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sldIdLst>
    <p:sldId id="256" r:id="rId2"/>
    <p:sldId id="257" r:id="rId3"/>
    <p:sldId id="259" r:id="rId4"/>
    <p:sldId id="260" r:id="rId5"/>
    <p:sldId id="261" r:id="rId6"/>
    <p:sldId id="264" r:id="rId7"/>
    <p:sldId id="262" r:id="rId8"/>
    <p:sldId id="265" r:id="rId9"/>
    <p:sldId id="266" r:id="rId10"/>
    <p:sldId id="267" r:id="rId11"/>
    <p:sldId id="268" r:id="rId12"/>
    <p:sldId id="269" r:id="rId13"/>
    <p:sldId id="270"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00"/>
    <a:srgbClr val="FF33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02" y="-6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8370" name="Group 2"/>
          <p:cNvGrpSpPr>
            <a:grpSpLocks/>
          </p:cNvGrpSpPr>
          <p:nvPr/>
        </p:nvGrpSpPr>
        <p:grpSpPr bwMode="auto">
          <a:xfrm>
            <a:off x="319088" y="1752600"/>
            <a:ext cx="8824912" cy="5129213"/>
            <a:chOff x="201" y="1104"/>
            <a:chExt cx="5559" cy="3231"/>
          </a:xfrm>
        </p:grpSpPr>
        <p:sp>
          <p:nvSpPr>
            <p:cNvPr id="58371"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en-US"/>
            </a:p>
          </p:txBody>
        </p:sp>
        <p:sp>
          <p:nvSpPr>
            <p:cNvPr id="58372"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58373"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58374"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58375"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58376"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58377" name="Rectangle 9"/>
          <p:cNvSpPr>
            <a:spLocks noGrp="1" noChangeArrowheads="1"/>
          </p:cNvSpPr>
          <p:nvPr>
            <p:ph type="ctrTitle" sz="quarter"/>
          </p:nvPr>
        </p:nvSpPr>
        <p:spPr>
          <a:xfrm>
            <a:off x="990600" y="1905000"/>
            <a:ext cx="7772400" cy="1736725"/>
          </a:xfrm>
        </p:spPr>
        <p:txBody>
          <a:bodyPr anchor="t"/>
          <a:lstStyle>
            <a:lvl1pPr>
              <a:defRPr/>
            </a:lvl1pPr>
          </a:lstStyle>
          <a:p>
            <a:r>
              <a:rPr lang="en-US"/>
              <a:t>Click to edit Master title style</a:t>
            </a:r>
          </a:p>
        </p:txBody>
      </p:sp>
      <p:sp>
        <p:nvSpPr>
          <p:cNvPr id="58378" name="Rectangle 10"/>
          <p:cNvSpPr>
            <a:spLocks noGrp="1" noChangeArrowheads="1"/>
          </p:cNvSpPr>
          <p:nvPr>
            <p:ph type="subTitle" sz="quarter" idx="1"/>
          </p:nvPr>
        </p:nvSpPr>
        <p:spPr>
          <a:xfrm>
            <a:off x="990600" y="3962400"/>
            <a:ext cx="6781800" cy="1752600"/>
          </a:xfrm>
        </p:spPr>
        <p:txBody>
          <a:bodyPr/>
          <a:lstStyle>
            <a:lvl1pPr marL="0" indent="0" algn="ctr">
              <a:buFont typeface="Wingdings" pitchFamily="2" charset="2"/>
              <a:buNone/>
              <a:defRPr/>
            </a:lvl1pPr>
          </a:lstStyle>
          <a:p>
            <a:r>
              <a:rPr lang="en-US"/>
              <a:t>Click to edit Master subtitle style</a:t>
            </a:r>
          </a:p>
        </p:txBody>
      </p:sp>
      <p:sp>
        <p:nvSpPr>
          <p:cNvPr id="58379" name="Rectangle 11"/>
          <p:cNvSpPr>
            <a:spLocks noGrp="1" noChangeArrowheads="1"/>
          </p:cNvSpPr>
          <p:nvPr>
            <p:ph type="dt" sz="quarter" idx="2"/>
          </p:nvPr>
        </p:nvSpPr>
        <p:spPr>
          <a:xfrm>
            <a:off x="990600" y="6245225"/>
            <a:ext cx="1901825" cy="476250"/>
          </a:xfrm>
        </p:spPr>
        <p:txBody>
          <a:bodyPr/>
          <a:lstStyle>
            <a:lvl1pPr>
              <a:defRPr/>
            </a:lvl1pPr>
          </a:lstStyle>
          <a:p>
            <a:endParaRPr lang="en-US"/>
          </a:p>
        </p:txBody>
      </p:sp>
      <p:sp>
        <p:nvSpPr>
          <p:cNvPr id="58380" name="Rectangle 12"/>
          <p:cNvSpPr>
            <a:spLocks noGrp="1" noChangeArrowheads="1"/>
          </p:cNvSpPr>
          <p:nvPr>
            <p:ph type="ftr" sz="quarter" idx="3"/>
          </p:nvPr>
        </p:nvSpPr>
        <p:spPr>
          <a:xfrm>
            <a:off x="3468688" y="6245225"/>
            <a:ext cx="2895600" cy="476250"/>
          </a:xfrm>
        </p:spPr>
        <p:txBody>
          <a:bodyPr/>
          <a:lstStyle>
            <a:lvl1pPr>
              <a:defRPr/>
            </a:lvl1pPr>
          </a:lstStyle>
          <a:p>
            <a:endParaRPr lang="en-US"/>
          </a:p>
        </p:txBody>
      </p:sp>
      <p:sp>
        <p:nvSpPr>
          <p:cNvPr id="58381" name="Rectangle 13"/>
          <p:cNvSpPr>
            <a:spLocks noGrp="1" noChangeArrowheads="1"/>
          </p:cNvSpPr>
          <p:nvPr>
            <p:ph type="sldNum" sz="quarter" idx="4"/>
          </p:nvPr>
        </p:nvSpPr>
        <p:spPr/>
        <p:txBody>
          <a:bodyPr/>
          <a:lstStyle>
            <a:lvl1pPr>
              <a:defRPr/>
            </a:lvl1pPr>
          </a:lstStyle>
          <a:p>
            <a:fld id="{CB8849E4-2890-41D3-AE33-0032EF878AA3}"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A83083-1164-4B94-AB0A-A9B9FEF00D7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1AF543-62F4-4322-AEF1-36EC4F696B5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5D42D4-1C98-4D65-9B9B-212FE8916D0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99EFCD-AA25-4DBA-BF54-648418E0088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4D83B7-90B3-467B-BF64-E77315A5235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6D1616E-466F-47CD-8182-15181D053F4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5E39BD7-6A97-4D2A-8608-819B25B7CF2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E8A58D0-004F-4B54-AF04-9E92C699544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DCFB734-F62E-4F57-8D38-DD00C485627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849252-D517-4284-AF35-F075B22A862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57346" name="Group 2"/>
          <p:cNvGrpSpPr>
            <a:grpSpLocks/>
          </p:cNvGrpSpPr>
          <p:nvPr/>
        </p:nvGrpSpPr>
        <p:grpSpPr bwMode="auto">
          <a:xfrm>
            <a:off x="319088" y="1828800"/>
            <a:ext cx="8824912" cy="5029200"/>
            <a:chOff x="201" y="1152"/>
            <a:chExt cx="5559" cy="3168"/>
          </a:xfrm>
        </p:grpSpPr>
        <p:sp>
          <p:nvSpPr>
            <p:cNvPr id="57347"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57348"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en-US"/>
            </a:p>
          </p:txBody>
        </p:sp>
        <p:sp>
          <p:nvSpPr>
            <p:cNvPr id="57349"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en-US"/>
            </a:p>
          </p:txBody>
        </p:sp>
        <p:sp>
          <p:nvSpPr>
            <p:cNvPr id="57350"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57351"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57352"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57353"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57354"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57355"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57356"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57357"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9F8452C9-EFD5-4C40-8D2F-2F572EED9204}" type="slidenum">
              <a:rPr lang="en-US"/>
              <a:pPr/>
              <a:t>‹#›</a:t>
            </a:fld>
            <a:endParaRPr lang="en-US"/>
          </a:p>
        </p:txBody>
      </p:sp>
      <p:sp>
        <p:nvSpPr>
          <p:cNvPr id="57358"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59"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par>
    </p:tnLst>
  </p:timing>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file:///C:\Documents%20and%20Settings\Computer\My%20Documents\gi&#225;o%20&#225;n\diali4.huong\NHAYMUA.MPG"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endParaRPr lang="en-US"/>
          </a:p>
        </p:txBody>
      </p:sp>
      <p:pic>
        <p:nvPicPr>
          <p:cNvPr id="2052" name="Picture 4" descr="64881246595986"/>
          <p:cNvPicPr>
            <a:picLocks noChangeAspect="1" noChangeArrowheads="1" noCrop="1"/>
          </p:cNvPicPr>
          <p:nvPr>
            <p:ph type="ctrTitle"/>
          </p:nvPr>
        </p:nvPicPr>
        <p:blipFill>
          <a:blip r:embed="rId2" cstate="print"/>
          <a:srcRect/>
          <a:stretch>
            <a:fillRect/>
          </a:stretch>
        </p:blipFill>
        <p:spPr>
          <a:xfrm>
            <a:off x="0" y="0"/>
            <a:ext cx="9144000" cy="6705600"/>
          </a:xfrm>
          <a:noFill/>
          <a:ln/>
        </p:spPr>
      </p:pic>
      <p:sp>
        <p:nvSpPr>
          <p:cNvPr id="2053" name="Text Box 5"/>
          <p:cNvSpPr txBox="1">
            <a:spLocks noChangeArrowheads="1"/>
          </p:cNvSpPr>
          <p:nvPr/>
        </p:nvSpPr>
        <p:spPr bwMode="auto">
          <a:xfrm>
            <a:off x="1600200" y="1143000"/>
            <a:ext cx="6400800" cy="366713"/>
          </a:xfrm>
          <a:prstGeom prst="rect">
            <a:avLst/>
          </a:prstGeom>
          <a:noFill/>
          <a:ln w="9525">
            <a:noFill/>
            <a:miter lim="800000"/>
            <a:headEnd/>
            <a:tailEnd/>
          </a:ln>
          <a:effectLst/>
        </p:spPr>
        <p:txBody>
          <a:bodyPr>
            <a:spAutoFit/>
          </a:bodyPr>
          <a:lstStyle/>
          <a:p>
            <a:pPr eaLnBrk="1" hangingPunct="1">
              <a:spcBef>
                <a:spcPct val="50000"/>
              </a:spcBef>
            </a:pPr>
            <a:endParaRPr lang="en-US"/>
          </a:p>
        </p:txBody>
      </p:sp>
      <p:sp>
        <p:nvSpPr>
          <p:cNvPr id="2054" name="WordArt 6"/>
          <p:cNvSpPr>
            <a:spLocks noChangeArrowheads="1" noChangeShapeType="1" noTextEdit="1"/>
          </p:cNvSpPr>
          <p:nvPr/>
        </p:nvSpPr>
        <p:spPr bwMode="auto">
          <a:xfrm rot="201866">
            <a:off x="0" y="762000"/>
            <a:ext cx="9144000" cy="2070100"/>
          </a:xfrm>
          <a:prstGeom prst="rect">
            <a:avLst/>
          </a:prstGeom>
        </p:spPr>
        <p:txBody>
          <a:bodyPr wrap="none" fromWordArt="1">
            <a:prstTxWarp prst="textSlantUp">
              <a:avLst>
                <a:gd name="adj" fmla="val 32056"/>
              </a:avLst>
            </a:prstTxWarp>
          </a:bodyPr>
          <a:lstStyle/>
          <a:p>
            <a:pPr algn="ctr"/>
            <a:r>
              <a:rPr lang="en-US" sz="3600" kern="10">
                <a:ln w="9525">
                  <a:solidFill>
                    <a:srgbClr val="FF0000"/>
                  </a:solidFill>
                  <a:round/>
                  <a:headEnd/>
                  <a:tailEnd/>
                </a:ln>
                <a:solidFill>
                  <a:srgbClr val="FF00FF"/>
                </a:solidFill>
                <a:effectLst>
                  <a:outerShdw dist="53882" dir="2700000" algn="ctr" rotWithShape="0">
                    <a:srgbClr val="9999FF">
                      <a:alpha val="80000"/>
                    </a:srgbClr>
                  </a:outerShdw>
                </a:effectLst>
                <a:latin typeface=".VnTimeH"/>
              </a:rPr>
              <a:t>chµo mõng thÇy c« vÒ dù giê th¨m líp</a:t>
            </a:r>
          </a:p>
        </p:txBody>
      </p:sp>
      <p:sp>
        <p:nvSpPr>
          <p:cNvPr id="2055" name="Text Box 7"/>
          <p:cNvSpPr txBox="1">
            <a:spLocks noChangeArrowheads="1"/>
          </p:cNvSpPr>
          <p:nvPr/>
        </p:nvSpPr>
        <p:spPr bwMode="auto">
          <a:xfrm>
            <a:off x="1981200" y="3276600"/>
            <a:ext cx="6400800" cy="366713"/>
          </a:xfrm>
          <a:prstGeom prst="rect">
            <a:avLst/>
          </a:prstGeom>
          <a:noFill/>
          <a:ln w="9525">
            <a:noFill/>
            <a:miter lim="800000"/>
            <a:headEnd/>
            <a:tailEnd/>
          </a:ln>
          <a:effectLst/>
        </p:spPr>
        <p:txBody>
          <a:bodyPr>
            <a:spAutoFit/>
          </a:bodyPr>
          <a:lstStyle/>
          <a:p>
            <a:pPr eaLnBrk="1" hangingPunct="1">
              <a:spcBef>
                <a:spcPct val="50000"/>
              </a:spcBef>
            </a:pPr>
            <a:endParaRPr lang="en-US"/>
          </a:p>
        </p:txBody>
      </p:sp>
      <p:sp>
        <p:nvSpPr>
          <p:cNvPr id="2056" name="WordArt 8"/>
          <p:cNvSpPr>
            <a:spLocks noChangeArrowheads="1" noChangeShapeType="1" noTextEdit="1"/>
          </p:cNvSpPr>
          <p:nvPr/>
        </p:nvSpPr>
        <p:spPr bwMode="auto">
          <a:xfrm>
            <a:off x="1905000" y="2819400"/>
            <a:ext cx="5715000" cy="1828800"/>
          </a:xfrm>
          <a:prstGeom prst="rect">
            <a:avLst/>
          </a:prstGeom>
        </p:spPr>
        <p:txBody>
          <a:bodyPr wrap="none" fromWordArt="1">
            <a:prstTxWarp prst="textWave1">
              <a:avLst>
                <a:gd name="adj1" fmla="val 13005"/>
                <a:gd name="adj2" fmla="val 0"/>
              </a:avLst>
            </a:prstTxWarp>
          </a:bodyPr>
          <a:lstStyle/>
          <a:p>
            <a:pPr algn="ctr"/>
            <a:r>
              <a:rPr lang="en-US" sz="3600" kern="10">
                <a:ln w="12700">
                  <a:solidFill>
                    <a:srgbClr val="FFFF99"/>
                  </a:solidFill>
                  <a:round/>
                  <a:headEnd/>
                  <a:tailEnd/>
                </a:ln>
                <a:solidFill>
                  <a:srgbClr val="0000FF"/>
                </a:solidFill>
                <a:effectLst>
                  <a:outerShdw dist="35921" dir="2700000" sy="50000" kx="2115830" algn="bl" rotWithShape="0">
                    <a:srgbClr val="C0C0C0">
                      <a:alpha val="80000"/>
                    </a:srgbClr>
                  </a:outerShdw>
                </a:effectLst>
                <a:latin typeface=".VnTimeH"/>
              </a:rPr>
              <a:t>¢m nh¹c líp 4</a:t>
            </a:r>
          </a:p>
        </p:txBody>
      </p:sp>
      <p:sp>
        <p:nvSpPr>
          <p:cNvPr id="2057" name="Text Box 9"/>
          <p:cNvSpPr txBox="1">
            <a:spLocks noChangeArrowheads="1"/>
          </p:cNvSpPr>
          <p:nvPr/>
        </p:nvSpPr>
        <p:spPr bwMode="auto">
          <a:xfrm>
            <a:off x="838200" y="4724400"/>
            <a:ext cx="7162800" cy="1311275"/>
          </a:xfrm>
          <a:prstGeom prst="rect">
            <a:avLst/>
          </a:prstGeom>
          <a:noFill/>
          <a:ln w="9525">
            <a:noFill/>
            <a:miter lim="800000"/>
            <a:headEnd/>
            <a:tailEnd/>
          </a:ln>
          <a:effectLst/>
        </p:spPr>
        <p:txBody>
          <a:bodyPr>
            <a:spAutoFit/>
          </a:bodyPr>
          <a:lstStyle/>
          <a:p>
            <a:pPr algn="ctr" eaLnBrk="1" hangingPunct="1"/>
            <a:endParaRPr lang="en-US" sz="2400">
              <a:solidFill>
                <a:srgbClr val="0000FF"/>
              </a:solidFill>
            </a:endParaRPr>
          </a:p>
          <a:p>
            <a:pPr algn="ctr" eaLnBrk="1" hangingPunct="1"/>
            <a:r>
              <a:rPr lang="en-US" sz="2800">
                <a:solidFill>
                  <a:srgbClr val="0000FF"/>
                </a:solidFill>
              </a:rPr>
              <a:t>Giáo viên thực hiện: Hoàng Thị Hạnh Dung</a:t>
            </a:r>
          </a:p>
          <a:p>
            <a:pPr algn="ctr" eaLnBrk="1" hangingPunct="1"/>
            <a:r>
              <a:rPr lang="en-US" sz="2800">
                <a:solidFill>
                  <a:srgbClr val="0000FF"/>
                </a:solidFill>
              </a:rPr>
              <a:t>Trường tiểu học Thị Trấn Đức Thọ</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054"/>
                                        </p:tgtEl>
                                        <p:attrNameLst>
                                          <p:attrName>r</p:attrName>
                                        </p:attrNameLst>
                                      </p:cBhvr>
                                    </p:animRot>
                                  </p:childTnLst>
                                </p:cTn>
                              </p:par>
                              <p:par>
                                <p:cTn id="7" presetID="18" presetClass="entr" presetSubtype="12"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strips(downLeft)">
                                      <p:cBhvr>
                                        <p:cTn id="9" dur="500"/>
                                        <p:tgtEl>
                                          <p:spTgt spid="205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7">
                                            <p:txEl>
                                              <p:pRg st="1" end="1"/>
                                            </p:txEl>
                                          </p:spTgt>
                                        </p:tgtEl>
                                        <p:attrNameLst>
                                          <p:attrName>style.visibility</p:attrName>
                                        </p:attrNameLst>
                                      </p:cBhvr>
                                      <p:to>
                                        <p:strVal val="visible"/>
                                      </p:to>
                                    </p:set>
                                    <p:anim calcmode="lin" valueType="num">
                                      <p:cBhvr additive="base">
                                        <p:cTn id="14" dur="500" fill="hold"/>
                                        <p:tgtEl>
                                          <p:spTgt spid="205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0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iterate type="lt">
                                    <p:tmPct val="10000"/>
                                  </p:iterate>
                                  <p:childTnLst>
                                    <p:set>
                                      <p:cBhvr>
                                        <p:cTn id="19" dur="1" fill="hold">
                                          <p:stCondLst>
                                            <p:cond delay="0"/>
                                          </p:stCondLst>
                                        </p:cTn>
                                        <p:tgtEl>
                                          <p:spTgt spid="2057">
                                            <p:txEl>
                                              <p:pRg st="2" end="2"/>
                                            </p:txEl>
                                          </p:spTgt>
                                        </p:tgtEl>
                                        <p:attrNameLst>
                                          <p:attrName>style.visibility</p:attrName>
                                        </p:attrNameLst>
                                      </p:cBhvr>
                                      <p:to>
                                        <p:strVal val="visible"/>
                                      </p:to>
                                    </p:set>
                                    <p:animEffect transition="in" filter="fade">
                                      <p:cBhvr>
                                        <p:cTn id="20" dur="2000"/>
                                        <p:tgtEl>
                                          <p:spTgt spid="2057">
                                            <p:txEl>
                                              <p:pRg st="2" end="2"/>
                                            </p:txEl>
                                          </p:spTgt>
                                        </p:tgtEl>
                                      </p:cBhvr>
                                    </p:animEffect>
                                    <p:anim calcmode="lin" valueType="num">
                                      <p:cBhvr>
                                        <p:cTn id="21" dur="2000" fill="hold"/>
                                        <p:tgtEl>
                                          <p:spTgt spid="2057">
                                            <p:txEl>
                                              <p:pRg st="2" end="2"/>
                                            </p:txEl>
                                          </p:spTgt>
                                        </p:tgtEl>
                                        <p:attrNameLst>
                                          <p:attrName>ppt_w</p:attrName>
                                        </p:attrNameLst>
                                      </p:cBhvr>
                                      <p:tavLst>
                                        <p:tav tm="0" fmla="#ppt_w*sin(2.5*pi*$)">
                                          <p:val>
                                            <p:fltVal val="0"/>
                                          </p:val>
                                        </p:tav>
                                        <p:tav tm="100000">
                                          <p:val>
                                            <p:fltVal val="1"/>
                                          </p:val>
                                        </p:tav>
                                      </p:tavLst>
                                    </p:anim>
                                    <p:anim calcmode="lin" valueType="num">
                                      <p:cBhvr>
                                        <p:cTn id="22" dur="2000" fill="hold"/>
                                        <p:tgtEl>
                                          <p:spTgt spid="205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Rectangle 9"/>
          <p:cNvSpPr>
            <a:spLocks noGrp="1" noRot="1" noChangeArrowheads="1"/>
          </p:cNvSpPr>
          <p:nvPr>
            <p:ph type="title"/>
          </p:nvPr>
        </p:nvSpPr>
        <p:spPr/>
        <p:txBody>
          <a:bodyPr/>
          <a:lstStyle/>
          <a:p>
            <a:endParaRPr lang="en-US"/>
          </a:p>
        </p:txBody>
      </p:sp>
      <p:sp>
        <p:nvSpPr>
          <p:cNvPr id="24580" name="Text Box 4"/>
          <p:cNvSpPr txBox="1">
            <a:spLocks noChangeArrowheads="1"/>
          </p:cNvSpPr>
          <p:nvPr/>
        </p:nvSpPr>
        <p:spPr bwMode="auto">
          <a:xfrm>
            <a:off x="0" y="228600"/>
            <a:ext cx="4648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4582" name="Text Box 6"/>
          <p:cNvSpPr txBox="1">
            <a:spLocks noChangeArrowheads="1"/>
          </p:cNvSpPr>
          <p:nvPr/>
        </p:nvSpPr>
        <p:spPr bwMode="auto">
          <a:xfrm>
            <a:off x="4800600" y="0"/>
            <a:ext cx="20574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24583" name="Picture 7" descr="nharong 1"/>
          <p:cNvPicPr>
            <a:picLocks noChangeAspect="1" noChangeArrowheads="1"/>
          </p:cNvPicPr>
          <p:nvPr/>
        </p:nvPicPr>
        <p:blipFill>
          <a:blip r:embed="rId3" cstate="print"/>
          <a:srcRect/>
          <a:stretch>
            <a:fillRect/>
          </a:stretch>
        </p:blipFill>
        <p:spPr bwMode="auto">
          <a:xfrm>
            <a:off x="4495800" y="228600"/>
            <a:ext cx="4648200" cy="6400800"/>
          </a:xfrm>
          <a:prstGeom prst="rect">
            <a:avLst/>
          </a:prstGeom>
          <a:noFill/>
        </p:spPr>
      </p:pic>
      <p:pic>
        <p:nvPicPr>
          <p:cNvPr id="24584" name="NHAYMUA.MPG">
            <a:hlinkClick r:id="" action="ppaction://media"/>
          </p:cNvPr>
          <p:cNvPicPr>
            <a:picLocks noRot="1" noChangeAspect="1" noChangeArrowheads="1"/>
          </p:cNvPicPr>
          <p:nvPr>
            <p:ph idx="1"/>
            <a:videoFile r:link="rId1"/>
          </p:nvPr>
        </p:nvPicPr>
        <p:blipFill>
          <a:blip r:embed="rId4" cstate="print"/>
          <a:srcRect/>
          <a:stretch>
            <a:fillRect/>
          </a:stretch>
        </p:blipFill>
        <p:spPr>
          <a:xfrm>
            <a:off x="0" y="304800"/>
            <a:ext cx="4648200" cy="6324600"/>
          </a:xfrm>
          <a:noFill/>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458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4584"/>
                                        </p:tgtEl>
                                      </p:cBhvr>
                                    </p:cmd>
                                  </p:childTnLst>
                                </p:cTn>
                              </p:par>
                            </p:childTnLst>
                          </p:cTn>
                        </p:par>
                      </p:childTnLst>
                    </p:cTn>
                  </p:par>
                </p:childTnLst>
              </p:cTn>
              <p:nextCondLst>
                <p:cond evt="onClick" delay="0">
                  <p:tgtEl>
                    <p:spTgt spid="24584"/>
                  </p:tgtEl>
                </p:cond>
              </p:nextCondLst>
            </p:seq>
            <p:video>
              <p:cMediaNode>
                <p:cTn id="7" fill="hold" display="0">
                  <p:stCondLst>
                    <p:cond delay="indefinite"/>
                  </p:stCondLst>
                  <p:endCondLst>
                    <p:cond evt="onNext" delay="0">
                      <p:tgtEl>
                        <p:sldTgt/>
                      </p:tgtEl>
                    </p:cond>
                    <p:cond evt="onPrev" delay="0">
                      <p:tgtEl>
                        <p:sldTgt/>
                      </p:tgtEl>
                    </p:cond>
                  </p:endCondLst>
                </p:cTn>
                <p:tgtEl>
                  <p:spTgt spid="2458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Rot="1" noChangeArrowheads="1"/>
          </p:cNvSpPr>
          <p:nvPr>
            <p:ph type="body" idx="1"/>
          </p:nvPr>
        </p:nvSpPr>
        <p:spPr>
          <a:xfrm>
            <a:off x="381000" y="304800"/>
            <a:ext cx="8464550" cy="5791200"/>
          </a:xfrm>
        </p:spPr>
        <p:txBody>
          <a:bodyPr/>
          <a:lstStyle/>
          <a:p>
            <a:endParaRPr lang="en-US"/>
          </a:p>
        </p:txBody>
      </p:sp>
      <p:sp>
        <p:nvSpPr>
          <p:cNvPr id="25604" name="Text Box 4"/>
          <p:cNvSpPr txBox="1">
            <a:spLocks noChangeArrowheads="1"/>
          </p:cNvSpPr>
          <p:nvPr/>
        </p:nvSpPr>
        <p:spPr bwMode="auto">
          <a:xfrm>
            <a:off x="457200" y="304800"/>
            <a:ext cx="3048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5608" name="Text Box 8"/>
          <p:cNvSpPr txBox="1">
            <a:spLocks noChangeArrowheads="1"/>
          </p:cNvSpPr>
          <p:nvPr/>
        </p:nvSpPr>
        <p:spPr bwMode="auto">
          <a:xfrm>
            <a:off x="2041525" y="1027113"/>
            <a:ext cx="184150" cy="366712"/>
          </a:xfrm>
          <a:prstGeom prst="rect">
            <a:avLst/>
          </a:prstGeom>
          <a:noFill/>
          <a:ln w="9525">
            <a:noFill/>
            <a:miter lim="800000"/>
            <a:headEnd/>
            <a:tailEnd/>
          </a:ln>
          <a:effectLst/>
        </p:spPr>
        <p:txBody>
          <a:bodyPr wrap="none">
            <a:spAutoFit/>
          </a:bodyPr>
          <a:lstStyle/>
          <a:p>
            <a:endParaRPr lang="en-US"/>
          </a:p>
        </p:txBody>
      </p:sp>
      <p:pic>
        <p:nvPicPr>
          <p:cNvPr id="25609" name="Picture 9" descr="CongchiengTN 1"/>
          <p:cNvPicPr>
            <a:picLocks noChangeAspect="1" noChangeArrowheads="1"/>
          </p:cNvPicPr>
          <p:nvPr/>
        </p:nvPicPr>
        <p:blipFill>
          <a:blip r:embed="rId2" cstate="print"/>
          <a:srcRect/>
          <a:stretch>
            <a:fillRect/>
          </a:stretch>
        </p:blipFill>
        <p:spPr bwMode="auto">
          <a:xfrm>
            <a:off x="0" y="0"/>
            <a:ext cx="4344988" cy="3581400"/>
          </a:xfrm>
          <a:prstGeom prst="rect">
            <a:avLst/>
          </a:prstGeom>
          <a:noFill/>
        </p:spPr>
      </p:pic>
      <p:sp>
        <p:nvSpPr>
          <p:cNvPr id="25610" name="Text Box 10"/>
          <p:cNvSpPr txBox="1">
            <a:spLocks noChangeArrowheads="1"/>
          </p:cNvSpPr>
          <p:nvPr/>
        </p:nvSpPr>
        <p:spPr bwMode="auto">
          <a:xfrm>
            <a:off x="0" y="3886200"/>
            <a:ext cx="44196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25611" name="Picture 11" descr="CongchiengTN 3"/>
          <p:cNvPicPr>
            <a:picLocks noChangeAspect="1" noChangeArrowheads="1"/>
          </p:cNvPicPr>
          <p:nvPr/>
        </p:nvPicPr>
        <p:blipFill>
          <a:blip r:embed="rId3" cstate="print"/>
          <a:srcRect/>
          <a:stretch>
            <a:fillRect/>
          </a:stretch>
        </p:blipFill>
        <p:spPr bwMode="auto">
          <a:xfrm>
            <a:off x="0" y="3656013"/>
            <a:ext cx="4344988" cy="3201987"/>
          </a:xfrm>
          <a:prstGeom prst="rect">
            <a:avLst/>
          </a:prstGeom>
          <a:noFill/>
        </p:spPr>
      </p:pic>
      <p:pic>
        <p:nvPicPr>
          <p:cNvPr id="25612" name="Picture 12" descr="CongchiengTN 2"/>
          <p:cNvPicPr>
            <a:picLocks noChangeAspect="1" noChangeArrowheads="1"/>
          </p:cNvPicPr>
          <p:nvPr>
            <p:ph type="title"/>
          </p:nvPr>
        </p:nvPicPr>
        <p:blipFill>
          <a:blip r:embed="rId4" cstate="print"/>
          <a:srcRect/>
          <a:stretch>
            <a:fillRect/>
          </a:stretch>
        </p:blipFill>
        <p:spPr>
          <a:xfrm>
            <a:off x="4413250" y="0"/>
            <a:ext cx="4730750" cy="3581400"/>
          </a:xfrm>
          <a:noFill/>
          <a:ln/>
        </p:spPr>
      </p:pic>
      <p:sp>
        <p:nvSpPr>
          <p:cNvPr id="25613" name="Text Box 13"/>
          <p:cNvSpPr txBox="1">
            <a:spLocks noChangeArrowheads="1"/>
          </p:cNvSpPr>
          <p:nvPr/>
        </p:nvSpPr>
        <p:spPr bwMode="auto">
          <a:xfrm>
            <a:off x="4495800" y="3810000"/>
            <a:ext cx="13716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25614" name="Picture 14" descr="CongchiengTN 4"/>
          <p:cNvPicPr>
            <a:picLocks noChangeAspect="1" noChangeArrowheads="1"/>
          </p:cNvPicPr>
          <p:nvPr/>
        </p:nvPicPr>
        <p:blipFill>
          <a:blip r:embed="rId5" cstate="print"/>
          <a:srcRect/>
          <a:stretch>
            <a:fillRect/>
          </a:stretch>
        </p:blipFill>
        <p:spPr bwMode="auto">
          <a:xfrm>
            <a:off x="4419600" y="3670300"/>
            <a:ext cx="4724400" cy="318770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AutoShape 4"/>
          <p:cNvSpPr>
            <a:spLocks noChangeArrowheads="1"/>
          </p:cNvSpPr>
          <p:nvPr>
            <p:ph type="title" idx="4294967295"/>
          </p:nvPr>
        </p:nvSpPr>
        <p:spPr>
          <a:xfrm>
            <a:off x="758825" y="244475"/>
            <a:ext cx="8385175" cy="2727325"/>
          </a:xfrm>
          <a:prstGeom prst="cloudCallout">
            <a:avLst>
              <a:gd name="adj1" fmla="val -32338"/>
              <a:gd name="adj2" fmla="val 18454"/>
            </a:avLst>
          </a:prstGeom>
          <a:solidFill>
            <a:srgbClr val="99CC00"/>
          </a:solidFill>
          <a:ln>
            <a:solidFill>
              <a:schemeClr val="tx1"/>
            </a:solidFill>
            <a:round/>
          </a:ln>
        </p:spPr>
        <p:txBody>
          <a:bodyPr/>
          <a:lstStyle/>
          <a:p>
            <a:pPr algn="ctr" eaLnBrk="0" hangingPunct="0"/>
            <a:r>
              <a:rPr lang="en-US" sz="4000" b="0">
                <a:effectLst/>
              </a:rPr>
              <a:t/>
            </a:r>
            <a:br>
              <a:rPr lang="en-US" sz="4000" b="0">
                <a:effectLst/>
              </a:rPr>
            </a:br>
            <a:r>
              <a:rPr lang="en-US" sz="3100">
                <a:effectLst/>
              </a:rPr>
              <a:t>*Em biết những bài hát nào đã học nói về Tây Nguyên ?</a:t>
            </a:r>
          </a:p>
        </p:txBody>
      </p:sp>
      <p:sp>
        <p:nvSpPr>
          <p:cNvPr id="28679" name="Text Box 7"/>
          <p:cNvSpPr txBox="1">
            <a:spLocks noChangeArrowheads="1"/>
          </p:cNvSpPr>
          <p:nvPr/>
        </p:nvSpPr>
        <p:spPr bwMode="auto">
          <a:xfrm>
            <a:off x="1600200" y="3810000"/>
            <a:ext cx="990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8680" name="Oval 8"/>
          <p:cNvSpPr>
            <a:spLocks noChangeArrowheads="1"/>
          </p:cNvSpPr>
          <p:nvPr/>
        </p:nvSpPr>
        <p:spPr bwMode="auto">
          <a:xfrm>
            <a:off x="381000" y="3352800"/>
            <a:ext cx="8382000" cy="3505200"/>
          </a:xfrm>
          <a:prstGeom prst="ellipse">
            <a:avLst/>
          </a:prstGeom>
          <a:solidFill>
            <a:srgbClr val="00FFFF"/>
          </a:solidFill>
          <a:ln w="9525">
            <a:solidFill>
              <a:schemeClr val="tx1"/>
            </a:solidFill>
            <a:round/>
            <a:headEnd/>
            <a:tailEnd/>
          </a:ln>
          <a:effectLst/>
        </p:spPr>
        <p:txBody>
          <a:bodyPr wrap="none" anchor="ctr"/>
          <a:lstStyle/>
          <a:p>
            <a:r>
              <a:rPr lang="en-US" sz="3200">
                <a:latin typeface="Times New Roman" pitchFamily="18" charset="0"/>
              </a:rPr>
              <a:t>	</a:t>
            </a:r>
            <a:r>
              <a:rPr lang="en-US" sz="2800" b="1">
                <a:latin typeface="Times New Roman" pitchFamily="18" charset="0"/>
              </a:rPr>
              <a:t>* Ru em: dân ca Xêđăng     </a:t>
            </a:r>
          </a:p>
          <a:p>
            <a:r>
              <a:rPr lang="en-US" sz="2800" b="1">
                <a:latin typeface="Times New Roman" pitchFamily="18" charset="0"/>
              </a:rPr>
              <a:t>	* Đi cắt lúa: dân ca Hrê      </a:t>
            </a:r>
          </a:p>
          <a:p>
            <a:r>
              <a:rPr lang="en-US" sz="2800" b="1">
                <a:latin typeface="Times New Roman" pitchFamily="18" charset="0"/>
              </a:rPr>
              <a:t>          * Tiếng chim trong vườn Bác      </a:t>
            </a:r>
          </a:p>
          <a:p>
            <a:r>
              <a:rPr lang="en-US" sz="2800" b="1">
                <a:latin typeface="Times New Roman" pitchFamily="18" charset="0"/>
              </a:rPr>
              <a:t>              Nhạc và lời: Hàn Ngọc Bích</a:t>
            </a:r>
          </a:p>
          <a:p>
            <a:r>
              <a:rPr lang="en-US" sz="2800" b="1">
                <a:latin typeface="Times New Roman" pitchFamily="18" charset="0"/>
              </a:rPr>
              <a:t>	…</a:t>
            </a:r>
            <a:r>
              <a:rPr lang="en-US" sz="3200" b="1">
                <a:latin typeface="Times New Roman" pitchFamily="18" charset="0"/>
              </a:rPr>
              <a:t>  </a:t>
            </a:r>
          </a:p>
          <a:p>
            <a:endParaRPr lang="en-US" sz="2400" b="1">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ox(in)">
                                      <p:cBhvr>
                                        <p:cTn id="7" dur="5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box(in)">
                                      <p:cBhvr>
                                        <p:cTn id="12"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welcome_ha"/>
          <p:cNvPicPr>
            <a:picLocks noChangeAspect="1" noChangeArrowheads="1" noCrop="1"/>
          </p:cNvPicPr>
          <p:nvPr>
            <p:ph type="title"/>
          </p:nvPr>
        </p:nvPicPr>
        <p:blipFill>
          <a:blip r:embed="rId3" cstate="print"/>
          <a:srcRect/>
          <a:stretch>
            <a:fillRect/>
          </a:stretch>
        </p:blipFill>
        <p:spPr>
          <a:xfrm>
            <a:off x="990600" y="293688"/>
            <a:ext cx="7772400" cy="1333500"/>
          </a:xfrm>
          <a:noFill/>
          <a:ln/>
        </p:spPr>
      </p:pic>
      <p:sp>
        <p:nvSpPr>
          <p:cNvPr id="38917" name="WordArt 5"/>
          <p:cNvSpPr>
            <a:spLocks noChangeArrowheads="1" noChangeShapeType="1" noTextEdit="1"/>
          </p:cNvSpPr>
          <p:nvPr/>
        </p:nvSpPr>
        <p:spPr bwMode="auto">
          <a:xfrm>
            <a:off x="304800" y="1905000"/>
            <a:ext cx="8839200" cy="4191000"/>
          </a:xfrm>
          <a:prstGeom prst="rect">
            <a:avLst/>
          </a:prstGeom>
        </p:spPr>
        <p:txBody>
          <a:bodyPr wrap="none" fromWordArt="1">
            <a:prstTxWarp prst="textChevron">
              <a:avLst>
                <a:gd name="adj" fmla="val 25000"/>
              </a:avLst>
            </a:prstTxWarp>
          </a:bodyPr>
          <a:lstStyle/>
          <a:p>
            <a:pPr algn="ctr"/>
            <a:r>
              <a:rPr lang="en-US" sz="3600" b="1" kern="10">
                <a:ln w="12700">
                  <a:solidFill>
                    <a:srgbClr val="EAEAEA"/>
                  </a:solidFill>
                  <a:round/>
                  <a:headEnd/>
                  <a:tailEnd/>
                </a:ln>
                <a:solidFill>
                  <a:srgbClr val="FF00FF"/>
                </a:solidFill>
                <a:effectLst>
                  <a:outerShdw dist="35921" dir="2700000" sy="50000" kx="2115830" algn="bl" rotWithShape="0">
                    <a:srgbClr val="C0C0C0">
                      <a:alpha val="80000"/>
                    </a:srgbClr>
                  </a:outerShdw>
                </a:effectLst>
                <a:latin typeface="Times New Roman"/>
                <a:cs typeface="Times New Roman"/>
              </a:rPr>
              <a:t>CHÀO MỪNG QUÝ THẦY CÔ GIÁO </a:t>
            </a:r>
          </a:p>
          <a:p>
            <a:pPr algn="ctr"/>
            <a:r>
              <a:rPr lang="en-US" sz="3600" b="1" kern="10">
                <a:ln w="12700">
                  <a:solidFill>
                    <a:srgbClr val="EAEAEA"/>
                  </a:solidFill>
                  <a:round/>
                  <a:headEnd/>
                  <a:tailEnd/>
                </a:ln>
                <a:solidFill>
                  <a:srgbClr val="FF00FF"/>
                </a:solidFill>
                <a:effectLst>
                  <a:outerShdw dist="35921" dir="2700000" sy="50000" kx="2115830" algn="bl" rotWithShape="0">
                    <a:srgbClr val="C0C0C0">
                      <a:alpha val="80000"/>
                    </a:srgbClr>
                  </a:outerShdw>
                </a:effectLst>
                <a:latin typeface="Times New Roman"/>
                <a:cs typeface="Times New Roman"/>
              </a:rPr>
              <a:t>VÀ CÁC EM HỌC SINH ĐẾN THAM DỰ TIẾT HỌC NGÀY HÔM NAY</a:t>
            </a:r>
          </a:p>
        </p:txBody>
      </p:sp>
      <p:sp>
        <p:nvSpPr>
          <p:cNvPr id="38918" name="Text Box 6"/>
          <p:cNvSpPr txBox="1">
            <a:spLocks noChangeArrowheads="1"/>
          </p:cNvSpPr>
          <p:nvPr/>
        </p:nvSpPr>
        <p:spPr bwMode="auto">
          <a:xfrm>
            <a:off x="381000" y="2438400"/>
            <a:ext cx="9144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38919" name="Picture 7" descr="tingo_rock_star_playing_guitar_hg_clr"/>
          <p:cNvPicPr>
            <a:picLocks noChangeAspect="1" noChangeArrowheads="1" noCrop="1"/>
          </p:cNvPicPr>
          <p:nvPr/>
        </p:nvPicPr>
        <p:blipFill>
          <a:blip r:embed="rId4" cstate="print"/>
          <a:srcRect/>
          <a:stretch>
            <a:fillRect/>
          </a:stretch>
        </p:blipFill>
        <p:spPr bwMode="auto">
          <a:xfrm rot="-282217">
            <a:off x="603250" y="2438400"/>
            <a:ext cx="1639888" cy="2446338"/>
          </a:xfrm>
          <a:prstGeom prst="rect">
            <a:avLst/>
          </a:prstGeom>
          <a:noFill/>
        </p:spPr>
      </p:pic>
      <p:sp>
        <p:nvSpPr>
          <p:cNvPr id="38920" name="Text Box 8"/>
          <p:cNvSpPr txBox="1">
            <a:spLocks noChangeArrowheads="1"/>
          </p:cNvSpPr>
          <p:nvPr/>
        </p:nvSpPr>
        <p:spPr bwMode="auto">
          <a:xfrm>
            <a:off x="7772400" y="2362200"/>
            <a:ext cx="9144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38921" name="Picture 9" descr="1462"/>
          <p:cNvPicPr>
            <a:picLocks noChangeAspect="1" noChangeArrowheads="1" noCrop="1"/>
          </p:cNvPicPr>
          <p:nvPr/>
        </p:nvPicPr>
        <p:blipFill>
          <a:blip r:embed="rId5" cstate="print"/>
          <a:srcRect/>
          <a:stretch>
            <a:fillRect/>
          </a:stretch>
        </p:blipFill>
        <p:spPr bwMode="auto">
          <a:xfrm>
            <a:off x="7315200" y="2590800"/>
            <a:ext cx="1524000" cy="2062163"/>
          </a:xfrm>
          <a:prstGeom prst="rect">
            <a:avLst/>
          </a:prstGeom>
          <a:noFill/>
        </p:spPr>
      </p:pic>
      <p:sp>
        <p:nvSpPr>
          <p:cNvPr id="38922" name="Text Box 10"/>
          <p:cNvSpPr txBox="1">
            <a:spLocks noChangeArrowheads="1"/>
          </p:cNvSpPr>
          <p:nvPr/>
        </p:nvSpPr>
        <p:spPr bwMode="auto">
          <a:xfrm>
            <a:off x="3429000" y="5562600"/>
            <a:ext cx="30480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38923" name="Picture 11" descr="teacher_kids_waving"/>
          <p:cNvPicPr>
            <a:picLocks noChangeAspect="1" noChangeArrowheads="1" noCrop="1"/>
          </p:cNvPicPr>
          <p:nvPr/>
        </p:nvPicPr>
        <p:blipFill>
          <a:blip r:embed="rId6" cstate="print"/>
          <a:srcRect/>
          <a:stretch>
            <a:fillRect/>
          </a:stretch>
        </p:blipFill>
        <p:spPr bwMode="auto">
          <a:xfrm>
            <a:off x="3429000" y="4953000"/>
            <a:ext cx="2209800" cy="1905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1000" fill="hold"/>
                                        <p:tgtEl>
                                          <p:spTgt spid="38916"/>
                                        </p:tgtEl>
                                        <p:attrNameLst>
                                          <p:attrName>ppt_w</p:attrName>
                                        </p:attrNameLst>
                                      </p:cBhvr>
                                      <p:tavLst>
                                        <p:tav tm="0">
                                          <p:val>
                                            <p:strVal val="#ppt_w*0.70"/>
                                          </p:val>
                                        </p:tav>
                                        <p:tav tm="100000">
                                          <p:val>
                                            <p:strVal val="#ppt_w"/>
                                          </p:val>
                                        </p:tav>
                                      </p:tavLst>
                                    </p:anim>
                                    <p:anim calcmode="lin" valueType="num">
                                      <p:cBhvr>
                                        <p:cTn id="8" dur="1000" fill="hold"/>
                                        <p:tgtEl>
                                          <p:spTgt spid="38916"/>
                                        </p:tgtEl>
                                        <p:attrNameLst>
                                          <p:attrName>ppt_h</p:attrName>
                                        </p:attrNameLst>
                                      </p:cBhvr>
                                      <p:tavLst>
                                        <p:tav tm="0">
                                          <p:val>
                                            <p:strVal val="#ppt_h"/>
                                          </p:val>
                                        </p:tav>
                                        <p:tav tm="100000">
                                          <p:val>
                                            <p:strVal val="#ppt_h"/>
                                          </p:val>
                                        </p:tav>
                                      </p:tavLst>
                                    </p:anim>
                                    <p:animEffect transition="in" filter="fade">
                                      <p:cBhvr>
                                        <p:cTn id="9" dur="1000"/>
                                        <p:tgtEl>
                                          <p:spTgt spid="38916"/>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38917"/>
                                        </p:tgtEl>
                                        <p:attrNameLst>
                                          <p:attrName>style.visibility</p:attrName>
                                        </p:attrNameLst>
                                      </p:cBhvr>
                                      <p:to>
                                        <p:strVal val="visible"/>
                                      </p:to>
                                    </p:set>
                                    <p:anim calcmode="lin" valueType="num">
                                      <p:cBhvr>
                                        <p:cTn id="13" dur="2000" fill="hold"/>
                                        <p:tgtEl>
                                          <p:spTgt spid="38917"/>
                                        </p:tgtEl>
                                        <p:attrNameLst>
                                          <p:attrName>ppt_w</p:attrName>
                                        </p:attrNameLst>
                                      </p:cBhvr>
                                      <p:tavLst>
                                        <p:tav tm="0">
                                          <p:val>
                                            <p:fltVal val="0"/>
                                          </p:val>
                                        </p:tav>
                                        <p:tav tm="100000">
                                          <p:val>
                                            <p:strVal val="#ppt_w"/>
                                          </p:val>
                                        </p:tav>
                                      </p:tavLst>
                                    </p:anim>
                                    <p:anim calcmode="lin" valueType="num">
                                      <p:cBhvr>
                                        <p:cTn id="14" dur="2000" fill="hold"/>
                                        <p:tgtEl>
                                          <p:spTgt spid="389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endParaRPr lang="en-US"/>
          </a:p>
        </p:txBody>
      </p:sp>
      <p:sp>
        <p:nvSpPr>
          <p:cNvPr id="3078" name="Text Box 6"/>
          <p:cNvSpPr txBox="1">
            <a:spLocks noChangeArrowheads="1"/>
          </p:cNvSpPr>
          <p:nvPr/>
        </p:nvSpPr>
        <p:spPr bwMode="auto">
          <a:xfrm>
            <a:off x="457200" y="914400"/>
            <a:ext cx="6477000" cy="519113"/>
          </a:xfrm>
          <a:prstGeom prst="rect">
            <a:avLst/>
          </a:prstGeom>
          <a:noFill/>
          <a:ln w="9525">
            <a:noFill/>
            <a:miter lim="800000"/>
            <a:headEnd/>
            <a:tailEnd/>
          </a:ln>
          <a:effectLst/>
        </p:spPr>
        <p:txBody>
          <a:bodyPr>
            <a:spAutoFit/>
          </a:bodyPr>
          <a:lstStyle/>
          <a:p>
            <a:pPr marL="342900" indent="-342900" eaLnBrk="1" hangingPunct="1">
              <a:spcBef>
                <a:spcPct val="50000"/>
              </a:spcBef>
              <a:buFontTx/>
              <a:buAutoNum type="arabicPeriod"/>
            </a:pPr>
            <a:r>
              <a:rPr lang="en-US" sz="2800">
                <a:solidFill>
                  <a:srgbClr val="FF3300"/>
                </a:solidFill>
              </a:rPr>
              <a:t>Ổn định tổ chức:</a:t>
            </a:r>
          </a:p>
        </p:txBody>
      </p:sp>
      <p:sp>
        <p:nvSpPr>
          <p:cNvPr id="3079" name="Text Box 7"/>
          <p:cNvSpPr txBox="1">
            <a:spLocks noChangeArrowheads="1"/>
          </p:cNvSpPr>
          <p:nvPr/>
        </p:nvSpPr>
        <p:spPr bwMode="auto">
          <a:xfrm>
            <a:off x="457200" y="1981200"/>
            <a:ext cx="7467600" cy="519113"/>
          </a:xfrm>
          <a:prstGeom prst="rect">
            <a:avLst/>
          </a:prstGeom>
          <a:noFill/>
          <a:ln w="9525">
            <a:noFill/>
            <a:miter lim="800000"/>
            <a:headEnd/>
            <a:tailEnd/>
          </a:ln>
          <a:effectLst/>
        </p:spPr>
        <p:txBody>
          <a:bodyPr>
            <a:spAutoFit/>
          </a:bodyPr>
          <a:lstStyle/>
          <a:p>
            <a:pPr eaLnBrk="1" hangingPunct="1">
              <a:spcBef>
                <a:spcPct val="50000"/>
              </a:spcBef>
            </a:pPr>
            <a:r>
              <a:rPr lang="en-US" sz="2800">
                <a:solidFill>
                  <a:srgbClr val="FF3300"/>
                </a:solidFill>
              </a:rPr>
              <a:t>2. Bài cũ: Bài hát “Cò lả” dân ca vùng nào?</a:t>
            </a:r>
          </a:p>
        </p:txBody>
      </p:sp>
      <p:sp>
        <p:nvSpPr>
          <p:cNvPr id="3080" name="Text Box 8"/>
          <p:cNvSpPr txBox="1">
            <a:spLocks noChangeArrowheads="1"/>
          </p:cNvSpPr>
          <p:nvPr/>
        </p:nvSpPr>
        <p:spPr bwMode="auto">
          <a:xfrm>
            <a:off x="533400" y="2819400"/>
            <a:ext cx="56388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a:solidFill>
                  <a:srgbClr val="FF3300"/>
                </a:solidFill>
              </a:rPr>
              <a:t>     Dân ca đồng bằng Bắc Bộ</a:t>
            </a:r>
          </a:p>
        </p:txBody>
      </p:sp>
      <p:sp>
        <p:nvSpPr>
          <p:cNvPr id="3082" name="Text Box 10"/>
          <p:cNvSpPr txBox="1">
            <a:spLocks noChangeArrowheads="1"/>
          </p:cNvSpPr>
          <p:nvPr/>
        </p:nvSpPr>
        <p:spPr bwMode="auto">
          <a:xfrm>
            <a:off x="685800" y="3657600"/>
            <a:ext cx="7924800" cy="1373188"/>
          </a:xfrm>
          <a:prstGeom prst="rect">
            <a:avLst/>
          </a:prstGeom>
          <a:noFill/>
          <a:ln w="9525">
            <a:noFill/>
            <a:miter lim="800000"/>
            <a:headEnd/>
            <a:tailEnd/>
          </a:ln>
          <a:effectLst/>
        </p:spPr>
        <p:txBody>
          <a:bodyPr>
            <a:spAutoFit/>
          </a:bodyPr>
          <a:lstStyle/>
          <a:p>
            <a:pPr eaLnBrk="1" hangingPunct="1">
              <a:spcBef>
                <a:spcPct val="50000"/>
              </a:spcBef>
            </a:pPr>
            <a:r>
              <a:rPr lang="en-US" sz="2800">
                <a:solidFill>
                  <a:srgbClr val="0000CC"/>
                </a:solidFill>
              </a:rPr>
              <a:t>Trong bài hát “Cò lả” người ta chia ra làm hai phần đó là phần xướng và phần xô. Vậy em nào cho cô biết thế nào là xướng, thế nào là xô?</a:t>
            </a:r>
          </a:p>
        </p:txBody>
      </p:sp>
      <p:sp>
        <p:nvSpPr>
          <p:cNvPr id="3085" name="Rectangle 13"/>
          <p:cNvSpPr>
            <a:spLocks noGrp="1" noRot="1" noChangeArrowheads="1"/>
          </p:cNvSpPr>
          <p:nvPr>
            <p:ph type="body" idx="1"/>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checkerboard(across)">
                                      <p:cBhvr>
                                        <p:cTn id="7" dur="500"/>
                                        <p:tgtEl>
                                          <p:spTgt spid="30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9">
                                            <p:txEl>
                                              <p:pRg st="0" end="0"/>
                                            </p:txEl>
                                          </p:spTgt>
                                        </p:tgtEl>
                                        <p:attrNameLst>
                                          <p:attrName>style.visibility</p:attrName>
                                        </p:attrNameLst>
                                      </p:cBhvr>
                                      <p:to>
                                        <p:strVal val="visible"/>
                                      </p:to>
                                    </p:set>
                                    <p:animEffect transition="in" filter="box(in)">
                                      <p:cBhvr>
                                        <p:cTn id="12" dur="500"/>
                                        <p:tgtEl>
                                          <p:spTgt spid="30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080">
                                            <p:txEl>
                                              <p:pRg st="0" end="0"/>
                                            </p:txEl>
                                          </p:spTgt>
                                        </p:tgtEl>
                                        <p:attrNameLst>
                                          <p:attrName>style.visibility</p:attrName>
                                        </p:attrNameLst>
                                      </p:cBhvr>
                                      <p:to>
                                        <p:strVal val="visible"/>
                                      </p:to>
                                    </p:set>
                                    <p:animEffect transition="in" filter="diamond(in)">
                                      <p:cBhvr>
                                        <p:cTn id="17" dur="2000"/>
                                        <p:tgtEl>
                                          <p:spTgt spid="308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082">
                                            <p:txEl>
                                              <p:pRg st="0" end="0"/>
                                            </p:txEl>
                                          </p:spTgt>
                                        </p:tgtEl>
                                        <p:attrNameLst>
                                          <p:attrName>style.visibility</p:attrName>
                                        </p:attrNameLst>
                                      </p:cBhvr>
                                      <p:to>
                                        <p:strVal val="visible"/>
                                      </p:to>
                                    </p:set>
                                    <p:animEffect transition="in" filter="diamond(in)">
                                      <p:cBhvr>
                                        <p:cTn id="22" dur="2000"/>
                                        <p:tgtEl>
                                          <p:spTgt spid="30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04800" y="0"/>
            <a:ext cx="8307388" cy="1127125"/>
          </a:xfrm>
        </p:spPr>
        <p:txBody>
          <a:bodyPr/>
          <a:lstStyle/>
          <a:p>
            <a:pPr algn="ctr"/>
            <a:r>
              <a:rPr lang="en-US" sz="3600">
                <a:latin typeface=".VnTime" pitchFamily="34" charset="0"/>
              </a:rPr>
              <a:t>Thø tư ngµy 2 th¸ng 12 n¨m 2009 </a:t>
            </a:r>
            <a:br>
              <a:rPr lang="en-US" sz="3600">
                <a:latin typeface=".VnTime" pitchFamily="34" charset="0"/>
              </a:rPr>
            </a:br>
            <a:r>
              <a:rPr lang="en-US" sz="3600" u="sng">
                <a:latin typeface=".VnTime" pitchFamily="34" charset="0"/>
              </a:rPr>
              <a:t>¢m nh¹c:</a:t>
            </a:r>
          </a:p>
        </p:txBody>
      </p:sp>
      <p:grpSp>
        <p:nvGrpSpPr>
          <p:cNvPr id="5123" name="Group 3"/>
          <p:cNvGrpSpPr>
            <a:grpSpLocks noChangeAspect="1"/>
          </p:cNvGrpSpPr>
          <p:nvPr/>
        </p:nvGrpSpPr>
        <p:grpSpPr bwMode="auto">
          <a:xfrm>
            <a:off x="7145338" y="4572000"/>
            <a:ext cx="1998662" cy="2286000"/>
            <a:chOff x="1728" y="192"/>
            <a:chExt cx="1259" cy="1154"/>
          </a:xfrm>
        </p:grpSpPr>
        <p:sp>
          <p:nvSpPr>
            <p:cNvPr id="5124" name="AutoShape 4"/>
            <p:cNvSpPr>
              <a:spLocks noChangeAspect="1" noChangeArrowheads="1" noTextEdit="1"/>
            </p:cNvSpPr>
            <p:nvPr/>
          </p:nvSpPr>
          <p:spPr bwMode="auto">
            <a:xfrm>
              <a:off x="1728" y="192"/>
              <a:ext cx="1259" cy="1154"/>
            </a:xfrm>
            <a:prstGeom prst="rect">
              <a:avLst/>
            </a:prstGeom>
            <a:noFill/>
            <a:ln w="9525">
              <a:noFill/>
              <a:miter lim="800000"/>
              <a:headEnd/>
              <a:tailEnd/>
            </a:ln>
          </p:spPr>
          <p:txBody>
            <a:bodyPr/>
            <a:lstStyle/>
            <a:p>
              <a:endParaRPr lang="en-US"/>
            </a:p>
          </p:txBody>
        </p:sp>
        <p:grpSp>
          <p:nvGrpSpPr>
            <p:cNvPr id="5125" name="Group 5"/>
            <p:cNvGrpSpPr>
              <a:grpSpLocks/>
            </p:cNvGrpSpPr>
            <p:nvPr/>
          </p:nvGrpSpPr>
          <p:grpSpPr bwMode="auto">
            <a:xfrm>
              <a:off x="1905" y="192"/>
              <a:ext cx="1017" cy="1111"/>
              <a:chOff x="1905" y="192"/>
              <a:chExt cx="1017" cy="1111"/>
            </a:xfrm>
          </p:grpSpPr>
          <p:sp>
            <p:nvSpPr>
              <p:cNvPr id="5126" name="Freeform 6"/>
              <p:cNvSpPr>
                <a:spLocks/>
              </p:cNvSpPr>
              <p:nvPr/>
            </p:nvSpPr>
            <p:spPr bwMode="auto">
              <a:xfrm>
                <a:off x="2178" y="336"/>
                <a:ext cx="444" cy="445"/>
              </a:xfrm>
              <a:custGeom>
                <a:avLst/>
                <a:gdLst/>
                <a:ahLst/>
                <a:cxnLst>
                  <a:cxn ang="0">
                    <a:pos x="490" y="887"/>
                  </a:cxn>
                  <a:cxn ang="0">
                    <a:pos x="577" y="870"/>
                  </a:cxn>
                  <a:cxn ang="0">
                    <a:pos x="656" y="835"/>
                  </a:cxn>
                  <a:cxn ang="0">
                    <a:pos x="727" y="788"/>
                  </a:cxn>
                  <a:cxn ang="0">
                    <a:pos x="788" y="727"/>
                  </a:cxn>
                  <a:cxn ang="0">
                    <a:pos x="835" y="657"/>
                  </a:cxn>
                  <a:cxn ang="0">
                    <a:pos x="869" y="577"/>
                  </a:cxn>
                  <a:cxn ang="0">
                    <a:pos x="887" y="490"/>
                  </a:cxn>
                  <a:cxn ang="0">
                    <a:pos x="887" y="400"/>
                  </a:cxn>
                  <a:cxn ang="0">
                    <a:pos x="869" y="312"/>
                  </a:cxn>
                  <a:cxn ang="0">
                    <a:pos x="835" y="233"/>
                  </a:cxn>
                  <a:cxn ang="0">
                    <a:pos x="788" y="163"/>
                  </a:cxn>
                  <a:cxn ang="0">
                    <a:pos x="727" y="101"/>
                  </a:cxn>
                  <a:cxn ang="0">
                    <a:pos x="656" y="54"/>
                  </a:cxn>
                  <a:cxn ang="0">
                    <a:pos x="577" y="20"/>
                  </a:cxn>
                  <a:cxn ang="0">
                    <a:pos x="490" y="2"/>
                  </a:cxn>
                  <a:cxn ang="0">
                    <a:pos x="400" y="2"/>
                  </a:cxn>
                  <a:cxn ang="0">
                    <a:pos x="312" y="20"/>
                  </a:cxn>
                  <a:cxn ang="0">
                    <a:pos x="233" y="54"/>
                  </a:cxn>
                  <a:cxn ang="0">
                    <a:pos x="163" y="101"/>
                  </a:cxn>
                  <a:cxn ang="0">
                    <a:pos x="102" y="163"/>
                  </a:cxn>
                  <a:cxn ang="0">
                    <a:pos x="54" y="233"/>
                  </a:cxn>
                  <a:cxn ang="0">
                    <a:pos x="20" y="312"/>
                  </a:cxn>
                  <a:cxn ang="0">
                    <a:pos x="3" y="400"/>
                  </a:cxn>
                  <a:cxn ang="0">
                    <a:pos x="3" y="490"/>
                  </a:cxn>
                  <a:cxn ang="0">
                    <a:pos x="20" y="577"/>
                  </a:cxn>
                  <a:cxn ang="0">
                    <a:pos x="54" y="657"/>
                  </a:cxn>
                  <a:cxn ang="0">
                    <a:pos x="102" y="727"/>
                  </a:cxn>
                  <a:cxn ang="0">
                    <a:pos x="163" y="788"/>
                  </a:cxn>
                  <a:cxn ang="0">
                    <a:pos x="233" y="835"/>
                  </a:cxn>
                  <a:cxn ang="0">
                    <a:pos x="312" y="870"/>
                  </a:cxn>
                  <a:cxn ang="0">
                    <a:pos x="400" y="887"/>
                  </a:cxn>
                </a:cxnLst>
                <a:rect l="0" t="0" r="r" b="b"/>
                <a:pathLst>
                  <a:path w="889" h="890">
                    <a:moveTo>
                      <a:pt x="445" y="890"/>
                    </a:moveTo>
                    <a:lnTo>
                      <a:pt x="490" y="887"/>
                    </a:lnTo>
                    <a:lnTo>
                      <a:pt x="534" y="880"/>
                    </a:lnTo>
                    <a:lnTo>
                      <a:pt x="577" y="870"/>
                    </a:lnTo>
                    <a:lnTo>
                      <a:pt x="617" y="855"/>
                    </a:lnTo>
                    <a:lnTo>
                      <a:pt x="656" y="835"/>
                    </a:lnTo>
                    <a:lnTo>
                      <a:pt x="693" y="814"/>
                    </a:lnTo>
                    <a:lnTo>
                      <a:pt x="727" y="788"/>
                    </a:lnTo>
                    <a:lnTo>
                      <a:pt x="759" y="759"/>
                    </a:lnTo>
                    <a:lnTo>
                      <a:pt x="788" y="727"/>
                    </a:lnTo>
                    <a:lnTo>
                      <a:pt x="813" y="694"/>
                    </a:lnTo>
                    <a:lnTo>
                      <a:pt x="835" y="657"/>
                    </a:lnTo>
                    <a:lnTo>
                      <a:pt x="855" y="618"/>
                    </a:lnTo>
                    <a:lnTo>
                      <a:pt x="869" y="577"/>
                    </a:lnTo>
                    <a:lnTo>
                      <a:pt x="880" y="535"/>
                    </a:lnTo>
                    <a:lnTo>
                      <a:pt x="887" y="490"/>
                    </a:lnTo>
                    <a:lnTo>
                      <a:pt x="889" y="445"/>
                    </a:lnTo>
                    <a:lnTo>
                      <a:pt x="887" y="400"/>
                    </a:lnTo>
                    <a:lnTo>
                      <a:pt x="880" y="355"/>
                    </a:lnTo>
                    <a:lnTo>
                      <a:pt x="869" y="312"/>
                    </a:lnTo>
                    <a:lnTo>
                      <a:pt x="855" y="272"/>
                    </a:lnTo>
                    <a:lnTo>
                      <a:pt x="835" y="233"/>
                    </a:lnTo>
                    <a:lnTo>
                      <a:pt x="813" y="196"/>
                    </a:lnTo>
                    <a:lnTo>
                      <a:pt x="788" y="163"/>
                    </a:lnTo>
                    <a:lnTo>
                      <a:pt x="759" y="130"/>
                    </a:lnTo>
                    <a:lnTo>
                      <a:pt x="727" y="101"/>
                    </a:lnTo>
                    <a:lnTo>
                      <a:pt x="693" y="76"/>
                    </a:lnTo>
                    <a:lnTo>
                      <a:pt x="656" y="54"/>
                    </a:lnTo>
                    <a:lnTo>
                      <a:pt x="617" y="35"/>
                    </a:lnTo>
                    <a:lnTo>
                      <a:pt x="577" y="20"/>
                    </a:lnTo>
                    <a:lnTo>
                      <a:pt x="534" y="9"/>
                    </a:lnTo>
                    <a:lnTo>
                      <a:pt x="490" y="2"/>
                    </a:lnTo>
                    <a:lnTo>
                      <a:pt x="445" y="0"/>
                    </a:lnTo>
                    <a:lnTo>
                      <a:pt x="400" y="2"/>
                    </a:lnTo>
                    <a:lnTo>
                      <a:pt x="355" y="9"/>
                    </a:lnTo>
                    <a:lnTo>
                      <a:pt x="312" y="20"/>
                    </a:lnTo>
                    <a:lnTo>
                      <a:pt x="272" y="35"/>
                    </a:lnTo>
                    <a:lnTo>
                      <a:pt x="233" y="54"/>
                    </a:lnTo>
                    <a:lnTo>
                      <a:pt x="196" y="76"/>
                    </a:lnTo>
                    <a:lnTo>
                      <a:pt x="163" y="101"/>
                    </a:lnTo>
                    <a:lnTo>
                      <a:pt x="130" y="130"/>
                    </a:lnTo>
                    <a:lnTo>
                      <a:pt x="102" y="163"/>
                    </a:lnTo>
                    <a:lnTo>
                      <a:pt x="76" y="196"/>
                    </a:lnTo>
                    <a:lnTo>
                      <a:pt x="54" y="233"/>
                    </a:lnTo>
                    <a:lnTo>
                      <a:pt x="35" y="272"/>
                    </a:lnTo>
                    <a:lnTo>
                      <a:pt x="20" y="312"/>
                    </a:lnTo>
                    <a:lnTo>
                      <a:pt x="9" y="355"/>
                    </a:lnTo>
                    <a:lnTo>
                      <a:pt x="3" y="400"/>
                    </a:lnTo>
                    <a:lnTo>
                      <a:pt x="0" y="445"/>
                    </a:lnTo>
                    <a:lnTo>
                      <a:pt x="3" y="490"/>
                    </a:lnTo>
                    <a:lnTo>
                      <a:pt x="9" y="535"/>
                    </a:lnTo>
                    <a:lnTo>
                      <a:pt x="20" y="577"/>
                    </a:lnTo>
                    <a:lnTo>
                      <a:pt x="35" y="618"/>
                    </a:lnTo>
                    <a:lnTo>
                      <a:pt x="54" y="657"/>
                    </a:lnTo>
                    <a:lnTo>
                      <a:pt x="76" y="694"/>
                    </a:lnTo>
                    <a:lnTo>
                      <a:pt x="102" y="727"/>
                    </a:lnTo>
                    <a:lnTo>
                      <a:pt x="130" y="759"/>
                    </a:lnTo>
                    <a:lnTo>
                      <a:pt x="163" y="788"/>
                    </a:lnTo>
                    <a:lnTo>
                      <a:pt x="196" y="814"/>
                    </a:lnTo>
                    <a:lnTo>
                      <a:pt x="233" y="835"/>
                    </a:lnTo>
                    <a:lnTo>
                      <a:pt x="272" y="855"/>
                    </a:lnTo>
                    <a:lnTo>
                      <a:pt x="312" y="870"/>
                    </a:lnTo>
                    <a:lnTo>
                      <a:pt x="355" y="880"/>
                    </a:lnTo>
                    <a:lnTo>
                      <a:pt x="400" y="887"/>
                    </a:lnTo>
                    <a:lnTo>
                      <a:pt x="445" y="890"/>
                    </a:lnTo>
                    <a:close/>
                  </a:path>
                </a:pathLst>
              </a:custGeom>
              <a:solidFill>
                <a:srgbClr val="FFFF66"/>
              </a:solidFill>
              <a:ln w="9525">
                <a:noFill/>
                <a:round/>
                <a:headEnd/>
                <a:tailEnd/>
              </a:ln>
            </p:spPr>
            <p:txBody>
              <a:bodyPr/>
              <a:lstStyle/>
              <a:p>
                <a:endParaRPr lang="en-US"/>
              </a:p>
            </p:txBody>
          </p:sp>
          <p:sp>
            <p:nvSpPr>
              <p:cNvPr id="5127" name="Freeform 7"/>
              <p:cNvSpPr>
                <a:spLocks/>
              </p:cNvSpPr>
              <p:nvPr/>
            </p:nvSpPr>
            <p:spPr bwMode="auto">
              <a:xfrm>
                <a:off x="2308" y="467"/>
                <a:ext cx="183" cy="184"/>
              </a:xfrm>
              <a:custGeom>
                <a:avLst/>
                <a:gdLst/>
                <a:ahLst/>
                <a:cxnLst>
                  <a:cxn ang="0">
                    <a:pos x="183" y="367"/>
                  </a:cxn>
                  <a:cxn ang="0">
                    <a:pos x="219" y="364"/>
                  </a:cxn>
                  <a:cxn ang="0">
                    <a:pos x="254" y="352"/>
                  </a:cxn>
                  <a:cxn ang="0">
                    <a:pos x="285" y="336"/>
                  </a:cxn>
                  <a:cxn ang="0">
                    <a:pos x="313" y="313"/>
                  </a:cxn>
                  <a:cxn ang="0">
                    <a:pos x="335" y="285"/>
                  </a:cxn>
                  <a:cxn ang="0">
                    <a:pos x="352" y="254"/>
                  </a:cxn>
                  <a:cxn ang="0">
                    <a:pos x="362" y="220"/>
                  </a:cxn>
                  <a:cxn ang="0">
                    <a:pos x="366" y="183"/>
                  </a:cxn>
                  <a:cxn ang="0">
                    <a:pos x="362" y="146"/>
                  </a:cxn>
                  <a:cxn ang="0">
                    <a:pos x="352" y="111"/>
                  </a:cxn>
                  <a:cxn ang="0">
                    <a:pos x="335" y="80"/>
                  </a:cxn>
                  <a:cxn ang="0">
                    <a:pos x="313" y="53"/>
                  </a:cxn>
                  <a:cxn ang="0">
                    <a:pos x="285" y="31"/>
                  </a:cxn>
                  <a:cxn ang="0">
                    <a:pos x="254" y="13"/>
                  </a:cxn>
                  <a:cxn ang="0">
                    <a:pos x="219" y="3"/>
                  </a:cxn>
                  <a:cxn ang="0">
                    <a:pos x="183" y="0"/>
                  </a:cxn>
                  <a:cxn ang="0">
                    <a:pos x="146" y="3"/>
                  </a:cxn>
                  <a:cxn ang="0">
                    <a:pos x="111" y="13"/>
                  </a:cxn>
                  <a:cxn ang="0">
                    <a:pos x="80" y="31"/>
                  </a:cxn>
                  <a:cxn ang="0">
                    <a:pos x="54" y="53"/>
                  </a:cxn>
                  <a:cxn ang="0">
                    <a:pos x="31" y="80"/>
                  </a:cxn>
                  <a:cxn ang="0">
                    <a:pos x="15" y="111"/>
                  </a:cxn>
                  <a:cxn ang="0">
                    <a:pos x="3" y="146"/>
                  </a:cxn>
                  <a:cxn ang="0">
                    <a:pos x="0" y="183"/>
                  </a:cxn>
                  <a:cxn ang="0">
                    <a:pos x="3" y="220"/>
                  </a:cxn>
                  <a:cxn ang="0">
                    <a:pos x="15" y="254"/>
                  </a:cxn>
                  <a:cxn ang="0">
                    <a:pos x="31" y="285"/>
                  </a:cxn>
                  <a:cxn ang="0">
                    <a:pos x="54" y="313"/>
                  </a:cxn>
                  <a:cxn ang="0">
                    <a:pos x="80" y="336"/>
                  </a:cxn>
                  <a:cxn ang="0">
                    <a:pos x="111" y="352"/>
                  </a:cxn>
                  <a:cxn ang="0">
                    <a:pos x="146" y="364"/>
                  </a:cxn>
                  <a:cxn ang="0">
                    <a:pos x="183" y="367"/>
                  </a:cxn>
                </a:cxnLst>
                <a:rect l="0" t="0" r="r" b="b"/>
                <a:pathLst>
                  <a:path w="366" h="367">
                    <a:moveTo>
                      <a:pt x="183" y="367"/>
                    </a:moveTo>
                    <a:lnTo>
                      <a:pt x="219" y="364"/>
                    </a:lnTo>
                    <a:lnTo>
                      <a:pt x="254" y="352"/>
                    </a:lnTo>
                    <a:lnTo>
                      <a:pt x="285" y="336"/>
                    </a:lnTo>
                    <a:lnTo>
                      <a:pt x="313" y="313"/>
                    </a:lnTo>
                    <a:lnTo>
                      <a:pt x="335" y="285"/>
                    </a:lnTo>
                    <a:lnTo>
                      <a:pt x="352" y="254"/>
                    </a:lnTo>
                    <a:lnTo>
                      <a:pt x="362" y="220"/>
                    </a:lnTo>
                    <a:lnTo>
                      <a:pt x="366" y="183"/>
                    </a:lnTo>
                    <a:lnTo>
                      <a:pt x="362" y="146"/>
                    </a:lnTo>
                    <a:lnTo>
                      <a:pt x="352" y="111"/>
                    </a:lnTo>
                    <a:lnTo>
                      <a:pt x="335" y="80"/>
                    </a:lnTo>
                    <a:lnTo>
                      <a:pt x="313" y="53"/>
                    </a:lnTo>
                    <a:lnTo>
                      <a:pt x="285" y="31"/>
                    </a:lnTo>
                    <a:lnTo>
                      <a:pt x="254" y="13"/>
                    </a:lnTo>
                    <a:lnTo>
                      <a:pt x="219" y="3"/>
                    </a:lnTo>
                    <a:lnTo>
                      <a:pt x="183" y="0"/>
                    </a:lnTo>
                    <a:lnTo>
                      <a:pt x="146" y="3"/>
                    </a:lnTo>
                    <a:lnTo>
                      <a:pt x="111" y="13"/>
                    </a:lnTo>
                    <a:lnTo>
                      <a:pt x="80" y="31"/>
                    </a:lnTo>
                    <a:lnTo>
                      <a:pt x="54" y="53"/>
                    </a:lnTo>
                    <a:lnTo>
                      <a:pt x="31" y="80"/>
                    </a:lnTo>
                    <a:lnTo>
                      <a:pt x="15" y="111"/>
                    </a:lnTo>
                    <a:lnTo>
                      <a:pt x="3" y="146"/>
                    </a:lnTo>
                    <a:lnTo>
                      <a:pt x="0" y="183"/>
                    </a:lnTo>
                    <a:lnTo>
                      <a:pt x="3" y="220"/>
                    </a:lnTo>
                    <a:lnTo>
                      <a:pt x="15" y="254"/>
                    </a:lnTo>
                    <a:lnTo>
                      <a:pt x="31" y="285"/>
                    </a:lnTo>
                    <a:lnTo>
                      <a:pt x="54" y="313"/>
                    </a:lnTo>
                    <a:lnTo>
                      <a:pt x="80" y="336"/>
                    </a:lnTo>
                    <a:lnTo>
                      <a:pt x="111" y="352"/>
                    </a:lnTo>
                    <a:lnTo>
                      <a:pt x="146" y="364"/>
                    </a:lnTo>
                    <a:lnTo>
                      <a:pt x="183" y="367"/>
                    </a:lnTo>
                    <a:close/>
                  </a:path>
                </a:pathLst>
              </a:custGeom>
              <a:solidFill>
                <a:srgbClr val="FFE500"/>
              </a:solidFill>
              <a:ln w="9525">
                <a:noFill/>
                <a:round/>
                <a:headEnd/>
                <a:tailEnd/>
              </a:ln>
            </p:spPr>
            <p:txBody>
              <a:bodyPr/>
              <a:lstStyle/>
              <a:p>
                <a:endParaRPr lang="en-US"/>
              </a:p>
            </p:txBody>
          </p:sp>
          <p:sp>
            <p:nvSpPr>
              <p:cNvPr id="5128" name="Freeform 8"/>
              <p:cNvSpPr>
                <a:spLocks/>
              </p:cNvSpPr>
              <p:nvPr/>
            </p:nvSpPr>
            <p:spPr bwMode="auto">
              <a:xfrm>
                <a:off x="2308" y="467"/>
                <a:ext cx="183" cy="184"/>
              </a:xfrm>
              <a:custGeom>
                <a:avLst/>
                <a:gdLst/>
                <a:ahLst/>
                <a:cxnLst>
                  <a:cxn ang="0">
                    <a:pos x="183" y="367"/>
                  </a:cxn>
                  <a:cxn ang="0">
                    <a:pos x="219" y="364"/>
                  </a:cxn>
                  <a:cxn ang="0">
                    <a:pos x="254" y="352"/>
                  </a:cxn>
                  <a:cxn ang="0">
                    <a:pos x="285" y="336"/>
                  </a:cxn>
                  <a:cxn ang="0">
                    <a:pos x="313" y="313"/>
                  </a:cxn>
                  <a:cxn ang="0">
                    <a:pos x="335" y="285"/>
                  </a:cxn>
                  <a:cxn ang="0">
                    <a:pos x="352" y="254"/>
                  </a:cxn>
                  <a:cxn ang="0">
                    <a:pos x="362" y="220"/>
                  </a:cxn>
                  <a:cxn ang="0">
                    <a:pos x="366" y="183"/>
                  </a:cxn>
                  <a:cxn ang="0">
                    <a:pos x="362" y="146"/>
                  </a:cxn>
                  <a:cxn ang="0">
                    <a:pos x="352" y="111"/>
                  </a:cxn>
                  <a:cxn ang="0">
                    <a:pos x="335" y="80"/>
                  </a:cxn>
                  <a:cxn ang="0">
                    <a:pos x="313" y="53"/>
                  </a:cxn>
                  <a:cxn ang="0">
                    <a:pos x="285" y="31"/>
                  </a:cxn>
                  <a:cxn ang="0">
                    <a:pos x="254" y="13"/>
                  </a:cxn>
                  <a:cxn ang="0">
                    <a:pos x="219" y="3"/>
                  </a:cxn>
                  <a:cxn ang="0">
                    <a:pos x="183" y="0"/>
                  </a:cxn>
                  <a:cxn ang="0">
                    <a:pos x="146" y="3"/>
                  </a:cxn>
                  <a:cxn ang="0">
                    <a:pos x="111" y="13"/>
                  </a:cxn>
                  <a:cxn ang="0">
                    <a:pos x="80" y="31"/>
                  </a:cxn>
                  <a:cxn ang="0">
                    <a:pos x="54" y="53"/>
                  </a:cxn>
                  <a:cxn ang="0">
                    <a:pos x="31" y="80"/>
                  </a:cxn>
                  <a:cxn ang="0">
                    <a:pos x="15" y="111"/>
                  </a:cxn>
                  <a:cxn ang="0">
                    <a:pos x="3" y="146"/>
                  </a:cxn>
                  <a:cxn ang="0">
                    <a:pos x="0" y="183"/>
                  </a:cxn>
                  <a:cxn ang="0">
                    <a:pos x="3" y="220"/>
                  </a:cxn>
                  <a:cxn ang="0">
                    <a:pos x="15" y="254"/>
                  </a:cxn>
                  <a:cxn ang="0">
                    <a:pos x="31" y="285"/>
                  </a:cxn>
                  <a:cxn ang="0">
                    <a:pos x="54" y="313"/>
                  </a:cxn>
                  <a:cxn ang="0">
                    <a:pos x="80" y="336"/>
                  </a:cxn>
                  <a:cxn ang="0">
                    <a:pos x="111" y="352"/>
                  </a:cxn>
                  <a:cxn ang="0">
                    <a:pos x="146" y="364"/>
                  </a:cxn>
                  <a:cxn ang="0">
                    <a:pos x="183" y="367"/>
                  </a:cxn>
                </a:cxnLst>
                <a:rect l="0" t="0" r="r" b="b"/>
                <a:pathLst>
                  <a:path w="366" h="367">
                    <a:moveTo>
                      <a:pt x="183" y="367"/>
                    </a:moveTo>
                    <a:lnTo>
                      <a:pt x="219" y="364"/>
                    </a:lnTo>
                    <a:lnTo>
                      <a:pt x="254" y="352"/>
                    </a:lnTo>
                    <a:lnTo>
                      <a:pt x="285" y="336"/>
                    </a:lnTo>
                    <a:lnTo>
                      <a:pt x="313" y="313"/>
                    </a:lnTo>
                    <a:lnTo>
                      <a:pt x="335" y="285"/>
                    </a:lnTo>
                    <a:lnTo>
                      <a:pt x="352" y="254"/>
                    </a:lnTo>
                    <a:lnTo>
                      <a:pt x="362" y="220"/>
                    </a:lnTo>
                    <a:lnTo>
                      <a:pt x="366" y="183"/>
                    </a:lnTo>
                    <a:lnTo>
                      <a:pt x="362" y="146"/>
                    </a:lnTo>
                    <a:lnTo>
                      <a:pt x="352" y="111"/>
                    </a:lnTo>
                    <a:lnTo>
                      <a:pt x="335" y="80"/>
                    </a:lnTo>
                    <a:lnTo>
                      <a:pt x="313" y="53"/>
                    </a:lnTo>
                    <a:lnTo>
                      <a:pt x="285" y="31"/>
                    </a:lnTo>
                    <a:lnTo>
                      <a:pt x="254" y="13"/>
                    </a:lnTo>
                    <a:lnTo>
                      <a:pt x="219" y="3"/>
                    </a:lnTo>
                    <a:lnTo>
                      <a:pt x="183" y="0"/>
                    </a:lnTo>
                    <a:lnTo>
                      <a:pt x="146" y="3"/>
                    </a:lnTo>
                    <a:lnTo>
                      <a:pt x="111" y="13"/>
                    </a:lnTo>
                    <a:lnTo>
                      <a:pt x="80" y="31"/>
                    </a:lnTo>
                    <a:lnTo>
                      <a:pt x="54" y="53"/>
                    </a:lnTo>
                    <a:lnTo>
                      <a:pt x="31" y="80"/>
                    </a:lnTo>
                    <a:lnTo>
                      <a:pt x="15" y="111"/>
                    </a:lnTo>
                    <a:lnTo>
                      <a:pt x="3" y="146"/>
                    </a:lnTo>
                    <a:lnTo>
                      <a:pt x="0" y="183"/>
                    </a:lnTo>
                    <a:lnTo>
                      <a:pt x="3" y="220"/>
                    </a:lnTo>
                    <a:lnTo>
                      <a:pt x="15" y="254"/>
                    </a:lnTo>
                    <a:lnTo>
                      <a:pt x="31" y="285"/>
                    </a:lnTo>
                    <a:lnTo>
                      <a:pt x="54" y="313"/>
                    </a:lnTo>
                    <a:lnTo>
                      <a:pt x="80" y="336"/>
                    </a:lnTo>
                    <a:lnTo>
                      <a:pt x="111" y="352"/>
                    </a:lnTo>
                    <a:lnTo>
                      <a:pt x="146" y="364"/>
                    </a:lnTo>
                    <a:lnTo>
                      <a:pt x="183" y="367"/>
                    </a:lnTo>
                    <a:close/>
                  </a:path>
                </a:pathLst>
              </a:custGeom>
              <a:solidFill>
                <a:srgbClr val="FFFFB2"/>
              </a:solidFill>
              <a:ln w="9525">
                <a:noFill/>
                <a:round/>
                <a:headEnd/>
                <a:tailEnd/>
              </a:ln>
            </p:spPr>
            <p:txBody>
              <a:bodyPr/>
              <a:lstStyle/>
              <a:p>
                <a:endParaRPr lang="en-US"/>
              </a:p>
            </p:txBody>
          </p:sp>
          <p:sp>
            <p:nvSpPr>
              <p:cNvPr id="5129" name="Freeform 9"/>
              <p:cNvSpPr>
                <a:spLocks/>
              </p:cNvSpPr>
              <p:nvPr/>
            </p:nvSpPr>
            <p:spPr bwMode="auto">
              <a:xfrm>
                <a:off x="2371" y="945"/>
                <a:ext cx="59" cy="126"/>
              </a:xfrm>
              <a:custGeom>
                <a:avLst/>
                <a:gdLst/>
                <a:ahLst/>
                <a:cxnLst>
                  <a:cxn ang="0">
                    <a:pos x="119" y="251"/>
                  </a:cxn>
                  <a:cxn ang="0">
                    <a:pos x="86" y="0"/>
                  </a:cxn>
                  <a:cxn ang="0">
                    <a:pos x="31" y="0"/>
                  </a:cxn>
                  <a:cxn ang="0">
                    <a:pos x="0" y="251"/>
                  </a:cxn>
                  <a:cxn ang="0">
                    <a:pos x="119" y="251"/>
                  </a:cxn>
                </a:cxnLst>
                <a:rect l="0" t="0" r="r" b="b"/>
                <a:pathLst>
                  <a:path w="119" h="251">
                    <a:moveTo>
                      <a:pt x="119" y="251"/>
                    </a:moveTo>
                    <a:lnTo>
                      <a:pt x="86" y="0"/>
                    </a:lnTo>
                    <a:lnTo>
                      <a:pt x="31" y="0"/>
                    </a:lnTo>
                    <a:lnTo>
                      <a:pt x="0" y="251"/>
                    </a:lnTo>
                    <a:lnTo>
                      <a:pt x="119" y="251"/>
                    </a:lnTo>
                    <a:close/>
                  </a:path>
                </a:pathLst>
              </a:custGeom>
              <a:solidFill>
                <a:srgbClr val="BF7200"/>
              </a:solidFill>
              <a:ln w="9525">
                <a:noFill/>
                <a:round/>
                <a:headEnd/>
                <a:tailEnd/>
              </a:ln>
            </p:spPr>
            <p:txBody>
              <a:bodyPr/>
              <a:lstStyle/>
              <a:p>
                <a:endParaRPr lang="en-US"/>
              </a:p>
            </p:txBody>
          </p:sp>
          <p:sp>
            <p:nvSpPr>
              <p:cNvPr id="5130" name="Freeform 10"/>
              <p:cNvSpPr>
                <a:spLocks/>
              </p:cNvSpPr>
              <p:nvPr/>
            </p:nvSpPr>
            <p:spPr bwMode="auto">
              <a:xfrm>
                <a:off x="2323" y="1137"/>
                <a:ext cx="155" cy="62"/>
              </a:xfrm>
              <a:custGeom>
                <a:avLst/>
                <a:gdLst/>
                <a:ahLst/>
                <a:cxnLst>
                  <a:cxn ang="0">
                    <a:pos x="0" y="110"/>
                  </a:cxn>
                  <a:cxn ang="0">
                    <a:pos x="4" y="113"/>
                  </a:cxn>
                  <a:cxn ang="0">
                    <a:pos x="13" y="116"/>
                  </a:cxn>
                  <a:cxn ang="0">
                    <a:pos x="27" y="119"/>
                  </a:cxn>
                  <a:cxn ang="0">
                    <a:pos x="45" y="120"/>
                  </a:cxn>
                  <a:cxn ang="0">
                    <a:pos x="68" y="121"/>
                  </a:cxn>
                  <a:cxn ang="0">
                    <a:pos x="95" y="122"/>
                  </a:cxn>
                  <a:cxn ang="0">
                    <a:pos x="124" y="123"/>
                  </a:cxn>
                  <a:cxn ang="0">
                    <a:pos x="155" y="123"/>
                  </a:cxn>
                  <a:cxn ang="0">
                    <a:pos x="186" y="123"/>
                  </a:cxn>
                  <a:cxn ang="0">
                    <a:pos x="216" y="122"/>
                  </a:cxn>
                  <a:cxn ang="0">
                    <a:pos x="242" y="121"/>
                  </a:cxn>
                  <a:cxn ang="0">
                    <a:pos x="265" y="120"/>
                  </a:cxn>
                  <a:cxn ang="0">
                    <a:pos x="284" y="119"/>
                  </a:cxn>
                  <a:cxn ang="0">
                    <a:pos x="298" y="116"/>
                  </a:cxn>
                  <a:cxn ang="0">
                    <a:pos x="307" y="113"/>
                  </a:cxn>
                  <a:cxn ang="0">
                    <a:pos x="310" y="110"/>
                  </a:cxn>
                  <a:cxn ang="0">
                    <a:pos x="283" y="107"/>
                  </a:cxn>
                  <a:cxn ang="0">
                    <a:pos x="258" y="97"/>
                  </a:cxn>
                  <a:cxn ang="0">
                    <a:pos x="238" y="82"/>
                  </a:cxn>
                  <a:cxn ang="0">
                    <a:pos x="222" y="63"/>
                  </a:cxn>
                  <a:cxn ang="0">
                    <a:pos x="208" y="45"/>
                  </a:cxn>
                  <a:cxn ang="0">
                    <a:pos x="196" y="26"/>
                  </a:cxn>
                  <a:cxn ang="0">
                    <a:pos x="189" y="11"/>
                  </a:cxn>
                  <a:cxn ang="0">
                    <a:pos x="185" y="0"/>
                  </a:cxn>
                  <a:cxn ang="0">
                    <a:pos x="125" y="0"/>
                  </a:cxn>
                  <a:cxn ang="0">
                    <a:pos x="120" y="11"/>
                  </a:cxn>
                  <a:cxn ang="0">
                    <a:pos x="113" y="26"/>
                  </a:cxn>
                  <a:cxn ang="0">
                    <a:pos x="103" y="45"/>
                  </a:cxn>
                  <a:cxn ang="0">
                    <a:pos x="89" y="63"/>
                  </a:cxn>
                  <a:cxn ang="0">
                    <a:pos x="72" y="82"/>
                  </a:cxn>
                  <a:cxn ang="0">
                    <a:pos x="52" y="97"/>
                  </a:cxn>
                  <a:cxn ang="0">
                    <a:pos x="28" y="107"/>
                  </a:cxn>
                  <a:cxn ang="0">
                    <a:pos x="0" y="110"/>
                  </a:cxn>
                </a:cxnLst>
                <a:rect l="0" t="0" r="r" b="b"/>
                <a:pathLst>
                  <a:path w="310" h="123">
                    <a:moveTo>
                      <a:pt x="0" y="110"/>
                    </a:moveTo>
                    <a:lnTo>
                      <a:pt x="4" y="113"/>
                    </a:lnTo>
                    <a:lnTo>
                      <a:pt x="13" y="116"/>
                    </a:lnTo>
                    <a:lnTo>
                      <a:pt x="27" y="119"/>
                    </a:lnTo>
                    <a:lnTo>
                      <a:pt x="45" y="120"/>
                    </a:lnTo>
                    <a:lnTo>
                      <a:pt x="68" y="121"/>
                    </a:lnTo>
                    <a:lnTo>
                      <a:pt x="95" y="122"/>
                    </a:lnTo>
                    <a:lnTo>
                      <a:pt x="124" y="123"/>
                    </a:lnTo>
                    <a:lnTo>
                      <a:pt x="155" y="123"/>
                    </a:lnTo>
                    <a:lnTo>
                      <a:pt x="186" y="123"/>
                    </a:lnTo>
                    <a:lnTo>
                      <a:pt x="216" y="122"/>
                    </a:lnTo>
                    <a:lnTo>
                      <a:pt x="242" y="121"/>
                    </a:lnTo>
                    <a:lnTo>
                      <a:pt x="265" y="120"/>
                    </a:lnTo>
                    <a:lnTo>
                      <a:pt x="284" y="119"/>
                    </a:lnTo>
                    <a:lnTo>
                      <a:pt x="298" y="116"/>
                    </a:lnTo>
                    <a:lnTo>
                      <a:pt x="307" y="113"/>
                    </a:lnTo>
                    <a:lnTo>
                      <a:pt x="310" y="110"/>
                    </a:lnTo>
                    <a:lnTo>
                      <a:pt x="283" y="107"/>
                    </a:lnTo>
                    <a:lnTo>
                      <a:pt x="258" y="97"/>
                    </a:lnTo>
                    <a:lnTo>
                      <a:pt x="238" y="82"/>
                    </a:lnTo>
                    <a:lnTo>
                      <a:pt x="222" y="63"/>
                    </a:lnTo>
                    <a:lnTo>
                      <a:pt x="208" y="45"/>
                    </a:lnTo>
                    <a:lnTo>
                      <a:pt x="196" y="26"/>
                    </a:lnTo>
                    <a:lnTo>
                      <a:pt x="189" y="11"/>
                    </a:lnTo>
                    <a:lnTo>
                      <a:pt x="185" y="0"/>
                    </a:lnTo>
                    <a:lnTo>
                      <a:pt x="125" y="0"/>
                    </a:lnTo>
                    <a:lnTo>
                      <a:pt x="120" y="11"/>
                    </a:lnTo>
                    <a:lnTo>
                      <a:pt x="113" y="26"/>
                    </a:lnTo>
                    <a:lnTo>
                      <a:pt x="103" y="45"/>
                    </a:lnTo>
                    <a:lnTo>
                      <a:pt x="89" y="63"/>
                    </a:lnTo>
                    <a:lnTo>
                      <a:pt x="72" y="82"/>
                    </a:lnTo>
                    <a:lnTo>
                      <a:pt x="52" y="97"/>
                    </a:lnTo>
                    <a:lnTo>
                      <a:pt x="28" y="107"/>
                    </a:lnTo>
                    <a:lnTo>
                      <a:pt x="0" y="110"/>
                    </a:lnTo>
                    <a:close/>
                  </a:path>
                </a:pathLst>
              </a:custGeom>
              <a:solidFill>
                <a:srgbClr val="BF7200"/>
              </a:solidFill>
              <a:ln w="9525">
                <a:noFill/>
                <a:round/>
                <a:headEnd/>
                <a:tailEnd/>
              </a:ln>
            </p:spPr>
            <p:txBody>
              <a:bodyPr/>
              <a:lstStyle/>
              <a:p>
                <a:endParaRPr lang="en-US"/>
              </a:p>
            </p:txBody>
          </p:sp>
          <p:sp>
            <p:nvSpPr>
              <p:cNvPr id="5131" name="Rectangle 11"/>
              <p:cNvSpPr>
                <a:spLocks noChangeArrowheads="1"/>
              </p:cNvSpPr>
              <p:nvPr/>
            </p:nvSpPr>
            <p:spPr bwMode="auto">
              <a:xfrm>
                <a:off x="2348" y="879"/>
                <a:ext cx="104" cy="29"/>
              </a:xfrm>
              <a:prstGeom prst="rect">
                <a:avLst/>
              </a:prstGeom>
              <a:solidFill>
                <a:srgbClr val="BF7200"/>
              </a:solidFill>
              <a:ln w="9525">
                <a:noFill/>
                <a:miter lim="800000"/>
                <a:headEnd/>
                <a:tailEnd/>
              </a:ln>
            </p:spPr>
            <p:txBody>
              <a:bodyPr/>
              <a:lstStyle/>
              <a:p>
                <a:endParaRPr lang="en-US"/>
              </a:p>
            </p:txBody>
          </p:sp>
          <p:sp>
            <p:nvSpPr>
              <p:cNvPr id="5132" name="Freeform 12"/>
              <p:cNvSpPr>
                <a:spLocks/>
              </p:cNvSpPr>
              <p:nvPr/>
            </p:nvSpPr>
            <p:spPr bwMode="auto">
              <a:xfrm>
                <a:off x="2371" y="1071"/>
                <a:ext cx="59" cy="27"/>
              </a:xfrm>
              <a:custGeom>
                <a:avLst/>
                <a:gdLst/>
                <a:ahLst/>
                <a:cxnLst>
                  <a:cxn ang="0">
                    <a:pos x="29" y="54"/>
                  </a:cxn>
                  <a:cxn ang="0">
                    <a:pos x="0" y="0"/>
                  </a:cxn>
                  <a:cxn ang="0">
                    <a:pos x="119" y="0"/>
                  </a:cxn>
                  <a:cxn ang="0">
                    <a:pos x="89" y="54"/>
                  </a:cxn>
                  <a:cxn ang="0">
                    <a:pos x="29" y="54"/>
                  </a:cxn>
                </a:cxnLst>
                <a:rect l="0" t="0" r="r" b="b"/>
                <a:pathLst>
                  <a:path w="119" h="54">
                    <a:moveTo>
                      <a:pt x="29" y="54"/>
                    </a:moveTo>
                    <a:lnTo>
                      <a:pt x="0" y="0"/>
                    </a:lnTo>
                    <a:lnTo>
                      <a:pt x="119" y="0"/>
                    </a:lnTo>
                    <a:lnTo>
                      <a:pt x="89" y="54"/>
                    </a:lnTo>
                    <a:lnTo>
                      <a:pt x="29" y="54"/>
                    </a:lnTo>
                    <a:close/>
                  </a:path>
                </a:pathLst>
              </a:custGeom>
              <a:solidFill>
                <a:srgbClr val="BF7200"/>
              </a:solidFill>
              <a:ln w="9525">
                <a:noFill/>
                <a:round/>
                <a:headEnd/>
                <a:tailEnd/>
              </a:ln>
            </p:spPr>
            <p:txBody>
              <a:bodyPr/>
              <a:lstStyle/>
              <a:p>
                <a:endParaRPr lang="en-US"/>
              </a:p>
            </p:txBody>
          </p:sp>
          <p:sp>
            <p:nvSpPr>
              <p:cNvPr id="5133" name="Freeform 13"/>
              <p:cNvSpPr>
                <a:spLocks/>
              </p:cNvSpPr>
              <p:nvPr/>
            </p:nvSpPr>
            <p:spPr bwMode="auto">
              <a:xfrm>
                <a:off x="2362" y="908"/>
                <a:ext cx="76" cy="40"/>
              </a:xfrm>
              <a:custGeom>
                <a:avLst/>
                <a:gdLst/>
                <a:ahLst/>
                <a:cxnLst>
                  <a:cxn ang="0">
                    <a:pos x="0" y="0"/>
                  </a:cxn>
                  <a:cxn ang="0">
                    <a:pos x="1" y="16"/>
                  </a:cxn>
                  <a:cxn ang="0">
                    <a:pos x="6" y="31"/>
                  </a:cxn>
                  <a:cxn ang="0">
                    <a:pos x="12" y="45"/>
                  </a:cxn>
                  <a:cxn ang="0">
                    <a:pos x="22" y="58"/>
                  </a:cxn>
                  <a:cxn ang="0">
                    <a:pos x="33" y="67"/>
                  </a:cxn>
                  <a:cxn ang="0">
                    <a:pos x="46" y="75"/>
                  </a:cxn>
                  <a:cxn ang="0">
                    <a:pos x="61" y="80"/>
                  </a:cxn>
                  <a:cxn ang="0">
                    <a:pos x="76" y="81"/>
                  </a:cxn>
                  <a:cxn ang="0">
                    <a:pos x="91" y="80"/>
                  </a:cxn>
                  <a:cxn ang="0">
                    <a:pos x="106" y="75"/>
                  </a:cxn>
                  <a:cxn ang="0">
                    <a:pos x="118" y="67"/>
                  </a:cxn>
                  <a:cxn ang="0">
                    <a:pos x="130" y="58"/>
                  </a:cxn>
                  <a:cxn ang="0">
                    <a:pos x="139" y="45"/>
                  </a:cxn>
                  <a:cxn ang="0">
                    <a:pos x="146" y="31"/>
                  </a:cxn>
                  <a:cxn ang="0">
                    <a:pos x="151" y="16"/>
                  </a:cxn>
                  <a:cxn ang="0">
                    <a:pos x="152" y="0"/>
                  </a:cxn>
                  <a:cxn ang="0">
                    <a:pos x="0" y="0"/>
                  </a:cxn>
                </a:cxnLst>
                <a:rect l="0" t="0" r="r" b="b"/>
                <a:pathLst>
                  <a:path w="152" h="81">
                    <a:moveTo>
                      <a:pt x="0" y="0"/>
                    </a:moveTo>
                    <a:lnTo>
                      <a:pt x="1" y="16"/>
                    </a:lnTo>
                    <a:lnTo>
                      <a:pt x="6" y="31"/>
                    </a:lnTo>
                    <a:lnTo>
                      <a:pt x="12" y="45"/>
                    </a:lnTo>
                    <a:lnTo>
                      <a:pt x="22" y="58"/>
                    </a:lnTo>
                    <a:lnTo>
                      <a:pt x="33" y="67"/>
                    </a:lnTo>
                    <a:lnTo>
                      <a:pt x="46" y="75"/>
                    </a:lnTo>
                    <a:lnTo>
                      <a:pt x="61" y="80"/>
                    </a:lnTo>
                    <a:lnTo>
                      <a:pt x="76" y="81"/>
                    </a:lnTo>
                    <a:lnTo>
                      <a:pt x="91" y="80"/>
                    </a:lnTo>
                    <a:lnTo>
                      <a:pt x="106" y="75"/>
                    </a:lnTo>
                    <a:lnTo>
                      <a:pt x="118" y="67"/>
                    </a:lnTo>
                    <a:lnTo>
                      <a:pt x="130" y="58"/>
                    </a:lnTo>
                    <a:lnTo>
                      <a:pt x="139" y="45"/>
                    </a:lnTo>
                    <a:lnTo>
                      <a:pt x="146" y="31"/>
                    </a:lnTo>
                    <a:lnTo>
                      <a:pt x="151" y="16"/>
                    </a:lnTo>
                    <a:lnTo>
                      <a:pt x="152" y="0"/>
                    </a:lnTo>
                    <a:lnTo>
                      <a:pt x="0" y="0"/>
                    </a:lnTo>
                    <a:close/>
                  </a:path>
                </a:pathLst>
              </a:custGeom>
              <a:solidFill>
                <a:srgbClr val="BF7200"/>
              </a:solidFill>
              <a:ln w="9525">
                <a:noFill/>
                <a:round/>
                <a:headEnd/>
                <a:tailEnd/>
              </a:ln>
            </p:spPr>
            <p:txBody>
              <a:bodyPr/>
              <a:lstStyle/>
              <a:p>
                <a:endParaRPr lang="en-US"/>
              </a:p>
            </p:txBody>
          </p:sp>
          <p:sp>
            <p:nvSpPr>
              <p:cNvPr id="5134" name="Freeform 14"/>
              <p:cNvSpPr>
                <a:spLocks/>
              </p:cNvSpPr>
              <p:nvPr/>
            </p:nvSpPr>
            <p:spPr bwMode="auto">
              <a:xfrm>
                <a:off x="2369" y="1098"/>
                <a:ext cx="64" cy="39"/>
              </a:xfrm>
              <a:custGeom>
                <a:avLst/>
                <a:gdLst/>
                <a:ahLst/>
                <a:cxnLst>
                  <a:cxn ang="0">
                    <a:pos x="34" y="80"/>
                  </a:cxn>
                  <a:cxn ang="0">
                    <a:pos x="20" y="76"/>
                  </a:cxn>
                  <a:cxn ang="0">
                    <a:pos x="10" y="67"/>
                  </a:cxn>
                  <a:cxn ang="0">
                    <a:pos x="3" y="55"/>
                  </a:cxn>
                  <a:cxn ang="0">
                    <a:pos x="0" y="40"/>
                  </a:cxn>
                  <a:cxn ang="0">
                    <a:pos x="3" y="26"/>
                  </a:cxn>
                  <a:cxn ang="0">
                    <a:pos x="9" y="13"/>
                  </a:cxn>
                  <a:cxn ang="0">
                    <a:pos x="19" y="4"/>
                  </a:cxn>
                  <a:cxn ang="0">
                    <a:pos x="34" y="0"/>
                  </a:cxn>
                  <a:cxn ang="0">
                    <a:pos x="94" y="0"/>
                  </a:cxn>
                  <a:cxn ang="0">
                    <a:pos x="109" y="4"/>
                  </a:cxn>
                  <a:cxn ang="0">
                    <a:pos x="120" y="13"/>
                  </a:cxn>
                  <a:cxn ang="0">
                    <a:pos x="126" y="26"/>
                  </a:cxn>
                  <a:cxn ang="0">
                    <a:pos x="128" y="40"/>
                  </a:cxn>
                  <a:cxn ang="0">
                    <a:pos x="126" y="55"/>
                  </a:cxn>
                  <a:cxn ang="0">
                    <a:pos x="119" y="67"/>
                  </a:cxn>
                  <a:cxn ang="0">
                    <a:pos x="109" y="76"/>
                  </a:cxn>
                  <a:cxn ang="0">
                    <a:pos x="94" y="80"/>
                  </a:cxn>
                  <a:cxn ang="0">
                    <a:pos x="34" y="80"/>
                  </a:cxn>
                </a:cxnLst>
                <a:rect l="0" t="0" r="r" b="b"/>
                <a:pathLst>
                  <a:path w="128" h="80">
                    <a:moveTo>
                      <a:pt x="34" y="80"/>
                    </a:moveTo>
                    <a:lnTo>
                      <a:pt x="20" y="76"/>
                    </a:lnTo>
                    <a:lnTo>
                      <a:pt x="10" y="67"/>
                    </a:lnTo>
                    <a:lnTo>
                      <a:pt x="3" y="55"/>
                    </a:lnTo>
                    <a:lnTo>
                      <a:pt x="0" y="40"/>
                    </a:lnTo>
                    <a:lnTo>
                      <a:pt x="3" y="26"/>
                    </a:lnTo>
                    <a:lnTo>
                      <a:pt x="9" y="13"/>
                    </a:lnTo>
                    <a:lnTo>
                      <a:pt x="19" y="4"/>
                    </a:lnTo>
                    <a:lnTo>
                      <a:pt x="34" y="0"/>
                    </a:lnTo>
                    <a:lnTo>
                      <a:pt x="94" y="0"/>
                    </a:lnTo>
                    <a:lnTo>
                      <a:pt x="109" y="4"/>
                    </a:lnTo>
                    <a:lnTo>
                      <a:pt x="120" y="13"/>
                    </a:lnTo>
                    <a:lnTo>
                      <a:pt x="126" y="26"/>
                    </a:lnTo>
                    <a:lnTo>
                      <a:pt x="128" y="40"/>
                    </a:lnTo>
                    <a:lnTo>
                      <a:pt x="126" y="55"/>
                    </a:lnTo>
                    <a:lnTo>
                      <a:pt x="119" y="67"/>
                    </a:lnTo>
                    <a:lnTo>
                      <a:pt x="109" y="76"/>
                    </a:lnTo>
                    <a:lnTo>
                      <a:pt x="94" y="80"/>
                    </a:lnTo>
                    <a:lnTo>
                      <a:pt x="34" y="80"/>
                    </a:lnTo>
                    <a:close/>
                  </a:path>
                </a:pathLst>
              </a:custGeom>
              <a:solidFill>
                <a:srgbClr val="BF7200"/>
              </a:solidFill>
              <a:ln w="9525">
                <a:noFill/>
                <a:round/>
                <a:headEnd/>
                <a:tailEnd/>
              </a:ln>
            </p:spPr>
            <p:txBody>
              <a:bodyPr/>
              <a:lstStyle/>
              <a:p>
                <a:endParaRPr lang="en-US"/>
              </a:p>
            </p:txBody>
          </p:sp>
          <p:sp>
            <p:nvSpPr>
              <p:cNvPr id="5135" name="Freeform 15"/>
              <p:cNvSpPr>
                <a:spLocks/>
              </p:cNvSpPr>
              <p:nvPr/>
            </p:nvSpPr>
            <p:spPr bwMode="auto">
              <a:xfrm>
                <a:off x="2308" y="1193"/>
                <a:ext cx="185" cy="26"/>
              </a:xfrm>
              <a:custGeom>
                <a:avLst/>
                <a:gdLst/>
                <a:ahLst/>
                <a:cxnLst>
                  <a:cxn ang="0">
                    <a:pos x="0" y="22"/>
                  </a:cxn>
                  <a:cxn ang="0">
                    <a:pos x="1" y="26"/>
                  </a:cxn>
                  <a:cxn ang="0">
                    <a:pos x="3" y="28"/>
                  </a:cxn>
                  <a:cxn ang="0">
                    <a:pos x="8" y="32"/>
                  </a:cxn>
                  <a:cxn ang="0">
                    <a:pos x="15" y="35"/>
                  </a:cxn>
                  <a:cxn ang="0">
                    <a:pos x="21" y="37"/>
                  </a:cxn>
                  <a:cxn ang="0">
                    <a:pos x="31" y="40"/>
                  </a:cxn>
                  <a:cxn ang="0">
                    <a:pos x="42" y="42"/>
                  </a:cxn>
                  <a:cxn ang="0">
                    <a:pos x="54" y="44"/>
                  </a:cxn>
                  <a:cxn ang="0">
                    <a:pos x="66" y="47"/>
                  </a:cxn>
                  <a:cxn ang="0">
                    <a:pos x="81" y="48"/>
                  </a:cxn>
                  <a:cxn ang="0">
                    <a:pos x="96" y="50"/>
                  </a:cxn>
                  <a:cxn ang="0">
                    <a:pos x="112" y="51"/>
                  </a:cxn>
                  <a:cxn ang="0">
                    <a:pos x="130" y="52"/>
                  </a:cxn>
                  <a:cxn ang="0">
                    <a:pos x="147" y="52"/>
                  </a:cxn>
                  <a:cxn ang="0">
                    <a:pos x="165" y="54"/>
                  </a:cxn>
                  <a:cxn ang="0">
                    <a:pos x="184" y="54"/>
                  </a:cxn>
                  <a:cxn ang="0">
                    <a:pos x="202" y="54"/>
                  </a:cxn>
                  <a:cxn ang="0">
                    <a:pos x="221" y="52"/>
                  </a:cxn>
                  <a:cxn ang="0">
                    <a:pos x="239" y="52"/>
                  </a:cxn>
                  <a:cxn ang="0">
                    <a:pos x="256" y="51"/>
                  </a:cxn>
                  <a:cxn ang="0">
                    <a:pos x="272" y="50"/>
                  </a:cxn>
                  <a:cxn ang="0">
                    <a:pos x="287" y="48"/>
                  </a:cxn>
                  <a:cxn ang="0">
                    <a:pos x="301" y="47"/>
                  </a:cxn>
                  <a:cxn ang="0">
                    <a:pos x="315" y="44"/>
                  </a:cxn>
                  <a:cxn ang="0">
                    <a:pos x="327" y="42"/>
                  </a:cxn>
                  <a:cxn ang="0">
                    <a:pos x="338" y="40"/>
                  </a:cxn>
                  <a:cxn ang="0">
                    <a:pos x="347" y="37"/>
                  </a:cxn>
                  <a:cxn ang="0">
                    <a:pos x="354" y="35"/>
                  </a:cxn>
                  <a:cxn ang="0">
                    <a:pos x="361" y="32"/>
                  </a:cxn>
                  <a:cxn ang="0">
                    <a:pos x="366" y="28"/>
                  </a:cxn>
                  <a:cxn ang="0">
                    <a:pos x="368" y="26"/>
                  </a:cxn>
                  <a:cxn ang="0">
                    <a:pos x="369" y="22"/>
                  </a:cxn>
                  <a:cxn ang="0">
                    <a:pos x="339" y="0"/>
                  </a:cxn>
                  <a:cxn ang="0">
                    <a:pos x="336" y="3"/>
                  </a:cxn>
                  <a:cxn ang="0">
                    <a:pos x="327" y="6"/>
                  </a:cxn>
                  <a:cxn ang="0">
                    <a:pos x="313" y="9"/>
                  </a:cxn>
                  <a:cxn ang="0">
                    <a:pos x="294" y="10"/>
                  </a:cxn>
                  <a:cxn ang="0">
                    <a:pos x="271" y="11"/>
                  </a:cxn>
                  <a:cxn ang="0">
                    <a:pos x="245" y="12"/>
                  </a:cxn>
                  <a:cxn ang="0">
                    <a:pos x="215" y="13"/>
                  </a:cxn>
                  <a:cxn ang="0">
                    <a:pos x="184" y="13"/>
                  </a:cxn>
                  <a:cxn ang="0">
                    <a:pos x="153" y="13"/>
                  </a:cxn>
                  <a:cxn ang="0">
                    <a:pos x="124" y="12"/>
                  </a:cxn>
                  <a:cxn ang="0">
                    <a:pos x="97" y="11"/>
                  </a:cxn>
                  <a:cxn ang="0">
                    <a:pos x="74" y="10"/>
                  </a:cxn>
                  <a:cxn ang="0">
                    <a:pos x="56" y="9"/>
                  </a:cxn>
                  <a:cxn ang="0">
                    <a:pos x="42" y="6"/>
                  </a:cxn>
                  <a:cxn ang="0">
                    <a:pos x="33" y="3"/>
                  </a:cxn>
                  <a:cxn ang="0">
                    <a:pos x="29" y="0"/>
                  </a:cxn>
                  <a:cxn ang="0">
                    <a:pos x="0" y="22"/>
                  </a:cxn>
                </a:cxnLst>
                <a:rect l="0" t="0" r="r" b="b"/>
                <a:pathLst>
                  <a:path w="369" h="54">
                    <a:moveTo>
                      <a:pt x="0" y="22"/>
                    </a:moveTo>
                    <a:lnTo>
                      <a:pt x="1" y="26"/>
                    </a:lnTo>
                    <a:lnTo>
                      <a:pt x="3" y="28"/>
                    </a:lnTo>
                    <a:lnTo>
                      <a:pt x="8" y="32"/>
                    </a:lnTo>
                    <a:lnTo>
                      <a:pt x="15" y="35"/>
                    </a:lnTo>
                    <a:lnTo>
                      <a:pt x="21" y="37"/>
                    </a:lnTo>
                    <a:lnTo>
                      <a:pt x="31" y="40"/>
                    </a:lnTo>
                    <a:lnTo>
                      <a:pt x="42" y="42"/>
                    </a:lnTo>
                    <a:lnTo>
                      <a:pt x="54" y="44"/>
                    </a:lnTo>
                    <a:lnTo>
                      <a:pt x="66" y="47"/>
                    </a:lnTo>
                    <a:lnTo>
                      <a:pt x="81" y="48"/>
                    </a:lnTo>
                    <a:lnTo>
                      <a:pt x="96" y="50"/>
                    </a:lnTo>
                    <a:lnTo>
                      <a:pt x="112" y="51"/>
                    </a:lnTo>
                    <a:lnTo>
                      <a:pt x="130" y="52"/>
                    </a:lnTo>
                    <a:lnTo>
                      <a:pt x="147" y="52"/>
                    </a:lnTo>
                    <a:lnTo>
                      <a:pt x="165" y="54"/>
                    </a:lnTo>
                    <a:lnTo>
                      <a:pt x="184" y="54"/>
                    </a:lnTo>
                    <a:lnTo>
                      <a:pt x="202" y="54"/>
                    </a:lnTo>
                    <a:lnTo>
                      <a:pt x="221" y="52"/>
                    </a:lnTo>
                    <a:lnTo>
                      <a:pt x="239" y="52"/>
                    </a:lnTo>
                    <a:lnTo>
                      <a:pt x="256" y="51"/>
                    </a:lnTo>
                    <a:lnTo>
                      <a:pt x="272" y="50"/>
                    </a:lnTo>
                    <a:lnTo>
                      <a:pt x="287" y="48"/>
                    </a:lnTo>
                    <a:lnTo>
                      <a:pt x="301" y="47"/>
                    </a:lnTo>
                    <a:lnTo>
                      <a:pt x="315" y="44"/>
                    </a:lnTo>
                    <a:lnTo>
                      <a:pt x="327" y="42"/>
                    </a:lnTo>
                    <a:lnTo>
                      <a:pt x="338" y="40"/>
                    </a:lnTo>
                    <a:lnTo>
                      <a:pt x="347" y="37"/>
                    </a:lnTo>
                    <a:lnTo>
                      <a:pt x="354" y="35"/>
                    </a:lnTo>
                    <a:lnTo>
                      <a:pt x="361" y="32"/>
                    </a:lnTo>
                    <a:lnTo>
                      <a:pt x="366" y="28"/>
                    </a:lnTo>
                    <a:lnTo>
                      <a:pt x="368" y="26"/>
                    </a:lnTo>
                    <a:lnTo>
                      <a:pt x="369" y="22"/>
                    </a:lnTo>
                    <a:lnTo>
                      <a:pt x="339" y="0"/>
                    </a:lnTo>
                    <a:lnTo>
                      <a:pt x="336" y="3"/>
                    </a:lnTo>
                    <a:lnTo>
                      <a:pt x="327" y="6"/>
                    </a:lnTo>
                    <a:lnTo>
                      <a:pt x="313" y="9"/>
                    </a:lnTo>
                    <a:lnTo>
                      <a:pt x="294" y="10"/>
                    </a:lnTo>
                    <a:lnTo>
                      <a:pt x="271" y="11"/>
                    </a:lnTo>
                    <a:lnTo>
                      <a:pt x="245" y="12"/>
                    </a:lnTo>
                    <a:lnTo>
                      <a:pt x="215" y="13"/>
                    </a:lnTo>
                    <a:lnTo>
                      <a:pt x="184" y="13"/>
                    </a:lnTo>
                    <a:lnTo>
                      <a:pt x="153" y="13"/>
                    </a:lnTo>
                    <a:lnTo>
                      <a:pt x="124" y="12"/>
                    </a:lnTo>
                    <a:lnTo>
                      <a:pt x="97" y="11"/>
                    </a:lnTo>
                    <a:lnTo>
                      <a:pt x="74" y="10"/>
                    </a:lnTo>
                    <a:lnTo>
                      <a:pt x="56" y="9"/>
                    </a:lnTo>
                    <a:lnTo>
                      <a:pt x="42" y="6"/>
                    </a:lnTo>
                    <a:lnTo>
                      <a:pt x="33" y="3"/>
                    </a:lnTo>
                    <a:lnTo>
                      <a:pt x="29" y="0"/>
                    </a:lnTo>
                    <a:lnTo>
                      <a:pt x="0" y="22"/>
                    </a:lnTo>
                    <a:close/>
                  </a:path>
                </a:pathLst>
              </a:custGeom>
              <a:solidFill>
                <a:srgbClr val="BF7200"/>
              </a:solidFill>
              <a:ln w="9525">
                <a:noFill/>
                <a:round/>
                <a:headEnd/>
                <a:tailEnd/>
              </a:ln>
            </p:spPr>
            <p:txBody>
              <a:bodyPr/>
              <a:lstStyle/>
              <a:p>
                <a:endParaRPr lang="en-US"/>
              </a:p>
            </p:txBody>
          </p:sp>
          <p:sp>
            <p:nvSpPr>
              <p:cNvPr id="5136" name="Freeform 16"/>
              <p:cNvSpPr>
                <a:spLocks/>
              </p:cNvSpPr>
              <p:nvPr/>
            </p:nvSpPr>
            <p:spPr bwMode="auto">
              <a:xfrm>
                <a:off x="2382" y="592"/>
                <a:ext cx="36" cy="287"/>
              </a:xfrm>
              <a:custGeom>
                <a:avLst/>
                <a:gdLst/>
                <a:ahLst/>
                <a:cxnLst>
                  <a:cxn ang="0">
                    <a:pos x="71" y="573"/>
                  </a:cxn>
                  <a:cxn ang="0">
                    <a:pos x="71" y="463"/>
                  </a:cxn>
                  <a:cxn ang="0">
                    <a:pos x="72" y="367"/>
                  </a:cxn>
                  <a:cxn ang="0">
                    <a:pos x="71" y="283"/>
                  </a:cxn>
                  <a:cxn ang="0">
                    <a:pos x="70" y="210"/>
                  </a:cxn>
                  <a:cxn ang="0">
                    <a:pos x="67" y="145"/>
                  </a:cxn>
                  <a:cxn ang="0">
                    <a:pos x="60" y="90"/>
                  </a:cxn>
                  <a:cxn ang="0">
                    <a:pos x="49" y="41"/>
                  </a:cxn>
                  <a:cxn ang="0">
                    <a:pos x="36" y="0"/>
                  </a:cxn>
                  <a:cxn ang="0">
                    <a:pos x="36" y="0"/>
                  </a:cxn>
                  <a:cxn ang="0">
                    <a:pos x="22" y="41"/>
                  </a:cxn>
                  <a:cxn ang="0">
                    <a:pos x="13" y="90"/>
                  </a:cxn>
                  <a:cxn ang="0">
                    <a:pos x="6" y="145"/>
                  </a:cxn>
                  <a:cxn ang="0">
                    <a:pos x="2" y="210"/>
                  </a:cxn>
                  <a:cxn ang="0">
                    <a:pos x="0" y="283"/>
                  </a:cxn>
                  <a:cxn ang="0">
                    <a:pos x="0" y="367"/>
                  </a:cxn>
                  <a:cxn ang="0">
                    <a:pos x="0" y="463"/>
                  </a:cxn>
                  <a:cxn ang="0">
                    <a:pos x="0" y="573"/>
                  </a:cxn>
                  <a:cxn ang="0">
                    <a:pos x="71" y="573"/>
                  </a:cxn>
                </a:cxnLst>
                <a:rect l="0" t="0" r="r" b="b"/>
                <a:pathLst>
                  <a:path w="72" h="573">
                    <a:moveTo>
                      <a:pt x="71" y="573"/>
                    </a:moveTo>
                    <a:lnTo>
                      <a:pt x="71" y="463"/>
                    </a:lnTo>
                    <a:lnTo>
                      <a:pt x="72" y="367"/>
                    </a:lnTo>
                    <a:lnTo>
                      <a:pt x="71" y="283"/>
                    </a:lnTo>
                    <a:lnTo>
                      <a:pt x="70" y="210"/>
                    </a:lnTo>
                    <a:lnTo>
                      <a:pt x="67" y="145"/>
                    </a:lnTo>
                    <a:lnTo>
                      <a:pt x="60" y="90"/>
                    </a:lnTo>
                    <a:lnTo>
                      <a:pt x="49" y="41"/>
                    </a:lnTo>
                    <a:lnTo>
                      <a:pt x="36" y="0"/>
                    </a:lnTo>
                    <a:lnTo>
                      <a:pt x="36" y="0"/>
                    </a:lnTo>
                    <a:lnTo>
                      <a:pt x="22" y="41"/>
                    </a:lnTo>
                    <a:lnTo>
                      <a:pt x="13" y="90"/>
                    </a:lnTo>
                    <a:lnTo>
                      <a:pt x="6" y="145"/>
                    </a:lnTo>
                    <a:lnTo>
                      <a:pt x="2" y="210"/>
                    </a:lnTo>
                    <a:lnTo>
                      <a:pt x="0" y="283"/>
                    </a:lnTo>
                    <a:lnTo>
                      <a:pt x="0" y="367"/>
                    </a:lnTo>
                    <a:lnTo>
                      <a:pt x="0" y="463"/>
                    </a:lnTo>
                    <a:lnTo>
                      <a:pt x="0" y="573"/>
                    </a:lnTo>
                    <a:lnTo>
                      <a:pt x="71" y="573"/>
                    </a:lnTo>
                    <a:close/>
                  </a:path>
                </a:pathLst>
              </a:custGeom>
              <a:solidFill>
                <a:srgbClr val="008C00"/>
              </a:solidFill>
              <a:ln w="9525">
                <a:noFill/>
                <a:round/>
                <a:headEnd/>
                <a:tailEnd/>
              </a:ln>
            </p:spPr>
            <p:txBody>
              <a:bodyPr/>
              <a:lstStyle/>
              <a:p>
                <a:endParaRPr lang="en-US"/>
              </a:p>
            </p:txBody>
          </p:sp>
          <p:sp>
            <p:nvSpPr>
              <p:cNvPr id="5137" name="Freeform 17"/>
              <p:cNvSpPr>
                <a:spLocks/>
              </p:cNvSpPr>
              <p:nvPr/>
            </p:nvSpPr>
            <p:spPr bwMode="auto">
              <a:xfrm>
                <a:off x="2380" y="489"/>
                <a:ext cx="40" cy="103"/>
              </a:xfrm>
              <a:custGeom>
                <a:avLst/>
                <a:gdLst/>
                <a:ahLst/>
                <a:cxnLst>
                  <a:cxn ang="0">
                    <a:pos x="40" y="206"/>
                  </a:cxn>
                  <a:cxn ang="0">
                    <a:pos x="66" y="185"/>
                  </a:cxn>
                  <a:cxn ang="0">
                    <a:pos x="79" y="160"/>
                  </a:cxn>
                  <a:cxn ang="0">
                    <a:pos x="80" y="132"/>
                  </a:cxn>
                  <a:cxn ang="0">
                    <a:pos x="74" y="102"/>
                  </a:cxn>
                  <a:cxn ang="0">
                    <a:pos x="64" y="73"/>
                  </a:cxn>
                  <a:cxn ang="0">
                    <a:pos x="52" y="45"/>
                  </a:cxn>
                  <a:cxn ang="0">
                    <a:pos x="43" y="20"/>
                  </a:cxn>
                  <a:cxn ang="0">
                    <a:pos x="40" y="0"/>
                  </a:cxn>
                  <a:cxn ang="0">
                    <a:pos x="36" y="20"/>
                  </a:cxn>
                  <a:cxn ang="0">
                    <a:pos x="27" y="45"/>
                  </a:cxn>
                  <a:cxn ang="0">
                    <a:pos x="15" y="73"/>
                  </a:cxn>
                  <a:cxn ang="0">
                    <a:pos x="6" y="102"/>
                  </a:cxn>
                  <a:cxn ang="0">
                    <a:pos x="0" y="132"/>
                  </a:cxn>
                  <a:cxn ang="0">
                    <a:pos x="2" y="160"/>
                  </a:cxn>
                  <a:cxn ang="0">
                    <a:pos x="14" y="185"/>
                  </a:cxn>
                  <a:cxn ang="0">
                    <a:pos x="40" y="206"/>
                  </a:cxn>
                </a:cxnLst>
                <a:rect l="0" t="0" r="r" b="b"/>
                <a:pathLst>
                  <a:path w="80" h="206">
                    <a:moveTo>
                      <a:pt x="40" y="206"/>
                    </a:moveTo>
                    <a:lnTo>
                      <a:pt x="66" y="185"/>
                    </a:lnTo>
                    <a:lnTo>
                      <a:pt x="79" y="160"/>
                    </a:lnTo>
                    <a:lnTo>
                      <a:pt x="80" y="132"/>
                    </a:lnTo>
                    <a:lnTo>
                      <a:pt x="74" y="102"/>
                    </a:lnTo>
                    <a:lnTo>
                      <a:pt x="64" y="73"/>
                    </a:lnTo>
                    <a:lnTo>
                      <a:pt x="52" y="45"/>
                    </a:lnTo>
                    <a:lnTo>
                      <a:pt x="43" y="20"/>
                    </a:lnTo>
                    <a:lnTo>
                      <a:pt x="40" y="0"/>
                    </a:lnTo>
                    <a:lnTo>
                      <a:pt x="36" y="20"/>
                    </a:lnTo>
                    <a:lnTo>
                      <a:pt x="27" y="45"/>
                    </a:lnTo>
                    <a:lnTo>
                      <a:pt x="15" y="73"/>
                    </a:lnTo>
                    <a:lnTo>
                      <a:pt x="6" y="102"/>
                    </a:lnTo>
                    <a:lnTo>
                      <a:pt x="0" y="132"/>
                    </a:lnTo>
                    <a:lnTo>
                      <a:pt x="2" y="160"/>
                    </a:lnTo>
                    <a:lnTo>
                      <a:pt x="14" y="185"/>
                    </a:lnTo>
                    <a:lnTo>
                      <a:pt x="40" y="206"/>
                    </a:lnTo>
                    <a:close/>
                  </a:path>
                </a:pathLst>
              </a:custGeom>
              <a:solidFill>
                <a:srgbClr val="FFBF00"/>
              </a:solidFill>
              <a:ln w="9525">
                <a:noFill/>
                <a:round/>
                <a:headEnd/>
                <a:tailEnd/>
              </a:ln>
            </p:spPr>
            <p:txBody>
              <a:bodyPr/>
              <a:lstStyle/>
              <a:p>
                <a:endParaRPr lang="en-US"/>
              </a:p>
            </p:txBody>
          </p:sp>
          <p:sp>
            <p:nvSpPr>
              <p:cNvPr id="5138" name="Freeform 18"/>
              <p:cNvSpPr>
                <a:spLocks/>
              </p:cNvSpPr>
              <p:nvPr/>
            </p:nvSpPr>
            <p:spPr bwMode="auto">
              <a:xfrm>
                <a:off x="2705" y="526"/>
                <a:ext cx="56" cy="151"/>
              </a:xfrm>
              <a:custGeom>
                <a:avLst/>
                <a:gdLst/>
                <a:ahLst/>
                <a:cxnLst>
                  <a:cxn ang="0">
                    <a:pos x="88" y="302"/>
                  </a:cxn>
                  <a:cxn ang="0">
                    <a:pos x="87" y="302"/>
                  </a:cxn>
                  <a:cxn ang="0">
                    <a:pos x="86" y="299"/>
                  </a:cxn>
                  <a:cxn ang="0">
                    <a:pos x="84" y="296"/>
                  </a:cxn>
                  <a:cxn ang="0">
                    <a:pos x="83" y="295"/>
                  </a:cxn>
                  <a:cxn ang="0">
                    <a:pos x="97" y="248"/>
                  </a:cxn>
                  <a:cxn ang="0">
                    <a:pos x="99" y="203"/>
                  </a:cxn>
                  <a:cxn ang="0">
                    <a:pos x="91" y="160"/>
                  </a:cxn>
                  <a:cxn ang="0">
                    <a:pos x="78" y="120"/>
                  </a:cxn>
                  <a:cxn ang="0">
                    <a:pos x="60" y="84"/>
                  </a:cxn>
                  <a:cxn ang="0">
                    <a:pos x="39" y="52"/>
                  </a:cxn>
                  <a:cxn ang="0">
                    <a:pos x="18" y="23"/>
                  </a:cxn>
                  <a:cxn ang="0">
                    <a:pos x="0" y="0"/>
                  </a:cxn>
                  <a:cxn ang="0">
                    <a:pos x="23" y="13"/>
                  </a:cxn>
                  <a:cxn ang="0">
                    <a:pos x="47" y="39"/>
                  </a:cxn>
                  <a:cxn ang="0">
                    <a:pos x="71" y="78"/>
                  </a:cxn>
                  <a:cxn ang="0">
                    <a:pos x="91" y="122"/>
                  </a:cxn>
                  <a:cxn ang="0">
                    <a:pos x="106" y="171"/>
                  </a:cxn>
                  <a:cxn ang="0">
                    <a:pos x="112" y="219"/>
                  </a:cxn>
                  <a:cxn ang="0">
                    <a:pos x="107" y="264"/>
                  </a:cxn>
                  <a:cxn ang="0">
                    <a:pos x="88" y="302"/>
                  </a:cxn>
                </a:cxnLst>
                <a:rect l="0" t="0" r="r" b="b"/>
                <a:pathLst>
                  <a:path w="112" h="302">
                    <a:moveTo>
                      <a:pt x="88" y="302"/>
                    </a:moveTo>
                    <a:lnTo>
                      <a:pt x="87" y="302"/>
                    </a:lnTo>
                    <a:lnTo>
                      <a:pt x="86" y="299"/>
                    </a:lnTo>
                    <a:lnTo>
                      <a:pt x="84" y="296"/>
                    </a:lnTo>
                    <a:lnTo>
                      <a:pt x="83" y="295"/>
                    </a:lnTo>
                    <a:lnTo>
                      <a:pt x="97" y="248"/>
                    </a:lnTo>
                    <a:lnTo>
                      <a:pt x="99" y="203"/>
                    </a:lnTo>
                    <a:lnTo>
                      <a:pt x="91" y="160"/>
                    </a:lnTo>
                    <a:lnTo>
                      <a:pt x="78" y="120"/>
                    </a:lnTo>
                    <a:lnTo>
                      <a:pt x="60" y="84"/>
                    </a:lnTo>
                    <a:lnTo>
                      <a:pt x="39" y="52"/>
                    </a:lnTo>
                    <a:lnTo>
                      <a:pt x="18" y="23"/>
                    </a:lnTo>
                    <a:lnTo>
                      <a:pt x="0" y="0"/>
                    </a:lnTo>
                    <a:lnTo>
                      <a:pt x="23" y="13"/>
                    </a:lnTo>
                    <a:lnTo>
                      <a:pt x="47" y="39"/>
                    </a:lnTo>
                    <a:lnTo>
                      <a:pt x="71" y="78"/>
                    </a:lnTo>
                    <a:lnTo>
                      <a:pt x="91" y="122"/>
                    </a:lnTo>
                    <a:lnTo>
                      <a:pt x="106" y="171"/>
                    </a:lnTo>
                    <a:lnTo>
                      <a:pt x="112" y="219"/>
                    </a:lnTo>
                    <a:lnTo>
                      <a:pt x="107" y="264"/>
                    </a:lnTo>
                    <a:lnTo>
                      <a:pt x="88" y="302"/>
                    </a:lnTo>
                    <a:close/>
                  </a:path>
                </a:pathLst>
              </a:custGeom>
              <a:solidFill>
                <a:srgbClr val="006600"/>
              </a:solidFill>
              <a:ln w="9525">
                <a:noFill/>
                <a:round/>
                <a:headEnd/>
                <a:tailEnd/>
              </a:ln>
            </p:spPr>
            <p:txBody>
              <a:bodyPr/>
              <a:lstStyle/>
              <a:p>
                <a:endParaRPr lang="en-US"/>
              </a:p>
            </p:txBody>
          </p:sp>
          <p:sp>
            <p:nvSpPr>
              <p:cNvPr id="5139" name="Freeform 19"/>
              <p:cNvSpPr>
                <a:spLocks/>
              </p:cNvSpPr>
              <p:nvPr/>
            </p:nvSpPr>
            <p:spPr bwMode="auto">
              <a:xfrm>
                <a:off x="2684" y="549"/>
                <a:ext cx="50" cy="11"/>
              </a:xfrm>
              <a:custGeom>
                <a:avLst/>
                <a:gdLst/>
                <a:ahLst/>
                <a:cxnLst>
                  <a:cxn ang="0">
                    <a:pos x="0" y="3"/>
                  </a:cxn>
                  <a:cxn ang="0">
                    <a:pos x="4" y="0"/>
                  </a:cxn>
                  <a:cxn ang="0">
                    <a:pos x="13" y="0"/>
                  </a:cxn>
                  <a:cxn ang="0">
                    <a:pos x="26" y="0"/>
                  </a:cxn>
                  <a:cxn ang="0">
                    <a:pos x="42" y="1"/>
                  </a:cxn>
                  <a:cxn ang="0">
                    <a:pos x="58" y="4"/>
                  </a:cxn>
                  <a:cxn ang="0">
                    <a:pos x="74" y="8"/>
                  </a:cxn>
                  <a:cxn ang="0">
                    <a:pos x="89" y="15"/>
                  </a:cxn>
                  <a:cxn ang="0">
                    <a:pos x="101" y="23"/>
                  </a:cxn>
                  <a:cxn ang="0">
                    <a:pos x="89" y="21"/>
                  </a:cxn>
                  <a:cxn ang="0">
                    <a:pos x="75" y="18"/>
                  </a:cxn>
                  <a:cxn ang="0">
                    <a:pos x="58" y="15"/>
                  </a:cxn>
                  <a:cxn ang="0">
                    <a:pos x="42" y="13"/>
                  </a:cxn>
                  <a:cxn ang="0">
                    <a:pos x="26" y="11"/>
                  </a:cxn>
                  <a:cxn ang="0">
                    <a:pos x="13" y="7"/>
                  </a:cxn>
                  <a:cxn ang="0">
                    <a:pos x="4" y="5"/>
                  </a:cxn>
                  <a:cxn ang="0">
                    <a:pos x="0" y="3"/>
                  </a:cxn>
                </a:cxnLst>
                <a:rect l="0" t="0" r="r" b="b"/>
                <a:pathLst>
                  <a:path w="101" h="23">
                    <a:moveTo>
                      <a:pt x="0" y="3"/>
                    </a:moveTo>
                    <a:lnTo>
                      <a:pt x="4" y="0"/>
                    </a:lnTo>
                    <a:lnTo>
                      <a:pt x="13" y="0"/>
                    </a:lnTo>
                    <a:lnTo>
                      <a:pt x="26" y="0"/>
                    </a:lnTo>
                    <a:lnTo>
                      <a:pt x="42" y="1"/>
                    </a:lnTo>
                    <a:lnTo>
                      <a:pt x="58" y="4"/>
                    </a:lnTo>
                    <a:lnTo>
                      <a:pt x="74" y="8"/>
                    </a:lnTo>
                    <a:lnTo>
                      <a:pt x="89" y="15"/>
                    </a:lnTo>
                    <a:lnTo>
                      <a:pt x="101" y="23"/>
                    </a:lnTo>
                    <a:lnTo>
                      <a:pt x="89" y="21"/>
                    </a:lnTo>
                    <a:lnTo>
                      <a:pt x="75" y="18"/>
                    </a:lnTo>
                    <a:lnTo>
                      <a:pt x="58" y="15"/>
                    </a:lnTo>
                    <a:lnTo>
                      <a:pt x="42" y="13"/>
                    </a:lnTo>
                    <a:lnTo>
                      <a:pt x="26" y="11"/>
                    </a:lnTo>
                    <a:lnTo>
                      <a:pt x="13" y="7"/>
                    </a:lnTo>
                    <a:lnTo>
                      <a:pt x="4" y="5"/>
                    </a:lnTo>
                    <a:lnTo>
                      <a:pt x="0" y="3"/>
                    </a:lnTo>
                    <a:close/>
                  </a:path>
                </a:pathLst>
              </a:custGeom>
              <a:solidFill>
                <a:srgbClr val="006600"/>
              </a:solidFill>
              <a:ln w="9525">
                <a:noFill/>
                <a:round/>
                <a:headEnd/>
                <a:tailEnd/>
              </a:ln>
            </p:spPr>
            <p:txBody>
              <a:bodyPr/>
              <a:lstStyle/>
              <a:p>
                <a:endParaRPr lang="en-US"/>
              </a:p>
            </p:txBody>
          </p:sp>
          <p:sp>
            <p:nvSpPr>
              <p:cNvPr id="5140" name="Freeform 20"/>
              <p:cNvSpPr>
                <a:spLocks/>
              </p:cNvSpPr>
              <p:nvPr/>
            </p:nvSpPr>
            <p:spPr bwMode="auto">
              <a:xfrm>
                <a:off x="2682" y="558"/>
                <a:ext cx="60" cy="15"/>
              </a:xfrm>
              <a:custGeom>
                <a:avLst/>
                <a:gdLst/>
                <a:ahLst/>
                <a:cxnLst>
                  <a:cxn ang="0">
                    <a:pos x="0" y="3"/>
                  </a:cxn>
                  <a:cxn ang="0">
                    <a:pos x="5" y="1"/>
                  </a:cxn>
                  <a:cxn ang="0">
                    <a:pos x="15" y="0"/>
                  </a:cxn>
                  <a:cxn ang="0">
                    <a:pos x="31" y="1"/>
                  </a:cxn>
                  <a:cxn ang="0">
                    <a:pos x="51" y="4"/>
                  </a:cxn>
                  <a:cxn ang="0">
                    <a:pos x="70" y="9"/>
                  </a:cxn>
                  <a:cxn ang="0">
                    <a:pos x="90" y="16"/>
                  </a:cxn>
                  <a:cxn ang="0">
                    <a:pos x="107" y="23"/>
                  </a:cxn>
                  <a:cxn ang="0">
                    <a:pos x="120" y="31"/>
                  </a:cxn>
                  <a:cxn ang="0">
                    <a:pos x="110" y="28"/>
                  </a:cxn>
                  <a:cxn ang="0">
                    <a:pos x="94" y="25"/>
                  </a:cxn>
                  <a:cxn ang="0">
                    <a:pos x="75" y="23"/>
                  </a:cxn>
                  <a:cxn ang="0">
                    <a:pos x="54" y="18"/>
                  </a:cxn>
                  <a:cxn ang="0">
                    <a:pos x="33" y="15"/>
                  </a:cxn>
                  <a:cxn ang="0">
                    <a:pos x="16" y="11"/>
                  </a:cxn>
                  <a:cxn ang="0">
                    <a:pos x="5" y="7"/>
                  </a:cxn>
                  <a:cxn ang="0">
                    <a:pos x="0" y="3"/>
                  </a:cxn>
                </a:cxnLst>
                <a:rect l="0" t="0" r="r" b="b"/>
                <a:pathLst>
                  <a:path w="120" h="31">
                    <a:moveTo>
                      <a:pt x="0" y="3"/>
                    </a:moveTo>
                    <a:lnTo>
                      <a:pt x="5" y="1"/>
                    </a:lnTo>
                    <a:lnTo>
                      <a:pt x="15" y="0"/>
                    </a:lnTo>
                    <a:lnTo>
                      <a:pt x="31" y="1"/>
                    </a:lnTo>
                    <a:lnTo>
                      <a:pt x="51" y="4"/>
                    </a:lnTo>
                    <a:lnTo>
                      <a:pt x="70" y="9"/>
                    </a:lnTo>
                    <a:lnTo>
                      <a:pt x="90" y="16"/>
                    </a:lnTo>
                    <a:lnTo>
                      <a:pt x="107" y="23"/>
                    </a:lnTo>
                    <a:lnTo>
                      <a:pt x="120" y="31"/>
                    </a:lnTo>
                    <a:lnTo>
                      <a:pt x="110" y="28"/>
                    </a:lnTo>
                    <a:lnTo>
                      <a:pt x="94" y="25"/>
                    </a:lnTo>
                    <a:lnTo>
                      <a:pt x="75" y="23"/>
                    </a:lnTo>
                    <a:lnTo>
                      <a:pt x="54" y="18"/>
                    </a:lnTo>
                    <a:lnTo>
                      <a:pt x="33" y="15"/>
                    </a:lnTo>
                    <a:lnTo>
                      <a:pt x="16" y="11"/>
                    </a:lnTo>
                    <a:lnTo>
                      <a:pt x="5" y="7"/>
                    </a:lnTo>
                    <a:lnTo>
                      <a:pt x="0" y="3"/>
                    </a:lnTo>
                    <a:close/>
                  </a:path>
                </a:pathLst>
              </a:custGeom>
              <a:solidFill>
                <a:srgbClr val="006600"/>
              </a:solidFill>
              <a:ln w="9525">
                <a:noFill/>
                <a:round/>
                <a:headEnd/>
                <a:tailEnd/>
              </a:ln>
            </p:spPr>
            <p:txBody>
              <a:bodyPr/>
              <a:lstStyle/>
              <a:p>
                <a:endParaRPr lang="en-US"/>
              </a:p>
            </p:txBody>
          </p:sp>
          <p:sp>
            <p:nvSpPr>
              <p:cNvPr id="5141" name="Freeform 21"/>
              <p:cNvSpPr>
                <a:spLocks/>
              </p:cNvSpPr>
              <p:nvPr/>
            </p:nvSpPr>
            <p:spPr bwMode="auto">
              <a:xfrm>
                <a:off x="2690" y="583"/>
                <a:ext cx="62" cy="12"/>
              </a:xfrm>
              <a:custGeom>
                <a:avLst/>
                <a:gdLst/>
                <a:ahLst/>
                <a:cxnLst>
                  <a:cxn ang="0">
                    <a:pos x="0" y="5"/>
                  </a:cxn>
                  <a:cxn ang="0">
                    <a:pos x="5" y="2"/>
                  </a:cxn>
                  <a:cxn ang="0">
                    <a:pos x="17" y="0"/>
                  </a:cxn>
                  <a:cxn ang="0">
                    <a:pos x="34" y="0"/>
                  </a:cxn>
                  <a:cxn ang="0">
                    <a:pos x="55" y="3"/>
                  </a:cxn>
                  <a:cxn ang="0">
                    <a:pos x="76" y="6"/>
                  </a:cxn>
                  <a:cxn ang="0">
                    <a:pos x="97" y="11"/>
                  </a:cxn>
                  <a:cxn ang="0">
                    <a:pos x="113" y="17"/>
                  </a:cxn>
                  <a:cxn ang="0">
                    <a:pos x="124" y="25"/>
                  </a:cxn>
                  <a:cxn ang="0">
                    <a:pos x="115" y="23"/>
                  </a:cxn>
                  <a:cxn ang="0">
                    <a:pos x="99" y="22"/>
                  </a:cxn>
                  <a:cxn ang="0">
                    <a:pos x="78" y="20"/>
                  </a:cxn>
                  <a:cxn ang="0">
                    <a:pos x="56" y="18"/>
                  </a:cxn>
                  <a:cxn ang="0">
                    <a:pos x="36" y="14"/>
                  </a:cxn>
                  <a:cxn ang="0">
                    <a:pos x="17" y="11"/>
                  </a:cxn>
                  <a:cxn ang="0">
                    <a:pos x="5" y="8"/>
                  </a:cxn>
                  <a:cxn ang="0">
                    <a:pos x="0" y="5"/>
                  </a:cxn>
                </a:cxnLst>
                <a:rect l="0" t="0" r="r" b="b"/>
                <a:pathLst>
                  <a:path w="124" h="25">
                    <a:moveTo>
                      <a:pt x="0" y="5"/>
                    </a:moveTo>
                    <a:lnTo>
                      <a:pt x="5" y="2"/>
                    </a:lnTo>
                    <a:lnTo>
                      <a:pt x="17" y="0"/>
                    </a:lnTo>
                    <a:lnTo>
                      <a:pt x="34" y="0"/>
                    </a:lnTo>
                    <a:lnTo>
                      <a:pt x="55" y="3"/>
                    </a:lnTo>
                    <a:lnTo>
                      <a:pt x="76" y="6"/>
                    </a:lnTo>
                    <a:lnTo>
                      <a:pt x="97" y="11"/>
                    </a:lnTo>
                    <a:lnTo>
                      <a:pt x="113" y="17"/>
                    </a:lnTo>
                    <a:lnTo>
                      <a:pt x="124" y="25"/>
                    </a:lnTo>
                    <a:lnTo>
                      <a:pt x="115" y="23"/>
                    </a:lnTo>
                    <a:lnTo>
                      <a:pt x="99" y="22"/>
                    </a:lnTo>
                    <a:lnTo>
                      <a:pt x="78" y="20"/>
                    </a:lnTo>
                    <a:lnTo>
                      <a:pt x="56" y="18"/>
                    </a:lnTo>
                    <a:lnTo>
                      <a:pt x="36" y="14"/>
                    </a:lnTo>
                    <a:lnTo>
                      <a:pt x="17" y="11"/>
                    </a:lnTo>
                    <a:lnTo>
                      <a:pt x="5" y="8"/>
                    </a:lnTo>
                    <a:lnTo>
                      <a:pt x="0" y="5"/>
                    </a:lnTo>
                    <a:close/>
                  </a:path>
                </a:pathLst>
              </a:custGeom>
              <a:solidFill>
                <a:srgbClr val="006600"/>
              </a:solidFill>
              <a:ln w="9525">
                <a:noFill/>
                <a:round/>
                <a:headEnd/>
                <a:tailEnd/>
              </a:ln>
            </p:spPr>
            <p:txBody>
              <a:bodyPr/>
              <a:lstStyle/>
              <a:p>
                <a:endParaRPr lang="en-US"/>
              </a:p>
            </p:txBody>
          </p:sp>
          <p:sp>
            <p:nvSpPr>
              <p:cNvPr id="5142" name="Freeform 22"/>
              <p:cNvSpPr>
                <a:spLocks/>
              </p:cNvSpPr>
              <p:nvPr/>
            </p:nvSpPr>
            <p:spPr bwMode="auto">
              <a:xfrm>
                <a:off x="2700" y="599"/>
                <a:ext cx="56" cy="10"/>
              </a:xfrm>
              <a:custGeom>
                <a:avLst/>
                <a:gdLst/>
                <a:ahLst/>
                <a:cxnLst>
                  <a:cxn ang="0">
                    <a:pos x="0" y="3"/>
                  </a:cxn>
                  <a:cxn ang="0">
                    <a:pos x="4" y="1"/>
                  </a:cxn>
                  <a:cxn ang="0">
                    <a:pos x="15" y="0"/>
                  </a:cxn>
                  <a:cxn ang="0">
                    <a:pos x="32" y="0"/>
                  </a:cxn>
                  <a:cxn ang="0">
                    <a:pos x="51" y="2"/>
                  </a:cxn>
                  <a:cxn ang="0">
                    <a:pos x="71" y="4"/>
                  </a:cxn>
                  <a:cxn ang="0">
                    <a:pos x="89" y="8"/>
                  </a:cxn>
                  <a:cxn ang="0">
                    <a:pos x="103" y="13"/>
                  </a:cxn>
                  <a:cxn ang="0">
                    <a:pos x="112" y="19"/>
                  </a:cxn>
                  <a:cxn ang="0">
                    <a:pos x="102" y="18"/>
                  </a:cxn>
                  <a:cxn ang="0">
                    <a:pos x="87" y="17"/>
                  </a:cxn>
                  <a:cxn ang="0">
                    <a:pos x="68" y="16"/>
                  </a:cxn>
                  <a:cxn ang="0">
                    <a:pos x="49" y="15"/>
                  </a:cxn>
                  <a:cxn ang="0">
                    <a:pos x="30" y="12"/>
                  </a:cxn>
                  <a:cxn ang="0">
                    <a:pos x="14" y="10"/>
                  </a:cxn>
                  <a:cxn ang="0">
                    <a:pos x="4" y="8"/>
                  </a:cxn>
                  <a:cxn ang="0">
                    <a:pos x="0" y="3"/>
                  </a:cxn>
                </a:cxnLst>
                <a:rect l="0" t="0" r="r" b="b"/>
                <a:pathLst>
                  <a:path w="112" h="19">
                    <a:moveTo>
                      <a:pt x="0" y="3"/>
                    </a:moveTo>
                    <a:lnTo>
                      <a:pt x="4" y="1"/>
                    </a:lnTo>
                    <a:lnTo>
                      <a:pt x="15" y="0"/>
                    </a:lnTo>
                    <a:lnTo>
                      <a:pt x="32" y="0"/>
                    </a:lnTo>
                    <a:lnTo>
                      <a:pt x="51" y="2"/>
                    </a:lnTo>
                    <a:lnTo>
                      <a:pt x="71" y="4"/>
                    </a:lnTo>
                    <a:lnTo>
                      <a:pt x="89" y="8"/>
                    </a:lnTo>
                    <a:lnTo>
                      <a:pt x="103" y="13"/>
                    </a:lnTo>
                    <a:lnTo>
                      <a:pt x="112" y="19"/>
                    </a:lnTo>
                    <a:lnTo>
                      <a:pt x="102" y="18"/>
                    </a:lnTo>
                    <a:lnTo>
                      <a:pt x="87" y="17"/>
                    </a:lnTo>
                    <a:lnTo>
                      <a:pt x="68" y="16"/>
                    </a:lnTo>
                    <a:lnTo>
                      <a:pt x="49" y="15"/>
                    </a:lnTo>
                    <a:lnTo>
                      <a:pt x="30" y="12"/>
                    </a:lnTo>
                    <a:lnTo>
                      <a:pt x="14" y="10"/>
                    </a:lnTo>
                    <a:lnTo>
                      <a:pt x="4" y="8"/>
                    </a:lnTo>
                    <a:lnTo>
                      <a:pt x="0" y="3"/>
                    </a:lnTo>
                    <a:close/>
                  </a:path>
                </a:pathLst>
              </a:custGeom>
              <a:solidFill>
                <a:srgbClr val="006600"/>
              </a:solidFill>
              <a:ln w="9525">
                <a:noFill/>
                <a:round/>
                <a:headEnd/>
                <a:tailEnd/>
              </a:ln>
            </p:spPr>
            <p:txBody>
              <a:bodyPr/>
              <a:lstStyle/>
              <a:p>
                <a:endParaRPr lang="en-US"/>
              </a:p>
            </p:txBody>
          </p:sp>
          <p:sp>
            <p:nvSpPr>
              <p:cNvPr id="5143" name="Freeform 23"/>
              <p:cNvSpPr>
                <a:spLocks/>
              </p:cNvSpPr>
              <p:nvPr/>
            </p:nvSpPr>
            <p:spPr bwMode="auto">
              <a:xfrm>
                <a:off x="2712" y="626"/>
                <a:ext cx="47" cy="7"/>
              </a:xfrm>
              <a:custGeom>
                <a:avLst/>
                <a:gdLst/>
                <a:ahLst/>
                <a:cxnLst>
                  <a:cxn ang="0">
                    <a:pos x="0" y="9"/>
                  </a:cxn>
                  <a:cxn ang="0">
                    <a:pos x="3" y="5"/>
                  </a:cxn>
                  <a:cxn ang="0">
                    <a:pos x="11" y="3"/>
                  </a:cxn>
                  <a:cxn ang="0">
                    <a:pos x="24" y="1"/>
                  </a:cxn>
                  <a:cxn ang="0">
                    <a:pos x="38" y="0"/>
                  </a:cxn>
                  <a:cxn ang="0">
                    <a:pos x="54" y="1"/>
                  </a:cxn>
                  <a:cxn ang="0">
                    <a:pos x="69" y="3"/>
                  </a:cxn>
                  <a:cxn ang="0">
                    <a:pos x="83" y="8"/>
                  </a:cxn>
                  <a:cxn ang="0">
                    <a:pos x="94" y="15"/>
                  </a:cxn>
                  <a:cxn ang="0">
                    <a:pos x="85" y="13"/>
                  </a:cxn>
                  <a:cxn ang="0">
                    <a:pos x="71" y="13"/>
                  </a:cxn>
                  <a:cxn ang="0">
                    <a:pos x="55" y="13"/>
                  </a:cxn>
                  <a:cxn ang="0">
                    <a:pos x="39" y="13"/>
                  </a:cxn>
                  <a:cxn ang="0">
                    <a:pos x="24" y="13"/>
                  </a:cxn>
                  <a:cxn ang="0">
                    <a:pos x="11" y="13"/>
                  </a:cxn>
                  <a:cxn ang="0">
                    <a:pos x="3" y="11"/>
                  </a:cxn>
                  <a:cxn ang="0">
                    <a:pos x="0" y="9"/>
                  </a:cxn>
                </a:cxnLst>
                <a:rect l="0" t="0" r="r" b="b"/>
                <a:pathLst>
                  <a:path w="94" h="15">
                    <a:moveTo>
                      <a:pt x="0" y="9"/>
                    </a:moveTo>
                    <a:lnTo>
                      <a:pt x="3" y="5"/>
                    </a:lnTo>
                    <a:lnTo>
                      <a:pt x="11" y="3"/>
                    </a:lnTo>
                    <a:lnTo>
                      <a:pt x="24" y="1"/>
                    </a:lnTo>
                    <a:lnTo>
                      <a:pt x="38" y="0"/>
                    </a:lnTo>
                    <a:lnTo>
                      <a:pt x="54" y="1"/>
                    </a:lnTo>
                    <a:lnTo>
                      <a:pt x="69" y="3"/>
                    </a:lnTo>
                    <a:lnTo>
                      <a:pt x="83" y="8"/>
                    </a:lnTo>
                    <a:lnTo>
                      <a:pt x="94" y="15"/>
                    </a:lnTo>
                    <a:lnTo>
                      <a:pt x="85" y="13"/>
                    </a:lnTo>
                    <a:lnTo>
                      <a:pt x="71" y="13"/>
                    </a:lnTo>
                    <a:lnTo>
                      <a:pt x="55" y="13"/>
                    </a:lnTo>
                    <a:lnTo>
                      <a:pt x="39" y="13"/>
                    </a:lnTo>
                    <a:lnTo>
                      <a:pt x="24" y="13"/>
                    </a:lnTo>
                    <a:lnTo>
                      <a:pt x="11" y="13"/>
                    </a:lnTo>
                    <a:lnTo>
                      <a:pt x="3" y="11"/>
                    </a:lnTo>
                    <a:lnTo>
                      <a:pt x="0" y="9"/>
                    </a:lnTo>
                    <a:close/>
                  </a:path>
                </a:pathLst>
              </a:custGeom>
              <a:solidFill>
                <a:srgbClr val="006600"/>
              </a:solidFill>
              <a:ln w="9525">
                <a:noFill/>
                <a:round/>
                <a:headEnd/>
                <a:tailEnd/>
              </a:ln>
            </p:spPr>
            <p:txBody>
              <a:bodyPr/>
              <a:lstStyle/>
              <a:p>
                <a:endParaRPr lang="en-US"/>
              </a:p>
            </p:txBody>
          </p:sp>
          <p:sp>
            <p:nvSpPr>
              <p:cNvPr id="5144" name="Freeform 24"/>
              <p:cNvSpPr>
                <a:spLocks/>
              </p:cNvSpPr>
              <p:nvPr/>
            </p:nvSpPr>
            <p:spPr bwMode="auto">
              <a:xfrm>
                <a:off x="2730" y="664"/>
                <a:ext cx="23" cy="9"/>
              </a:xfrm>
              <a:custGeom>
                <a:avLst/>
                <a:gdLst/>
                <a:ahLst/>
                <a:cxnLst>
                  <a:cxn ang="0">
                    <a:pos x="0" y="16"/>
                  </a:cxn>
                  <a:cxn ang="0">
                    <a:pos x="1" y="12"/>
                  </a:cxn>
                  <a:cxn ang="0">
                    <a:pos x="6" y="9"/>
                  </a:cxn>
                  <a:cxn ang="0">
                    <a:pos x="12" y="5"/>
                  </a:cxn>
                  <a:cxn ang="0">
                    <a:pos x="20" y="3"/>
                  </a:cxn>
                  <a:cxn ang="0">
                    <a:pos x="28" y="1"/>
                  </a:cxn>
                  <a:cxn ang="0">
                    <a:pos x="36" y="0"/>
                  </a:cxn>
                  <a:cxn ang="0">
                    <a:pos x="42" y="2"/>
                  </a:cxn>
                  <a:cxn ang="0">
                    <a:pos x="46" y="5"/>
                  </a:cxn>
                  <a:cxn ang="0">
                    <a:pos x="39" y="4"/>
                  </a:cxn>
                  <a:cxn ang="0">
                    <a:pos x="33" y="5"/>
                  </a:cxn>
                  <a:cxn ang="0">
                    <a:pos x="25" y="9"/>
                  </a:cxn>
                  <a:cxn ang="0">
                    <a:pos x="16" y="12"/>
                  </a:cxn>
                  <a:cxn ang="0">
                    <a:pos x="11" y="16"/>
                  </a:cxn>
                  <a:cxn ang="0">
                    <a:pos x="5" y="18"/>
                  </a:cxn>
                  <a:cxn ang="0">
                    <a:pos x="1" y="18"/>
                  </a:cxn>
                  <a:cxn ang="0">
                    <a:pos x="0" y="16"/>
                  </a:cxn>
                </a:cxnLst>
                <a:rect l="0" t="0" r="r" b="b"/>
                <a:pathLst>
                  <a:path w="46" h="18">
                    <a:moveTo>
                      <a:pt x="0" y="16"/>
                    </a:moveTo>
                    <a:lnTo>
                      <a:pt x="1" y="12"/>
                    </a:lnTo>
                    <a:lnTo>
                      <a:pt x="6" y="9"/>
                    </a:lnTo>
                    <a:lnTo>
                      <a:pt x="12" y="5"/>
                    </a:lnTo>
                    <a:lnTo>
                      <a:pt x="20" y="3"/>
                    </a:lnTo>
                    <a:lnTo>
                      <a:pt x="28" y="1"/>
                    </a:lnTo>
                    <a:lnTo>
                      <a:pt x="36" y="0"/>
                    </a:lnTo>
                    <a:lnTo>
                      <a:pt x="42" y="2"/>
                    </a:lnTo>
                    <a:lnTo>
                      <a:pt x="46" y="5"/>
                    </a:lnTo>
                    <a:lnTo>
                      <a:pt x="39" y="4"/>
                    </a:lnTo>
                    <a:lnTo>
                      <a:pt x="33" y="5"/>
                    </a:lnTo>
                    <a:lnTo>
                      <a:pt x="25" y="9"/>
                    </a:lnTo>
                    <a:lnTo>
                      <a:pt x="16" y="12"/>
                    </a:lnTo>
                    <a:lnTo>
                      <a:pt x="11" y="16"/>
                    </a:lnTo>
                    <a:lnTo>
                      <a:pt x="5" y="18"/>
                    </a:lnTo>
                    <a:lnTo>
                      <a:pt x="1" y="18"/>
                    </a:lnTo>
                    <a:lnTo>
                      <a:pt x="0" y="16"/>
                    </a:lnTo>
                    <a:close/>
                  </a:path>
                </a:pathLst>
              </a:custGeom>
              <a:solidFill>
                <a:srgbClr val="006600"/>
              </a:solidFill>
              <a:ln w="9525">
                <a:noFill/>
                <a:round/>
                <a:headEnd/>
                <a:tailEnd/>
              </a:ln>
            </p:spPr>
            <p:txBody>
              <a:bodyPr/>
              <a:lstStyle/>
              <a:p>
                <a:endParaRPr lang="en-US"/>
              </a:p>
            </p:txBody>
          </p:sp>
          <p:sp>
            <p:nvSpPr>
              <p:cNvPr id="5145" name="Freeform 25"/>
              <p:cNvSpPr>
                <a:spLocks/>
              </p:cNvSpPr>
              <p:nvPr/>
            </p:nvSpPr>
            <p:spPr bwMode="auto">
              <a:xfrm>
                <a:off x="2681" y="534"/>
                <a:ext cx="42" cy="11"/>
              </a:xfrm>
              <a:custGeom>
                <a:avLst/>
                <a:gdLst/>
                <a:ahLst/>
                <a:cxnLst>
                  <a:cxn ang="0">
                    <a:pos x="0" y="4"/>
                  </a:cxn>
                  <a:cxn ang="0">
                    <a:pos x="4" y="1"/>
                  </a:cxn>
                  <a:cxn ang="0">
                    <a:pos x="11" y="0"/>
                  </a:cxn>
                  <a:cxn ang="0">
                    <a:pos x="21" y="0"/>
                  </a:cxn>
                  <a:cxn ang="0">
                    <a:pos x="35" y="1"/>
                  </a:cxn>
                  <a:cxn ang="0">
                    <a:pos x="49" y="4"/>
                  </a:cxn>
                  <a:cxn ang="0">
                    <a:pos x="63" y="8"/>
                  </a:cxn>
                  <a:cxn ang="0">
                    <a:pos x="75" y="15"/>
                  </a:cxn>
                  <a:cxn ang="0">
                    <a:pos x="86" y="23"/>
                  </a:cxn>
                  <a:cxn ang="0">
                    <a:pos x="75" y="21"/>
                  </a:cxn>
                  <a:cxn ang="0">
                    <a:pos x="63" y="19"/>
                  </a:cxn>
                  <a:cxn ang="0">
                    <a:pos x="49" y="16"/>
                  </a:cxn>
                  <a:cxn ang="0">
                    <a:pos x="35" y="13"/>
                  </a:cxn>
                  <a:cxn ang="0">
                    <a:pos x="21" y="11"/>
                  </a:cxn>
                  <a:cxn ang="0">
                    <a:pos x="11" y="8"/>
                  </a:cxn>
                  <a:cxn ang="0">
                    <a:pos x="3" y="6"/>
                  </a:cxn>
                  <a:cxn ang="0">
                    <a:pos x="0" y="4"/>
                  </a:cxn>
                </a:cxnLst>
                <a:rect l="0" t="0" r="r" b="b"/>
                <a:pathLst>
                  <a:path w="86" h="23">
                    <a:moveTo>
                      <a:pt x="0" y="4"/>
                    </a:moveTo>
                    <a:lnTo>
                      <a:pt x="4" y="1"/>
                    </a:lnTo>
                    <a:lnTo>
                      <a:pt x="11" y="0"/>
                    </a:lnTo>
                    <a:lnTo>
                      <a:pt x="21" y="0"/>
                    </a:lnTo>
                    <a:lnTo>
                      <a:pt x="35" y="1"/>
                    </a:lnTo>
                    <a:lnTo>
                      <a:pt x="49" y="4"/>
                    </a:lnTo>
                    <a:lnTo>
                      <a:pt x="63" y="8"/>
                    </a:lnTo>
                    <a:lnTo>
                      <a:pt x="75" y="15"/>
                    </a:lnTo>
                    <a:lnTo>
                      <a:pt x="86" y="23"/>
                    </a:lnTo>
                    <a:lnTo>
                      <a:pt x="75" y="21"/>
                    </a:lnTo>
                    <a:lnTo>
                      <a:pt x="63" y="19"/>
                    </a:lnTo>
                    <a:lnTo>
                      <a:pt x="49" y="16"/>
                    </a:lnTo>
                    <a:lnTo>
                      <a:pt x="35" y="13"/>
                    </a:lnTo>
                    <a:lnTo>
                      <a:pt x="21" y="11"/>
                    </a:lnTo>
                    <a:lnTo>
                      <a:pt x="11" y="8"/>
                    </a:lnTo>
                    <a:lnTo>
                      <a:pt x="3" y="6"/>
                    </a:lnTo>
                    <a:lnTo>
                      <a:pt x="0" y="4"/>
                    </a:lnTo>
                    <a:close/>
                  </a:path>
                </a:pathLst>
              </a:custGeom>
              <a:solidFill>
                <a:srgbClr val="006600"/>
              </a:solidFill>
              <a:ln w="9525">
                <a:noFill/>
                <a:round/>
                <a:headEnd/>
                <a:tailEnd/>
              </a:ln>
            </p:spPr>
            <p:txBody>
              <a:bodyPr/>
              <a:lstStyle/>
              <a:p>
                <a:endParaRPr lang="en-US"/>
              </a:p>
            </p:txBody>
          </p:sp>
          <p:sp>
            <p:nvSpPr>
              <p:cNvPr id="5146" name="Freeform 26"/>
              <p:cNvSpPr>
                <a:spLocks/>
              </p:cNvSpPr>
              <p:nvPr/>
            </p:nvSpPr>
            <p:spPr bwMode="auto">
              <a:xfrm>
                <a:off x="2686" y="571"/>
                <a:ext cx="61" cy="12"/>
              </a:xfrm>
              <a:custGeom>
                <a:avLst/>
                <a:gdLst/>
                <a:ahLst/>
                <a:cxnLst>
                  <a:cxn ang="0">
                    <a:pos x="0" y="5"/>
                  </a:cxn>
                  <a:cxn ang="0">
                    <a:pos x="5" y="1"/>
                  </a:cxn>
                  <a:cxn ang="0">
                    <a:pos x="17" y="0"/>
                  </a:cxn>
                  <a:cxn ang="0">
                    <a:pos x="33" y="0"/>
                  </a:cxn>
                  <a:cxn ang="0">
                    <a:pos x="54" y="2"/>
                  </a:cxn>
                  <a:cxn ang="0">
                    <a:pos x="74" y="6"/>
                  </a:cxn>
                  <a:cxn ang="0">
                    <a:pos x="93" y="11"/>
                  </a:cxn>
                  <a:cxn ang="0">
                    <a:pos x="109" y="16"/>
                  </a:cxn>
                  <a:cxn ang="0">
                    <a:pos x="121" y="24"/>
                  </a:cxn>
                  <a:cxn ang="0">
                    <a:pos x="112" y="23"/>
                  </a:cxn>
                  <a:cxn ang="0">
                    <a:pos x="96" y="22"/>
                  </a:cxn>
                  <a:cxn ang="0">
                    <a:pos x="76" y="20"/>
                  </a:cxn>
                  <a:cxn ang="0">
                    <a:pos x="55" y="17"/>
                  </a:cxn>
                  <a:cxn ang="0">
                    <a:pos x="35" y="14"/>
                  </a:cxn>
                  <a:cxn ang="0">
                    <a:pos x="16" y="11"/>
                  </a:cxn>
                  <a:cxn ang="0">
                    <a:pos x="5" y="8"/>
                  </a:cxn>
                  <a:cxn ang="0">
                    <a:pos x="0" y="5"/>
                  </a:cxn>
                </a:cxnLst>
                <a:rect l="0" t="0" r="r" b="b"/>
                <a:pathLst>
                  <a:path w="121" h="24">
                    <a:moveTo>
                      <a:pt x="0" y="5"/>
                    </a:moveTo>
                    <a:lnTo>
                      <a:pt x="5" y="1"/>
                    </a:lnTo>
                    <a:lnTo>
                      <a:pt x="17" y="0"/>
                    </a:lnTo>
                    <a:lnTo>
                      <a:pt x="33" y="0"/>
                    </a:lnTo>
                    <a:lnTo>
                      <a:pt x="54" y="2"/>
                    </a:lnTo>
                    <a:lnTo>
                      <a:pt x="74" y="6"/>
                    </a:lnTo>
                    <a:lnTo>
                      <a:pt x="93" y="11"/>
                    </a:lnTo>
                    <a:lnTo>
                      <a:pt x="109" y="16"/>
                    </a:lnTo>
                    <a:lnTo>
                      <a:pt x="121" y="24"/>
                    </a:lnTo>
                    <a:lnTo>
                      <a:pt x="112" y="23"/>
                    </a:lnTo>
                    <a:lnTo>
                      <a:pt x="96" y="22"/>
                    </a:lnTo>
                    <a:lnTo>
                      <a:pt x="76" y="20"/>
                    </a:lnTo>
                    <a:lnTo>
                      <a:pt x="55" y="17"/>
                    </a:lnTo>
                    <a:lnTo>
                      <a:pt x="35" y="14"/>
                    </a:lnTo>
                    <a:lnTo>
                      <a:pt x="16" y="11"/>
                    </a:lnTo>
                    <a:lnTo>
                      <a:pt x="5" y="8"/>
                    </a:lnTo>
                    <a:lnTo>
                      <a:pt x="0" y="5"/>
                    </a:lnTo>
                    <a:close/>
                  </a:path>
                </a:pathLst>
              </a:custGeom>
              <a:solidFill>
                <a:srgbClr val="006600"/>
              </a:solidFill>
              <a:ln w="9525">
                <a:noFill/>
                <a:round/>
                <a:headEnd/>
                <a:tailEnd/>
              </a:ln>
            </p:spPr>
            <p:txBody>
              <a:bodyPr/>
              <a:lstStyle/>
              <a:p>
                <a:endParaRPr lang="en-US"/>
              </a:p>
            </p:txBody>
          </p:sp>
          <p:sp>
            <p:nvSpPr>
              <p:cNvPr id="5147" name="Freeform 27"/>
              <p:cNvSpPr>
                <a:spLocks/>
              </p:cNvSpPr>
              <p:nvPr/>
            </p:nvSpPr>
            <p:spPr bwMode="auto">
              <a:xfrm>
                <a:off x="2703" y="615"/>
                <a:ext cx="55" cy="7"/>
              </a:xfrm>
              <a:custGeom>
                <a:avLst/>
                <a:gdLst/>
                <a:ahLst/>
                <a:cxnLst>
                  <a:cxn ang="0">
                    <a:pos x="0" y="9"/>
                  </a:cxn>
                  <a:cxn ang="0">
                    <a:pos x="5" y="6"/>
                  </a:cxn>
                  <a:cxn ang="0">
                    <a:pos x="14" y="3"/>
                  </a:cxn>
                  <a:cxn ang="0">
                    <a:pos x="29" y="1"/>
                  </a:cxn>
                  <a:cxn ang="0">
                    <a:pos x="46" y="0"/>
                  </a:cxn>
                  <a:cxn ang="0">
                    <a:pos x="65" y="0"/>
                  </a:cxn>
                  <a:cxn ang="0">
                    <a:pos x="82" y="2"/>
                  </a:cxn>
                  <a:cxn ang="0">
                    <a:pos x="98" y="7"/>
                  </a:cxn>
                  <a:cxn ang="0">
                    <a:pos x="110" y="14"/>
                  </a:cxn>
                  <a:cxn ang="0">
                    <a:pos x="99" y="12"/>
                  </a:cxn>
                  <a:cxn ang="0">
                    <a:pos x="84" y="12"/>
                  </a:cxn>
                  <a:cxn ang="0">
                    <a:pos x="66" y="14"/>
                  </a:cxn>
                  <a:cxn ang="0">
                    <a:pos x="48" y="14"/>
                  </a:cxn>
                  <a:cxn ang="0">
                    <a:pos x="30" y="14"/>
                  </a:cxn>
                  <a:cxn ang="0">
                    <a:pos x="14" y="14"/>
                  </a:cxn>
                  <a:cxn ang="0">
                    <a:pos x="4" y="11"/>
                  </a:cxn>
                  <a:cxn ang="0">
                    <a:pos x="0" y="9"/>
                  </a:cxn>
                </a:cxnLst>
                <a:rect l="0" t="0" r="r" b="b"/>
                <a:pathLst>
                  <a:path w="110" h="14">
                    <a:moveTo>
                      <a:pt x="0" y="9"/>
                    </a:moveTo>
                    <a:lnTo>
                      <a:pt x="5" y="6"/>
                    </a:lnTo>
                    <a:lnTo>
                      <a:pt x="14" y="3"/>
                    </a:lnTo>
                    <a:lnTo>
                      <a:pt x="29" y="1"/>
                    </a:lnTo>
                    <a:lnTo>
                      <a:pt x="46" y="0"/>
                    </a:lnTo>
                    <a:lnTo>
                      <a:pt x="65" y="0"/>
                    </a:lnTo>
                    <a:lnTo>
                      <a:pt x="82" y="2"/>
                    </a:lnTo>
                    <a:lnTo>
                      <a:pt x="98" y="7"/>
                    </a:lnTo>
                    <a:lnTo>
                      <a:pt x="110" y="14"/>
                    </a:lnTo>
                    <a:lnTo>
                      <a:pt x="99" y="12"/>
                    </a:lnTo>
                    <a:lnTo>
                      <a:pt x="84" y="12"/>
                    </a:lnTo>
                    <a:lnTo>
                      <a:pt x="66" y="14"/>
                    </a:lnTo>
                    <a:lnTo>
                      <a:pt x="48" y="14"/>
                    </a:lnTo>
                    <a:lnTo>
                      <a:pt x="30" y="14"/>
                    </a:lnTo>
                    <a:lnTo>
                      <a:pt x="14" y="14"/>
                    </a:lnTo>
                    <a:lnTo>
                      <a:pt x="4" y="11"/>
                    </a:lnTo>
                    <a:lnTo>
                      <a:pt x="0" y="9"/>
                    </a:lnTo>
                    <a:close/>
                  </a:path>
                </a:pathLst>
              </a:custGeom>
              <a:solidFill>
                <a:srgbClr val="006600"/>
              </a:solidFill>
              <a:ln w="9525">
                <a:noFill/>
                <a:round/>
                <a:headEnd/>
                <a:tailEnd/>
              </a:ln>
            </p:spPr>
            <p:txBody>
              <a:bodyPr/>
              <a:lstStyle/>
              <a:p>
                <a:endParaRPr lang="en-US"/>
              </a:p>
            </p:txBody>
          </p:sp>
          <p:sp>
            <p:nvSpPr>
              <p:cNvPr id="5148" name="Freeform 28"/>
              <p:cNvSpPr>
                <a:spLocks/>
              </p:cNvSpPr>
              <p:nvPr/>
            </p:nvSpPr>
            <p:spPr bwMode="auto">
              <a:xfrm>
                <a:off x="2714" y="638"/>
                <a:ext cx="44" cy="7"/>
              </a:xfrm>
              <a:custGeom>
                <a:avLst/>
                <a:gdLst/>
                <a:ahLst/>
                <a:cxnLst>
                  <a:cxn ang="0">
                    <a:pos x="0" y="4"/>
                  </a:cxn>
                  <a:cxn ang="0">
                    <a:pos x="4" y="2"/>
                  </a:cxn>
                  <a:cxn ang="0">
                    <a:pos x="13" y="0"/>
                  </a:cxn>
                  <a:cxn ang="0">
                    <a:pos x="27" y="0"/>
                  </a:cxn>
                  <a:cxn ang="0">
                    <a:pos x="43" y="1"/>
                  </a:cxn>
                  <a:cxn ang="0">
                    <a:pos x="58" y="3"/>
                  </a:cxn>
                  <a:cxn ang="0">
                    <a:pos x="73" y="6"/>
                  </a:cxn>
                  <a:cxn ang="0">
                    <a:pos x="83" y="9"/>
                  </a:cxn>
                  <a:cxn ang="0">
                    <a:pos x="89" y="14"/>
                  </a:cxn>
                  <a:cxn ang="0">
                    <a:pos x="81" y="13"/>
                  </a:cxn>
                  <a:cxn ang="0">
                    <a:pos x="69" y="13"/>
                  </a:cxn>
                  <a:cxn ang="0">
                    <a:pos x="55" y="11"/>
                  </a:cxn>
                  <a:cxn ang="0">
                    <a:pos x="40" y="10"/>
                  </a:cxn>
                  <a:cxn ang="0">
                    <a:pos x="27" y="10"/>
                  </a:cxn>
                  <a:cxn ang="0">
                    <a:pos x="14" y="8"/>
                  </a:cxn>
                  <a:cxn ang="0">
                    <a:pos x="5" y="7"/>
                  </a:cxn>
                  <a:cxn ang="0">
                    <a:pos x="0" y="4"/>
                  </a:cxn>
                </a:cxnLst>
                <a:rect l="0" t="0" r="r" b="b"/>
                <a:pathLst>
                  <a:path w="89" h="14">
                    <a:moveTo>
                      <a:pt x="0" y="4"/>
                    </a:moveTo>
                    <a:lnTo>
                      <a:pt x="4" y="2"/>
                    </a:lnTo>
                    <a:lnTo>
                      <a:pt x="13" y="0"/>
                    </a:lnTo>
                    <a:lnTo>
                      <a:pt x="27" y="0"/>
                    </a:lnTo>
                    <a:lnTo>
                      <a:pt x="43" y="1"/>
                    </a:lnTo>
                    <a:lnTo>
                      <a:pt x="58" y="3"/>
                    </a:lnTo>
                    <a:lnTo>
                      <a:pt x="73" y="6"/>
                    </a:lnTo>
                    <a:lnTo>
                      <a:pt x="83" y="9"/>
                    </a:lnTo>
                    <a:lnTo>
                      <a:pt x="89" y="14"/>
                    </a:lnTo>
                    <a:lnTo>
                      <a:pt x="81" y="13"/>
                    </a:lnTo>
                    <a:lnTo>
                      <a:pt x="69" y="13"/>
                    </a:lnTo>
                    <a:lnTo>
                      <a:pt x="55" y="11"/>
                    </a:lnTo>
                    <a:lnTo>
                      <a:pt x="40" y="10"/>
                    </a:lnTo>
                    <a:lnTo>
                      <a:pt x="27" y="10"/>
                    </a:lnTo>
                    <a:lnTo>
                      <a:pt x="14" y="8"/>
                    </a:lnTo>
                    <a:lnTo>
                      <a:pt x="5" y="7"/>
                    </a:lnTo>
                    <a:lnTo>
                      <a:pt x="0" y="4"/>
                    </a:lnTo>
                    <a:close/>
                  </a:path>
                </a:pathLst>
              </a:custGeom>
              <a:solidFill>
                <a:srgbClr val="006600"/>
              </a:solidFill>
              <a:ln w="9525">
                <a:noFill/>
                <a:round/>
                <a:headEnd/>
                <a:tailEnd/>
              </a:ln>
            </p:spPr>
            <p:txBody>
              <a:bodyPr/>
              <a:lstStyle/>
              <a:p>
                <a:endParaRPr lang="en-US"/>
              </a:p>
            </p:txBody>
          </p:sp>
          <p:sp>
            <p:nvSpPr>
              <p:cNvPr id="5149" name="Freeform 29"/>
              <p:cNvSpPr>
                <a:spLocks/>
              </p:cNvSpPr>
              <p:nvPr/>
            </p:nvSpPr>
            <p:spPr bwMode="auto">
              <a:xfrm>
                <a:off x="2729" y="652"/>
                <a:ext cx="27" cy="7"/>
              </a:xfrm>
              <a:custGeom>
                <a:avLst/>
                <a:gdLst/>
                <a:ahLst/>
                <a:cxnLst>
                  <a:cxn ang="0">
                    <a:pos x="0" y="11"/>
                  </a:cxn>
                  <a:cxn ang="0">
                    <a:pos x="2" y="9"/>
                  </a:cxn>
                  <a:cxn ang="0">
                    <a:pos x="8" y="5"/>
                  </a:cxn>
                  <a:cxn ang="0">
                    <a:pos x="15" y="3"/>
                  </a:cxn>
                  <a:cxn ang="0">
                    <a:pos x="24" y="1"/>
                  </a:cxn>
                  <a:cxn ang="0">
                    <a:pos x="35" y="0"/>
                  </a:cxn>
                  <a:cxn ang="0">
                    <a:pos x="44" y="1"/>
                  </a:cxn>
                  <a:cxn ang="0">
                    <a:pos x="51" y="2"/>
                  </a:cxn>
                  <a:cxn ang="0">
                    <a:pos x="55" y="6"/>
                  </a:cxn>
                  <a:cxn ang="0">
                    <a:pos x="48" y="5"/>
                  </a:cxn>
                  <a:cxn ang="0">
                    <a:pos x="39" y="5"/>
                  </a:cxn>
                  <a:cxn ang="0">
                    <a:pos x="30" y="8"/>
                  </a:cxn>
                  <a:cxn ang="0">
                    <a:pos x="21" y="10"/>
                  </a:cxn>
                  <a:cxn ang="0">
                    <a:pos x="13" y="13"/>
                  </a:cxn>
                  <a:cxn ang="0">
                    <a:pos x="6" y="14"/>
                  </a:cxn>
                  <a:cxn ang="0">
                    <a:pos x="1" y="14"/>
                  </a:cxn>
                  <a:cxn ang="0">
                    <a:pos x="0" y="11"/>
                  </a:cxn>
                </a:cxnLst>
                <a:rect l="0" t="0" r="r" b="b"/>
                <a:pathLst>
                  <a:path w="55" h="14">
                    <a:moveTo>
                      <a:pt x="0" y="11"/>
                    </a:moveTo>
                    <a:lnTo>
                      <a:pt x="2" y="9"/>
                    </a:lnTo>
                    <a:lnTo>
                      <a:pt x="8" y="5"/>
                    </a:lnTo>
                    <a:lnTo>
                      <a:pt x="15" y="3"/>
                    </a:lnTo>
                    <a:lnTo>
                      <a:pt x="24" y="1"/>
                    </a:lnTo>
                    <a:lnTo>
                      <a:pt x="35" y="0"/>
                    </a:lnTo>
                    <a:lnTo>
                      <a:pt x="44" y="1"/>
                    </a:lnTo>
                    <a:lnTo>
                      <a:pt x="51" y="2"/>
                    </a:lnTo>
                    <a:lnTo>
                      <a:pt x="55" y="6"/>
                    </a:lnTo>
                    <a:lnTo>
                      <a:pt x="48" y="5"/>
                    </a:lnTo>
                    <a:lnTo>
                      <a:pt x="39" y="5"/>
                    </a:lnTo>
                    <a:lnTo>
                      <a:pt x="30" y="8"/>
                    </a:lnTo>
                    <a:lnTo>
                      <a:pt x="21" y="10"/>
                    </a:lnTo>
                    <a:lnTo>
                      <a:pt x="13" y="13"/>
                    </a:lnTo>
                    <a:lnTo>
                      <a:pt x="6" y="14"/>
                    </a:lnTo>
                    <a:lnTo>
                      <a:pt x="1" y="14"/>
                    </a:lnTo>
                    <a:lnTo>
                      <a:pt x="0" y="11"/>
                    </a:lnTo>
                    <a:close/>
                  </a:path>
                </a:pathLst>
              </a:custGeom>
              <a:solidFill>
                <a:srgbClr val="006600"/>
              </a:solidFill>
              <a:ln w="9525">
                <a:noFill/>
                <a:round/>
                <a:headEnd/>
                <a:tailEnd/>
              </a:ln>
            </p:spPr>
            <p:txBody>
              <a:bodyPr/>
              <a:lstStyle/>
              <a:p>
                <a:endParaRPr lang="en-US"/>
              </a:p>
            </p:txBody>
          </p:sp>
          <p:sp>
            <p:nvSpPr>
              <p:cNvPr id="5150" name="Freeform 30"/>
              <p:cNvSpPr>
                <a:spLocks/>
              </p:cNvSpPr>
              <p:nvPr/>
            </p:nvSpPr>
            <p:spPr bwMode="auto">
              <a:xfrm>
                <a:off x="2688" y="522"/>
                <a:ext cx="27" cy="11"/>
              </a:xfrm>
              <a:custGeom>
                <a:avLst/>
                <a:gdLst/>
                <a:ahLst/>
                <a:cxnLst>
                  <a:cxn ang="0">
                    <a:pos x="54" y="23"/>
                  </a:cxn>
                  <a:cxn ang="0">
                    <a:pos x="50" y="22"/>
                  </a:cxn>
                  <a:cxn ang="0">
                    <a:pos x="42" y="21"/>
                  </a:cxn>
                  <a:cxn ang="0">
                    <a:pos x="33" y="20"/>
                  </a:cxn>
                  <a:cxn ang="0">
                    <a:pos x="22" y="17"/>
                  </a:cxn>
                  <a:cxn ang="0">
                    <a:pos x="13" y="15"/>
                  </a:cxn>
                  <a:cxn ang="0">
                    <a:pos x="5" y="12"/>
                  </a:cxn>
                  <a:cxn ang="0">
                    <a:pos x="0" y="8"/>
                  </a:cxn>
                  <a:cxn ang="0">
                    <a:pos x="0" y="4"/>
                  </a:cxn>
                  <a:cxn ang="0">
                    <a:pos x="4" y="0"/>
                  </a:cxn>
                  <a:cxn ang="0">
                    <a:pos x="10" y="0"/>
                  </a:cxn>
                  <a:cxn ang="0">
                    <a:pos x="16" y="2"/>
                  </a:cxn>
                  <a:cxn ang="0">
                    <a:pos x="26" y="7"/>
                  </a:cxn>
                  <a:cxn ang="0">
                    <a:pos x="34" y="12"/>
                  </a:cxn>
                  <a:cxn ang="0">
                    <a:pos x="42" y="16"/>
                  </a:cxn>
                  <a:cxn ang="0">
                    <a:pos x="50" y="21"/>
                  </a:cxn>
                  <a:cxn ang="0">
                    <a:pos x="54" y="23"/>
                  </a:cxn>
                </a:cxnLst>
                <a:rect l="0" t="0" r="r" b="b"/>
                <a:pathLst>
                  <a:path w="54" h="23">
                    <a:moveTo>
                      <a:pt x="54" y="23"/>
                    </a:moveTo>
                    <a:lnTo>
                      <a:pt x="50" y="22"/>
                    </a:lnTo>
                    <a:lnTo>
                      <a:pt x="42" y="21"/>
                    </a:lnTo>
                    <a:lnTo>
                      <a:pt x="33" y="20"/>
                    </a:lnTo>
                    <a:lnTo>
                      <a:pt x="22" y="17"/>
                    </a:lnTo>
                    <a:lnTo>
                      <a:pt x="13" y="15"/>
                    </a:lnTo>
                    <a:lnTo>
                      <a:pt x="5" y="12"/>
                    </a:lnTo>
                    <a:lnTo>
                      <a:pt x="0" y="8"/>
                    </a:lnTo>
                    <a:lnTo>
                      <a:pt x="0" y="4"/>
                    </a:lnTo>
                    <a:lnTo>
                      <a:pt x="4" y="0"/>
                    </a:lnTo>
                    <a:lnTo>
                      <a:pt x="10" y="0"/>
                    </a:lnTo>
                    <a:lnTo>
                      <a:pt x="16" y="2"/>
                    </a:lnTo>
                    <a:lnTo>
                      <a:pt x="26" y="7"/>
                    </a:lnTo>
                    <a:lnTo>
                      <a:pt x="34" y="12"/>
                    </a:lnTo>
                    <a:lnTo>
                      <a:pt x="42" y="16"/>
                    </a:lnTo>
                    <a:lnTo>
                      <a:pt x="50" y="21"/>
                    </a:lnTo>
                    <a:lnTo>
                      <a:pt x="54" y="23"/>
                    </a:lnTo>
                    <a:close/>
                  </a:path>
                </a:pathLst>
              </a:custGeom>
              <a:solidFill>
                <a:srgbClr val="006600"/>
              </a:solidFill>
              <a:ln w="9525">
                <a:noFill/>
                <a:round/>
                <a:headEnd/>
                <a:tailEnd/>
              </a:ln>
            </p:spPr>
            <p:txBody>
              <a:bodyPr/>
              <a:lstStyle/>
              <a:p>
                <a:endParaRPr lang="en-US"/>
              </a:p>
            </p:txBody>
          </p:sp>
          <p:sp>
            <p:nvSpPr>
              <p:cNvPr id="5151" name="Freeform 31"/>
              <p:cNvSpPr>
                <a:spLocks/>
              </p:cNvSpPr>
              <p:nvPr/>
            </p:nvSpPr>
            <p:spPr bwMode="auto">
              <a:xfrm>
                <a:off x="2712" y="509"/>
                <a:ext cx="5" cy="26"/>
              </a:xfrm>
              <a:custGeom>
                <a:avLst/>
                <a:gdLst/>
                <a:ahLst/>
                <a:cxnLst>
                  <a:cxn ang="0">
                    <a:pos x="7" y="52"/>
                  </a:cxn>
                  <a:cxn ang="0">
                    <a:pos x="8" y="41"/>
                  </a:cxn>
                  <a:cxn ang="0">
                    <a:pos x="10" y="24"/>
                  </a:cxn>
                  <a:cxn ang="0">
                    <a:pos x="10" y="8"/>
                  </a:cxn>
                  <a:cxn ang="0">
                    <a:pos x="4" y="0"/>
                  </a:cxn>
                  <a:cxn ang="0">
                    <a:pos x="0" y="6"/>
                  </a:cxn>
                  <a:cxn ang="0">
                    <a:pos x="1" y="20"/>
                  </a:cxn>
                  <a:cxn ang="0">
                    <a:pos x="4" y="38"/>
                  </a:cxn>
                  <a:cxn ang="0">
                    <a:pos x="7" y="52"/>
                  </a:cxn>
                </a:cxnLst>
                <a:rect l="0" t="0" r="r" b="b"/>
                <a:pathLst>
                  <a:path w="10" h="52">
                    <a:moveTo>
                      <a:pt x="7" y="52"/>
                    </a:moveTo>
                    <a:lnTo>
                      <a:pt x="8" y="41"/>
                    </a:lnTo>
                    <a:lnTo>
                      <a:pt x="10" y="24"/>
                    </a:lnTo>
                    <a:lnTo>
                      <a:pt x="10" y="8"/>
                    </a:lnTo>
                    <a:lnTo>
                      <a:pt x="4" y="0"/>
                    </a:lnTo>
                    <a:lnTo>
                      <a:pt x="0" y="6"/>
                    </a:lnTo>
                    <a:lnTo>
                      <a:pt x="1" y="20"/>
                    </a:lnTo>
                    <a:lnTo>
                      <a:pt x="4" y="38"/>
                    </a:lnTo>
                    <a:lnTo>
                      <a:pt x="7" y="52"/>
                    </a:lnTo>
                    <a:close/>
                  </a:path>
                </a:pathLst>
              </a:custGeom>
              <a:solidFill>
                <a:srgbClr val="006600"/>
              </a:solidFill>
              <a:ln w="9525">
                <a:noFill/>
                <a:round/>
                <a:headEnd/>
                <a:tailEnd/>
              </a:ln>
            </p:spPr>
            <p:txBody>
              <a:bodyPr/>
              <a:lstStyle/>
              <a:p>
                <a:endParaRPr lang="en-US"/>
              </a:p>
            </p:txBody>
          </p:sp>
          <p:sp>
            <p:nvSpPr>
              <p:cNvPr id="5152" name="Freeform 32"/>
              <p:cNvSpPr>
                <a:spLocks/>
              </p:cNvSpPr>
              <p:nvPr/>
            </p:nvSpPr>
            <p:spPr bwMode="auto">
              <a:xfrm>
                <a:off x="2691" y="504"/>
                <a:ext cx="16" cy="23"/>
              </a:xfrm>
              <a:custGeom>
                <a:avLst/>
                <a:gdLst/>
                <a:ahLst/>
                <a:cxnLst>
                  <a:cxn ang="0">
                    <a:pos x="31" y="44"/>
                  </a:cxn>
                  <a:cxn ang="0">
                    <a:pos x="27" y="35"/>
                  </a:cxn>
                  <a:cxn ang="0">
                    <a:pos x="20" y="18"/>
                  </a:cxn>
                  <a:cxn ang="0">
                    <a:pos x="11" y="4"/>
                  </a:cxn>
                  <a:cxn ang="0">
                    <a:pos x="3" y="0"/>
                  </a:cxn>
                  <a:cxn ang="0">
                    <a:pos x="0" y="3"/>
                  </a:cxn>
                  <a:cxn ang="0">
                    <a:pos x="1" y="8"/>
                  </a:cxn>
                  <a:cxn ang="0">
                    <a:pos x="5" y="13"/>
                  </a:cxn>
                  <a:cxn ang="0">
                    <a:pos x="9" y="20"/>
                  </a:cxn>
                  <a:cxn ang="0">
                    <a:pos x="15" y="28"/>
                  </a:cxn>
                  <a:cxn ang="0">
                    <a:pos x="22" y="35"/>
                  </a:cxn>
                  <a:cxn ang="0">
                    <a:pos x="28" y="40"/>
                  </a:cxn>
                  <a:cxn ang="0">
                    <a:pos x="31" y="44"/>
                  </a:cxn>
                </a:cxnLst>
                <a:rect l="0" t="0" r="r" b="b"/>
                <a:pathLst>
                  <a:path w="31" h="44">
                    <a:moveTo>
                      <a:pt x="31" y="44"/>
                    </a:moveTo>
                    <a:lnTo>
                      <a:pt x="27" y="35"/>
                    </a:lnTo>
                    <a:lnTo>
                      <a:pt x="20" y="18"/>
                    </a:lnTo>
                    <a:lnTo>
                      <a:pt x="11" y="4"/>
                    </a:lnTo>
                    <a:lnTo>
                      <a:pt x="3" y="0"/>
                    </a:lnTo>
                    <a:lnTo>
                      <a:pt x="0" y="3"/>
                    </a:lnTo>
                    <a:lnTo>
                      <a:pt x="1" y="8"/>
                    </a:lnTo>
                    <a:lnTo>
                      <a:pt x="5" y="13"/>
                    </a:lnTo>
                    <a:lnTo>
                      <a:pt x="9" y="20"/>
                    </a:lnTo>
                    <a:lnTo>
                      <a:pt x="15" y="28"/>
                    </a:lnTo>
                    <a:lnTo>
                      <a:pt x="22" y="35"/>
                    </a:lnTo>
                    <a:lnTo>
                      <a:pt x="28" y="40"/>
                    </a:lnTo>
                    <a:lnTo>
                      <a:pt x="31" y="44"/>
                    </a:lnTo>
                    <a:close/>
                  </a:path>
                </a:pathLst>
              </a:custGeom>
              <a:solidFill>
                <a:srgbClr val="006600"/>
              </a:solidFill>
              <a:ln w="9525">
                <a:noFill/>
                <a:round/>
                <a:headEnd/>
                <a:tailEnd/>
              </a:ln>
            </p:spPr>
            <p:txBody>
              <a:bodyPr/>
              <a:lstStyle/>
              <a:p>
                <a:endParaRPr lang="en-US"/>
              </a:p>
            </p:txBody>
          </p:sp>
          <p:sp>
            <p:nvSpPr>
              <p:cNvPr id="5153" name="Freeform 33"/>
              <p:cNvSpPr>
                <a:spLocks/>
              </p:cNvSpPr>
              <p:nvPr/>
            </p:nvSpPr>
            <p:spPr bwMode="auto">
              <a:xfrm>
                <a:off x="2753" y="650"/>
                <a:ext cx="35" cy="8"/>
              </a:xfrm>
              <a:custGeom>
                <a:avLst/>
                <a:gdLst/>
                <a:ahLst/>
                <a:cxnLst>
                  <a:cxn ang="0">
                    <a:pos x="0" y="10"/>
                  </a:cxn>
                  <a:cxn ang="0">
                    <a:pos x="6" y="6"/>
                  </a:cxn>
                  <a:cxn ang="0">
                    <a:pos x="17" y="4"/>
                  </a:cxn>
                  <a:cxn ang="0">
                    <a:pos x="27" y="1"/>
                  </a:cxn>
                  <a:cxn ang="0">
                    <a:pos x="39" y="0"/>
                  </a:cxn>
                  <a:cxn ang="0">
                    <a:pos x="49" y="0"/>
                  </a:cxn>
                  <a:cxn ang="0">
                    <a:pos x="58" y="2"/>
                  </a:cxn>
                  <a:cxn ang="0">
                    <a:pos x="65" y="5"/>
                  </a:cxn>
                  <a:cxn ang="0">
                    <a:pos x="69" y="9"/>
                  </a:cxn>
                  <a:cxn ang="0">
                    <a:pos x="67" y="13"/>
                  </a:cxn>
                  <a:cxn ang="0">
                    <a:pos x="62" y="15"/>
                  </a:cxn>
                  <a:cxn ang="0">
                    <a:pos x="53" y="15"/>
                  </a:cxn>
                  <a:cxn ang="0">
                    <a:pos x="41" y="15"/>
                  </a:cxn>
                  <a:cxn ang="0">
                    <a:pos x="29" y="13"/>
                  </a:cxn>
                  <a:cxn ang="0">
                    <a:pos x="18" y="12"/>
                  </a:cxn>
                  <a:cxn ang="0">
                    <a:pos x="8" y="10"/>
                  </a:cxn>
                  <a:cxn ang="0">
                    <a:pos x="0" y="10"/>
                  </a:cxn>
                </a:cxnLst>
                <a:rect l="0" t="0" r="r" b="b"/>
                <a:pathLst>
                  <a:path w="69" h="15">
                    <a:moveTo>
                      <a:pt x="0" y="10"/>
                    </a:moveTo>
                    <a:lnTo>
                      <a:pt x="6" y="6"/>
                    </a:lnTo>
                    <a:lnTo>
                      <a:pt x="17" y="4"/>
                    </a:lnTo>
                    <a:lnTo>
                      <a:pt x="27" y="1"/>
                    </a:lnTo>
                    <a:lnTo>
                      <a:pt x="39" y="0"/>
                    </a:lnTo>
                    <a:lnTo>
                      <a:pt x="49" y="0"/>
                    </a:lnTo>
                    <a:lnTo>
                      <a:pt x="58" y="2"/>
                    </a:lnTo>
                    <a:lnTo>
                      <a:pt x="65" y="5"/>
                    </a:lnTo>
                    <a:lnTo>
                      <a:pt x="69" y="9"/>
                    </a:lnTo>
                    <a:lnTo>
                      <a:pt x="67" y="13"/>
                    </a:lnTo>
                    <a:lnTo>
                      <a:pt x="62" y="15"/>
                    </a:lnTo>
                    <a:lnTo>
                      <a:pt x="53" y="15"/>
                    </a:lnTo>
                    <a:lnTo>
                      <a:pt x="41" y="15"/>
                    </a:lnTo>
                    <a:lnTo>
                      <a:pt x="29" y="13"/>
                    </a:lnTo>
                    <a:lnTo>
                      <a:pt x="18" y="12"/>
                    </a:lnTo>
                    <a:lnTo>
                      <a:pt x="8" y="10"/>
                    </a:lnTo>
                    <a:lnTo>
                      <a:pt x="0" y="10"/>
                    </a:lnTo>
                    <a:close/>
                  </a:path>
                </a:pathLst>
              </a:custGeom>
              <a:solidFill>
                <a:srgbClr val="006600"/>
              </a:solidFill>
              <a:ln w="9525">
                <a:noFill/>
                <a:round/>
                <a:headEnd/>
                <a:tailEnd/>
              </a:ln>
            </p:spPr>
            <p:txBody>
              <a:bodyPr/>
              <a:lstStyle/>
              <a:p>
                <a:endParaRPr lang="en-US"/>
              </a:p>
            </p:txBody>
          </p:sp>
          <p:sp>
            <p:nvSpPr>
              <p:cNvPr id="5154" name="Freeform 34"/>
              <p:cNvSpPr>
                <a:spLocks/>
              </p:cNvSpPr>
              <p:nvPr/>
            </p:nvSpPr>
            <p:spPr bwMode="auto">
              <a:xfrm>
                <a:off x="2748" y="669"/>
                <a:ext cx="31" cy="14"/>
              </a:xfrm>
              <a:custGeom>
                <a:avLst/>
                <a:gdLst/>
                <a:ahLst/>
                <a:cxnLst>
                  <a:cxn ang="0">
                    <a:pos x="0" y="0"/>
                  </a:cxn>
                  <a:cxn ang="0">
                    <a:pos x="7" y="1"/>
                  </a:cxn>
                  <a:cxn ang="0">
                    <a:pos x="15" y="2"/>
                  </a:cxn>
                  <a:cxn ang="0">
                    <a:pos x="25" y="5"/>
                  </a:cxn>
                  <a:cxn ang="0">
                    <a:pos x="37" y="8"/>
                  </a:cxn>
                  <a:cxn ang="0">
                    <a:pos x="46" y="12"/>
                  </a:cxn>
                  <a:cxn ang="0">
                    <a:pos x="55" y="16"/>
                  </a:cxn>
                  <a:cxn ang="0">
                    <a:pos x="61" y="21"/>
                  </a:cxn>
                  <a:cxn ang="0">
                    <a:pos x="63" y="25"/>
                  </a:cxn>
                  <a:cxn ang="0">
                    <a:pos x="61" y="28"/>
                  </a:cxn>
                  <a:cxn ang="0">
                    <a:pos x="55" y="28"/>
                  </a:cxn>
                  <a:cxn ang="0">
                    <a:pos x="46" y="24"/>
                  </a:cxn>
                  <a:cxn ang="0">
                    <a:pos x="35" y="20"/>
                  </a:cxn>
                  <a:cxn ang="0">
                    <a:pos x="23" y="14"/>
                  </a:cxn>
                  <a:cxn ang="0">
                    <a:pos x="13" y="8"/>
                  </a:cxn>
                  <a:cxn ang="0">
                    <a:pos x="5" y="4"/>
                  </a:cxn>
                  <a:cxn ang="0">
                    <a:pos x="0" y="0"/>
                  </a:cxn>
                </a:cxnLst>
                <a:rect l="0" t="0" r="r" b="b"/>
                <a:pathLst>
                  <a:path w="63" h="28">
                    <a:moveTo>
                      <a:pt x="0" y="0"/>
                    </a:moveTo>
                    <a:lnTo>
                      <a:pt x="7" y="1"/>
                    </a:lnTo>
                    <a:lnTo>
                      <a:pt x="15" y="2"/>
                    </a:lnTo>
                    <a:lnTo>
                      <a:pt x="25" y="5"/>
                    </a:lnTo>
                    <a:lnTo>
                      <a:pt x="37" y="8"/>
                    </a:lnTo>
                    <a:lnTo>
                      <a:pt x="46" y="12"/>
                    </a:lnTo>
                    <a:lnTo>
                      <a:pt x="55" y="16"/>
                    </a:lnTo>
                    <a:lnTo>
                      <a:pt x="61" y="21"/>
                    </a:lnTo>
                    <a:lnTo>
                      <a:pt x="63" y="25"/>
                    </a:lnTo>
                    <a:lnTo>
                      <a:pt x="61" y="28"/>
                    </a:lnTo>
                    <a:lnTo>
                      <a:pt x="55" y="28"/>
                    </a:lnTo>
                    <a:lnTo>
                      <a:pt x="46" y="24"/>
                    </a:lnTo>
                    <a:lnTo>
                      <a:pt x="35" y="20"/>
                    </a:lnTo>
                    <a:lnTo>
                      <a:pt x="23" y="14"/>
                    </a:lnTo>
                    <a:lnTo>
                      <a:pt x="13" y="8"/>
                    </a:lnTo>
                    <a:lnTo>
                      <a:pt x="5" y="4"/>
                    </a:lnTo>
                    <a:lnTo>
                      <a:pt x="0" y="0"/>
                    </a:lnTo>
                    <a:close/>
                  </a:path>
                </a:pathLst>
              </a:custGeom>
              <a:solidFill>
                <a:srgbClr val="006600"/>
              </a:solidFill>
              <a:ln w="9525">
                <a:noFill/>
                <a:round/>
                <a:headEnd/>
                <a:tailEnd/>
              </a:ln>
            </p:spPr>
            <p:txBody>
              <a:bodyPr/>
              <a:lstStyle/>
              <a:p>
                <a:endParaRPr lang="en-US"/>
              </a:p>
            </p:txBody>
          </p:sp>
          <p:sp>
            <p:nvSpPr>
              <p:cNvPr id="5155" name="Freeform 35"/>
              <p:cNvSpPr>
                <a:spLocks/>
              </p:cNvSpPr>
              <p:nvPr/>
            </p:nvSpPr>
            <p:spPr bwMode="auto">
              <a:xfrm>
                <a:off x="2757" y="637"/>
                <a:ext cx="31" cy="8"/>
              </a:xfrm>
              <a:custGeom>
                <a:avLst/>
                <a:gdLst/>
                <a:ahLst/>
                <a:cxnLst>
                  <a:cxn ang="0">
                    <a:pos x="0" y="15"/>
                  </a:cxn>
                  <a:cxn ang="0">
                    <a:pos x="3" y="10"/>
                  </a:cxn>
                  <a:cxn ang="0">
                    <a:pos x="10" y="5"/>
                  </a:cxn>
                  <a:cxn ang="0">
                    <a:pos x="19" y="2"/>
                  </a:cxn>
                  <a:cxn ang="0">
                    <a:pos x="29" y="0"/>
                  </a:cxn>
                  <a:cxn ang="0">
                    <a:pos x="41" y="0"/>
                  </a:cxn>
                  <a:cxn ang="0">
                    <a:pos x="51" y="1"/>
                  </a:cxn>
                  <a:cxn ang="0">
                    <a:pos x="59" y="3"/>
                  </a:cxn>
                  <a:cxn ang="0">
                    <a:pos x="64" y="7"/>
                  </a:cxn>
                  <a:cxn ang="0">
                    <a:pos x="64" y="10"/>
                  </a:cxn>
                  <a:cxn ang="0">
                    <a:pos x="59" y="12"/>
                  </a:cxn>
                  <a:cxn ang="0">
                    <a:pos x="52" y="14"/>
                  </a:cxn>
                  <a:cxn ang="0">
                    <a:pos x="42" y="14"/>
                  </a:cxn>
                  <a:cxn ang="0">
                    <a:pos x="30" y="14"/>
                  </a:cxn>
                  <a:cxn ang="0">
                    <a:pos x="19" y="14"/>
                  </a:cxn>
                  <a:cxn ang="0">
                    <a:pos x="9" y="14"/>
                  </a:cxn>
                  <a:cxn ang="0">
                    <a:pos x="0" y="15"/>
                  </a:cxn>
                </a:cxnLst>
                <a:rect l="0" t="0" r="r" b="b"/>
                <a:pathLst>
                  <a:path w="64" h="15">
                    <a:moveTo>
                      <a:pt x="0" y="15"/>
                    </a:moveTo>
                    <a:lnTo>
                      <a:pt x="3" y="10"/>
                    </a:lnTo>
                    <a:lnTo>
                      <a:pt x="10" y="5"/>
                    </a:lnTo>
                    <a:lnTo>
                      <a:pt x="19" y="2"/>
                    </a:lnTo>
                    <a:lnTo>
                      <a:pt x="29" y="0"/>
                    </a:lnTo>
                    <a:lnTo>
                      <a:pt x="41" y="0"/>
                    </a:lnTo>
                    <a:lnTo>
                      <a:pt x="51" y="1"/>
                    </a:lnTo>
                    <a:lnTo>
                      <a:pt x="59" y="3"/>
                    </a:lnTo>
                    <a:lnTo>
                      <a:pt x="64" y="7"/>
                    </a:lnTo>
                    <a:lnTo>
                      <a:pt x="64" y="10"/>
                    </a:lnTo>
                    <a:lnTo>
                      <a:pt x="59" y="12"/>
                    </a:lnTo>
                    <a:lnTo>
                      <a:pt x="52" y="14"/>
                    </a:lnTo>
                    <a:lnTo>
                      <a:pt x="42" y="14"/>
                    </a:lnTo>
                    <a:lnTo>
                      <a:pt x="30" y="14"/>
                    </a:lnTo>
                    <a:lnTo>
                      <a:pt x="19" y="14"/>
                    </a:lnTo>
                    <a:lnTo>
                      <a:pt x="9" y="14"/>
                    </a:lnTo>
                    <a:lnTo>
                      <a:pt x="0" y="15"/>
                    </a:lnTo>
                    <a:close/>
                  </a:path>
                </a:pathLst>
              </a:custGeom>
              <a:solidFill>
                <a:srgbClr val="006600"/>
              </a:solidFill>
              <a:ln w="9525">
                <a:noFill/>
                <a:round/>
                <a:headEnd/>
                <a:tailEnd/>
              </a:ln>
            </p:spPr>
            <p:txBody>
              <a:bodyPr/>
              <a:lstStyle/>
              <a:p>
                <a:endParaRPr lang="en-US"/>
              </a:p>
            </p:txBody>
          </p:sp>
          <p:sp>
            <p:nvSpPr>
              <p:cNvPr id="5156" name="Freeform 36"/>
              <p:cNvSpPr>
                <a:spLocks/>
              </p:cNvSpPr>
              <p:nvPr/>
            </p:nvSpPr>
            <p:spPr bwMode="auto">
              <a:xfrm>
                <a:off x="2757" y="624"/>
                <a:ext cx="34" cy="9"/>
              </a:xfrm>
              <a:custGeom>
                <a:avLst/>
                <a:gdLst/>
                <a:ahLst/>
                <a:cxnLst>
                  <a:cxn ang="0">
                    <a:pos x="0" y="20"/>
                  </a:cxn>
                  <a:cxn ang="0">
                    <a:pos x="4" y="14"/>
                  </a:cxn>
                  <a:cxn ang="0">
                    <a:pos x="11" y="9"/>
                  </a:cxn>
                  <a:cxn ang="0">
                    <a:pos x="21" y="5"/>
                  </a:cxn>
                  <a:cxn ang="0">
                    <a:pos x="33" y="2"/>
                  </a:cxn>
                  <a:cxn ang="0">
                    <a:pos x="43" y="0"/>
                  </a:cxn>
                  <a:cxn ang="0">
                    <a:pos x="54" y="0"/>
                  </a:cxn>
                  <a:cxn ang="0">
                    <a:pos x="62" y="1"/>
                  </a:cxn>
                  <a:cxn ang="0">
                    <a:pos x="66" y="5"/>
                  </a:cxn>
                  <a:cxn ang="0">
                    <a:pos x="66" y="8"/>
                  </a:cxn>
                  <a:cxn ang="0">
                    <a:pos x="62" y="9"/>
                  </a:cxn>
                  <a:cxn ang="0">
                    <a:pos x="55" y="12"/>
                  </a:cxn>
                  <a:cxn ang="0">
                    <a:pos x="45" y="13"/>
                  </a:cxn>
                  <a:cxn ang="0">
                    <a:pos x="33" y="14"/>
                  </a:cxn>
                  <a:cxn ang="0">
                    <a:pos x="20" y="15"/>
                  </a:cxn>
                  <a:cxn ang="0">
                    <a:pos x="9" y="17"/>
                  </a:cxn>
                  <a:cxn ang="0">
                    <a:pos x="0" y="20"/>
                  </a:cxn>
                </a:cxnLst>
                <a:rect l="0" t="0" r="r" b="b"/>
                <a:pathLst>
                  <a:path w="66" h="20">
                    <a:moveTo>
                      <a:pt x="0" y="20"/>
                    </a:moveTo>
                    <a:lnTo>
                      <a:pt x="4" y="14"/>
                    </a:lnTo>
                    <a:lnTo>
                      <a:pt x="11" y="9"/>
                    </a:lnTo>
                    <a:lnTo>
                      <a:pt x="21" y="5"/>
                    </a:lnTo>
                    <a:lnTo>
                      <a:pt x="33" y="2"/>
                    </a:lnTo>
                    <a:lnTo>
                      <a:pt x="43" y="0"/>
                    </a:lnTo>
                    <a:lnTo>
                      <a:pt x="54" y="0"/>
                    </a:lnTo>
                    <a:lnTo>
                      <a:pt x="62" y="1"/>
                    </a:lnTo>
                    <a:lnTo>
                      <a:pt x="66" y="5"/>
                    </a:lnTo>
                    <a:lnTo>
                      <a:pt x="66" y="8"/>
                    </a:lnTo>
                    <a:lnTo>
                      <a:pt x="62" y="9"/>
                    </a:lnTo>
                    <a:lnTo>
                      <a:pt x="55" y="12"/>
                    </a:lnTo>
                    <a:lnTo>
                      <a:pt x="45" y="13"/>
                    </a:lnTo>
                    <a:lnTo>
                      <a:pt x="33" y="14"/>
                    </a:lnTo>
                    <a:lnTo>
                      <a:pt x="20" y="15"/>
                    </a:lnTo>
                    <a:lnTo>
                      <a:pt x="9" y="17"/>
                    </a:lnTo>
                    <a:lnTo>
                      <a:pt x="0" y="20"/>
                    </a:lnTo>
                    <a:close/>
                  </a:path>
                </a:pathLst>
              </a:custGeom>
              <a:solidFill>
                <a:srgbClr val="006600"/>
              </a:solidFill>
              <a:ln w="9525">
                <a:noFill/>
                <a:round/>
                <a:headEnd/>
                <a:tailEnd/>
              </a:ln>
            </p:spPr>
            <p:txBody>
              <a:bodyPr/>
              <a:lstStyle/>
              <a:p>
                <a:endParaRPr lang="en-US"/>
              </a:p>
            </p:txBody>
          </p:sp>
          <p:sp>
            <p:nvSpPr>
              <p:cNvPr id="5157" name="Freeform 37"/>
              <p:cNvSpPr>
                <a:spLocks/>
              </p:cNvSpPr>
              <p:nvPr/>
            </p:nvSpPr>
            <p:spPr bwMode="auto">
              <a:xfrm>
                <a:off x="2756" y="610"/>
                <a:ext cx="32" cy="14"/>
              </a:xfrm>
              <a:custGeom>
                <a:avLst/>
                <a:gdLst/>
                <a:ahLst/>
                <a:cxnLst>
                  <a:cxn ang="0">
                    <a:pos x="0" y="26"/>
                  </a:cxn>
                  <a:cxn ang="0">
                    <a:pos x="6" y="19"/>
                  </a:cxn>
                  <a:cxn ang="0">
                    <a:pos x="14" y="13"/>
                  </a:cxn>
                  <a:cxn ang="0">
                    <a:pos x="24" y="8"/>
                  </a:cxn>
                  <a:cxn ang="0">
                    <a:pos x="35" y="4"/>
                  </a:cxn>
                  <a:cxn ang="0">
                    <a:pos x="45" y="1"/>
                  </a:cxn>
                  <a:cxn ang="0">
                    <a:pos x="54" y="0"/>
                  </a:cxn>
                  <a:cxn ang="0">
                    <a:pos x="61" y="1"/>
                  </a:cxn>
                  <a:cxn ang="0">
                    <a:pos x="65" y="3"/>
                  </a:cxn>
                  <a:cxn ang="0">
                    <a:pos x="64" y="6"/>
                  </a:cxn>
                  <a:cxn ang="0">
                    <a:pos x="59" y="10"/>
                  </a:cxn>
                  <a:cxn ang="0">
                    <a:pos x="51" y="13"/>
                  </a:cxn>
                  <a:cxn ang="0">
                    <a:pos x="41" y="16"/>
                  </a:cxn>
                  <a:cxn ang="0">
                    <a:pos x="30" y="18"/>
                  </a:cxn>
                  <a:cxn ang="0">
                    <a:pos x="19" y="20"/>
                  </a:cxn>
                  <a:cxn ang="0">
                    <a:pos x="8" y="23"/>
                  </a:cxn>
                  <a:cxn ang="0">
                    <a:pos x="0" y="26"/>
                  </a:cxn>
                </a:cxnLst>
                <a:rect l="0" t="0" r="r" b="b"/>
                <a:pathLst>
                  <a:path w="65" h="26">
                    <a:moveTo>
                      <a:pt x="0" y="26"/>
                    </a:moveTo>
                    <a:lnTo>
                      <a:pt x="6" y="19"/>
                    </a:lnTo>
                    <a:lnTo>
                      <a:pt x="14" y="13"/>
                    </a:lnTo>
                    <a:lnTo>
                      <a:pt x="24" y="8"/>
                    </a:lnTo>
                    <a:lnTo>
                      <a:pt x="35" y="4"/>
                    </a:lnTo>
                    <a:lnTo>
                      <a:pt x="45" y="1"/>
                    </a:lnTo>
                    <a:lnTo>
                      <a:pt x="54" y="0"/>
                    </a:lnTo>
                    <a:lnTo>
                      <a:pt x="61" y="1"/>
                    </a:lnTo>
                    <a:lnTo>
                      <a:pt x="65" y="3"/>
                    </a:lnTo>
                    <a:lnTo>
                      <a:pt x="64" y="6"/>
                    </a:lnTo>
                    <a:lnTo>
                      <a:pt x="59" y="10"/>
                    </a:lnTo>
                    <a:lnTo>
                      <a:pt x="51" y="13"/>
                    </a:lnTo>
                    <a:lnTo>
                      <a:pt x="41" y="16"/>
                    </a:lnTo>
                    <a:lnTo>
                      <a:pt x="30" y="18"/>
                    </a:lnTo>
                    <a:lnTo>
                      <a:pt x="19" y="20"/>
                    </a:lnTo>
                    <a:lnTo>
                      <a:pt x="8" y="23"/>
                    </a:lnTo>
                    <a:lnTo>
                      <a:pt x="0" y="26"/>
                    </a:lnTo>
                    <a:close/>
                  </a:path>
                </a:pathLst>
              </a:custGeom>
              <a:solidFill>
                <a:srgbClr val="006600"/>
              </a:solidFill>
              <a:ln w="9525">
                <a:noFill/>
                <a:round/>
                <a:headEnd/>
                <a:tailEnd/>
              </a:ln>
            </p:spPr>
            <p:txBody>
              <a:bodyPr/>
              <a:lstStyle/>
              <a:p>
                <a:endParaRPr lang="en-US"/>
              </a:p>
            </p:txBody>
          </p:sp>
          <p:sp>
            <p:nvSpPr>
              <p:cNvPr id="5158" name="Freeform 38"/>
              <p:cNvSpPr>
                <a:spLocks/>
              </p:cNvSpPr>
              <p:nvPr/>
            </p:nvSpPr>
            <p:spPr bwMode="auto">
              <a:xfrm>
                <a:off x="2754" y="591"/>
                <a:ext cx="33" cy="20"/>
              </a:xfrm>
              <a:custGeom>
                <a:avLst/>
                <a:gdLst/>
                <a:ahLst/>
                <a:cxnLst>
                  <a:cxn ang="0">
                    <a:pos x="0" y="40"/>
                  </a:cxn>
                  <a:cxn ang="0">
                    <a:pos x="7" y="33"/>
                  </a:cxn>
                  <a:cxn ang="0">
                    <a:pos x="16" y="26"/>
                  </a:cxn>
                  <a:cxn ang="0">
                    <a:pos x="25" y="18"/>
                  </a:cxn>
                  <a:cxn ang="0">
                    <a:pos x="37" y="11"/>
                  </a:cxn>
                  <a:cxn ang="0">
                    <a:pos x="46" y="4"/>
                  </a:cxn>
                  <a:cxn ang="0">
                    <a:pos x="55" y="1"/>
                  </a:cxn>
                  <a:cxn ang="0">
                    <a:pos x="62" y="0"/>
                  </a:cxn>
                  <a:cxn ang="0">
                    <a:pos x="66" y="3"/>
                  </a:cxn>
                  <a:cxn ang="0">
                    <a:pos x="66" y="9"/>
                  </a:cxn>
                  <a:cxn ang="0">
                    <a:pos x="61" y="13"/>
                  </a:cxn>
                  <a:cxn ang="0">
                    <a:pos x="52" y="18"/>
                  </a:cxn>
                  <a:cxn ang="0">
                    <a:pos x="40" y="23"/>
                  </a:cxn>
                  <a:cxn ang="0">
                    <a:pos x="28" y="27"/>
                  </a:cxn>
                  <a:cxn ang="0">
                    <a:pos x="17" y="32"/>
                  </a:cxn>
                  <a:cxn ang="0">
                    <a:pos x="7" y="36"/>
                  </a:cxn>
                  <a:cxn ang="0">
                    <a:pos x="0" y="40"/>
                  </a:cxn>
                </a:cxnLst>
                <a:rect l="0" t="0" r="r" b="b"/>
                <a:pathLst>
                  <a:path w="66" h="40">
                    <a:moveTo>
                      <a:pt x="0" y="40"/>
                    </a:moveTo>
                    <a:lnTo>
                      <a:pt x="7" y="33"/>
                    </a:lnTo>
                    <a:lnTo>
                      <a:pt x="16" y="26"/>
                    </a:lnTo>
                    <a:lnTo>
                      <a:pt x="25" y="18"/>
                    </a:lnTo>
                    <a:lnTo>
                      <a:pt x="37" y="11"/>
                    </a:lnTo>
                    <a:lnTo>
                      <a:pt x="46" y="4"/>
                    </a:lnTo>
                    <a:lnTo>
                      <a:pt x="55" y="1"/>
                    </a:lnTo>
                    <a:lnTo>
                      <a:pt x="62" y="0"/>
                    </a:lnTo>
                    <a:lnTo>
                      <a:pt x="66" y="3"/>
                    </a:lnTo>
                    <a:lnTo>
                      <a:pt x="66" y="9"/>
                    </a:lnTo>
                    <a:lnTo>
                      <a:pt x="61" y="13"/>
                    </a:lnTo>
                    <a:lnTo>
                      <a:pt x="52" y="18"/>
                    </a:lnTo>
                    <a:lnTo>
                      <a:pt x="40" y="23"/>
                    </a:lnTo>
                    <a:lnTo>
                      <a:pt x="28" y="27"/>
                    </a:lnTo>
                    <a:lnTo>
                      <a:pt x="17" y="32"/>
                    </a:lnTo>
                    <a:lnTo>
                      <a:pt x="7" y="36"/>
                    </a:lnTo>
                    <a:lnTo>
                      <a:pt x="0" y="40"/>
                    </a:lnTo>
                    <a:close/>
                  </a:path>
                </a:pathLst>
              </a:custGeom>
              <a:solidFill>
                <a:srgbClr val="006600"/>
              </a:solidFill>
              <a:ln w="9525">
                <a:noFill/>
                <a:round/>
                <a:headEnd/>
                <a:tailEnd/>
              </a:ln>
            </p:spPr>
            <p:txBody>
              <a:bodyPr/>
              <a:lstStyle/>
              <a:p>
                <a:endParaRPr lang="en-US"/>
              </a:p>
            </p:txBody>
          </p:sp>
          <p:sp>
            <p:nvSpPr>
              <p:cNvPr id="5159" name="Freeform 39"/>
              <p:cNvSpPr>
                <a:spLocks/>
              </p:cNvSpPr>
              <p:nvPr/>
            </p:nvSpPr>
            <p:spPr bwMode="auto">
              <a:xfrm>
                <a:off x="2749" y="571"/>
                <a:ext cx="33" cy="27"/>
              </a:xfrm>
              <a:custGeom>
                <a:avLst/>
                <a:gdLst/>
                <a:ahLst/>
                <a:cxnLst>
                  <a:cxn ang="0">
                    <a:pos x="0" y="54"/>
                  </a:cxn>
                  <a:cxn ang="0">
                    <a:pos x="6" y="47"/>
                  </a:cxn>
                  <a:cxn ang="0">
                    <a:pos x="14" y="38"/>
                  </a:cxn>
                  <a:cxn ang="0">
                    <a:pos x="25" y="28"/>
                  </a:cxn>
                  <a:cxn ang="0">
                    <a:pos x="36" y="17"/>
                  </a:cxn>
                  <a:cxn ang="0">
                    <a:pos x="46" y="9"/>
                  </a:cxn>
                  <a:cxn ang="0">
                    <a:pos x="57" y="2"/>
                  </a:cxn>
                  <a:cxn ang="0">
                    <a:pos x="64" y="0"/>
                  </a:cxn>
                  <a:cxn ang="0">
                    <a:pos x="67" y="2"/>
                  </a:cxn>
                  <a:cxn ang="0">
                    <a:pos x="66" y="8"/>
                  </a:cxn>
                  <a:cxn ang="0">
                    <a:pos x="59" y="16"/>
                  </a:cxn>
                  <a:cxn ang="0">
                    <a:pos x="50" y="23"/>
                  </a:cxn>
                  <a:cxn ang="0">
                    <a:pos x="38" y="31"/>
                  </a:cxn>
                  <a:cxn ang="0">
                    <a:pos x="26" y="38"/>
                  </a:cxn>
                  <a:cxn ang="0">
                    <a:pos x="14" y="45"/>
                  </a:cxn>
                  <a:cxn ang="0">
                    <a:pos x="6" y="51"/>
                  </a:cxn>
                  <a:cxn ang="0">
                    <a:pos x="0" y="54"/>
                  </a:cxn>
                </a:cxnLst>
                <a:rect l="0" t="0" r="r" b="b"/>
                <a:pathLst>
                  <a:path w="67" h="54">
                    <a:moveTo>
                      <a:pt x="0" y="54"/>
                    </a:moveTo>
                    <a:lnTo>
                      <a:pt x="6" y="47"/>
                    </a:lnTo>
                    <a:lnTo>
                      <a:pt x="14" y="38"/>
                    </a:lnTo>
                    <a:lnTo>
                      <a:pt x="25" y="28"/>
                    </a:lnTo>
                    <a:lnTo>
                      <a:pt x="36" y="17"/>
                    </a:lnTo>
                    <a:lnTo>
                      <a:pt x="46" y="9"/>
                    </a:lnTo>
                    <a:lnTo>
                      <a:pt x="57" y="2"/>
                    </a:lnTo>
                    <a:lnTo>
                      <a:pt x="64" y="0"/>
                    </a:lnTo>
                    <a:lnTo>
                      <a:pt x="67" y="2"/>
                    </a:lnTo>
                    <a:lnTo>
                      <a:pt x="66" y="8"/>
                    </a:lnTo>
                    <a:lnTo>
                      <a:pt x="59" y="16"/>
                    </a:lnTo>
                    <a:lnTo>
                      <a:pt x="50" y="23"/>
                    </a:lnTo>
                    <a:lnTo>
                      <a:pt x="38" y="31"/>
                    </a:lnTo>
                    <a:lnTo>
                      <a:pt x="26" y="38"/>
                    </a:lnTo>
                    <a:lnTo>
                      <a:pt x="14" y="45"/>
                    </a:lnTo>
                    <a:lnTo>
                      <a:pt x="6" y="51"/>
                    </a:lnTo>
                    <a:lnTo>
                      <a:pt x="0" y="54"/>
                    </a:lnTo>
                    <a:close/>
                  </a:path>
                </a:pathLst>
              </a:custGeom>
              <a:solidFill>
                <a:srgbClr val="006600"/>
              </a:solidFill>
              <a:ln w="9525">
                <a:noFill/>
                <a:round/>
                <a:headEnd/>
                <a:tailEnd/>
              </a:ln>
            </p:spPr>
            <p:txBody>
              <a:bodyPr/>
              <a:lstStyle/>
              <a:p>
                <a:endParaRPr lang="en-US"/>
              </a:p>
            </p:txBody>
          </p:sp>
          <p:sp>
            <p:nvSpPr>
              <p:cNvPr id="5160" name="Freeform 40"/>
              <p:cNvSpPr>
                <a:spLocks/>
              </p:cNvSpPr>
              <p:nvPr/>
            </p:nvSpPr>
            <p:spPr bwMode="auto">
              <a:xfrm>
                <a:off x="2743" y="550"/>
                <a:ext cx="35" cy="31"/>
              </a:xfrm>
              <a:custGeom>
                <a:avLst/>
                <a:gdLst/>
                <a:ahLst/>
                <a:cxnLst>
                  <a:cxn ang="0">
                    <a:pos x="0" y="61"/>
                  </a:cxn>
                  <a:cxn ang="0">
                    <a:pos x="5" y="54"/>
                  </a:cxn>
                  <a:cxn ang="0">
                    <a:pos x="13" y="43"/>
                  </a:cxn>
                  <a:cxn ang="0">
                    <a:pos x="23" y="32"/>
                  </a:cxn>
                  <a:cxn ang="0">
                    <a:pos x="33" y="20"/>
                  </a:cxn>
                  <a:cxn ang="0">
                    <a:pos x="45" y="10"/>
                  </a:cxn>
                  <a:cxn ang="0">
                    <a:pos x="55" y="3"/>
                  </a:cxn>
                  <a:cxn ang="0">
                    <a:pos x="63" y="0"/>
                  </a:cxn>
                  <a:cxn ang="0">
                    <a:pos x="69" y="2"/>
                  </a:cxn>
                  <a:cxn ang="0">
                    <a:pos x="69" y="8"/>
                  </a:cxn>
                  <a:cxn ang="0">
                    <a:pos x="63" y="15"/>
                  </a:cxn>
                  <a:cxn ang="0">
                    <a:pos x="54" y="23"/>
                  </a:cxn>
                  <a:cxn ang="0">
                    <a:pos x="41" y="31"/>
                  </a:cxn>
                  <a:cxn ang="0">
                    <a:pos x="29" y="40"/>
                  </a:cxn>
                  <a:cxn ang="0">
                    <a:pos x="16" y="48"/>
                  </a:cxn>
                  <a:cxn ang="0">
                    <a:pos x="6" y="55"/>
                  </a:cxn>
                  <a:cxn ang="0">
                    <a:pos x="0" y="61"/>
                  </a:cxn>
                </a:cxnLst>
                <a:rect l="0" t="0" r="r" b="b"/>
                <a:pathLst>
                  <a:path w="69" h="61">
                    <a:moveTo>
                      <a:pt x="0" y="61"/>
                    </a:moveTo>
                    <a:lnTo>
                      <a:pt x="5" y="54"/>
                    </a:lnTo>
                    <a:lnTo>
                      <a:pt x="13" y="43"/>
                    </a:lnTo>
                    <a:lnTo>
                      <a:pt x="23" y="32"/>
                    </a:lnTo>
                    <a:lnTo>
                      <a:pt x="33" y="20"/>
                    </a:lnTo>
                    <a:lnTo>
                      <a:pt x="45" y="10"/>
                    </a:lnTo>
                    <a:lnTo>
                      <a:pt x="55" y="3"/>
                    </a:lnTo>
                    <a:lnTo>
                      <a:pt x="63" y="0"/>
                    </a:lnTo>
                    <a:lnTo>
                      <a:pt x="69" y="2"/>
                    </a:lnTo>
                    <a:lnTo>
                      <a:pt x="69" y="8"/>
                    </a:lnTo>
                    <a:lnTo>
                      <a:pt x="63" y="15"/>
                    </a:lnTo>
                    <a:lnTo>
                      <a:pt x="54" y="23"/>
                    </a:lnTo>
                    <a:lnTo>
                      <a:pt x="41" y="31"/>
                    </a:lnTo>
                    <a:lnTo>
                      <a:pt x="29" y="40"/>
                    </a:lnTo>
                    <a:lnTo>
                      <a:pt x="16" y="48"/>
                    </a:lnTo>
                    <a:lnTo>
                      <a:pt x="6" y="55"/>
                    </a:lnTo>
                    <a:lnTo>
                      <a:pt x="0" y="61"/>
                    </a:lnTo>
                    <a:close/>
                  </a:path>
                </a:pathLst>
              </a:custGeom>
              <a:solidFill>
                <a:srgbClr val="006600"/>
              </a:solidFill>
              <a:ln w="9525">
                <a:noFill/>
                <a:round/>
                <a:headEnd/>
                <a:tailEnd/>
              </a:ln>
            </p:spPr>
            <p:txBody>
              <a:bodyPr/>
              <a:lstStyle/>
              <a:p>
                <a:endParaRPr lang="en-US"/>
              </a:p>
            </p:txBody>
          </p:sp>
          <p:sp>
            <p:nvSpPr>
              <p:cNvPr id="5161" name="Freeform 41"/>
              <p:cNvSpPr>
                <a:spLocks/>
              </p:cNvSpPr>
              <p:nvPr/>
            </p:nvSpPr>
            <p:spPr bwMode="auto">
              <a:xfrm>
                <a:off x="2737" y="533"/>
                <a:ext cx="32" cy="36"/>
              </a:xfrm>
              <a:custGeom>
                <a:avLst/>
                <a:gdLst/>
                <a:ahLst/>
                <a:cxnLst>
                  <a:cxn ang="0">
                    <a:pos x="0" y="73"/>
                  </a:cxn>
                  <a:cxn ang="0">
                    <a:pos x="4" y="64"/>
                  </a:cxn>
                  <a:cxn ang="0">
                    <a:pos x="9" y="52"/>
                  </a:cxn>
                  <a:cxn ang="0">
                    <a:pos x="16" y="39"/>
                  </a:cxn>
                  <a:cxn ang="0">
                    <a:pos x="24" y="28"/>
                  </a:cxn>
                  <a:cxn ang="0">
                    <a:pos x="34" y="17"/>
                  </a:cxn>
                  <a:cxn ang="0">
                    <a:pos x="44" y="8"/>
                  </a:cxn>
                  <a:cxn ang="0">
                    <a:pos x="53" y="2"/>
                  </a:cxn>
                  <a:cxn ang="0">
                    <a:pos x="63" y="0"/>
                  </a:cxn>
                  <a:cxn ang="0">
                    <a:pos x="65" y="4"/>
                  </a:cxn>
                  <a:cxn ang="0">
                    <a:pos x="61" y="11"/>
                  </a:cxn>
                  <a:cxn ang="0">
                    <a:pos x="52" y="21"/>
                  </a:cxn>
                  <a:cxn ang="0">
                    <a:pos x="42" y="32"/>
                  </a:cxn>
                  <a:cxn ang="0">
                    <a:pos x="29" y="45"/>
                  </a:cxn>
                  <a:cxn ang="0">
                    <a:pos x="17" y="57"/>
                  </a:cxn>
                  <a:cxn ang="0">
                    <a:pos x="7" y="67"/>
                  </a:cxn>
                  <a:cxn ang="0">
                    <a:pos x="0" y="73"/>
                  </a:cxn>
                </a:cxnLst>
                <a:rect l="0" t="0" r="r" b="b"/>
                <a:pathLst>
                  <a:path w="65" h="73">
                    <a:moveTo>
                      <a:pt x="0" y="73"/>
                    </a:moveTo>
                    <a:lnTo>
                      <a:pt x="4" y="64"/>
                    </a:lnTo>
                    <a:lnTo>
                      <a:pt x="9" y="52"/>
                    </a:lnTo>
                    <a:lnTo>
                      <a:pt x="16" y="39"/>
                    </a:lnTo>
                    <a:lnTo>
                      <a:pt x="24" y="28"/>
                    </a:lnTo>
                    <a:lnTo>
                      <a:pt x="34" y="17"/>
                    </a:lnTo>
                    <a:lnTo>
                      <a:pt x="44" y="8"/>
                    </a:lnTo>
                    <a:lnTo>
                      <a:pt x="53" y="2"/>
                    </a:lnTo>
                    <a:lnTo>
                      <a:pt x="63" y="0"/>
                    </a:lnTo>
                    <a:lnTo>
                      <a:pt x="65" y="4"/>
                    </a:lnTo>
                    <a:lnTo>
                      <a:pt x="61" y="11"/>
                    </a:lnTo>
                    <a:lnTo>
                      <a:pt x="52" y="21"/>
                    </a:lnTo>
                    <a:lnTo>
                      <a:pt x="42" y="32"/>
                    </a:lnTo>
                    <a:lnTo>
                      <a:pt x="29" y="45"/>
                    </a:lnTo>
                    <a:lnTo>
                      <a:pt x="17" y="57"/>
                    </a:lnTo>
                    <a:lnTo>
                      <a:pt x="7" y="67"/>
                    </a:lnTo>
                    <a:lnTo>
                      <a:pt x="0" y="73"/>
                    </a:lnTo>
                    <a:close/>
                  </a:path>
                </a:pathLst>
              </a:custGeom>
              <a:solidFill>
                <a:srgbClr val="006600"/>
              </a:solidFill>
              <a:ln w="9525">
                <a:noFill/>
                <a:round/>
                <a:headEnd/>
                <a:tailEnd/>
              </a:ln>
            </p:spPr>
            <p:txBody>
              <a:bodyPr/>
              <a:lstStyle/>
              <a:p>
                <a:endParaRPr lang="en-US"/>
              </a:p>
            </p:txBody>
          </p:sp>
          <p:sp>
            <p:nvSpPr>
              <p:cNvPr id="5162" name="Freeform 42"/>
              <p:cNvSpPr>
                <a:spLocks/>
              </p:cNvSpPr>
              <p:nvPr/>
            </p:nvSpPr>
            <p:spPr bwMode="auto">
              <a:xfrm>
                <a:off x="2733" y="520"/>
                <a:ext cx="16" cy="40"/>
              </a:xfrm>
              <a:custGeom>
                <a:avLst/>
                <a:gdLst/>
                <a:ahLst/>
                <a:cxnLst>
                  <a:cxn ang="0">
                    <a:pos x="32" y="1"/>
                  </a:cxn>
                  <a:cxn ang="0">
                    <a:pos x="32" y="4"/>
                  </a:cxn>
                  <a:cxn ang="0">
                    <a:pos x="30" y="12"/>
                  </a:cxn>
                  <a:cxn ang="0">
                    <a:pos x="27" y="24"/>
                  </a:cxn>
                  <a:cxn ang="0">
                    <a:pos x="21" y="35"/>
                  </a:cxn>
                  <a:cxn ang="0">
                    <a:pos x="15" y="48"/>
                  </a:cxn>
                  <a:cxn ang="0">
                    <a:pos x="9" y="61"/>
                  </a:cxn>
                  <a:cxn ang="0">
                    <a:pos x="5" y="71"/>
                  </a:cxn>
                  <a:cxn ang="0">
                    <a:pos x="3" y="79"/>
                  </a:cxn>
                  <a:cxn ang="0">
                    <a:pos x="0" y="69"/>
                  </a:cxn>
                  <a:cxn ang="0">
                    <a:pos x="1" y="55"/>
                  </a:cxn>
                  <a:cxn ang="0">
                    <a:pos x="4" y="41"/>
                  </a:cxn>
                  <a:cxn ang="0">
                    <a:pos x="7" y="27"/>
                  </a:cxn>
                  <a:cxn ang="0">
                    <a:pos x="13" y="15"/>
                  </a:cxn>
                  <a:cxn ang="0">
                    <a:pos x="19" y="5"/>
                  </a:cxn>
                  <a:cxn ang="0">
                    <a:pos x="26" y="0"/>
                  </a:cxn>
                  <a:cxn ang="0">
                    <a:pos x="32" y="1"/>
                  </a:cxn>
                </a:cxnLst>
                <a:rect l="0" t="0" r="r" b="b"/>
                <a:pathLst>
                  <a:path w="32" h="79">
                    <a:moveTo>
                      <a:pt x="32" y="1"/>
                    </a:moveTo>
                    <a:lnTo>
                      <a:pt x="32" y="4"/>
                    </a:lnTo>
                    <a:lnTo>
                      <a:pt x="30" y="12"/>
                    </a:lnTo>
                    <a:lnTo>
                      <a:pt x="27" y="24"/>
                    </a:lnTo>
                    <a:lnTo>
                      <a:pt x="21" y="35"/>
                    </a:lnTo>
                    <a:lnTo>
                      <a:pt x="15" y="48"/>
                    </a:lnTo>
                    <a:lnTo>
                      <a:pt x="9" y="61"/>
                    </a:lnTo>
                    <a:lnTo>
                      <a:pt x="5" y="71"/>
                    </a:lnTo>
                    <a:lnTo>
                      <a:pt x="3" y="79"/>
                    </a:lnTo>
                    <a:lnTo>
                      <a:pt x="0" y="69"/>
                    </a:lnTo>
                    <a:lnTo>
                      <a:pt x="1" y="55"/>
                    </a:lnTo>
                    <a:lnTo>
                      <a:pt x="4" y="41"/>
                    </a:lnTo>
                    <a:lnTo>
                      <a:pt x="7" y="27"/>
                    </a:lnTo>
                    <a:lnTo>
                      <a:pt x="13" y="15"/>
                    </a:lnTo>
                    <a:lnTo>
                      <a:pt x="19" y="5"/>
                    </a:lnTo>
                    <a:lnTo>
                      <a:pt x="26" y="0"/>
                    </a:lnTo>
                    <a:lnTo>
                      <a:pt x="32" y="1"/>
                    </a:lnTo>
                    <a:close/>
                  </a:path>
                </a:pathLst>
              </a:custGeom>
              <a:solidFill>
                <a:srgbClr val="006600"/>
              </a:solidFill>
              <a:ln w="9525">
                <a:noFill/>
                <a:round/>
                <a:headEnd/>
                <a:tailEnd/>
              </a:ln>
            </p:spPr>
            <p:txBody>
              <a:bodyPr/>
              <a:lstStyle/>
              <a:p>
                <a:endParaRPr lang="en-US"/>
              </a:p>
            </p:txBody>
          </p:sp>
          <p:sp>
            <p:nvSpPr>
              <p:cNvPr id="5163" name="Freeform 43"/>
              <p:cNvSpPr>
                <a:spLocks/>
              </p:cNvSpPr>
              <p:nvPr/>
            </p:nvSpPr>
            <p:spPr bwMode="auto">
              <a:xfrm>
                <a:off x="2722" y="507"/>
                <a:ext cx="16" cy="39"/>
              </a:xfrm>
              <a:custGeom>
                <a:avLst/>
                <a:gdLst/>
                <a:ahLst/>
                <a:cxnLst>
                  <a:cxn ang="0">
                    <a:pos x="31" y="0"/>
                  </a:cxn>
                  <a:cxn ang="0">
                    <a:pos x="31" y="5"/>
                  </a:cxn>
                  <a:cxn ang="0">
                    <a:pos x="29" y="13"/>
                  </a:cxn>
                  <a:cxn ang="0">
                    <a:pos x="26" y="23"/>
                  </a:cxn>
                  <a:cxn ang="0">
                    <a:pos x="20" y="36"/>
                  </a:cxn>
                  <a:cxn ang="0">
                    <a:pos x="14" y="50"/>
                  </a:cxn>
                  <a:cxn ang="0">
                    <a:pos x="10" y="61"/>
                  </a:cxn>
                  <a:cxn ang="0">
                    <a:pos x="5" y="72"/>
                  </a:cxn>
                  <a:cxn ang="0">
                    <a:pos x="2" y="79"/>
                  </a:cxn>
                  <a:cxn ang="0">
                    <a:pos x="0" y="67"/>
                  </a:cxn>
                  <a:cxn ang="0">
                    <a:pos x="0" y="54"/>
                  </a:cxn>
                  <a:cxn ang="0">
                    <a:pos x="3" y="41"/>
                  </a:cxn>
                  <a:cxn ang="0">
                    <a:pos x="7" y="27"/>
                  </a:cxn>
                  <a:cxn ang="0">
                    <a:pos x="12" y="14"/>
                  </a:cxn>
                  <a:cxn ang="0">
                    <a:pos x="18" y="5"/>
                  </a:cxn>
                  <a:cxn ang="0">
                    <a:pos x="25" y="0"/>
                  </a:cxn>
                  <a:cxn ang="0">
                    <a:pos x="31" y="0"/>
                  </a:cxn>
                </a:cxnLst>
                <a:rect l="0" t="0" r="r" b="b"/>
                <a:pathLst>
                  <a:path w="31" h="79">
                    <a:moveTo>
                      <a:pt x="31" y="0"/>
                    </a:moveTo>
                    <a:lnTo>
                      <a:pt x="31" y="5"/>
                    </a:lnTo>
                    <a:lnTo>
                      <a:pt x="29" y="13"/>
                    </a:lnTo>
                    <a:lnTo>
                      <a:pt x="26" y="23"/>
                    </a:lnTo>
                    <a:lnTo>
                      <a:pt x="20" y="36"/>
                    </a:lnTo>
                    <a:lnTo>
                      <a:pt x="14" y="50"/>
                    </a:lnTo>
                    <a:lnTo>
                      <a:pt x="10" y="61"/>
                    </a:lnTo>
                    <a:lnTo>
                      <a:pt x="5" y="72"/>
                    </a:lnTo>
                    <a:lnTo>
                      <a:pt x="2" y="79"/>
                    </a:lnTo>
                    <a:lnTo>
                      <a:pt x="0" y="67"/>
                    </a:lnTo>
                    <a:lnTo>
                      <a:pt x="0" y="54"/>
                    </a:lnTo>
                    <a:lnTo>
                      <a:pt x="3" y="41"/>
                    </a:lnTo>
                    <a:lnTo>
                      <a:pt x="7" y="27"/>
                    </a:lnTo>
                    <a:lnTo>
                      <a:pt x="12" y="14"/>
                    </a:lnTo>
                    <a:lnTo>
                      <a:pt x="18" y="5"/>
                    </a:lnTo>
                    <a:lnTo>
                      <a:pt x="25" y="0"/>
                    </a:lnTo>
                    <a:lnTo>
                      <a:pt x="31" y="0"/>
                    </a:lnTo>
                    <a:close/>
                  </a:path>
                </a:pathLst>
              </a:custGeom>
              <a:solidFill>
                <a:srgbClr val="006600"/>
              </a:solidFill>
              <a:ln w="9525">
                <a:noFill/>
                <a:round/>
                <a:headEnd/>
                <a:tailEnd/>
              </a:ln>
            </p:spPr>
            <p:txBody>
              <a:bodyPr/>
              <a:lstStyle/>
              <a:p>
                <a:endParaRPr lang="en-US"/>
              </a:p>
            </p:txBody>
          </p:sp>
          <p:sp>
            <p:nvSpPr>
              <p:cNvPr id="5164" name="Freeform 44"/>
              <p:cNvSpPr>
                <a:spLocks/>
              </p:cNvSpPr>
              <p:nvPr/>
            </p:nvSpPr>
            <p:spPr bwMode="auto">
              <a:xfrm>
                <a:off x="2756" y="390"/>
                <a:ext cx="40" cy="197"/>
              </a:xfrm>
              <a:custGeom>
                <a:avLst/>
                <a:gdLst/>
                <a:ahLst/>
                <a:cxnLst>
                  <a:cxn ang="0">
                    <a:pos x="68" y="390"/>
                  </a:cxn>
                  <a:cxn ang="0">
                    <a:pos x="72" y="392"/>
                  </a:cxn>
                  <a:cxn ang="0">
                    <a:pos x="75" y="393"/>
                  </a:cxn>
                  <a:cxn ang="0">
                    <a:pos x="77" y="394"/>
                  </a:cxn>
                  <a:cxn ang="0">
                    <a:pos x="81" y="395"/>
                  </a:cxn>
                  <a:cxn ang="0">
                    <a:pos x="53" y="337"/>
                  </a:cxn>
                  <a:cxn ang="0">
                    <a:pos x="34" y="280"/>
                  </a:cxn>
                  <a:cxn ang="0">
                    <a:pos x="21" y="225"/>
                  </a:cxn>
                  <a:cxn ang="0">
                    <a:pos x="14" y="173"/>
                  </a:cxn>
                  <a:cxn ang="0">
                    <a:pos x="11" y="125"/>
                  </a:cxn>
                  <a:cxn ang="0">
                    <a:pos x="11" y="79"/>
                  </a:cxn>
                  <a:cxn ang="0">
                    <a:pos x="13" y="37"/>
                  </a:cxn>
                  <a:cxn ang="0">
                    <a:pos x="14" y="0"/>
                  </a:cxn>
                  <a:cxn ang="0">
                    <a:pos x="7" y="28"/>
                  </a:cxn>
                  <a:cxn ang="0">
                    <a:pos x="2" y="71"/>
                  </a:cxn>
                  <a:cxn ang="0">
                    <a:pos x="0" y="122"/>
                  </a:cxn>
                  <a:cxn ang="0">
                    <a:pos x="4" y="180"/>
                  </a:cxn>
                  <a:cxn ang="0">
                    <a:pos x="11" y="240"/>
                  </a:cxn>
                  <a:cxn ang="0">
                    <a:pos x="23" y="298"/>
                  </a:cxn>
                  <a:cxn ang="0">
                    <a:pos x="42" y="348"/>
                  </a:cxn>
                  <a:cxn ang="0">
                    <a:pos x="68" y="390"/>
                  </a:cxn>
                </a:cxnLst>
                <a:rect l="0" t="0" r="r" b="b"/>
                <a:pathLst>
                  <a:path w="81" h="395">
                    <a:moveTo>
                      <a:pt x="68" y="390"/>
                    </a:moveTo>
                    <a:lnTo>
                      <a:pt x="72" y="392"/>
                    </a:lnTo>
                    <a:lnTo>
                      <a:pt x="75" y="393"/>
                    </a:lnTo>
                    <a:lnTo>
                      <a:pt x="77" y="394"/>
                    </a:lnTo>
                    <a:lnTo>
                      <a:pt x="81" y="395"/>
                    </a:lnTo>
                    <a:lnTo>
                      <a:pt x="53" y="337"/>
                    </a:lnTo>
                    <a:lnTo>
                      <a:pt x="34" y="280"/>
                    </a:lnTo>
                    <a:lnTo>
                      <a:pt x="21" y="225"/>
                    </a:lnTo>
                    <a:lnTo>
                      <a:pt x="14" y="173"/>
                    </a:lnTo>
                    <a:lnTo>
                      <a:pt x="11" y="125"/>
                    </a:lnTo>
                    <a:lnTo>
                      <a:pt x="11" y="79"/>
                    </a:lnTo>
                    <a:lnTo>
                      <a:pt x="13" y="37"/>
                    </a:lnTo>
                    <a:lnTo>
                      <a:pt x="14" y="0"/>
                    </a:lnTo>
                    <a:lnTo>
                      <a:pt x="7" y="28"/>
                    </a:lnTo>
                    <a:lnTo>
                      <a:pt x="2" y="71"/>
                    </a:lnTo>
                    <a:lnTo>
                      <a:pt x="0" y="122"/>
                    </a:lnTo>
                    <a:lnTo>
                      <a:pt x="4" y="180"/>
                    </a:lnTo>
                    <a:lnTo>
                      <a:pt x="11" y="240"/>
                    </a:lnTo>
                    <a:lnTo>
                      <a:pt x="23" y="298"/>
                    </a:lnTo>
                    <a:lnTo>
                      <a:pt x="42" y="348"/>
                    </a:lnTo>
                    <a:lnTo>
                      <a:pt x="68" y="390"/>
                    </a:lnTo>
                    <a:close/>
                  </a:path>
                </a:pathLst>
              </a:custGeom>
              <a:solidFill>
                <a:srgbClr val="006600"/>
              </a:solidFill>
              <a:ln w="9525">
                <a:noFill/>
                <a:round/>
                <a:headEnd/>
                <a:tailEnd/>
              </a:ln>
            </p:spPr>
            <p:txBody>
              <a:bodyPr/>
              <a:lstStyle/>
              <a:p>
                <a:endParaRPr lang="en-US"/>
              </a:p>
            </p:txBody>
          </p:sp>
          <p:sp>
            <p:nvSpPr>
              <p:cNvPr id="5165" name="Freeform 45"/>
              <p:cNvSpPr>
                <a:spLocks/>
              </p:cNvSpPr>
              <p:nvPr/>
            </p:nvSpPr>
            <p:spPr bwMode="auto">
              <a:xfrm>
                <a:off x="2759" y="403"/>
                <a:ext cx="30" cy="27"/>
              </a:xfrm>
              <a:custGeom>
                <a:avLst/>
                <a:gdLst/>
                <a:ahLst/>
                <a:cxnLst>
                  <a:cxn ang="0">
                    <a:pos x="60" y="1"/>
                  </a:cxn>
                  <a:cxn ang="0">
                    <a:pos x="56" y="0"/>
                  </a:cxn>
                  <a:cxn ang="0">
                    <a:pos x="50" y="1"/>
                  </a:cxn>
                  <a:cxn ang="0">
                    <a:pos x="42" y="4"/>
                  </a:cxn>
                  <a:cxn ang="0">
                    <a:pos x="31" y="10"/>
                  </a:cxn>
                  <a:cxn ang="0">
                    <a:pos x="21" y="19"/>
                  </a:cxn>
                  <a:cxn ang="0">
                    <a:pos x="12" y="29"/>
                  </a:cxn>
                  <a:cxn ang="0">
                    <a:pos x="5" y="41"/>
                  </a:cxn>
                  <a:cxn ang="0">
                    <a:pos x="0" y="54"/>
                  </a:cxn>
                  <a:cxn ang="0">
                    <a:pos x="7" y="48"/>
                  </a:cxn>
                  <a:cxn ang="0">
                    <a:pos x="15" y="40"/>
                  </a:cxn>
                  <a:cxn ang="0">
                    <a:pos x="25" y="33"/>
                  </a:cxn>
                  <a:cxn ang="0">
                    <a:pos x="36" y="25"/>
                  </a:cxn>
                  <a:cxn ang="0">
                    <a:pos x="46" y="17"/>
                  </a:cxn>
                  <a:cxn ang="0">
                    <a:pos x="54" y="10"/>
                  </a:cxn>
                  <a:cxn ang="0">
                    <a:pos x="59" y="4"/>
                  </a:cxn>
                  <a:cxn ang="0">
                    <a:pos x="60" y="1"/>
                  </a:cxn>
                </a:cxnLst>
                <a:rect l="0" t="0" r="r" b="b"/>
                <a:pathLst>
                  <a:path w="60" h="54">
                    <a:moveTo>
                      <a:pt x="60" y="1"/>
                    </a:moveTo>
                    <a:lnTo>
                      <a:pt x="56" y="0"/>
                    </a:lnTo>
                    <a:lnTo>
                      <a:pt x="50" y="1"/>
                    </a:lnTo>
                    <a:lnTo>
                      <a:pt x="42" y="4"/>
                    </a:lnTo>
                    <a:lnTo>
                      <a:pt x="31" y="10"/>
                    </a:lnTo>
                    <a:lnTo>
                      <a:pt x="21" y="19"/>
                    </a:lnTo>
                    <a:lnTo>
                      <a:pt x="12" y="29"/>
                    </a:lnTo>
                    <a:lnTo>
                      <a:pt x="5" y="41"/>
                    </a:lnTo>
                    <a:lnTo>
                      <a:pt x="0" y="54"/>
                    </a:lnTo>
                    <a:lnTo>
                      <a:pt x="7" y="48"/>
                    </a:lnTo>
                    <a:lnTo>
                      <a:pt x="15" y="40"/>
                    </a:lnTo>
                    <a:lnTo>
                      <a:pt x="25" y="33"/>
                    </a:lnTo>
                    <a:lnTo>
                      <a:pt x="36" y="25"/>
                    </a:lnTo>
                    <a:lnTo>
                      <a:pt x="46" y="17"/>
                    </a:lnTo>
                    <a:lnTo>
                      <a:pt x="54" y="10"/>
                    </a:lnTo>
                    <a:lnTo>
                      <a:pt x="59" y="4"/>
                    </a:lnTo>
                    <a:lnTo>
                      <a:pt x="60" y="1"/>
                    </a:lnTo>
                    <a:close/>
                  </a:path>
                </a:pathLst>
              </a:custGeom>
              <a:solidFill>
                <a:srgbClr val="006600"/>
              </a:solidFill>
              <a:ln w="9525">
                <a:noFill/>
                <a:round/>
                <a:headEnd/>
                <a:tailEnd/>
              </a:ln>
            </p:spPr>
            <p:txBody>
              <a:bodyPr/>
              <a:lstStyle/>
              <a:p>
                <a:endParaRPr lang="en-US"/>
              </a:p>
            </p:txBody>
          </p:sp>
          <p:sp>
            <p:nvSpPr>
              <p:cNvPr id="5166" name="Freeform 46"/>
              <p:cNvSpPr>
                <a:spLocks/>
              </p:cNvSpPr>
              <p:nvPr/>
            </p:nvSpPr>
            <p:spPr bwMode="auto">
              <a:xfrm>
                <a:off x="2757" y="429"/>
                <a:ext cx="34" cy="36"/>
              </a:xfrm>
              <a:custGeom>
                <a:avLst/>
                <a:gdLst/>
                <a:ahLst/>
                <a:cxnLst>
                  <a:cxn ang="0">
                    <a:pos x="70" y="2"/>
                  </a:cxn>
                  <a:cxn ang="0">
                    <a:pos x="66" y="0"/>
                  </a:cxn>
                  <a:cxn ang="0">
                    <a:pos x="58" y="2"/>
                  </a:cxn>
                  <a:cxn ang="0">
                    <a:pos x="48" y="9"/>
                  </a:cxn>
                  <a:cxn ang="0">
                    <a:pos x="37" y="18"/>
                  </a:cxn>
                  <a:cxn ang="0">
                    <a:pos x="25" y="30"/>
                  </a:cxn>
                  <a:cxn ang="0">
                    <a:pos x="14" y="44"/>
                  </a:cxn>
                  <a:cxn ang="0">
                    <a:pos x="6" y="57"/>
                  </a:cxn>
                  <a:cxn ang="0">
                    <a:pos x="0" y="71"/>
                  </a:cxn>
                  <a:cxn ang="0">
                    <a:pos x="6" y="65"/>
                  </a:cxn>
                  <a:cxn ang="0">
                    <a:pos x="15" y="57"/>
                  </a:cxn>
                  <a:cxn ang="0">
                    <a:pos x="27" y="48"/>
                  </a:cxn>
                  <a:cxn ang="0">
                    <a:pos x="41" y="38"/>
                  </a:cxn>
                  <a:cxn ang="0">
                    <a:pos x="52" y="26"/>
                  </a:cxn>
                  <a:cxn ang="0">
                    <a:pos x="63" y="17"/>
                  </a:cxn>
                  <a:cxn ang="0">
                    <a:pos x="68" y="8"/>
                  </a:cxn>
                  <a:cxn ang="0">
                    <a:pos x="70" y="2"/>
                  </a:cxn>
                </a:cxnLst>
                <a:rect l="0" t="0" r="r" b="b"/>
                <a:pathLst>
                  <a:path w="70" h="71">
                    <a:moveTo>
                      <a:pt x="70" y="2"/>
                    </a:moveTo>
                    <a:lnTo>
                      <a:pt x="66" y="0"/>
                    </a:lnTo>
                    <a:lnTo>
                      <a:pt x="58" y="2"/>
                    </a:lnTo>
                    <a:lnTo>
                      <a:pt x="48" y="9"/>
                    </a:lnTo>
                    <a:lnTo>
                      <a:pt x="37" y="18"/>
                    </a:lnTo>
                    <a:lnTo>
                      <a:pt x="25" y="30"/>
                    </a:lnTo>
                    <a:lnTo>
                      <a:pt x="14" y="44"/>
                    </a:lnTo>
                    <a:lnTo>
                      <a:pt x="6" y="57"/>
                    </a:lnTo>
                    <a:lnTo>
                      <a:pt x="0" y="71"/>
                    </a:lnTo>
                    <a:lnTo>
                      <a:pt x="6" y="65"/>
                    </a:lnTo>
                    <a:lnTo>
                      <a:pt x="15" y="57"/>
                    </a:lnTo>
                    <a:lnTo>
                      <a:pt x="27" y="48"/>
                    </a:lnTo>
                    <a:lnTo>
                      <a:pt x="41" y="38"/>
                    </a:lnTo>
                    <a:lnTo>
                      <a:pt x="52" y="26"/>
                    </a:lnTo>
                    <a:lnTo>
                      <a:pt x="63" y="17"/>
                    </a:lnTo>
                    <a:lnTo>
                      <a:pt x="68" y="8"/>
                    </a:lnTo>
                    <a:lnTo>
                      <a:pt x="70" y="2"/>
                    </a:lnTo>
                    <a:close/>
                  </a:path>
                </a:pathLst>
              </a:custGeom>
              <a:solidFill>
                <a:srgbClr val="006600"/>
              </a:solidFill>
              <a:ln w="9525">
                <a:noFill/>
                <a:round/>
                <a:headEnd/>
                <a:tailEnd/>
              </a:ln>
            </p:spPr>
            <p:txBody>
              <a:bodyPr/>
              <a:lstStyle/>
              <a:p>
                <a:endParaRPr lang="en-US"/>
              </a:p>
            </p:txBody>
          </p:sp>
          <p:sp>
            <p:nvSpPr>
              <p:cNvPr id="5167" name="Freeform 47"/>
              <p:cNvSpPr>
                <a:spLocks/>
              </p:cNvSpPr>
              <p:nvPr/>
            </p:nvSpPr>
            <p:spPr bwMode="auto">
              <a:xfrm>
                <a:off x="2759" y="452"/>
                <a:ext cx="39" cy="31"/>
              </a:xfrm>
              <a:custGeom>
                <a:avLst/>
                <a:gdLst/>
                <a:ahLst/>
                <a:cxnLst>
                  <a:cxn ang="0">
                    <a:pos x="77" y="2"/>
                  </a:cxn>
                  <a:cxn ang="0">
                    <a:pos x="73" y="0"/>
                  </a:cxn>
                  <a:cxn ang="0">
                    <a:pos x="63" y="1"/>
                  </a:cxn>
                  <a:cxn ang="0">
                    <a:pos x="52" y="7"/>
                  </a:cxn>
                  <a:cxn ang="0">
                    <a:pos x="39" y="15"/>
                  </a:cxn>
                  <a:cxn ang="0">
                    <a:pos x="25" y="25"/>
                  </a:cxn>
                  <a:cxn ang="0">
                    <a:pos x="14" y="37"/>
                  </a:cxn>
                  <a:cxn ang="0">
                    <a:pos x="5" y="49"/>
                  </a:cxn>
                  <a:cxn ang="0">
                    <a:pos x="0" y="62"/>
                  </a:cxn>
                  <a:cxn ang="0">
                    <a:pos x="6" y="58"/>
                  </a:cxn>
                  <a:cxn ang="0">
                    <a:pos x="16" y="52"/>
                  </a:cxn>
                  <a:cxn ang="0">
                    <a:pos x="30" y="42"/>
                  </a:cxn>
                  <a:cxn ang="0">
                    <a:pos x="44" y="33"/>
                  </a:cxn>
                  <a:cxn ang="0">
                    <a:pos x="56" y="24"/>
                  </a:cxn>
                  <a:cxn ang="0">
                    <a:pos x="68" y="15"/>
                  </a:cxn>
                  <a:cxn ang="0">
                    <a:pos x="75" y="7"/>
                  </a:cxn>
                  <a:cxn ang="0">
                    <a:pos x="77" y="2"/>
                  </a:cxn>
                </a:cxnLst>
                <a:rect l="0" t="0" r="r" b="b"/>
                <a:pathLst>
                  <a:path w="77" h="62">
                    <a:moveTo>
                      <a:pt x="77" y="2"/>
                    </a:moveTo>
                    <a:lnTo>
                      <a:pt x="73" y="0"/>
                    </a:lnTo>
                    <a:lnTo>
                      <a:pt x="63" y="1"/>
                    </a:lnTo>
                    <a:lnTo>
                      <a:pt x="52" y="7"/>
                    </a:lnTo>
                    <a:lnTo>
                      <a:pt x="39" y="15"/>
                    </a:lnTo>
                    <a:lnTo>
                      <a:pt x="25" y="25"/>
                    </a:lnTo>
                    <a:lnTo>
                      <a:pt x="14" y="37"/>
                    </a:lnTo>
                    <a:lnTo>
                      <a:pt x="5" y="49"/>
                    </a:lnTo>
                    <a:lnTo>
                      <a:pt x="0" y="62"/>
                    </a:lnTo>
                    <a:lnTo>
                      <a:pt x="6" y="58"/>
                    </a:lnTo>
                    <a:lnTo>
                      <a:pt x="16" y="52"/>
                    </a:lnTo>
                    <a:lnTo>
                      <a:pt x="30" y="42"/>
                    </a:lnTo>
                    <a:lnTo>
                      <a:pt x="44" y="33"/>
                    </a:lnTo>
                    <a:lnTo>
                      <a:pt x="56" y="24"/>
                    </a:lnTo>
                    <a:lnTo>
                      <a:pt x="68" y="15"/>
                    </a:lnTo>
                    <a:lnTo>
                      <a:pt x="75" y="7"/>
                    </a:lnTo>
                    <a:lnTo>
                      <a:pt x="77" y="2"/>
                    </a:lnTo>
                    <a:close/>
                  </a:path>
                </a:pathLst>
              </a:custGeom>
              <a:solidFill>
                <a:srgbClr val="006600"/>
              </a:solidFill>
              <a:ln w="9525">
                <a:noFill/>
                <a:round/>
                <a:headEnd/>
                <a:tailEnd/>
              </a:ln>
            </p:spPr>
            <p:txBody>
              <a:bodyPr/>
              <a:lstStyle/>
              <a:p>
                <a:endParaRPr lang="en-US"/>
              </a:p>
            </p:txBody>
          </p:sp>
          <p:sp>
            <p:nvSpPr>
              <p:cNvPr id="5168" name="Freeform 48"/>
              <p:cNvSpPr>
                <a:spLocks/>
              </p:cNvSpPr>
              <p:nvPr/>
            </p:nvSpPr>
            <p:spPr bwMode="auto">
              <a:xfrm>
                <a:off x="2762" y="489"/>
                <a:ext cx="36" cy="27"/>
              </a:xfrm>
              <a:custGeom>
                <a:avLst/>
                <a:gdLst/>
                <a:ahLst/>
                <a:cxnLst>
                  <a:cxn ang="0">
                    <a:pos x="71" y="2"/>
                  </a:cxn>
                  <a:cxn ang="0">
                    <a:pos x="68" y="0"/>
                  </a:cxn>
                  <a:cxn ang="0">
                    <a:pos x="59" y="2"/>
                  </a:cxn>
                  <a:cxn ang="0">
                    <a:pos x="48" y="6"/>
                  </a:cxn>
                  <a:cxn ang="0">
                    <a:pos x="36" y="15"/>
                  </a:cxn>
                  <a:cxn ang="0">
                    <a:pos x="23" y="24"/>
                  </a:cxn>
                  <a:cxn ang="0">
                    <a:pos x="13" y="33"/>
                  </a:cxn>
                  <a:cxn ang="0">
                    <a:pos x="3" y="43"/>
                  </a:cxn>
                  <a:cxn ang="0">
                    <a:pos x="0" y="54"/>
                  </a:cxn>
                  <a:cxn ang="0">
                    <a:pos x="7" y="49"/>
                  </a:cxn>
                  <a:cxn ang="0">
                    <a:pos x="17" y="45"/>
                  </a:cxn>
                  <a:cxn ang="0">
                    <a:pos x="30" y="38"/>
                  </a:cxn>
                  <a:cxn ang="0">
                    <a:pos x="43" y="31"/>
                  </a:cxn>
                  <a:cxn ang="0">
                    <a:pos x="54" y="23"/>
                  </a:cxn>
                  <a:cxn ang="0">
                    <a:pos x="64" y="16"/>
                  </a:cxn>
                  <a:cxn ang="0">
                    <a:pos x="70" y="9"/>
                  </a:cxn>
                  <a:cxn ang="0">
                    <a:pos x="71" y="2"/>
                  </a:cxn>
                </a:cxnLst>
                <a:rect l="0" t="0" r="r" b="b"/>
                <a:pathLst>
                  <a:path w="71" h="54">
                    <a:moveTo>
                      <a:pt x="71" y="2"/>
                    </a:moveTo>
                    <a:lnTo>
                      <a:pt x="68" y="0"/>
                    </a:lnTo>
                    <a:lnTo>
                      <a:pt x="59" y="2"/>
                    </a:lnTo>
                    <a:lnTo>
                      <a:pt x="48" y="6"/>
                    </a:lnTo>
                    <a:lnTo>
                      <a:pt x="36" y="15"/>
                    </a:lnTo>
                    <a:lnTo>
                      <a:pt x="23" y="24"/>
                    </a:lnTo>
                    <a:lnTo>
                      <a:pt x="13" y="33"/>
                    </a:lnTo>
                    <a:lnTo>
                      <a:pt x="3" y="43"/>
                    </a:lnTo>
                    <a:lnTo>
                      <a:pt x="0" y="54"/>
                    </a:lnTo>
                    <a:lnTo>
                      <a:pt x="7" y="49"/>
                    </a:lnTo>
                    <a:lnTo>
                      <a:pt x="17" y="45"/>
                    </a:lnTo>
                    <a:lnTo>
                      <a:pt x="30" y="38"/>
                    </a:lnTo>
                    <a:lnTo>
                      <a:pt x="43" y="31"/>
                    </a:lnTo>
                    <a:lnTo>
                      <a:pt x="54" y="23"/>
                    </a:lnTo>
                    <a:lnTo>
                      <a:pt x="64" y="16"/>
                    </a:lnTo>
                    <a:lnTo>
                      <a:pt x="70" y="9"/>
                    </a:lnTo>
                    <a:lnTo>
                      <a:pt x="71" y="2"/>
                    </a:lnTo>
                    <a:close/>
                  </a:path>
                </a:pathLst>
              </a:custGeom>
              <a:solidFill>
                <a:srgbClr val="006600"/>
              </a:solidFill>
              <a:ln w="9525">
                <a:noFill/>
                <a:round/>
                <a:headEnd/>
                <a:tailEnd/>
              </a:ln>
            </p:spPr>
            <p:txBody>
              <a:bodyPr/>
              <a:lstStyle/>
              <a:p>
                <a:endParaRPr lang="en-US"/>
              </a:p>
            </p:txBody>
          </p:sp>
          <p:sp>
            <p:nvSpPr>
              <p:cNvPr id="5169" name="Freeform 49"/>
              <p:cNvSpPr>
                <a:spLocks/>
              </p:cNvSpPr>
              <p:nvPr/>
            </p:nvSpPr>
            <p:spPr bwMode="auto">
              <a:xfrm>
                <a:off x="2767" y="511"/>
                <a:ext cx="32" cy="19"/>
              </a:xfrm>
              <a:custGeom>
                <a:avLst/>
                <a:gdLst/>
                <a:ahLst/>
                <a:cxnLst>
                  <a:cxn ang="0">
                    <a:pos x="64" y="4"/>
                  </a:cxn>
                  <a:cxn ang="0">
                    <a:pos x="60" y="0"/>
                  </a:cxn>
                  <a:cxn ang="0">
                    <a:pos x="53" y="0"/>
                  </a:cxn>
                  <a:cxn ang="0">
                    <a:pos x="44" y="2"/>
                  </a:cxn>
                  <a:cxn ang="0">
                    <a:pos x="34" y="4"/>
                  </a:cxn>
                  <a:cxn ang="0">
                    <a:pos x="22" y="10"/>
                  </a:cxn>
                  <a:cxn ang="0">
                    <a:pos x="13" y="16"/>
                  </a:cxn>
                  <a:cxn ang="0">
                    <a:pos x="5" y="27"/>
                  </a:cxn>
                  <a:cxn ang="0">
                    <a:pos x="0" y="38"/>
                  </a:cxn>
                  <a:cxn ang="0">
                    <a:pos x="7" y="35"/>
                  </a:cxn>
                  <a:cxn ang="0">
                    <a:pos x="16" y="30"/>
                  </a:cxn>
                  <a:cxn ang="0">
                    <a:pos x="27" y="27"/>
                  </a:cxn>
                  <a:cxn ang="0">
                    <a:pos x="38" y="22"/>
                  </a:cxn>
                  <a:cxn ang="0">
                    <a:pos x="49" y="18"/>
                  </a:cxn>
                  <a:cxn ang="0">
                    <a:pos x="58" y="13"/>
                  </a:cxn>
                  <a:cxn ang="0">
                    <a:pos x="62" y="8"/>
                  </a:cxn>
                  <a:cxn ang="0">
                    <a:pos x="64" y="4"/>
                  </a:cxn>
                </a:cxnLst>
                <a:rect l="0" t="0" r="r" b="b"/>
                <a:pathLst>
                  <a:path w="64" h="38">
                    <a:moveTo>
                      <a:pt x="64" y="4"/>
                    </a:moveTo>
                    <a:lnTo>
                      <a:pt x="60" y="0"/>
                    </a:lnTo>
                    <a:lnTo>
                      <a:pt x="53" y="0"/>
                    </a:lnTo>
                    <a:lnTo>
                      <a:pt x="44" y="2"/>
                    </a:lnTo>
                    <a:lnTo>
                      <a:pt x="34" y="4"/>
                    </a:lnTo>
                    <a:lnTo>
                      <a:pt x="22" y="10"/>
                    </a:lnTo>
                    <a:lnTo>
                      <a:pt x="13" y="16"/>
                    </a:lnTo>
                    <a:lnTo>
                      <a:pt x="5" y="27"/>
                    </a:lnTo>
                    <a:lnTo>
                      <a:pt x="0" y="38"/>
                    </a:lnTo>
                    <a:lnTo>
                      <a:pt x="7" y="35"/>
                    </a:lnTo>
                    <a:lnTo>
                      <a:pt x="16" y="30"/>
                    </a:lnTo>
                    <a:lnTo>
                      <a:pt x="27" y="27"/>
                    </a:lnTo>
                    <a:lnTo>
                      <a:pt x="38" y="22"/>
                    </a:lnTo>
                    <a:lnTo>
                      <a:pt x="49" y="18"/>
                    </a:lnTo>
                    <a:lnTo>
                      <a:pt x="58" y="13"/>
                    </a:lnTo>
                    <a:lnTo>
                      <a:pt x="62" y="8"/>
                    </a:lnTo>
                    <a:lnTo>
                      <a:pt x="64" y="4"/>
                    </a:lnTo>
                    <a:close/>
                  </a:path>
                </a:pathLst>
              </a:custGeom>
              <a:solidFill>
                <a:srgbClr val="006600"/>
              </a:solidFill>
              <a:ln w="9525">
                <a:noFill/>
                <a:round/>
                <a:headEnd/>
                <a:tailEnd/>
              </a:ln>
            </p:spPr>
            <p:txBody>
              <a:bodyPr/>
              <a:lstStyle/>
              <a:p>
                <a:endParaRPr lang="en-US"/>
              </a:p>
            </p:txBody>
          </p:sp>
          <p:sp>
            <p:nvSpPr>
              <p:cNvPr id="5170" name="Freeform 50"/>
              <p:cNvSpPr>
                <a:spLocks/>
              </p:cNvSpPr>
              <p:nvPr/>
            </p:nvSpPr>
            <p:spPr bwMode="auto">
              <a:xfrm>
                <a:off x="2779" y="546"/>
                <a:ext cx="24" cy="15"/>
              </a:xfrm>
              <a:custGeom>
                <a:avLst/>
                <a:gdLst/>
                <a:ahLst/>
                <a:cxnLst>
                  <a:cxn ang="0">
                    <a:pos x="49" y="2"/>
                  </a:cxn>
                  <a:cxn ang="0">
                    <a:pos x="45" y="0"/>
                  </a:cxn>
                  <a:cxn ang="0">
                    <a:pos x="39" y="0"/>
                  </a:cxn>
                  <a:cxn ang="0">
                    <a:pos x="31" y="1"/>
                  </a:cxn>
                  <a:cxn ang="0">
                    <a:pos x="23" y="5"/>
                  </a:cxn>
                  <a:cxn ang="0">
                    <a:pos x="14" y="10"/>
                  </a:cxn>
                  <a:cxn ang="0">
                    <a:pos x="7" y="17"/>
                  </a:cxn>
                  <a:cxn ang="0">
                    <a:pos x="1" y="23"/>
                  </a:cxn>
                  <a:cxn ang="0">
                    <a:pos x="0" y="28"/>
                  </a:cxn>
                  <a:cxn ang="0">
                    <a:pos x="5" y="26"/>
                  </a:cxn>
                  <a:cxn ang="0">
                    <a:pos x="12" y="24"/>
                  </a:cxn>
                  <a:cxn ang="0">
                    <a:pos x="20" y="20"/>
                  </a:cxn>
                  <a:cxn ang="0">
                    <a:pos x="28" y="17"/>
                  </a:cxn>
                  <a:cxn ang="0">
                    <a:pos x="36" y="13"/>
                  </a:cxn>
                  <a:cxn ang="0">
                    <a:pos x="42" y="10"/>
                  </a:cxn>
                  <a:cxn ang="0">
                    <a:pos x="46" y="5"/>
                  </a:cxn>
                  <a:cxn ang="0">
                    <a:pos x="49" y="2"/>
                  </a:cxn>
                </a:cxnLst>
                <a:rect l="0" t="0" r="r" b="b"/>
                <a:pathLst>
                  <a:path w="49" h="28">
                    <a:moveTo>
                      <a:pt x="49" y="2"/>
                    </a:moveTo>
                    <a:lnTo>
                      <a:pt x="45" y="0"/>
                    </a:lnTo>
                    <a:lnTo>
                      <a:pt x="39" y="0"/>
                    </a:lnTo>
                    <a:lnTo>
                      <a:pt x="31" y="1"/>
                    </a:lnTo>
                    <a:lnTo>
                      <a:pt x="23" y="5"/>
                    </a:lnTo>
                    <a:lnTo>
                      <a:pt x="14" y="10"/>
                    </a:lnTo>
                    <a:lnTo>
                      <a:pt x="7" y="17"/>
                    </a:lnTo>
                    <a:lnTo>
                      <a:pt x="1" y="23"/>
                    </a:lnTo>
                    <a:lnTo>
                      <a:pt x="0" y="28"/>
                    </a:lnTo>
                    <a:lnTo>
                      <a:pt x="5" y="26"/>
                    </a:lnTo>
                    <a:lnTo>
                      <a:pt x="12" y="24"/>
                    </a:lnTo>
                    <a:lnTo>
                      <a:pt x="20" y="20"/>
                    </a:lnTo>
                    <a:lnTo>
                      <a:pt x="28" y="17"/>
                    </a:lnTo>
                    <a:lnTo>
                      <a:pt x="36" y="13"/>
                    </a:lnTo>
                    <a:lnTo>
                      <a:pt x="42" y="10"/>
                    </a:lnTo>
                    <a:lnTo>
                      <a:pt x="46" y="5"/>
                    </a:lnTo>
                    <a:lnTo>
                      <a:pt x="49" y="2"/>
                    </a:lnTo>
                    <a:close/>
                  </a:path>
                </a:pathLst>
              </a:custGeom>
              <a:solidFill>
                <a:srgbClr val="006600"/>
              </a:solidFill>
              <a:ln w="9525">
                <a:noFill/>
                <a:round/>
                <a:headEnd/>
                <a:tailEnd/>
              </a:ln>
            </p:spPr>
            <p:txBody>
              <a:bodyPr/>
              <a:lstStyle/>
              <a:p>
                <a:endParaRPr lang="en-US"/>
              </a:p>
            </p:txBody>
          </p:sp>
          <p:sp>
            <p:nvSpPr>
              <p:cNvPr id="5171" name="Freeform 51"/>
              <p:cNvSpPr>
                <a:spLocks/>
              </p:cNvSpPr>
              <p:nvPr/>
            </p:nvSpPr>
            <p:spPr bwMode="auto">
              <a:xfrm>
                <a:off x="2784" y="564"/>
                <a:ext cx="16" cy="11"/>
              </a:xfrm>
              <a:custGeom>
                <a:avLst/>
                <a:gdLst/>
                <a:ahLst/>
                <a:cxnLst>
                  <a:cxn ang="0">
                    <a:pos x="31" y="1"/>
                  </a:cxn>
                  <a:cxn ang="0">
                    <a:pos x="27" y="0"/>
                  </a:cxn>
                  <a:cxn ang="0">
                    <a:pos x="23" y="0"/>
                  </a:cxn>
                  <a:cxn ang="0">
                    <a:pos x="17" y="1"/>
                  </a:cxn>
                  <a:cxn ang="0">
                    <a:pos x="10" y="3"/>
                  </a:cxn>
                  <a:cxn ang="0">
                    <a:pos x="5" y="6"/>
                  </a:cxn>
                  <a:cxn ang="0">
                    <a:pos x="1" y="11"/>
                  </a:cxn>
                  <a:cxn ang="0">
                    <a:pos x="0" y="16"/>
                  </a:cxn>
                  <a:cxn ang="0">
                    <a:pos x="2" y="22"/>
                  </a:cxn>
                  <a:cxn ang="0">
                    <a:pos x="3" y="16"/>
                  </a:cxn>
                  <a:cxn ang="0">
                    <a:pos x="8" y="13"/>
                  </a:cxn>
                  <a:cxn ang="0">
                    <a:pos x="15" y="11"/>
                  </a:cxn>
                  <a:cxn ang="0">
                    <a:pos x="21" y="9"/>
                  </a:cxn>
                  <a:cxn ang="0">
                    <a:pos x="27" y="8"/>
                  </a:cxn>
                  <a:cxn ang="0">
                    <a:pos x="32" y="6"/>
                  </a:cxn>
                  <a:cxn ang="0">
                    <a:pos x="33" y="5"/>
                  </a:cxn>
                  <a:cxn ang="0">
                    <a:pos x="31" y="1"/>
                  </a:cxn>
                </a:cxnLst>
                <a:rect l="0" t="0" r="r" b="b"/>
                <a:pathLst>
                  <a:path w="33" h="22">
                    <a:moveTo>
                      <a:pt x="31" y="1"/>
                    </a:moveTo>
                    <a:lnTo>
                      <a:pt x="27" y="0"/>
                    </a:lnTo>
                    <a:lnTo>
                      <a:pt x="23" y="0"/>
                    </a:lnTo>
                    <a:lnTo>
                      <a:pt x="17" y="1"/>
                    </a:lnTo>
                    <a:lnTo>
                      <a:pt x="10" y="3"/>
                    </a:lnTo>
                    <a:lnTo>
                      <a:pt x="5" y="6"/>
                    </a:lnTo>
                    <a:lnTo>
                      <a:pt x="1" y="11"/>
                    </a:lnTo>
                    <a:lnTo>
                      <a:pt x="0" y="16"/>
                    </a:lnTo>
                    <a:lnTo>
                      <a:pt x="2" y="22"/>
                    </a:lnTo>
                    <a:lnTo>
                      <a:pt x="3" y="16"/>
                    </a:lnTo>
                    <a:lnTo>
                      <a:pt x="8" y="13"/>
                    </a:lnTo>
                    <a:lnTo>
                      <a:pt x="15" y="11"/>
                    </a:lnTo>
                    <a:lnTo>
                      <a:pt x="21" y="9"/>
                    </a:lnTo>
                    <a:lnTo>
                      <a:pt x="27" y="8"/>
                    </a:lnTo>
                    <a:lnTo>
                      <a:pt x="32" y="6"/>
                    </a:lnTo>
                    <a:lnTo>
                      <a:pt x="33" y="5"/>
                    </a:lnTo>
                    <a:lnTo>
                      <a:pt x="31" y="1"/>
                    </a:lnTo>
                    <a:close/>
                  </a:path>
                </a:pathLst>
              </a:custGeom>
              <a:solidFill>
                <a:srgbClr val="006600"/>
              </a:solidFill>
              <a:ln w="9525">
                <a:noFill/>
                <a:round/>
                <a:headEnd/>
                <a:tailEnd/>
              </a:ln>
            </p:spPr>
            <p:txBody>
              <a:bodyPr/>
              <a:lstStyle/>
              <a:p>
                <a:endParaRPr lang="en-US"/>
              </a:p>
            </p:txBody>
          </p:sp>
          <p:sp>
            <p:nvSpPr>
              <p:cNvPr id="5172" name="Freeform 52"/>
              <p:cNvSpPr>
                <a:spLocks/>
              </p:cNvSpPr>
              <p:nvPr/>
            </p:nvSpPr>
            <p:spPr bwMode="auto">
              <a:xfrm>
                <a:off x="2757" y="417"/>
                <a:ext cx="33" cy="31"/>
              </a:xfrm>
              <a:custGeom>
                <a:avLst/>
                <a:gdLst/>
                <a:ahLst/>
                <a:cxnLst>
                  <a:cxn ang="0">
                    <a:pos x="65" y="3"/>
                  </a:cxn>
                  <a:cxn ang="0">
                    <a:pos x="62" y="0"/>
                  </a:cxn>
                  <a:cxn ang="0">
                    <a:pos x="55" y="2"/>
                  </a:cxn>
                  <a:cxn ang="0">
                    <a:pos x="45" y="6"/>
                  </a:cxn>
                  <a:cxn ang="0">
                    <a:pos x="34" y="14"/>
                  </a:cxn>
                  <a:cxn ang="0">
                    <a:pos x="23" y="25"/>
                  </a:cxn>
                  <a:cxn ang="0">
                    <a:pos x="13" y="37"/>
                  </a:cxn>
                  <a:cxn ang="0">
                    <a:pos x="5" y="50"/>
                  </a:cxn>
                  <a:cxn ang="0">
                    <a:pos x="0" y="64"/>
                  </a:cxn>
                  <a:cxn ang="0">
                    <a:pos x="5" y="59"/>
                  </a:cxn>
                  <a:cxn ang="0">
                    <a:pos x="13" y="51"/>
                  </a:cxn>
                  <a:cxn ang="0">
                    <a:pos x="25" y="43"/>
                  </a:cxn>
                  <a:cxn ang="0">
                    <a:pos x="38" y="34"/>
                  </a:cxn>
                  <a:cxn ang="0">
                    <a:pos x="49" y="25"/>
                  </a:cxn>
                  <a:cxn ang="0">
                    <a:pos x="58" y="17"/>
                  </a:cxn>
                  <a:cxn ang="0">
                    <a:pos x="64" y="8"/>
                  </a:cxn>
                  <a:cxn ang="0">
                    <a:pos x="65" y="3"/>
                  </a:cxn>
                </a:cxnLst>
                <a:rect l="0" t="0" r="r" b="b"/>
                <a:pathLst>
                  <a:path w="65" h="64">
                    <a:moveTo>
                      <a:pt x="65" y="3"/>
                    </a:moveTo>
                    <a:lnTo>
                      <a:pt x="62" y="0"/>
                    </a:lnTo>
                    <a:lnTo>
                      <a:pt x="55" y="2"/>
                    </a:lnTo>
                    <a:lnTo>
                      <a:pt x="45" y="6"/>
                    </a:lnTo>
                    <a:lnTo>
                      <a:pt x="34" y="14"/>
                    </a:lnTo>
                    <a:lnTo>
                      <a:pt x="23" y="25"/>
                    </a:lnTo>
                    <a:lnTo>
                      <a:pt x="13" y="37"/>
                    </a:lnTo>
                    <a:lnTo>
                      <a:pt x="5" y="50"/>
                    </a:lnTo>
                    <a:lnTo>
                      <a:pt x="0" y="64"/>
                    </a:lnTo>
                    <a:lnTo>
                      <a:pt x="5" y="59"/>
                    </a:lnTo>
                    <a:lnTo>
                      <a:pt x="13" y="51"/>
                    </a:lnTo>
                    <a:lnTo>
                      <a:pt x="25" y="43"/>
                    </a:lnTo>
                    <a:lnTo>
                      <a:pt x="38" y="34"/>
                    </a:lnTo>
                    <a:lnTo>
                      <a:pt x="49" y="25"/>
                    </a:lnTo>
                    <a:lnTo>
                      <a:pt x="58" y="17"/>
                    </a:lnTo>
                    <a:lnTo>
                      <a:pt x="64" y="8"/>
                    </a:lnTo>
                    <a:lnTo>
                      <a:pt x="65" y="3"/>
                    </a:lnTo>
                    <a:close/>
                  </a:path>
                </a:pathLst>
              </a:custGeom>
              <a:solidFill>
                <a:srgbClr val="006600"/>
              </a:solidFill>
              <a:ln w="9525">
                <a:noFill/>
                <a:round/>
                <a:headEnd/>
                <a:tailEnd/>
              </a:ln>
            </p:spPr>
            <p:txBody>
              <a:bodyPr/>
              <a:lstStyle/>
              <a:p>
                <a:endParaRPr lang="en-US"/>
              </a:p>
            </p:txBody>
          </p:sp>
          <p:sp>
            <p:nvSpPr>
              <p:cNvPr id="5173" name="Freeform 53"/>
              <p:cNvSpPr>
                <a:spLocks/>
              </p:cNvSpPr>
              <p:nvPr/>
            </p:nvSpPr>
            <p:spPr bwMode="auto">
              <a:xfrm>
                <a:off x="2759" y="388"/>
                <a:ext cx="26" cy="25"/>
              </a:xfrm>
              <a:custGeom>
                <a:avLst/>
                <a:gdLst/>
                <a:ahLst/>
                <a:cxnLst>
                  <a:cxn ang="0">
                    <a:pos x="52" y="2"/>
                  </a:cxn>
                  <a:cxn ang="0">
                    <a:pos x="50" y="0"/>
                  </a:cxn>
                  <a:cxn ang="0">
                    <a:pos x="44" y="1"/>
                  </a:cxn>
                  <a:cxn ang="0">
                    <a:pos x="37" y="4"/>
                  </a:cxn>
                  <a:cxn ang="0">
                    <a:pos x="28" y="9"/>
                  </a:cxn>
                  <a:cxn ang="0">
                    <a:pos x="20" y="16"/>
                  </a:cxn>
                  <a:cxn ang="0">
                    <a:pos x="12" y="26"/>
                  </a:cxn>
                  <a:cxn ang="0">
                    <a:pos x="5" y="37"/>
                  </a:cxn>
                  <a:cxn ang="0">
                    <a:pos x="0" y="50"/>
                  </a:cxn>
                  <a:cxn ang="0">
                    <a:pos x="7" y="44"/>
                  </a:cxn>
                  <a:cxn ang="0">
                    <a:pos x="15" y="38"/>
                  </a:cxn>
                  <a:cxn ang="0">
                    <a:pos x="23" y="30"/>
                  </a:cxn>
                  <a:cxn ang="0">
                    <a:pos x="32" y="23"/>
                  </a:cxn>
                  <a:cxn ang="0">
                    <a:pos x="40" y="17"/>
                  </a:cxn>
                  <a:cxn ang="0">
                    <a:pos x="47" y="11"/>
                  </a:cxn>
                  <a:cxn ang="0">
                    <a:pos x="51" y="6"/>
                  </a:cxn>
                  <a:cxn ang="0">
                    <a:pos x="52" y="2"/>
                  </a:cxn>
                </a:cxnLst>
                <a:rect l="0" t="0" r="r" b="b"/>
                <a:pathLst>
                  <a:path w="52" h="50">
                    <a:moveTo>
                      <a:pt x="52" y="2"/>
                    </a:moveTo>
                    <a:lnTo>
                      <a:pt x="50" y="0"/>
                    </a:lnTo>
                    <a:lnTo>
                      <a:pt x="44" y="1"/>
                    </a:lnTo>
                    <a:lnTo>
                      <a:pt x="37" y="4"/>
                    </a:lnTo>
                    <a:lnTo>
                      <a:pt x="28" y="9"/>
                    </a:lnTo>
                    <a:lnTo>
                      <a:pt x="20" y="16"/>
                    </a:lnTo>
                    <a:lnTo>
                      <a:pt x="12" y="26"/>
                    </a:lnTo>
                    <a:lnTo>
                      <a:pt x="5" y="37"/>
                    </a:lnTo>
                    <a:lnTo>
                      <a:pt x="0" y="50"/>
                    </a:lnTo>
                    <a:lnTo>
                      <a:pt x="7" y="44"/>
                    </a:lnTo>
                    <a:lnTo>
                      <a:pt x="15" y="38"/>
                    </a:lnTo>
                    <a:lnTo>
                      <a:pt x="23" y="30"/>
                    </a:lnTo>
                    <a:lnTo>
                      <a:pt x="32" y="23"/>
                    </a:lnTo>
                    <a:lnTo>
                      <a:pt x="40" y="17"/>
                    </a:lnTo>
                    <a:lnTo>
                      <a:pt x="47" y="11"/>
                    </a:lnTo>
                    <a:lnTo>
                      <a:pt x="51" y="6"/>
                    </a:lnTo>
                    <a:lnTo>
                      <a:pt x="52" y="2"/>
                    </a:lnTo>
                    <a:close/>
                  </a:path>
                </a:pathLst>
              </a:custGeom>
              <a:solidFill>
                <a:srgbClr val="006600"/>
              </a:solidFill>
              <a:ln w="9525">
                <a:noFill/>
                <a:round/>
                <a:headEnd/>
                <a:tailEnd/>
              </a:ln>
            </p:spPr>
            <p:txBody>
              <a:bodyPr/>
              <a:lstStyle/>
              <a:p>
                <a:endParaRPr lang="en-US"/>
              </a:p>
            </p:txBody>
          </p:sp>
          <p:sp>
            <p:nvSpPr>
              <p:cNvPr id="5174" name="Freeform 54"/>
              <p:cNvSpPr>
                <a:spLocks/>
              </p:cNvSpPr>
              <p:nvPr/>
            </p:nvSpPr>
            <p:spPr bwMode="auto">
              <a:xfrm>
                <a:off x="2759" y="475"/>
                <a:ext cx="36" cy="27"/>
              </a:xfrm>
              <a:custGeom>
                <a:avLst/>
                <a:gdLst/>
                <a:ahLst/>
                <a:cxnLst>
                  <a:cxn ang="0">
                    <a:pos x="71" y="1"/>
                  </a:cxn>
                  <a:cxn ang="0">
                    <a:pos x="68" y="0"/>
                  </a:cxn>
                  <a:cxn ang="0">
                    <a:pos x="59" y="2"/>
                  </a:cxn>
                  <a:cxn ang="0">
                    <a:pos x="48" y="7"/>
                  </a:cxn>
                  <a:cxn ang="0">
                    <a:pos x="36" y="15"/>
                  </a:cxn>
                  <a:cxn ang="0">
                    <a:pos x="23" y="23"/>
                  </a:cxn>
                  <a:cxn ang="0">
                    <a:pos x="13" y="33"/>
                  </a:cxn>
                  <a:cxn ang="0">
                    <a:pos x="4" y="44"/>
                  </a:cxn>
                  <a:cxn ang="0">
                    <a:pos x="0" y="53"/>
                  </a:cxn>
                  <a:cxn ang="0">
                    <a:pos x="7" y="49"/>
                  </a:cxn>
                  <a:cxn ang="0">
                    <a:pos x="17" y="44"/>
                  </a:cxn>
                  <a:cxn ang="0">
                    <a:pos x="30" y="37"/>
                  </a:cxn>
                  <a:cxn ang="0">
                    <a:pos x="43" y="30"/>
                  </a:cxn>
                  <a:cxn ang="0">
                    <a:pos x="54" y="23"/>
                  </a:cxn>
                  <a:cxn ang="0">
                    <a:pos x="65" y="15"/>
                  </a:cxn>
                  <a:cxn ang="0">
                    <a:pos x="70" y="8"/>
                  </a:cxn>
                  <a:cxn ang="0">
                    <a:pos x="71" y="1"/>
                  </a:cxn>
                </a:cxnLst>
                <a:rect l="0" t="0" r="r" b="b"/>
                <a:pathLst>
                  <a:path w="71" h="53">
                    <a:moveTo>
                      <a:pt x="71" y="1"/>
                    </a:moveTo>
                    <a:lnTo>
                      <a:pt x="68" y="0"/>
                    </a:lnTo>
                    <a:lnTo>
                      <a:pt x="59" y="2"/>
                    </a:lnTo>
                    <a:lnTo>
                      <a:pt x="48" y="7"/>
                    </a:lnTo>
                    <a:lnTo>
                      <a:pt x="36" y="15"/>
                    </a:lnTo>
                    <a:lnTo>
                      <a:pt x="23" y="23"/>
                    </a:lnTo>
                    <a:lnTo>
                      <a:pt x="13" y="33"/>
                    </a:lnTo>
                    <a:lnTo>
                      <a:pt x="4" y="44"/>
                    </a:lnTo>
                    <a:lnTo>
                      <a:pt x="0" y="53"/>
                    </a:lnTo>
                    <a:lnTo>
                      <a:pt x="7" y="49"/>
                    </a:lnTo>
                    <a:lnTo>
                      <a:pt x="17" y="44"/>
                    </a:lnTo>
                    <a:lnTo>
                      <a:pt x="30" y="37"/>
                    </a:lnTo>
                    <a:lnTo>
                      <a:pt x="43" y="30"/>
                    </a:lnTo>
                    <a:lnTo>
                      <a:pt x="54" y="23"/>
                    </a:lnTo>
                    <a:lnTo>
                      <a:pt x="65" y="15"/>
                    </a:lnTo>
                    <a:lnTo>
                      <a:pt x="70" y="8"/>
                    </a:lnTo>
                    <a:lnTo>
                      <a:pt x="71" y="1"/>
                    </a:lnTo>
                    <a:close/>
                  </a:path>
                </a:pathLst>
              </a:custGeom>
              <a:solidFill>
                <a:srgbClr val="006600"/>
              </a:solidFill>
              <a:ln w="9525">
                <a:noFill/>
                <a:round/>
                <a:headEnd/>
                <a:tailEnd/>
              </a:ln>
            </p:spPr>
            <p:txBody>
              <a:bodyPr/>
              <a:lstStyle/>
              <a:p>
                <a:endParaRPr lang="en-US"/>
              </a:p>
            </p:txBody>
          </p:sp>
          <p:sp>
            <p:nvSpPr>
              <p:cNvPr id="5175" name="Freeform 55"/>
              <p:cNvSpPr>
                <a:spLocks/>
              </p:cNvSpPr>
              <p:nvPr/>
            </p:nvSpPr>
            <p:spPr bwMode="auto">
              <a:xfrm>
                <a:off x="2771" y="526"/>
                <a:ext cx="30" cy="20"/>
              </a:xfrm>
              <a:custGeom>
                <a:avLst/>
                <a:gdLst/>
                <a:ahLst/>
                <a:cxnLst>
                  <a:cxn ang="0">
                    <a:pos x="60" y="3"/>
                  </a:cxn>
                  <a:cxn ang="0">
                    <a:pos x="57" y="0"/>
                  </a:cxn>
                  <a:cxn ang="0">
                    <a:pos x="50" y="1"/>
                  </a:cxn>
                  <a:cxn ang="0">
                    <a:pos x="39" y="5"/>
                  </a:cxn>
                  <a:cxn ang="0">
                    <a:pos x="29" y="11"/>
                  </a:cxn>
                  <a:cxn ang="0">
                    <a:pos x="19" y="19"/>
                  </a:cxn>
                  <a:cxn ang="0">
                    <a:pos x="9" y="27"/>
                  </a:cxn>
                  <a:cxn ang="0">
                    <a:pos x="3" y="34"/>
                  </a:cxn>
                  <a:cxn ang="0">
                    <a:pos x="0" y="41"/>
                  </a:cxn>
                  <a:cxn ang="0">
                    <a:pos x="6" y="37"/>
                  </a:cxn>
                  <a:cxn ang="0">
                    <a:pos x="14" y="34"/>
                  </a:cxn>
                  <a:cxn ang="0">
                    <a:pos x="23" y="29"/>
                  </a:cxn>
                  <a:cxn ang="0">
                    <a:pos x="34" y="23"/>
                  </a:cxn>
                  <a:cxn ang="0">
                    <a:pos x="43" y="18"/>
                  </a:cxn>
                  <a:cxn ang="0">
                    <a:pos x="51" y="13"/>
                  </a:cxn>
                  <a:cxn ang="0">
                    <a:pos x="58" y="7"/>
                  </a:cxn>
                  <a:cxn ang="0">
                    <a:pos x="60" y="3"/>
                  </a:cxn>
                </a:cxnLst>
                <a:rect l="0" t="0" r="r" b="b"/>
                <a:pathLst>
                  <a:path w="60" h="41">
                    <a:moveTo>
                      <a:pt x="60" y="3"/>
                    </a:moveTo>
                    <a:lnTo>
                      <a:pt x="57" y="0"/>
                    </a:lnTo>
                    <a:lnTo>
                      <a:pt x="50" y="1"/>
                    </a:lnTo>
                    <a:lnTo>
                      <a:pt x="39" y="5"/>
                    </a:lnTo>
                    <a:lnTo>
                      <a:pt x="29" y="11"/>
                    </a:lnTo>
                    <a:lnTo>
                      <a:pt x="19" y="19"/>
                    </a:lnTo>
                    <a:lnTo>
                      <a:pt x="9" y="27"/>
                    </a:lnTo>
                    <a:lnTo>
                      <a:pt x="3" y="34"/>
                    </a:lnTo>
                    <a:lnTo>
                      <a:pt x="0" y="41"/>
                    </a:lnTo>
                    <a:lnTo>
                      <a:pt x="6" y="37"/>
                    </a:lnTo>
                    <a:lnTo>
                      <a:pt x="14" y="34"/>
                    </a:lnTo>
                    <a:lnTo>
                      <a:pt x="23" y="29"/>
                    </a:lnTo>
                    <a:lnTo>
                      <a:pt x="34" y="23"/>
                    </a:lnTo>
                    <a:lnTo>
                      <a:pt x="43" y="18"/>
                    </a:lnTo>
                    <a:lnTo>
                      <a:pt x="51" y="13"/>
                    </a:lnTo>
                    <a:lnTo>
                      <a:pt x="58" y="7"/>
                    </a:lnTo>
                    <a:lnTo>
                      <a:pt x="60" y="3"/>
                    </a:lnTo>
                    <a:close/>
                  </a:path>
                </a:pathLst>
              </a:custGeom>
              <a:solidFill>
                <a:srgbClr val="006600"/>
              </a:solidFill>
              <a:ln w="9525">
                <a:noFill/>
                <a:round/>
                <a:headEnd/>
                <a:tailEnd/>
              </a:ln>
            </p:spPr>
            <p:txBody>
              <a:bodyPr/>
              <a:lstStyle/>
              <a:p>
                <a:endParaRPr lang="en-US"/>
              </a:p>
            </p:txBody>
          </p:sp>
          <p:sp>
            <p:nvSpPr>
              <p:cNvPr id="5176" name="Freeform 56"/>
              <p:cNvSpPr>
                <a:spLocks/>
              </p:cNvSpPr>
              <p:nvPr/>
            </p:nvSpPr>
            <p:spPr bwMode="auto">
              <a:xfrm>
                <a:off x="2760" y="370"/>
                <a:ext cx="4" cy="31"/>
              </a:xfrm>
              <a:custGeom>
                <a:avLst/>
                <a:gdLst/>
                <a:ahLst/>
                <a:cxnLst>
                  <a:cxn ang="0">
                    <a:pos x="4" y="61"/>
                  </a:cxn>
                  <a:cxn ang="0">
                    <a:pos x="3" y="48"/>
                  </a:cxn>
                  <a:cxn ang="0">
                    <a:pos x="0" y="27"/>
                  </a:cxn>
                  <a:cxn ang="0">
                    <a:pos x="0" y="8"/>
                  </a:cxn>
                  <a:cxn ang="0">
                    <a:pos x="4" y="0"/>
                  </a:cxn>
                  <a:cxn ang="0">
                    <a:pos x="8" y="9"/>
                  </a:cxn>
                  <a:cxn ang="0">
                    <a:pos x="8" y="27"/>
                  </a:cxn>
                  <a:cxn ang="0">
                    <a:pos x="6" y="46"/>
                  </a:cxn>
                  <a:cxn ang="0">
                    <a:pos x="4" y="61"/>
                  </a:cxn>
                </a:cxnLst>
                <a:rect l="0" t="0" r="r" b="b"/>
                <a:pathLst>
                  <a:path w="8" h="61">
                    <a:moveTo>
                      <a:pt x="4" y="61"/>
                    </a:moveTo>
                    <a:lnTo>
                      <a:pt x="3" y="48"/>
                    </a:lnTo>
                    <a:lnTo>
                      <a:pt x="0" y="27"/>
                    </a:lnTo>
                    <a:lnTo>
                      <a:pt x="0" y="8"/>
                    </a:lnTo>
                    <a:lnTo>
                      <a:pt x="4" y="0"/>
                    </a:lnTo>
                    <a:lnTo>
                      <a:pt x="8" y="9"/>
                    </a:lnTo>
                    <a:lnTo>
                      <a:pt x="8" y="27"/>
                    </a:lnTo>
                    <a:lnTo>
                      <a:pt x="6" y="46"/>
                    </a:lnTo>
                    <a:lnTo>
                      <a:pt x="4" y="61"/>
                    </a:lnTo>
                    <a:close/>
                  </a:path>
                </a:pathLst>
              </a:custGeom>
              <a:solidFill>
                <a:srgbClr val="006600"/>
              </a:solidFill>
              <a:ln w="9525">
                <a:noFill/>
                <a:round/>
                <a:headEnd/>
                <a:tailEnd/>
              </a:ln>
            </p:spPr>
            <p:txBody>
              <a:bodyPr/>
              <a:lstStyle/>
              <a:p>
                <a:endParaRPr lang="en-US"/>
              </a:p>
            </p:txBody>
          </p:sp>
          <p:sp>
            <p:nvSpPr>
              <p:cNvPr id="5177" name="Freeform 57"/>
              <p:cNvSpPr>
                <a:spLocks/>
              </p:cNvSpPr>
              <p:nvPr/>
            </p:nvSpPr>
            <p:spPr bwMode="auto">
              <a:xfrm>
                <a:off x="2726" y="392"/>
                <a:ext cx="32" cy="43"/>
              </a:xfrm>
              <a:custGeom>
                <a:avLst/>
                <a:gdLst/>
                <a:ahLst/>
                <a:cxnLst>
                  <a:cxn ang="0">
                    <a:pos x="65" y="85"/>
                  </a:cxn>
                  <a:cxn ang="0">
                    <a:pos x="60" y="75"/>
                  </a:cxn>
                  <a:cxn ang="0">
                    <a:pos x="53" y="62"/>
                  </a:cxn>
                  <a:cxn ang="0">
                    <a:pos x="44" y="46"/>
                  </a:cxn>
                  <a:cxn ang="0">
                    <a:pos x="34" y="31"/>
                  </a:cxn>
                  <a:cxn ang="0">
                    <a:pos x="23" y="16"/>
                  </a:cxn>
                  <a:cxn ang="0">
                    <a:pos x="14" y="6"/>
                  </a:cxn>
                  <a:cxn ang="0">
                    <a:pos x="6" y="0"/>
                  </a:cxn>
                  <a:cxn ang="0">
                    <a:pos x="1" y="1"/>
                  </a:cxn>
                  <a:cxn ang="0">
                    <a:pos x="0" y="8"/>
                  </a:cxn>
                  <a:cxn ang="0">
                    <a:pos x="6" y="17"/>
                  </a:cxn>
                  <a:cxn ang="0">
                    <a:pos x="15" y="29"/>
                  </a:cxn>
                  <a:cxn ang="0">
                    <a:pos x="27" y="41"/>
                  </a:cxn>
                  <a:cxn ang="0">
                    <a:pos x="38" y="54"/>
                  </a:cxn>
                  <a:cxn ang="0">
                    <a:pos x="50" y="66"/>
                  </a:cxn>
                  <a:cxn ang="0">
                    <a:pos x="59" y="76"/>
                  </a:cxn>
                  <a:cxn ang="0">
                    <a:pos x="65" y="85"/>
                  </a:cxn>
                </a:cxnLst>
                <a:rect l="0" t="0" r="r" b="b"/>
                <a:pathLst>
                  <a:path w="65" h="85">
                    <a:moveTo>
                      <a:pt x="65" y="85"/>
                    </a:moveTo>
                    <a:lnTo>
                      <a:pt x="60" y="75"/>
                    </a:lnTo>
                    <a:lnTo>
                      <a:pt x="53" y="62"/>
                    </a:lnTo>
                    <a:lnTo>
                      <a:pt x="44" y="46"/>
                    </a:lnTo>
                    <a:lnTo>
                      <a:pt x="34" y="31"/>
                    </a:lnTo>
                    <a:lnTo>
                      <a:pt x="23" y="16"/>
                    </a:lnTo>
                    <a:lnTo>
                      <a:pt x="14" y="6"/>
                    </a:lnTo>
                    <a:lnTo>
                      <a:pt x="6" y="0"/>
                    </a:lnTo>
                    <a:lnTo>
                      <a:pt x="1" y="1"/>
                    </a:lnTo>
                    <a:lnTo>
                      <a:pt x="0" y="8"/>
                    </a:lnTo>
                    <a:lnTo>
                      <a:pt x="6" y="17"/>
                    </a:lnTo>
                    <a:lnTo>
                      <a:pt x="15" y="29"/>
                    </a:lnTo>
                    <a:lnTo>
                      <a:pt x="27" y="41"/>
                    </a:lnTo>
                    <a:lnTo>
                      <a:pt x="38" y="54"/>
                    </a:lnTo>
                    <a:lnTo>
                      <a:pt x="50" y="66"/>
                    </a:lnTo>
                    <a:lnTo>
                      <a:pt x="59" y="76"/>
                    </a:lnTo>
                    <a:lnTo>
                      <a:pt x="65" y="85"/>
                    </a:lnTo>
                    <a:close/>
                  </a:path>
                </a:pathLst>
              </a:custGeom>
              <a:solidFill>
                <a:srgbClr val="006600"/>
              </a:solidFill>
              <a:ln w="9525">
                <a:noFill/>
                <a:round/>
                <a:headEnd/>
                <a:tailEnd/>
              </a:ln>
            </p:spPr>
            <p:txBody>
              <a:bodyPr/>
              <a:lstStyle/>
              <a:p>
                <a:endParaRPr lang="en-US"/>
              </a:p>
            </p:txBody>
          </p:sp>
          <p:sp>
            <p:nvSpPr>
              <p:cNvPr id="5178" name="Freeform 58"/>
              <p:cNvSpPr>
                <a:spLocks/>
              </p:cNvSpPr>
              <p:nvPr/>
            </p:nvSpPr>
            <p:spPr bwMode="auto">
              <a:xfrm>
                <a:off x="2724" y="410"/>
                <a:ext cx="34" cy="38"/>
              </a:xfrm>
              <a:custGeom>
                <a:avLst/>
                <a:gdLst/>
                <a:ahLst/>
                <a:cxnLst>
                  <a:cxn ang="0">
                    <a:pos x="68" y="77"/>
                  </a:cxn>
                  <a:cxn ang="0">
                    <a:pos x="62" y="68"/>
                  </a:cxn>
                  <a:cxn ang="0">
                    <a:pos x="53" y="55"/>
                  </a:cxn>
                  <a:cxn ang="0">
                    <a:pos x="43" y="41"/>
                  </a:cxn>
                  <a:cxn ang="0">
                    <a:pos x="31" y="26"/>
                  </a:cxn>
                  <a:cxn ang="0">
                    <a:pos x="21" y="13"/>
                  </a:cxn>
                  <a:cxn ang="0">
                    <a:pos x="10" y="4"/>
                  </a:cxn>
                  <a:cxn ang="0">
                    <a:pos x="3" y="0"/>
                  </a:cxn>
                  <a:cxn ang="0">
                    <a:pos x="0" y="2"/>
                  </a:cxn>
                  <a:cxn ang="0">
                    <a:pos x="1" y="9"/>
                  </a:cxn>
                  <a:cxn ang="0">
                    <a:pos x="8" y="19"/>
                  </a:cxn>
                  <a:cxn ang="0">
                    <a:pos x="18" y="30"/>
                  </a:cxn>
                  <a:cxn ang="0">
                    <a:pos x="31" y="41"/>
                  </a:cxn>
                  <a:cxn ang="0">
                    <a:pos x="43" y="53"/>
                  </a:cxn>
                  <a:cxn ang="0">
                    <a:pos x="54" y="63"/>
                  </a:cxn>
                  <a:cxn ang="0">
                    <a:pos x="63" y="71"/>
                  </a:cxn>
                  <a:cxn ang="0">
                    <a:pos x="68" y="77"/>
                  </a:cxn>
                </a:cxnLst>
                <a:rect l="0" t="0" r="r" b="b"/>
                <a:pathLst>
                  <a:path w="68" h="77">
                    <a:moveTo>
                      <a:pt x="68" y="77"/>
                    </a:moveTo>
                    <a:lnTo>
                      <a:pt x="62" y="68"/>
                    </a:lnTo>
                    <a:lnTo>
                      <a:pt x="53" y="55"/>
                    </a:lnTo>
                    <a:lnTo>
                      <a:pt x="43" y="41"/>
                    </a:lnTo>
                    <a:lnTo>
                      <a:pt x="31" y="26"/>
                    </a:lnTo>
                    <a:lnTo>
                      <a:pt x="21" y="13"/>
                    </a:lnTo>
                    <a:lnTo>
                      <a:pt x="10" y="4"/>
                    </a:lnTo>
                    <a:lnTo>
                      <a:pt x="3" y="0"/>
                    </a:lnTo>
                    <a:lnTo>
                      <a:pt x="0" y="2"/>
                    </a:lnTo>
                    <a:lnTo>
                      <a:pt x="1" y="9"/>
                    </a:lnTo>
                    <a:lnTo>
                      <a:pt x="8" y="19"/>
                    </a:lnTo>
                    <a:lnTo>
                      <a:pt x="18" y="30"/>
                    </a:lnTo>
                    <a:lnTo>
                      <a:pt x="31" y="41"/>
                    </a:lnTo>
                    <a:lnTo>
                      <a:pt x="43" y="53"/>
                    </a:lnTo>
                    <a:lnTo>
                      <a:pt x="54" y="63"/>
                    </a:lnTo>
                    <a:lnTo>
                      <a:pt x="63" y="71"/>
                    </a:lnTo>
                    <a:lnTo>
                      <a:pt x="68" y="77"/>
                    </a:lnTo>
                    <a:close/>
                  </a:path>
                </a:pathLst>
              </a:custGeom>
              <a:solidFill>
                <a:srgbClr val="006600"/>
              </a:solidFill>
              <a:ln w="9525">
                <a:noFill/>
                <a:round/>
                <a:headEnd/>
                <a:tailEnd/>
              </a:ln>
            </p:spPr>
            <p:txBody>
              <a:bodyPr/>
              <a:lstStyle/>
              <a:p>
                <a:endParaRPr lang="en-US"/>
              </a:p>
            </p:txBody>
          </p:sp>
          <p:sp>
            <p:nvSpPr>
              <p:cNvPr id="5179" name="Freeform 59"/>
              <p:cNvSpPr>
                <a:spLocks/>
              </p:cNvSpPr>
              <p:nvPr/>
            </p:nvSpPr>
            <p:spPr bwMode="auto">
              <a:xfrm>
                <a:off x="2722" y="431"/>
                <a:ext cx="36" cy="35"/>
              </a:xfrm>
              <a:custGeom>
                <a:avLst/>
                <a:gdLst/>
                <a:ahLst/>
                <a:cxnLst>
                  <a:cxn ang="0">
                    <a:pos x="73" y="70"/>
                  </a:cxn>
                  <a:cxn ang="0">
                    <a:pos x="66" y="60"/>
                  </a:cxn>
                  <a:cxn ang="0">
                    <a:pos x="57" y="47"/>
                  </a:cxn>
                  <a:cxn ang="0">
                    <a:pos x="45" y="33"/>
                  </a:cxn>
                  <a:cxn ang="0">
                    <a:pos x="33" y="22"/>
                  </a:cxn>
                  <a:cxn ang="0">
                    <a:pos x="21" y="12"/>
                  </a:cxn>
                  <a:cxn ang="0">
                    <a:pos x="11" y="3"/>
                  </a:cxn>
                  <a:cxn ang="0">
                    <a:pos x="4" y="0"/>
                  </a:cxn>
                  <a:cxn ang="0">
                    <a:pos x="0" y="2"/>
                  </a:cxn>
                  <a:cxn ang="0">
                    <a:pos x="3" y="8"/>
                  </a:cxn>
                  <a:cxn ang="0">
                    <a:pos x="10" y="16"/>
                  </a:cxn>
                  <a:cxn ang="0">
                    <a:pos x="20" y="25"/>
                  </a:cxn>
                  <a:cxn ang="0">
                    <a:pos x="33" y="35"/>
                  </a:cxn>
                  <a:cxn ang="0">
                    <a:pos x="45" y="45"/>
                  </a:cxn>
                  <a:cxn ang="0">
                    <a:pos x="58" y="54"/>
                  </a:cxn>
                  <a:cxn ang="0">
                    <a:pos x="67" y="63"/>
                  </a:cxn>
                  <a:cxn ang="0">
                    <a:pos x="73" y="70"/>
                  </a:cxn>
                </a:cxnLst>
                <a:rect l="0" t="0" r="r" b="b"/>
                <a:pathLst>
                  <a:path w="73" h="70">
                    <a:moveTo>
                      <a:pt x="73" y="70"/>
                    </a:moveTo>
                    <a:lnTo>
                      <a:pt x="66" y="60"/>
                    </a:lnTo>
                    <a:lnTo>
                      <a:pt x="57" y="47"/>
                    </a:lnTo>
                    <a:lnTo>
                      <a:pt x="45" y="33"/>
                    </a:lnTo>
                    <a:lnTo>
                      <a:pt x="33" y="22"/>
                    </a:lnTo>
                    <a:lnTo>
                      <a:pt x="21" y="12"/>
                    </a:lnTo>
                    <a:lnTo>
                      <a:pt x="11" y="3"/>
                    </a:lnTo>
                    <a:lnTo>
                      <a:pt x="4" y="0"/>
                    </a:lnTo>
                    <a:lnTo>
                      <a:pt x="0" y="2"/>
                    </a:lnTo>
                    <a:lnTo>
                      <a:pt x="3" y="8"/>
                    </a:lnTo>
                    <a:lnTo>
                      <a:pt x="10" y="16"/>
                    </a:lnTo>
                    <a:lnTo>
                      <a:pt x="20" y="25"/>
                    </a:lnTo>
                    <a:lnTo>
                      <a:pt x="33" y="35"/>
                    </a:lnTo>
                    <a:lnTo>
                      <a:pt x="45" y="45"/>
                    </a:lnTo>
                    <a:lnTo>
                      <a:pt x="58" y="54"/>
                    </a:lnTo>
                    <a:lnTo>
                      <a:pt x="67" y="63"/>
                    </a:lnTo>
                    <a:lnTo>
                      <a:pt x="73" y="70"/>
                    </a:lnTo>
                    <a:close/>
                  </a:path>
                </a:pathLst>
              </a:custGeom>
              <a:solidFill>
                <a:srgbClr val="006600"/>
              </a:solidFill>
              <a:ln w="9525">
                <a:noFill/>
                <a:round/>
                <a:headEnd/>
                <a:tailEnd/>
              </a:ln>
            </p:spPr>
            <p:txBody>
              <a:bodyPr/>
              <a:lstStyle/>
              <a:p>
                <a:endParaRPr lang="en-US"/>
              </a:p>
            </p:txBody>
          </p:sp>
          <p:sp>
            <p:nvSpPr>
              <p:cNvPr id="5180" name="Freeform 60"/>
              <p:cNvSpPr>
                <a:spLocks/>
              </p:cNvSpPr>
              <p:nvPr/>
            </p:nvSpPr>
            <p:spPr bwMode="auto">
              <a:xfrm>
                <a:off x="2727" y="456"/>
                <a:ext cx="34" cy="26"/>
              </a:xfrm>
              <a:custGeom>
                <a:avLst/>
                <a:gdLst/>
                <a:ahLst/>
                <a:cxnLst>
                  <a:cxn ang="0">
                    <a:pos x="69" y="53"/>
                  </a:cxn>
                  <a:cxn ang="0">
                    <a:pos x="62" y="45"/>
                  </a:cxn>
                  <a:cxn ang="0">
                    <a:pos x="53" y="35"/>
                  </a:cxn>
                  <a:cxn ang="0">
                    <a:pos x="41" y="24"/>
                  </a:cxn>
                  <a:cxn ang="0">
                    <a:pos x="30" y="15"/>
                  </a:cxn>
                  <a:cxn ang="0">
                    <a:pos x="19" y="6"/>
                  </a:cxn>
                  <a:cxn ang="0">
                    <a:pos x="9" y="1"/>
                  </a:cxn>
                  <a:cxn ang="0">
                    <a:pos x="2" y="0"/>
                  </a:cxn>
                  <a:cxn ang="0">
                    <a:pos x="0" y="4"/>
                  </a:cxn>
                  <a:cxn ang="0">
                    <a:pos x="2" y="11"/>
                  </a:cxn>
                  <a:cxn ang="0">
                    <a:pos x="8" y="18"/>
                  </a:cxn>
                  <a:cxn ang="0">
                    <a:pos x="18" y="24"/>
                  </a:cxn>
                  <a:cxn ang="0">
                    <a:pos x="30" y="30"/>
                  </a:cxn>
                  <a:cxn ang="0">
                    <a:pos x="41" y="35"/>
                  </a:cxn>
                  <a:cxn ang="0">
                    <a:pos x="53" y="41"/>
                  </a:cxn>
                  <a:cxn ang="0">
                    <a:pos x="62" y="47"/>
                  </a:cxn>
                  <a:cxn ang="0">
                    <a:pos x="69" y="53"/>
                  </a:cxn>
                </a:cxnLst>
                <a:rect l="0" t="0" r="r" b="b"/>
                <a:pathLst>
                  <a:path w="69" h="53">
                    <a:moveTo>
                      <a:pt x="69" y="53"/>
                    </a:moveTo>
                    <a:lnTo>
                      <a:pt x="62" y="45"/>
                    </a:lnTo>
                    <a:lnTo>
                      <a:pt x="53" y="35"/>
                    </a:lnTo>
                    <a:lnTo>
                      <a:pt x="41" y="24"/>
                    </a:lnTo>
                    <a:lnTo>
                      <a:pt x="30" y="15"/>
                    </a:lnTo>
                    <a:lnTo>
                      <a:pt x="19" y="6"/>
                    </a:lnTo>
                    <a:lnTo>
                      <a:pt x="9" y="1"/>
                    </a:lnTo>
                    <a:lnTo>
                      <a:pt x="2" y="0"/>
                    </a:lnTo>
                    <a:lnTo>
                      <a:pt x="0" y="4"/>
                    </a:lnTo>
                    <a:lnTo>
                      <a:pt x="2" y="11"/>
                    </a:lnTo>
                    <a:lnTo>
                      <a:pt x="8" y="18"/>
                    </a:lnTo>
                    <a:lnTo>
                      <a:pt x="18" y="24"/>
                    </a:lnTo>
                    <a:lnTo>
                      <a:pt x="30" y="30"/>
                    </a:lnTo>
                    <a:lnTo>
                      <a:pt x="41" y="35"/>
                    </a:lnTo>
                    <a:lnTo>
                      <a:pt x="53" y="41"/>
                    </a:lnTo>
                    <a:lnTo>
                      <a:pt x="62" y="47"/>
                    </a:lnTo>
                    <a:lnTo>
                      <a:pt x="69" y="53"/>
                    </a:lnTo>
                    <a:close/>
                  </a:path>
                </a:pathLst>
              </a:custGeom>
              <a:solidFill>
                <a:srgbClr val="006600"/>
              </a:solidFill>
              <a:ln w="9525">
                <a:noFill/>
                <a:round/>
                <a:headEnd/>
                <a:tailEnd/>
              </a:ln>
            </p:spPr>
            <p:txBody>
              <a:bodyPr/>
              <a:lstStyle/>
              <a:p>
                <a:endParaRPr lang="en-US"/>
              </a:p>
            </p:txBody>
          </p:sp>
          <p:sp>
            <p:nvSpPr>
              <p:cNvPr id="5181" name="Freeform 61"/>
              <p:cNvSpPr>
                <a:spLocks/>
              </p:cNvSpPr>
              <p:nvPr/>
            </p:nvSpPr>
            <p:spPr bwMode="auto">
              <a:xfrm>
                <a:off x="2729" y="477"/>
                <a:ext cx="33" cy="24"/>
              </a:xfrm>
              <a:custGeom>
                <a:avLst/>
                <a:gdLst/>
                <a:ahLst/>
                <a:cxnLst>
                  <a:cxn ang="0">
                    <a:pos x="67" y="49"/>
                  </a:cxn>
                  <a:cxn ang="0">
                    <a:pos x="61" y="43"/>
                  </a:cxn>
                  <a:cxn ang="0">
                    <a:pos x="51" y="34"/>
                  </a:cxn>
                  <a:cxn ang="0">
                    <a:pos x="39" y="25"/>
                  </a:cxn>
                  <a:cxn ang="0">
                    <a:pos x="28" y="14"/>
                  </a:cxn>
                  <a:cxn ang="0">
                    <a:pos x="16" y="7"/>
                  </a:cxn>
                  <a:cxn ang="0">
                    <a:pos x="7" y="2"/>
                  </a:cxn>
                  <a:cxn ang="0">
                    <a:pos x="1" y="0"/>
                  </a:cxn>
                  <a:cxn ang="0">
                    <a:pos x="0" y="5"/>
                  </a:cxn>
                  <a:cxn ang="0">
                    <a:pos x="4" y="12"/>
                  </a:cxn>
                  <a:cxn ang="0">
                    <a:pos x="11" y="19"/>
                  </a:cxn>
                  <a:cxn ang="0">
                    <a:pos x="20" y="26"/>
                  </a:cxn>
                  <a:cxn ang="0">
                    <a:pos x="31" y="31"/>
                  </a:cxn>
                  <a:cxn ang="0">
                    <a:pos x="43" y="37"/>
                  </a:cxn>
                  <a:cxn ang="0">
                    <a:pos x="53" y="42"/>
                  </a:cxn>
                  <a:cxn ang="0">
                    <a:pos x="62" y="45"/>
                  </a:cxn>
                  <a:cxn ang="0">
                    <a:pos x="67" y="49"/>
                  </a:cxn>
                </a:cxnLst>
                <a:rect l="0" t="0" r="r" b="b"/>
                <a:pathLst>
                  <a:path w="67" h="49">
                    <a:moveTo>
                      <a:pt x="67" y="49"/>
                    </a:moveTo>
                    <a:lnTo>
                      <a:pt x="61" y="43"/>
                    </a:lnTo>
                    <a:lnTo>
                      <a:pt x="51" y="34"/>
                    </a:lnTo>
                    <a:lnTo>
                      <a:pt x="39" y="25"/>
                    </a:lnTo>
                    <a:lnTo>
                      <a:pt x="28" y="14"/>
                    </a:lnTo>
                    <a:lnTo>
                      <a:pt x="16" y="7"/>
                    </a:lnTo>
                    <a:lnTo>
                      <a:pt x="7" y="2"/>
                    </a:lnTo>
                    <a:lnTo>
                      <a:pt x="1" y="0"/>
                    </a:lnTo>
                    <a:lnTo>
                      <a:pt x="0" y="5"/>
                    </a:lnTo>
                    <a:lnTo>
                      <a:pt x="4" y="12"/>
                    </a:lnTo>
                    <a:lnTo>
                      <a:pt x="11" y="19"/>
                    </a:lnTo>
                    <a:lnTo>
                      <a:pt x="20" y="26"/>
                    </a:lnTo>
                    <a:lnTo>
                      <a:pt x="31" y="31"/>
                    </a:lnTo>
                    <a:lnTo>
                      <a:pt x="43" y="37"/>
                    </a:lnTo>
                    <a:lnTo>
                      <a:pt x="53" y="42"/>
                    </a:lnTo>
                    <a:lnTo>
                      <a:pt x="62" y="45"/>
                    </a:lnTo>
                    <a:lnTo>
                      <a:pt x="67" y="49"/>
                    </a:lnTo>
                    <a:close/>
                  </a:path>
                </a:pathLst>
              </a:custGeom>
              <a:solidFill>
                <a:srgbClr val="006600"/>
              </a:solidFill>
              <a:ln w="9525">
                <a:noFill/>
                <a:round/>
                <a:headEnd/>
                <a:tailEnd/>
              </a:ln>
            </p:spPr>
            <p:txBody>
              <a:bodyPr/>
              <a:lstStyle/>
              <a:p>
                <a:endParaRPr lang="en-US"/>
              </a:p>
            </p:txBody>
          </p:sp>
          <p:sp>
            <p:nvSpPr>
              <p:cNvPr id="5182" name="Freeform 62"/>
              <p:cNvSpPr>
                <a:spLocks/>
              </p:cNvSpPr>
              <p:nvPr/>
            </p:nvSpPr>
            <p:spPr bwMode="auto">
              <a:xfrm>
                <a:off x="2736" y="506"/>
                <a:ext cx="29" cy="13"/>
              </a:xfrm>
              <a:custGeom>
                <a:avLst/>
                <a:gdLst/>
                <a:ahLst/>
                <a:cxnLst>
                  <a:cxn ang="0">
                    <a:pos x="59" y="25"/>
                  </a:cxn>
                  <a:cxn ang="0">
                    <a:pos x="52" y="20"/>
                  </a:cxn>
                  <a:cxn ang="0">
                    <a:pos x="43" y="14"/>
                  </a:cxn>
                  <a:cxn ang="0">
                    <a:pos x="32" y="8"/>
                  </a:cxn>
                  <a:cxn ang="0">
                    <a:pos x="23" y="3"/>
                  </a:cxn>
                  <a:cxn ang="0">
                    <a:pos x="14" y="0"/>
                  </a:cxn>
                  <a:cxn ang="0">
                    <a:pos x="7" y="0"/>
                  </a:cxn>
                  <a:cxn ang="0">
                    <a:pos x="1" y="1"/>
                  </a:cxn>
                  <a:cxn ang="0">
                    <a:pos x="0" y="7"/>
                  </a:cxn>
                  <a:cxn ang="0">
                    <a:pos x="2" y="13"/>
                  </a:cxn>
                  <a:cxn ang="0">
                    <a:pos x="8" y="17"/>
                  </a:cxn>
                  <a:cxn ang="0">
                    <a:pos x="16" y="20"/>
                  </a:cxn>
                  <a:cxn ang="0">
                    <a:pos x="25" y="21"/>
                  </a:cxn>
                  <a:cxn ang="0">
                    <a:pos x="35" y="21"/>
                  </a:cxn>
                  <a:cxn ang="0">
                    <a:pos x="45" y="22"/>
                  </a:cxn>
                  <a:cxn ang="0">
                    <a:pos x="53" y="23"/>
                  </a:cxn>
                  <a:cxn ang="0">
                    <a:pos x="59" y="25"/>
                  </a:cxn>
                </a:cxnLst>
                <a:rect l="0" t="0" r="r" b="b"/>
                <a:pathLst>
                  <a:path w="59" h="25">
                    <a:moveTo>
                      <a:pt x="59" y="25"/>
                    </a:moveTo>
                    <a:lnTo>
                      <a:pt x="52" y="20"/>
                    </a:lnTo>
                    <a:lnTo>
                      <a:pt x="43" y="14"/>
                    </a:lnTo>
                    <a:lnTo>
                      <a:pt x="32" y="8"/>
                    </a:lnTo>
                    <a:lnTo>
                      <a:pt x="23" y="3"/>
                    </a:lnTo>
                    <a:lnTo>
                      <a:pt x="14" y="0"/>
                    </a:lnTo>
                    <a:lnTo>
                      <a:pt x="7" y="0"/>
                    </a:lnTo>
                    <a:lnTo>
                      <a:pt x="1" y="1"/>
                    </a:lnTo>
                    <a:lnTo>
                      <a:pt x="0" y="7"/>
                    </a:lnTo>
                    <a:lnTo>
                      <a:pt x="2" y="13"/>
                    </a:lnTo>
                    <a:lnTo>
                      <a:pt x="8" y="17"/>
                    </a:lnTo>
                    <a:lnTo>
                      <a:pt x="16" y="20"/>
                    </a:lnTo>
                    <a:lnTo>
                      <a:pt x="25" y="21"/>
                    </a:lnTo>
                    <a:lnTo>
                      <a:pt x="35" y="21"/>
                    </a:lnTo>
                    <a:lnTo>
                      <a:pt x="45" y="22"/>
                    </a:lnTo>
                    <a:lnTo>
                      <a:pt x="53" y="23"/>
                    </a:lnTo>
                    <a:lnTo>
                      <a:pt x="59" y="25"/>
                    </a:lnTo>
                    <a:close/>
                  </a:path>
                </a:pathLst>
              </a:custGeom>
              <a:solidFill>
                <a:srgbClr val="006600"/>
              </a:solidFill>
              <a:ln w="9525">
                <a:noFill/>
                <a:round/>
                <a:headEnd/>
                <a:tailEnd/>
              </a:ln>
            </p:spPr>
            <p:txBody>
              <a:bodyPr/>
              <a:lstStyle/>
              <a:p>
                <a:endParaRPr lang="en-US"/>
              </a:p>
            </p:txBody>
          </p:sp>
          <p:sp>
            <p:nvSpPr>
              <p:cNvPr id="5183" name="Freeform 63"/>
              <p:cNvSpPr>
                <a:spLocks/>
              </p:cNvSpPr>
              <p:nvPr/>
            </p:nvSpPr>
            <p:spPr bwMode="auto">
              <a:xfrm>
                <a:off x="2743" y="526"/>
                <a:ext cx="26" cy="6"/>
              </a:xfrm>
              <a:custGeom>
                <a:avLst/>
                <a:gdLst/>
                <a:ahLst/>
                <a:cxnLst>
                  <a:cxn ang="0">
                    <a:pos x="52" y="13"/>
                  </a:cxn>
                  <a:cxn ang="0">
                    <a:pos x="46" y="11"/>
                  </a:cxn>
                  <a:cxn ang="0">
                    <a:pos x="38" y="7"/>
                  </a:cxn>
                  <a:cxn ang="0">
                    <a:pos x="30" y="4"/>
                  </a:cxn>
                  <a:cxn ang="0">
                    <a:pos x="21" y="1"/>
                  </a:cxn>
                  <a:cxn ang="0">
                    <a:pos x="12" y="0"/>
                  </a:cxn>
                  <a:cxn ang="0">
                    <a:pos x="6" y="0"/>
                  </a:cxn>
                  <a:cxn ang="0">
                    <a:pos x="1" y="1"/>
                  </a:cxn>
                  <a:cxn ang="0">
                    <a:pos x="0" y="6"/>
                  </a:cxn>
                  <a:cxn ang="0">
                    <a:pos x="2" y="10"/>
                  </a:cxn>
                  <a:cxn ang="0">
                    <a:pos x="7" y="12"/>
                  </a:cxn>
                  <a:cxn ang="0">
                    <a:pos x="12" y="13"/>
                  </a:cxn>
                  <a:cxn ang="0">
                    <a:pos x="21" y="13"/>
                  </a:cxn>
                  <a:cxn ang="0">
                    <a:pos x="29" y="12"/>
                  </a:cxn>
                  <a:cxn ang="0">
                    <a:pos x="37" y="12"/>
                  </a:cxn>
                  <a:cxn ang="0">
                    <a:pos x="45" y="12"/>
                  </a:cxn>
                  <a:cxn ang="0">
                    <a:pos x="52" y="13"/>
                  </a:cxn>
                </a:cxnLst>
                <a:rect l="0" t="0" r="r" b="b"/>
                <a:pathLst>
                  <a:path w="52" h="13">
                    <a:moveTo>
                      <a:pt x="52" y="13"/>
                    </a:moveTo>
                    <a:lnTo>
                      <a:pt x="46" y="11"/>
                    </a:lnTo>
                    <a:lnTo>
                      <a:pt x="38" y="7"/>
                    </a:lnTo>
                    <a:lnTo>
                      <a:pt x="30" y="4"/>
                    </a:lnTo>
                    <a:lnTo>
                      <a:pt x="21" y="1"/>
                    </a:lnTo>
                    <a:lnTo>
                      <a:pt x="12" y="0"/>
                    </a:lnTo>
                    <a:lnTo>
                      <a:pt x="6" y="0"/>
                    </a:lnTo>
                    <a:lnTo>
                      <a:pt x="1" y="1"/>
                    </a:lnTo>
                    <a:lnTo>
                      <a:pt x="0" y="6"/>
                    </a:lnTo>
                    <a:lnTo>
                      <a:pt x="2" y="10"/>
                    </a:lnTo>
                    <a:lnTo>
                      <a:pt x="7" y="12"/>
                    </a:lnTo>
                    <a:lnTo>
                      <a:pt x="12" y="13"/>
                    </a:lnTo>
                    <a:lnTo>
                      <a:pt x="21" y="13"/>
                    </a:lnTo>
                    <a:lnTo>
                      <a:pt x="29" y="12"/>
                    </a:lnTo>
                    <a:lnTo>
                      <a:pt x="37" y="12"/>
                    </a:lnTo>
                    <a:lnTo>
                      <a:pt x="45" y="12"/>
                    </a:lnTo>
                    <a:lnTo>
                      <a:pt x="52" y="13"/>
                    </a:lnTo>
                    <a:close/>
                  </a:path>
                </a:pathLst>
              </a:custGeom>
              <a:solidFill>
                <a:srgbClr val="006600"/>
              </a:solidFill>
              <a:ln w="9525">
                <a:noFill/>
                <a:round/>
                <a:headEnd/>
                <a:tailEnd/>
              </a:ln>
            </p:spPr>
            <p:txBody>
              <a:bodyPr/>
              <a:lstStyle/>
              <a:p>
                <a:endParaRPr lang="en-US"/>
              </a:p>
            </p:txBody>
          </p:sp>
          <p:sp>
            <p:nvSpPr>
              <p:cNvPr id="5184" name="Freeform 64"/>
              <p:cNvSpPr>
                <a:spLocks/>
              </p:cNvSpPr>
              <p:nvPr/>
            </p:nvSpPr>
            <p:spPr bwMode="auto">
              <a:xfrm>
                <a:off x="2747" y="542"/>
                <a:ext cx="25" cy="7"/>
              </a:xfrm>
              <a:custGeom>
                <a:avLst/>
                <a:gdLst/>
                <a:ahLst/>
                <a:cxnLst>
                  <a:cxn ang="0">
                    <a:pos x="51" y="7"/>
                  </a:cxn>
                  <a:cxn ang="0">
                    <a:pos x="46" y="5"/>
                  </a:cxn>
                  <a:cxn ang="0">
                    <a:pos x="39" y="3"/>
                  </a:cxn>
                  <a:cxn ang="0">
                    <a:pos x="31" y="2"/>
                  </a:cxn>
                  <a:cxn ang="0">
                    <a:pos x="22" y="0"/>
                  </a:cxn>
                  <a:cxn ang="0">
                    <a:pos x="14" y="0"/>
                  </a:cxn>
                  <a:cxn ang="0">
                    <a:pos x="7" y="2"/>
                  </a:cxn>
                  <a:cxn ang="0">
                    <a:pos x="2" y="5"/>
                  </a:cxn>
                  <a:cxn ang="0">
                    <a:pos x="0" y="10"/>
                  </a:cxn>
                  <a:cxn ang="0">
                    <a:pos x="1" y="13"/>
                  </a:cxn>
                  <a:cxn ang="0">
                    <a:pos x="4" y="14"/>
                  </a:cxn>
                  <a:cxn ang="0">
                    <a:pos x="10" y="14"/>
                  </a:cxn>
                  <a:cxn ang="0">
                    <a:pos x="17" y="13"/>
                  </a:cxn>
                  <a:cxn ang="0">
                    <a:pos x="25" y="11"/>
                  </a:cxn>
                  <a:cxn ang="0">
                    <a:pos x="34" y="8"/>
                  </a:cxn>
                  <a:cxn ang="0">
                    <a:pos x="42" y="7"/>
                  </a:cxn>
                  <a:cxn ang="0">
                    <a:pos x="51" y="7"/>
                  </a:cxn>
                </a:cxnLst>
                <a:rect l="0" t="0" r="r" b="b"/>
                <a:pathLst>
                  <a:path w="51" h="14">
                    <a:moveTo>
                      <a:pt x="51" y="7"/>
                    </a:moveTo>
                    <a:lnTo>
                      <a:pt x="46" y="5"/>
                    </a:lnTo>
                    <a:lnTo>
                      <a:pt x="39" y="3"/>
                    </a:lnTo>
                    <a:lnTo>
                      <a:pt x="31" y="2"/>
                    </a:lnTo>
                    <a:lnTo>
                      <a:pt x="22" y="0"/>
                    </a:lnTo>
                    <a:lnTo>
                      <a:pt x="14" y="0"/>
                    </a:lnTo>
                    <a:lnTo>
                      <a:pt x="7" y="2"/>
                    </a:lnTo>
                    <a:lnTo>
                      <a:pt x="2" y="5"/>
                    </a:lnTo>
                    <a:lnTo>
                      <a:pt x="0" y="10"/>
                    </a:lnTo>
                    <a:lnTo>
                      <a:pt x="1" y="13"/>
                    </a:lnTo>
                    <a:lnTo>
                      <a:pt x="4" y="14"/>
                    </a:lnTo>
                    <a:lnTo>
                      <a:pt x="10" y="14"/>
                    </a:lnTo>
                    <a:lnTo>
                      <a:pt x="17" y="13"/>
                    </a:lnTo>
                    <a:lnTo>
                      <a:pt x="25" y="11"/>
                    </a:lnTo>
                    <a:lnTo>
                      <a:pt x="34" y="8"/>
                    </a:lnTo>
                    <a:lnTo>
                      <a:pt x="42" y="7"/>
                    </a:lnTo>
                    <a:lnTo>
                      <a:pt x="51" y="7"/>
                    </a:lnTo>
                    <a:close/>
                  </a:path>
                </a:pathLst>
              </a:custGeom>
              <a:solidFill>
                <a:srgbClr val="006600"/>
              </a:solidFill>
              <a:ln w="9525">
                <a:noFill/>
                <a:round/>
                <a:headEnd/>
                <a:tailEnd/>
              </a:ln>
            </p:spPr>
            <p:txBody>
              <a:bodyPr/>
              <a:lstStyle/>
              <a:p>
                <a:endParaRPr lang="en-US"/>
              </a:p>
            </p:txBody>
          </p:sp>
          <p:sp>
            <p:nvSpPr>
              <p:cNvPr id="5185" name="Freeform 65"/>
              <p:cNvSpPr>
                <a:spLocks/>
              </p:cNvSpPr>
              <p:nvPr/>
            </p:nvSpPr>
            <p:spPr bwMode="auto">
              <a:xfrm>
                <a:off x="2755" y="554"/>
                <a:ext cx="25" cy="8"/>
              </a:xfrm>
              <a:custGeom>
                <a:avLst/>
                <a:gdLst/>
                <a:ahLst/>
                <a:cxnLst>
                  <a:cxn ang="0">
                    <a:pos x="50" y="16"/>
                  </a:cxn>
                  <a:cxn ang="0">
                    <a:pos x="47" y="11"/>
                  </a:cxn>
                  <a:cxn ang="0">
                    <a:pos x="43" y="8"/>
                  </a:cxn>
                  <a:cxn ang="0">
                    <a:pos x="36" y="4"/>
                  </a:cxn>
                  <a:cxn ang="0">
                    <a:pos x="28" y="1"/>
                  </a:cxn>
                  <a:cxn ang="0">
                    <a:pos x="18" y="0"/>
                  </a:cxn>
                  <a:cxn ang="0">
                    <a:pos x="10" y="0"/>
                  </a:cxn>
                  <a:cxn ang="0">
                    <a:pos x="5" y="2"/>
                  </a:cxn>
                  <a:cxn ang="0">
                    <a:pos x="0" y="7"/>
                  </a:cxn>
                  <a:cxn ang="0">
                    <a:pos x="0" y="11"/>
                  </a:cxn>
                  <a:cxn ang="0">
                    <a:pos x="3" y="15"/>
                  </a:cxn>
                  <a:cxn ang="0">
                    <a:pos x="9" y="16"/>
                  </a:cxn>
                  <a:cxn ang="0">
                    <a:pos x="17" y="16"/>
                  </a:cxn>
                  <a:cxn ang="0">
                    <a:pos x="26" y="15"/>
                  </a:cxn>
                  <a:cxn ang="0">
                    <a:pos x="35" y="15"/>
                  </a:cxn>
                  <a:cxn ang="0">
                    <a:pos x="43" y="15"/>
                  </a:cxn>
                  <a:cxn ang="0">
                    <a:pos x="50" y="16"/>
                  </a:cxn>
                </a:cxnLst>
                <a:rect l="0" t="0" r="r" b="b"/>
                <a:pathLst>
                  <a:path w="50" h="16">
                    <a:moveTo>
                      <a:pt x="50" y="16"/>
                    </a:moveTo>
                    <a:lnTo>
                      <a:pt x="47" y="11"/>
                    </a:lnTo>
                    <a:lnTo>
                      <a:pt x="43" y="8"/>
                    </a:lnTo>
                    <a:lnTo>
                      <a:pt x="36" y="4"/>
                    </a:lnTo>
                    <a:lnTo>
                      <a:pt x="28" y="1"/>
                    </a:lnTo>
                    <a:lnTo>
                      <a:pt x="18" y="0"/>
                    </a:lnTo>
                    <a:lnTo>
                      <a:pt x="10" y="0"/>
                    </a:lnTo>
                    <a:lnTo>
                      <a:pt x="5" y="2"/>
                    </a:lnTo>
                    <a:lnTo>
                      <a:pt x="0" y="7"/>
                    </a:lnTo>
                    <a:lnTo>
                      <a:pt x="0" y="11"/>
                    </a:lnTo>
                    <a:lnTo>
                      <a:pt x="3" y="15"/>
                    </a:lnTo>
                    <a:lnTo>
                      <a:pt x="9" y="16"/>
                    </a:lnTo>
                    <a:lnTo>
                      <a:pt x="17" y="16"/>
                    </a:lnTo>
                    <a:lnTo>
                      <a:pt x="26" y="15"/>
                    </a:lnTo>
                    <a:lnTo>
                      <a:pt x="35" y="15"/>
                    </a:lnTo>
                    <a:lnTo>
                      <a:pt x="43" y="15"/>
                    </a:lnTo>
                    <a:lnTo>
                      <a:pt x="50" y="16"/>
                    </a:lnTo>
                    <a:close/>
                  </a:path>
                </a:pathLst>
              </a:custGeom>
              <a:solidFill>
                <a:srgbClr val="006600"/>
              </a:solidFill>
              <a:ln w="9525">
                <a:noFill/>
                <a:round/>
                <a:headEnd/>
                <a:tailEnd/>
              </a:ln>
            </p:spPr>
            <p:txBody>
              <a:bodyPr/>
              <a:lstStyle/>
              <a:p>
                <a:endParaRPr lang="en-US"/>
              </a:p>
            </p:txBody>
          </p:sp>
          <p:sp>
            <p:nvSpPr>
              <p:cNvPr id="5186" name="Freeform 66"/>
              <p:cNvSpPr>
                <a:spLocks/>
              </p:cNvSpPr>
              <p:nvPr/>
            </p:nvSpPr>
            <p:spPr bwMode="auto">
              <a:xfrm>
                <a:off x="2757" y="564"/>
                <a:ext cx="27" cy="8"/>
              </a:xfrm>
              <a:custGeom>
                <a:avLst/>
                <a:gdLst/>
                <a:ahLst/>
                <a:cxnLst>
                  <a:cxn ang="0">
                    <a:pos x="56" y="13"/>
                  </a:cxn>
                  <a:cxn ang="0">
                    <a:pos x="51" y="11"/>
                  </a:cxn>
                  <a:cxn ang="0">
                    <a:pos x="44" y="8"/>
                  </a:cxn>
                  <a:cxn ang="0">
                    <a:pos x="37" y="5"/>
                  </a:cxn>
                  <a:cxn ang="0">
                    <a:pos x="29" y="3"/>
                  </a:cxn>
                  <a:cxn ang="0">
                    <a:pos x="20" y="0"/>
                  </a:cxn>
                  <a:cxn ang="0">
                    <a:pos x="13" y="0"/>
                  </a:cxn>
                  <a:cxn ang="0">
                    <a:pos x="6" y="2"/>
                  </a:cxn>
                  <a:cxn ang="0">
                    <a:pos x="2" y="6"/>
                  </a:cxn>
                  <a:cxn ang="0">
                    <a:pos x="0" y="11"/>
                  </a:cxn>
                  <a:cxn ang="0">
                    <a:pos x="5" y="13"/>
                  </a:cxn>
                  <a:cxn ang="0">
                    <a:pos x="12" y="15"/>
                  </a:cxn>
                  <a:cxn ang="0">
                    <a:pos x="22" y="15"/>
                  </a:cxn>
                  <a:cxn ang="0">
                    <a:pos x="33" y="15"/>
                  </a:cxn>
                  <a:cxn ang="0">
                    <a:pos x="42" y="15"/>
                  </a:cxn>
                  <a:cxn ang="0">
                    <a:pos x="51" y="14"/>
                  </a:cxn>
                  <a:cxn ang="0">
                    <a:pos x="56" y="13"/>
                  </a:cxn>
                </a:cxnLst>
                <a:rect l="0" t="0" r="r" b="b"/>
                <a:pathLst>
                  <a:path w="56" h="15">
                    <a:moveTo>
                      <a:pt x="56" y="13"/>
                    </a:moveTo>
                    <a:lnTo>
                      <a:pt x="51" y="11"/>
                    </a:lnTo>
                    <a:lnTo>
                      <a:pt x="44" y="8"/>
                    </a:lnTo>
                    <a:lnTo>
                      <a:pt x="37" y="5"/>
                    </a:lnTo>
                    <a:lnTo>
                      <a:pt x="29" y="3"/>
                    </a:lnTo>
                    <a:lnTo>
                      <a:pt x="20" y="0"/>
                    </a:lnTo>
                    <a:lnTo>
                      <a:pt x="13" y="0"/>
                    </a:lnTo>
                    <a:lnTo>
                      <a:pt x="6" y="2"/>
                    </a:lnTo>
                    <a:lnTo>
                      <a:pt x="2" y="6"/>
                    </a:lnTo>
                    <a:lnTo>
                      <a:pt x="0" y="11"/>
                    </a:lnTo>
                    <a:lnTo>
                      <a:pt x="5" y="13"/>
                    </a:lnTo>
                    <a:lnTo>
                      <a:pt x="12" y="15"/>
                    </a:lnTo>
                    <a:lnTo>
                      <a:pt x="22" y="15"/>
                    </a:lnTo>
                    <a:lnTo>
                      <a:pt x="33" y="15"/>
                    </a:lnTo>
                    <a:lnTo>
                      <a:pt x="42" y="15"/>
                    </a:lnTo>
                    <a:lnTo>
                      <a:pt x="51" y="14"/>
                    </a:lnTo>
                    <a:lnTo>
                      <a:pt x="56" y="13"/>
                    </a:lnTo>
                    <a:close/>
                  </a:path>
                </a:pathLst>
              </a:custGeom>
              <a:solidFill>
                <a:srgbClr val="006600"/>
              </a:solidFill>
              <a:ln w="9525">
                <a:noFill/>
                <a:round/>
                <a:headEnd/>
                <a:tailEnd/>
              </a:ln>
            </p:spPr>
            <p:txBody>
              <a:bodyPr/>
              <a:lstStyle/>
              <a:p>
                <a:endParaRPr lang="en-US"/>
              </a:p>
            </p:txBody>
          </p:sp>
          <p:sp>
            <p:nvSpPr>
              <p:cNvPr id="5187" name="Freeform 67"/>
              <p:cNvSpPr>
                <a:spLocks/>
              </p:cNvSpPr>
              <p:nvPr/>
            </p:nvSpPr>
            <p:spPr bwMode="auto">
              <a:xfrm>
                <a:off x="2733" y="375"/>
                <a:ext cx="26" cy="43"/>
              </a:xfrm>
              <a:custGeom>
                <a:avLst/>
                <a:gdLst/>
                <a:ahLst/>
                <a:cxnLst>
                  <a:cxn ang="0">
                    <a:pos x="0" y="3"/>
                  </a:cxn>
                  <a:cxn ang="0">
                    <a:pos x="3" y="7"/>
                  </a:cxn>
                  <a:cxn ang="0">
                    <a:pos x="7" y="15"/>
                  </a:cxn>
                  <a:cxn ang="0">
                    <a:pos x="15" y="26"/>
                  </a:cxn>
                  <a:cxn ang="0">
                    <a:pos x="24" y="37"/>
                  </a:cxn>
                  <a:cxn ang="0">
                    <a:pos x="35" y="50"/>
                  </a:cxn>
                  <a:cxn ang="0">
                    <a:pos x="43" y="63"/>
                  </a:cxn>
                  <a:cxn ang="0">
                    <a:pos x="49" y="75"/>
                  </a:cxn>
                  <a:cxn ang="0">
                    <a:pos x="52" y="86"/>
                  </a:cxn>
                  <a:cxn ang="0">
                    <a:pos x="49" y="72"/>
                  </a:cxn>
                  <a:cxn ang="0">
                    <a:pos x="43" y="57"/>
                  </a:cxn>
                  <a:cxn ang="0">
                    <a:pos x="36" y="41"/>
                  </a:cxn>
                  <a:cxn ang="0">
                    <a:pos x="28" y="26"/>
                  </a:cxn>
                  <a:cxn ang="0">
                    <a:pos x="20" y="13"/>
                  </a:cxn>
                  <a:cxn ang="0">
                    <a:pos x="12" y="4"/>
                  </a:cxn>
                  <a:cxn ang="0">
                    <a:pos x="5" y="0"/>
                  </a:cxn>
                  <a:cxn ang="0">
                    <a:pos x="0" y="3"/>
                  </a:cxn>
                </a:cxnLst>
                <a:rect l="0" t="0" r="r" b="b"/>
                <a:pathLst>
                  <a:path w="52" h="86">
                    <a:moveTo>
                      <a:pt x="0" y="3"/>
                    </a:moveTo>
                    <a:lnTo>
                      <a:pt x="3" y="7"/>
                    </a:lnTo>
                    <a:lnTo>
                      <a:pt x="7" y="15"/>
                    </a:lnTo>
                    <a:lnTo>
                      <a:pt x="15" y="26"/>
                    </a:lnTo>
                    <a:lnTo>
                      <a:pt x="24" y="37"/>
                    </a:lnTo>
                    <a:lnTo>
                      <a:pt x="35" y="50"/>
                    </a:lnTo>
                    <a:lnTo>
                      <a:pt x="43" y="63"/>
                    </a:lnTo>
                    <a:lnTo>
                      <a:pt x="49" y="75"/>
                    </a:lnTo>
                    <a:lnTo>
                      <a:pt x="52" y="86"/>
                    </a:lnTo>
                    <a:lnTo>
                      <a:pt x="49" y="72"/>
                    </a:lnTo>
                    <a:lnTo>
                      <a:pt x="43" y="57"/>
                    </a:lnTo>
                    <a:lnTo>
                      <a:pt x="36" y="41"/>
                    </a:lnTo>
                    <a:lnTo>
                      <a:pt x="28" y="26"/>
                    </a:lnTo>
                    <a:lnTo>
                      <a:pt x="20" y="13"/>
                    </a:lnTo>
                    <a:lnTo>
                      <a:pt x="12" y="4"/>
                    </a:lnTo>
                    <a:lnTo>
                      <a:pt x="5" y="0"/>
                    </a:lnTo>
                    <a:lnTo>
                      <a:pt x="0" y="3"/>
                    </a:lnTo>
                    <a:close/>
                  </a:path>
                </a:pathLst>
              </a:custGeom>
              <a:solidFill>
                <a:srgbClr val="006600"/>
              </a:solidFill>
              <a:ln w="9525">
                <a:noFill/>
                <a:round/>
                <a:headEnd/>
                <a:tailEnd/>
              </a:ln>
            </p:spPr>
            <p:txBody>
              <a:bodyPr/>
              <a:lstStyle/>
              <a:p>
                <a:endParaRPr lang="en-US"/>
              </a:p>
            </p:txBody>
          </p:sp>
          <p:sp>
            <p:nvSpPr>
              <p:cNvPr id="5188" name="Freeform 68"/>
              <p:cNvSpPr>
                <a:spLocks/>
              </p:cNvSpPr>
              <p:nvPr/>
            </p:nvSpPr>
            <p:spPr bwMode="auto">
              <a:xfrm>
                <a:off x="2745" y="369"/>
                <a:ext cx="17" cy="31"/>
              </a:xfrm>
              <a:custGeom>
                <a:avLst/>
                <a:gdLst/>
                <a:ahLst/>
                <a:cxnLst>
                  <a:cxn ang="0">
                    <a:pos x="34" y="62"/>
                  </a:cxn>
                  <a:cxn ang="0">
                    <a:pos x="27" y="42"/>
                  </a:cxn>
                  <a:cxn ang="0">
                    <a:pos x="17" y="20"/>
                  </a:cxn>
                  <a:cxn ang="0">
                    <a:pos x="6" y="3"/>
                  </a:cxn>
                  <a:cxn ang="0">
                    <a:pos x="0" y="0"/>
                  </a:cxn>
                  <a:cxn ang="0">
                    <a:pos x="0" y="4"/>
                  </a:cxn>
                  <a:cxn ang="0">
                    <a:pos x="4" y="11"/>
                  </a:cxn>
                  <a:cxn ang="0">
                    <a:pos x="8" y="20"/>
                  </a:cxn>
                  <a:cxn ang="0">
                    <a:pos x="14" y="30"/>
                  </a:cxn>
                  <a:cxn ang="0">
                    <a:pos x="20" y="40"/>
                  </a:cxn>
                  <a:cxn ang="0">
                    <a:pos x="26" y="49"/>
                  </a:cxn>
                  <a:cxn ang="0">
                    <a:pos x="30" y="56"/>
                  </a:cxn>
                  <a:cxn ang="0">
                    <a:pos x="34" y="62"/>
                  </a:cxn>
                </a:cxnLst>
                <a:rect l="0" t="0" r="r" b="b"/>
                <a:pathLst>
                  <a:path w="34" h="62">
                    <a:moveTo>
                      <a:pt x="34" y="62"/>
                    </a:moveTo>
                    <a:lnTo>
                      <a:pt x="27" y="42"/>
                    </a:lnTo>
                    <a:lnTo>
                      <a:pt x="17" y="20"/>
                    </a:lnTo>
                    <a:lnTo>
                      <a:pt x="6" y="3"/>
                    </a:lnTo>
                    <a:lnTo>
                      <a:pt x="0" y="0"/>
                    </a:lnTo>
                    <a:lnTo>
                      <a:pt x="0" y="4"/>
                    </a:lnTo>
                    <a:lnTo>
                      <a:pt x="4" y="11"/>
                    </a:lnTo>
                    <a:lnTo>
                      <a:pt x="8" y="20"/>
                    </a:lnTo>
                    <a:lnTo>
                      <a:pt x="14" y="30"/>
                    </a:lnTo>
                    <a:lnTo>
                      <a:pt x="20" y="40"/>
                    </a:lnTo>
                    <a:lnTo>
                      <a:pt x="26" y="49"/>
                    </a:lnTo>
                    <a:lnTo>
                      <a:pt x="30" y="56"/>
                    </a:lnTo>
                    <a:lnTo>
                      <a:pt x="34" y="62"/>
                    </a:lnTo>
                    <a:close/>
                  </a:path>
                </a:pathLst>
              </a:custGeom>
              <a:solidFill>
                <a:srgbClr val="006600"/>
              </a:solidFill>
              <a:ln w="9525">
                <a:noFill/>
                <a:round/>
                <a:headEnd/>
                <a:tailEnd/>
              </a:ln>
            </p:spPr>
            <p:txBody>
              <a:bodyPr/>
              <a:lstStyle/>
              <a:p>
                <a:endParaRPr lang="en-US"/>
              </a:p>
            </p:txBody>
          </p:sp>
          <p:sp>
            <p:nvSpPr>
              <p:cNvPr id="5189" name="Freeform 69"/>
              <p:cNvSpPr>
                <a:spLocks/>
              </p:cNvSpPr>
              <p:nvPr/>
            </p:nvSpPr>
            <p:spPr bwMode="auto">
              <a:xfrm>
                <a:off x="2834" y="486"/>
                <a:ext cx="48" cy="165"/>
              </a:xfrm>
              <a:custGeom>
                <a:avLst/>
                <a:gdLst/>
                <a:ahLst/>
                <a:cxnLst>
                  <a:cxn ang="0">
                    <a:pos x="14" y="329"/>
                  </a:cxn>
                  <a:cxn ang="0">
                    <a:pos x="10" y="330"/>
                  </a:cxn>
                  <a:cxn ang="0">
                    <a:pos x="7" y="329"/>
                  </a:cxn>
                  <a:cxn ang="0">
                    <a:pos x="3" y="328"/>
                  </a:cxn>
                  <a:cxn ang="0">
                    <a:pos x="0" y="328"/>
                  </a:cxn>
                  <a:cxn ang="0">
                    <a:pos x="35" y="288"/>
                  </a:cxn>
                  <a:cxn ang="0">
                    <a:pos x="60" y="245"/>
                  </a:cxn>
                  <a:cxn ang="0">
                    <a:pos x="76" y="200"/>
                  </a:cxn>
                  <a:cxn ang="0">
                    <a:pos x="83" y="154"/>
                  </a:cxn>
                  <a:cxn ang="0">
                    <a:pos x="85" y="110"/>
                  </a:cxn>
                  <a:cxn ang="0">
                    <a:pos x="83" y="69"/>
                  </a:cxn>
                  <a:cxn ang="0">
                    <a:pos x="79" y="32"/>
                  </a:cxn>
                  <a:cxn ang="0">
                    <a:pos x="75" y="0"/>
                  </a:cxn>
                  <a:cxn ang="0">
                    <a:pos x="86" y="25"/>
                  </a:cxn>
                  <a:cxn ang="0">
                    <a:pos x="94" y="64"/>
                  </a:cxn>
                  <a:cxn ang="0">
                    <a:pos x="95" y="111"/>
                  </a:cxn>
                  <a:cxn ang="0">
                    <a:pos x="92" y="162"/>
                  </a:cxn>
                  <a:cxn ang="0">
                    <a:pos x="83" y="214"/>
                  </a:cxn>
                  <a:cxn ang="0">
                    <a:pos x="67" y="262"/>
                  </a:cxn>
                  <a:cxn ang="0">
                    <a:pos x="43" y="302"/>
                  </a:cxn>
                  <a:cxn ang="0">
                    <a:pos x="14" y="329"/>
                  </a:cxn>
                </a:cxnLst>
                <a:rect l="0" t="0" r="r" b="b"/>
                <a:pathLst>
                  <a:path w="95" h="330">
                    <a:moveTo>
                      <a:pt x="14" y="329"/>
                    </a:moveTo>
                    <a:lnTo>
                      <a:pt x="10" y="330"/>
                    </a:lnTo>
                    <a:lnTo>
                      <a:pt x="7" y="329"/>
                    </a:lnTo>
                    <a:lnTo>
                      <a:pt x="3" y="328"/>
                    </a:lnTo>
                    <a:lnTo>
                      <a:pt x="0" y="328"/>
                    </a:lnTo>
                    <a:lnTo>
                      <a:pt x="35" y="288"/>
                    </a:lnTo>
                    <a:lnTo>
                      <a:pt x="60" y="245"/>
                    </a:lnTo>
                    <a:lnTo>
                      <a:pt x="76" y="200"/>
                    </a:lnTo>
                    <a:lnTo>
                      <a:pt x="83" y="154"/>
                    </a:lnTo>
                    <a:lnTo>
                      <a:pt x="85" y="110"/>
                    </a:lnTo>
                    <a:lnTo>
                      <a:pt x="83" y="69"/>
                    </a:lnTo>
                    <a:lnTo>
                      <a:pt x="79" y="32"/>
                    </a:lnTo>
                    <a:lnTo>
                      <a:pt x="75" y="0"/>
                    </a:lnTo>
                    <a:lnTo>
                      <a:pt x="86" y="25"/>
                    </a:lnTo>
                    <a:lnTo>
                      <a:pt x="94" y="64"/>
                    </a:lnTo>
                    <a:lnTo>
                      <a:pt x="95" y="111"/>
                    </a:lnTo>
                    <a:lnTo>
                      <a:pt x="92" y="162"/>
                    </a:lnTo>
                    <a:lnTo>
                      <a:pt x="83" y="214"/>
                    </a:lnTo>
                    <a:lnTo>
                      <a:pt x="67" y="262"/>
                    </a:lnTo>
                    <a:lnTo>
                      <a:pt x="43" y="302"/>
                    </a:lnTo>
                    <a:lnTo>
                      <a:pt x="14" y="329"/>
                    </a:lnTo>
                    <a:close/>
                  </a:path>
                </a:pathLst>
              </a:custGeom>
              <a:solidFill>
                <a:srgbClr val="006600"/>
              </a:solidFill>
              <a:ln w="9525">
                <a:noFill/>
                <a:round/>
                <a:headEnd/>
                <a:tailEnd/>
              </a:ln>
            </p:spPr>
            <p:txBody>
              <a:bodyPr/>
              <a:lstStyle/>
              <a:p>
                <a:endParaRPr lang="en-US"/>
              </a:p>
            </p:txBody>
          </p:sp>
          <p:sp>
            <p:nvSpPr>
              <p:cNvPr id="5190" name="Freeform 70"/>
              <p:cNvSpPr>
                <a:spLocks/>
              </p:cNvSpPr>
              <p:nvPr/>
            </p:nvSpPr>
            <p:spPr bwMode="auto">
              <a:xfrm>
                <a:off x="2845" y="490"/>
                <a:ext cx="33" cy="23"/>
              </a:xfrm>
              <a:custGeom>
                <a:avLst/>
                <a:gdLst/>
                <a:ahLst/>
                <a:cxnLst>
                  <a:cxn ang="0">
                    <a:pos x="64" y="46"/>
                  </a:cxn>
                  <a:cxn ang="0">
                    <a:pos x="58" y="37"/>
                  </a:cxn>
                  <a:cxn ang="0">
                    <a:pos x="49" y="27"/>
                  </a:cxn>
                  <a:cxn ang="0">
                    <a:pos x="40" y="19"/>
                  </a:cxn>
                  <a:cxn ang="0">
                    <a:pos x="29" y="11"/>
                  </a:cxn>
                  <a:cxn ang="0">
                    <a:pos x="19" y="5"/>
                  </a:cxn>
                  <a:cxn ang="0">
                    <a:pos x="10" y="1"/>
                  </a:cxn>
                  <a:cxn ang="0">
                    <a:pos x="3" y="0"/>
                  </a:cxn>
                  <a:cxn ang="0">
                    <a:pos x="0" y="1"/>
                  </a:cxn>
                  <a:cxn ang="0">
                    <a:pos x="0" y="4"/>
                  </a:cxn>
                  <a:cxn ang="0">
                    <a:pos x="4" y="9"/>
                  </a:cxn>
                  <a:cxn ang="0">
                    <a:pos x="12" y="14"/>
                  </a:cxn>
                  <a:cxn ang="0">
                    <a:pos x="22" y="19"/>
                  </a:cxn>
                  <a:cxn ang="0">
                    <a:pos x="33" y="25"/>
                  </a:cxn>
                  <a:cxn ang="0">
                    <a:pos x="45" y="31"/>
                  </a:cxn>
                  <a:cxn ang="0">
                    <a:pos x="55" y="38"/>
                  </a:cxn>
                  <a:cxn ang="0">
                    <a:pos x="64" y="46"/>
                  </a:cxn>
                </a:cxnLst>
                <a:rect l="0" t="0" r="r" b="b"/>
                <a:pathLst>
                  <a:path w="64" h="46">
                    <a:moveTo>
                      <a:pt x="64" y="46"/>
                    </a:moveTo>
                    <a:lnTo>
                      <a:pt x="58" y="37"/>
                    </a:lnTo>
                    <a:lnTo>
                      <a:pt x="49" y="27"/>
                    </a:lnTo>
                    <a:lnTo>
                      <a:pt x="40" y="19"/>
                    </a:lnTo>
                    <a:lnTo>
                      <a:pt x="29" y="11"/>
                    </a:lnTo>
                    <a:lnTo>
                      <a:pt x="19" y="5"/>
                    </a:lnTo>
                    <a:lnTo>
                      <a:pt x="10" y="1"/>
                    </a:lnTo>
                    <a:lnTo>
                      <a:pt x="3" y="0"/>
                    </a:lnTo>
                    <a:lnTo>
                      <a:pt x="0" y="1"/>
                    </a:lnTo>
                    <a:lnTo>
                      <a:pt x="0" y="4"/>
                    </a:lnTo>
                    <a:lnTo>
                      <a:pt x="4" y="9"/>
                    </a:lnTo>
                    <a:lnTo>
                      <a:pt x="12" y="14"/>
                    </a:lnTo>
                    <a:lnTo>
                      <a:pt x="22" y="19"/>
                    </a:lnTo>
                    <a:lnTo>
                      <a:pt x="33" y="25"/>
                    </a:lnTo>
                    <a:lnTo>
                      <a:pt x="45" y="31"/>
                    </a:lnTo>
                    <a:lnTo>
                      <a:pt x="55" y="38"/>
                    </a:lnTo>
                    <a:lnTo>
                      <a:pt x="64" y="46"/>
                    </a:lnTo>
                    <a:close/>
                  </a:path>
                </a:pathLst>
              </a:custGeom>
              <a:solidFill>
                <a:srgbClr val="006600"/>
              </a:solidFill>
              <a:ln w="9525">
                <a:noFill/>
                <a:round/>
                <a:headEnd/>
                <a:tailEnd/>
              </a:ln>
            </p:spPr>
            <p:txBody>
              <a:bodyPr/>
              <a:lstStyle/>
              <a:p>
                <a:endParaRPr lang="en-US"/>
              </a:p>
            </p:txBody>
          </p:sp>
          <p:sp>
            <p:nvSpPr>
              <p:cNvPr id="5191" name="Freeform 71"/>
              <p:cNvSpPr>
                <a:spLocks/>
              </p:cNvSpPr>
              <p:nvPr/>
            </p:nvSpPr>
            <p:spPr bwMode="auto">
              <a:xfrm>
                <a:off x="2840" y="495"/>
                <a:ext cx="39" cy="34"/>
              </a:xfrm>
              <a:custGeom>
                <a:avLst/>
                <a:gdLst/>
                <a:ahLst/>
                <a:cxnLst>
                  <a:cxn ang="0">
                    <a:pos x="0" y="1"/>
                  </a:cxn>
                  <a:cxn ang="0">
                    <a:pos x="4" y="0"/>
                  </a:cxn>
                  <a:cxn ang="0">
                    <a:pos x="13" y="4"/>
                  </a:cxn>
                  <a:cxn ang="0">
                    <a:pos x="23" y="9"/>
                  </a:cxn>
                  <a:cxn ang="0">
                    <a:pos x="37" y="19"/>
                  </a:cxn>
                  <a:cxn ang="0">
                    <a:pos x="50" y="29"/>
                  </a:cxn>
                  <a:cxn ang="0">
                    <a:pos x="63" y="42"/>
                  </a:cxn>
                  <a:cxn ang="0">
                    <a:pos x="72" y="54"/>
                  </a:cxn>
                  <a:cxn ang="0">
                    <a:pos x="78" y="68"/>
                  </a:cxn>
                  <a:cxn ang="0">
                    <a:pos x="69" y="60"/>
                  </a:cxn>
                  <a:cxn ang="0">
                    <a:pos x="58" y="51"/>
                  </a:cxn>
                  <a:cxn ang="0">
                    <a:pos x="44" y="40"/>
                  </a:cxn>
                  <a:cxn ang="0">
                    <a:pos x="30" y="30"/>
                  </a:cxn>
                  <a:cxn ang="0">
                    <a:pos x="18" y="20"/>
                  </a:cxn>
                  <a:cxn ang="0">
                    <a:pos x="8" y="12"/>
                  </a:cxn>
                  <a:cxn ang="0">
                    <a:pos x="2" y="5"/>
                  </a:cxn>
                  <a:cxn ang="0">
                    <a:pos x="0" y="1"/>
                  </a:cxn>
                </a:cxnLst>
                <a:rect l="0" t="0" r="r" b="b"/>
                <a:pathLst>
                  <a:path w="78" h="68">
                    <a:moveTo>
                      <a:pt x="0" y="1"/>
                    </a:moveTo>
                    <a:lnTo>
                      <a:pt x="4" y="0"/>
                    </a:lnTo>
                    <a:lnTo>
                      <a:pt x="13" y="4"/>
                    </a:lnTo>
                    <a:lnTo>
                      <a:pt x="23" y="9"/>
                    </a:lnTo>
                    <a:lnTo>
                      <a:pt x="37" y="19"/>
                    </a:lnTo>
                    <a:lnTo>
                      <a:pt x="50" y="29"/>
                    </a:lnTo>
                    <a:lnTo>
                      <a:pt x="63" y="42"/>
                    </a:lnTo>
                    <a:lnTo>
                      <a:pt x="72" y="54"/>
                    </a:lnTo>
                    <a:lnTo>
                      <a:pt x="78" y="68"/>
                    </a:lnTo>
                    <a:lnTo>
                      <a:pt x="69" y="60"/>
                    </a:lnTo>
                    <a:lnTo>
                      <a:pt x="58" y="51"/>
                    </a:lnTo>
                    <a:lnTo>
                      <a:pt x="44" y="40"/>
                    </a:lnTo>
                    <a:lnTo>
                      <a:pt x="30" y="30"/>
                    </a:lnTo>
                    <a:lnTo>
                      <a:pt x="18" y="20"/>
                    </a:lnTo>
                    <a:lnTo>
                      <a:pt x="8" y="12"/>
                    </a:lnTo>
                    <a:lnTo>
                      <a:pt x="2" y="5"/>
                    </a:lnTo>
                    <a:lnTo>
                      <a:pt x="0" y="1"/>
                    </a:lnTo>
                    <a:close/>
                  </a:path>
                </a:pathLst>
              </a:custGeom>
              <a:solidFill>
                <a:srgbClr val="006600"/>
              </a:solidFill>
              <a:ln w="9525">
                <a:noFill/>
                <a:round/>
                <a:headEnd/>
                <a:tailEnd/>
              </a:ln>
            </p:spPr>
            <p:txBody>
              <a:bodyPr/>
              <a:lstStyle/>
              <a:p>
                <a:endParaRPr lang="en-US"/>
              </a:p>
            </p:txBody>
          </p:sp>
          <p:sp>
            <p:nvSpPr>
              <p:cNvPr id="5192" name="Freeform 72"/>
              <p:cNvSpPr>
                <a:spLocks/>
              </p:cNvSpPr>
              <p:nvPr/>
            </p:nvSpPr>
            <p:spPr bwMode="auto">
              <a:xfrm>
                <a:off x="2834" y="517"/>
                <a:ext cx="45" cy="43"/>
              </a:xfrm>
              <a:custGeom>
                <a:avLst/>
                <a:gdLst/>
                <a:ahLst/>
                <a:cxnLst>
                  <a:cxn ang="0">
                    <a:pos x="0" y="0"/>
                  </a:cxn>
                  <a:cxn ang="0">
                    <a:pos x="4" y="0"/>
                  </a:cxn>
                  <a:cxn ang="0">
                    <a:pos x="15" y="4"/>
                  </a:cxn>
                  <a:cxn ang="0">
                    <a:pos x="29" y="14"/>
                  </a:cxn>
                  <a:cxn ang="0">
                    <a:pos x="43" y="26"/>
                  </a:cxn>
                  <a:cxn ang="0">
                    <a:pos x="58" y="40"/>
                  </a:cxn>
                  <a:cxn ang="0">
                    <a:pos x="72" y="56"/>
                  </a:cxn>
                  <a:cxn ang="0">
                    <a:pos x="84" y="71"/>
                  </a:cxn>
                  <a:cxn ang="0">
                    <a:pos x="91" y="85"/>
                  </a:cxn>
                  <a:cxn ang="0">
                    <a:pos x="84" y="78"/>
                  </a:cxn>
                  <a:cxn ang="0">
                    <a:pos x="71" y="68"/>
                  </a:cxn>
                  <a:cxn ang="0">
                    <a:pos x="56" y="56"/>
                  </a:cxn>
                  <a:cxn ang="0">
                    <a:pos x="39" y="43"/>
                  </a:cxn>
                  <a:cxn ang="0">
                    <a:pos x="23" y="29"/>
                  </a:cxn>
                  <a:cxn ang="0">
                    <a:pos x="10" y="16"/>
                  </a:cxn>
                  <a:cxn ang="0">
                    <a:pos x="2" y="6"/>
                  </a:cxn>
                  <a:cxn ang="0">
                    <a:pos x="0" y="0"/>
                  </a:cxn>
                </a:cxnLst>
                <a:rect l="0" t="0" r="r" b="b"/>
                <a:pathLst>
                  <a:path w="91" h="85">
                    <a:moveTo>
                      <a:pt x="0" y="0"/>
                    </a:moveTo>
                    <a:lnTo>
                      <a:pt x="4" y="0"/>
                    </a:lnTo>
                    <a:lnTo>
                      <a:pt x="15" y="4"/>
                    </a:lnTo>
                    <a:lnTo>
                      <a:pt x="29" y="14"/>
                    </a:lnTo>
                    <a:lnTo>
                      <a:pt x="43" y="26"/>
                    </a:lnTo>
                    <a:lnTo>
                      <a:pt x="58" y="40"/>
                    </a:lnTo>
                    <a:lnTo>
                      <a:pt x="72" y="56"/>
                    </a:lnTo>
                    <a:lnTo>
                      <a:pt x="84" y="71"/>
                    </a:lnTo>
                    <a:lnTo>
                      <a:pt x="91" y="85"/>
                    </a:lnTo>
                    <a:lnTo>
                      <a:pt x="84" y="78"/>
                    </a:lnTo>
                    <a:lnTo>
                      <a:pt x="71" y="68"/>
                    </a:lnTo>
                    <a:lnTo>
                      <a:pt x="56" y="56"/>
                    </a:lnTo>
                    <a:lnTo>
                      <a:pt x="39" y="43"/>
                    </a:lnTo>
                    <a:lnTo>
                      <a:pt x="23" y="29"/>
                    </a:lnTo>
                    <a:lnTo>
                      <a:pt x="10" y="16"/>
                    </a:lnTo>
                    <a:lnTo>
                      <a:pt x="2" y="6"/>
                    </a:lnTo>
                    <a:lnTo>
                      <a:pt x="0" y="0"/>
                    </a:lnTo>
                    <a:close/>
                  </a:path>
                </a:pathLst>
              </a:custGeom>
              <a:solidFill>
                <a:srgbClr val="006600"/>
              </a:solidFill>
              <a:ln w="9525">
                <a:noFill/>
                <a:round/>
                <a:headEnd/>
                <a:tailEnd/>
              </a:ln>
            </p:spPr>
            <p:txBody>
              <a:bodyPr/>
              <a:lstStyle/>
              <a:p>
                <a:endParaRPr lang="en-US"/>
              </a:p>
            </p:txBody>
          </p:sp>
          <p:sp>
            <p:nvSpPr>
              <p:cNvPr id="5193" name="Freeform 73"/>
              <p:cNvSpPr>
                <a:spLocks/>
              </p:cNvSpPr>
              <p:nvPr/>
            </p:nvSpPr>
            <p:spPr bwMode="auto">
              <a:xfrm>
                <a:off x="2825" y="550"/>
                <a:ext cx="50" cy="40"/>
              </a:xfrm>
              <a:custGeom>
                <a:avLst/>
                <a:gdLst/>
                <a:ahLst/>
                <a:cxnLst>
                  <a:cxn ang="0">
                    <a:pos x="0" y="1"/>
                  </a:cxn>
                  <a:cxn ang="0">
                    <a:pos x="6" y="0"/>
                  </a:cxn>
                  <a:cxn ang="0">
                    <a:pos x="19" y="4"/>
                  </a:cxn>
                  <a:cxn ang="0">
                    <a:pos x="34" y="12"/>
                  </a:cxn>
                  <a:cxn ang="0">
                    <a:pos x="51" y="24"/>
                  </a:cxn>
                  <a:cxn ang="0">
                    <a:pos x="67" y="38"/>
                  </a:cxn>
                  <a:cxn ang="0">
                    <a:pos x="82" y="52"/>
                  </a:cxn>
                  <a:cxn ang="0">
                    <a:pos x="95" y="65"/>
                  </a:cxn>
                  <a:cxn ang="0">
                    <a:pos x="101" y="78"/>
                  </a:cxn>
                  <a:cxn ang="0">
                    <a:pos x="93" y="73"/>
                  </a:cxn>
                  <a:cxn ang="0">
                    <a:pos x="80" y="64"/>
                  </a:cxn>
                  <a:cxn ang="0">
                    <a:pos x="63" y="53"/>
                  </a:cxn>
                  <a:cxn ang="0">
                    <a:pos x="44" y="39"/>
                  </a:cxn>
                  <a:cxn ang="0">
                    <a:pos x="27" y="26"/>
                  </a:cxn>
                  <a:cxn ang="0">
                    <a:pos x="13" y="15"/>
                  </a:cxn>
                  <a:cxn ang="0">
                    <a:pos x="3" y="5"/>
                  </a:cxn>
                  <a:cxn ang="0">
                    <a:pos x="0" y="1"/>
                  </a:cxn>
                </a:cxnLst>
                <a:rect l="0" t="0" r="r" b="b"/>
                <a:pathLst>
                  <a:path w="101" h="78">
                    <a:moveTo>
                      <a:pt x="0" y="1"/>
                    </a:moveTo>
                    <a:lnTo>
                      <a:pt x="6" y="0"/>
                    </a:lnTo>
                    <a:lnTo>
                      <a:pt x="19" y="4"/>
                    </a:lnTo>
                    <a:lnTo>
                      <a:pt x="34" y="12"/>
                    </a:lnTo>
                    <a:lnTo>
                      <a:pt x="51" y="24"/>
                    </a:lnTo>
                    <a:lnTo>
                      <a:pt x="67" y="38"/>
                    </a:lnTo>
                    <a:lnTo>
                      <a:pt x="82" y="52"/>
                    </a:lnTo>
                    <a:lnTo>
                      <a:pt x="95" y="65"/>
                    </a:lnTo>
                    <a:lnTo>
                      <a:pt x="101" y="78"/>
                    </a:lnTo>
                    <a:lnTo>
                      <a:pt x="93" y="73"/>
                    </a:lnTo>
                    <a:lnTo>
                      <a:pt x="80" y="64"/>
                    </a:lnTo>
                    <a:lnTo>
                      <a:pt x="63" y="53"/>
                    </a:lnTo>
                    <a:lnTo>
                      <a:pt x="44" y="39"/>
                    </a:lnTo>
                    <a:lnTo>
                      <a:pt x="27" y="26"/>
                    </a:lnTo>
                    <a:lnTo>
                      <a:pt x="13" y="15"/>
                    </a:lnTo>
                    <a:lnTo>
                      <a:pt x="3" y="5"/>
                    </a:lnTo>
                    <a:lnTo>
                      <a:pt x="0" y="1"/>
                    </a:lnTo>
                    <a:close/>
                  </a:path>
                </a:pathLst>
              </a:custGeom>
              <a:solidFill>
                <a:srgbClr val="006600"/>
              </a:solidFill>
              <a:ln w="9525">
                <a:noFill/>
                <a:round/>
                <a:headEnd/>
                <a:tailEnd/>
              </a:ln>
            </p:spPr>
            <p:txBody>
              <a:bodyPr/>
              <a:lstStyle/>
              <a:p>
                <a:endParaRPr lang="en-US"/>
              </a:p>
            </p:txBody>
          </p:sp>
          <p:sp>
            <p:nvSpPr>
              <p:cNvPr id="5194" name="Freeform 74"/>
              <p:cNvSpPr>
                <a:spLocks/>
              </p:cNvSpPr>
              <p:nvPr/>
            </p:nvSpPr>
            <p:spPr bwMode="auto">
              <a:xfrm>
                <a:off x="2824" y="567"/>
                <a:ext cx="45" cy="35"/>
              </a:xfrm>
              <a:custGeom>
                <a:avLst/>
                <a:gdLst/>
                <a:ahLst/>
                <a:cxnLst>
                  <a:cxn ang="0">
                    <a:pos x="0" y="1"/>
                  </a:cxn>
                  <a:cxn ang="0">
                    <a:pos x="5" y="0"/>
                  </a:cxn>
                  <a:cxn ang="0">
                    <a:pos x="15" y="5"/>
                  </a:cxn>
                  <a:cxn ang="0">
                    <a:pos x="30" y="13"/>
                  </a:cxn>
                  <a:cxn ang="0">
                    <a:pos x="46" y="23"/>
                  </a:cxn>
                  <a:cxn ang="0">
                    <a:pos x="61" y="35"/>
                  </a:cxn>
                  <a:cxn ang="0">
                    <a:pos x="76" y="47"/>
                  </a:cxn>
                  <a:cxn ang="0">
                    <a:pos x="86" y="59"/>
                  </a:cxn>
                  <a:cxn ang="0">
                    <a:pos x="91" y="69"/>
                  </a:cxn>
                  <a:cxn ang="0">
                    <a:pos x="83" y="64"/>
                  </a:cxn>
                  <a:cxn ang="0">
                    <a:pos x="69" y="55"/>
                  </a:cxn>
                  <a:cxn ang="0">
                    <a:pos x="53" y="46"/>
                  </a:cxn>
                  <a:cxn ang="0">
                    <a:pos x="37" y="35"/>
                  </a:cxn>
                  <a:cxn ang="0">
                    <a:pos x="21" y="24"/>
                  </a:cxn>
                  <a:cxn ang="0">
                    <a:pos x="9" y="15"/>
                  </a:cxn>
                  <a:cxn ang="0">
                    <a:pos x="1" y="7"/>
                  </a:cxn>
                  <a:cxn ang="0">
                    <a:pos x="0" y="1"/>
                  </a:cxn>
                </a:cxnLst>
                <a:rect l="0" t="0" r="r" b="b"/>
                <a:pathLst>
                  <a:path w="91" h="69">
                    <a:moveTo>
                      <a:pt x="0" y="1"/>
                    </a:moveTo>
                    <a:lnTo>
                      <a:pt x="5" y="0"/>
                    </a:lnTo>
                    <a:lnTo>
                      <a:pt x="15" y="5"/>
                    </a:lnTo>
                    <a:lnTo>
                      <a:pt x="30" y="13"/>
                    </a:lnTo>
                    <a:lnTo>
                      <a:pt x="46" y="23"/>
                    </a:lnTo>
                    <a:lnTo>
                      <a:pt x="61" y="35"/>
                    </a:lnTo>
                    <a:lnTo>
                      <a:pt x="76" y="47"/>
                    </a:lnTo>
                    <a:lnTo>
                      <a:pt x="86" y="59"/>
                    </a:lnTo>
                    <a:lnTo>
                      <a:pt x="91" y="69"/>
                    </a:lnTo>
                    <a:lnTo>
                      <a:pt x="83" y="64"/>
                    </a:lnTo>
                    <a:lnTo>
                      <a:pt x="69" y="55"/>
                    </a:lnTo>
                    <a:lnTo>
                      <a:pt x="53" y="46"/>
                    </a:lnTo>
                    <a:lnTo>
                      <a:pt x="37" y="35"/>
                    </a:lnTo>
                    <a:lnTo>
                      <a:pt x="21" y="24"/>
                    </a:lnTo>
                    <a:lnTo>
                      <a:pt x="9" y="15"/>
                    </a:lnTo>
                    <a:lnTo>
                      <a:pt x="1" y="7"/>
                    </a:lnTo>
                    <a:lnTo>
                      <a:pt x="0" y="1"/>
                    </a:lnTo>
                    <a:close/>
                  </a:path>
                </a:pathLst>
              </a:custGeom>
              <a:solidFill>
                <a:srgbClr val="006600"/>
              </a:solidFill>
              <a:ln w="9525">
                <a:noFill/>
                <a:round/>
                <a:headEnd/>
                <a:tailEnd/>
              </a:ln>
            </p:spPr>
            <p:txBody>
              <a:bodyPr/>
              <a:lstStyle/>
              <a:p>
                <a:endParaRPr lang="en-US"/>
              </a:p>
            </p:txBody>
          </p:sp>
          <p:sp>
            <p:nvSpPr>
              <p:cNvPr id="5195" name="Freeform 75"/>
              <p:cNvSpPr>
                <a:spLocks/>
              </p:cNvSpPr>
              <p:nvPr/>
            </p:nvSpPr>
            <p:spPr bwMode="auto">
              <a:xfrm>
                <a:off x="2824" y="596"/>
                <a:ext cx="38" cy="29"/>
              </a:xfrm>
              <a:custGeom>
                <a:avLst/>
                <a:gdLst/>
                <a:ahLst/>
                <a:cxnLst>
                  <a:cxn ang="0">
                    <a:pos x="0" y="1"/>
                  </a:cxn>
                  <a:cxn ang="0">
                    <a:pos x="5" y="0"/>
                  </a:cxn>
                  <a:cxn ang="0">
                    <a:pos x="13" y="1"/>
                  </a:cxn>
                  <a:cxn ang="0">
                    <a:pos x="24" y="6"/>
                  </a:cxn>
                  <a:cxn ang="0">
                    <a:pos x="37" y="13"/>
                  </a:cxn>
                  <a:cxn ang="0">
                    <a:pos x="50" y="22"/>
                  </a:cxn>
                  <a:cxn ang="0">
                    <a:pos x="61" y="33"/>
                  </a:cxn>
                  <a:cxn ang="0">
                    <a:pos x="70" y="45"/>
                  </a:cxn>
                  <a:cxn ang="0">
                    <a:pos x="75" y="58"/>
                  </a:cxn>
                  <a:cxn ang="0">
                    <a:pos x="67" y="52"/>
                  </a:cxn>
                  <a:cxn ang="0">
                    <a:pos x="57" y="44"/>
                  </a:cxn>
                  <a:cxn ang="0">
                    <a:pos x="43" y="36"/>
                  </a:cxn>
                  <a:cxn ang="0">
                    <a:pos x="29" y="28"/>
                  </a:cxn>
                  <a:cxn ang="0">
                    <a:pos x="17" y="18"/>
                  </a:cxn>
                  <a:cxn ang="0">
                    <a:pos x="7" y="11"/>
                  </a:cxn>
                  <a:cxn ang="0">
                    <a:pos x="1" y="6"/>
                  </a:cxn>
                  <a:cxn ang="0">
                    <a:pos x="0" y="1"/>
                  </a:cxn>
                </a:cxnLst>
                <a:rect l="0" t="0" r="r" b="b"/>
                <a:pathLst>
                  <a:path w="75" h="58">
                    <a:moveTo>
                      <a:pt x="0" y="1"/>
                    </a:moveTo>
                    <a:lnTo>
                      <a:pt x="5" y="0"/>
                    </a:lnTo>
                    <a:lnTo>
                      <a:pt x="13" y="1"/>
                    </a:lnTo>
                    <a:lnTo>
                      <a:pt x="24" y="6"/>
                    </a:lnTo>
                    <a:lnTo>
                      <a:pt x="37" y="13"/>
                    </a:lnTo>
                    <a:lnTo>
                      <a:pt x="50" y="22"/>
                    </a:lnTo>
                    <a:lnTo>
                      <a:pt x="61" y="33"/>
                    </a:lnTo>
                    <a:lnTo>
                      <a:pt x="70" y="45"/>
                    </a:lnTo>
                    <a:lnTo>
                      <a:pt x="75" y="58"/>
                    </a:lnTo>
                    <a:lnTo>
                      <a:pt x="67" y="52"/>
                    </a:lnTo>
                    <a:lnTo>
                      <a:pt x="57" y="44"/>
                    </a:lnTo>
                    <a:lnTo>
                      <a:pt x="43" y="36"/>
                    </a:lnTo>
                    <a:lnTo>
                      <a:pt x="29" y="28"/>
                    </a:lnTo>
                    <a:lnTo>
                      <a:pt x="17" y="18"/>
                    </a:lnTo>
                    <a:lnTo>
                      <a:pt x="7" y="11"/>
                    </a:lnTo>
                    <a:lnTo>
                      <a:pt x="1" y="6"/>
                    </a:lnTo>
                    <a:lnTo>
                      <a:pt x="0" y="1"/>
                    </a:lnTo>
                    <a:close/>
                  </a:path>
                </a:pathLst>
              </a:custGeom>
              <a:solidFill>
                <a:srgbClr val="006600"/>
              </a:solidFill>
              <a:ln w="9525">
                <a:noFill/>
                <a:round/>
                <a:headEnd/>
                <a:tailEnd/>
              </a:ln>
            </p:spPr>
            <p:txBody>
              <a:bodyPr/>
              <a:lstStyle/>
              <a:p>
                <a:endParaRPr lang="en-US"/>
              </a:p>
            </p:txBody>
          </p:sp>
          <p:sp>
            <p:nvSpPr>
              <p:cNvPr id="5196" name="Freeform 76"/>
              <p:cNvSpPr>
                <a:spLocks/>
              </p:cNvSpPr>
              <p:nvPr/>
            </p:nvSpPr>
            <p:spPr bwMode="auto">
              <a:xfrm>
                <a:off x="2815" y="637"/>
                <a:ext cx="23" cy="8"/>
              </a:xfrm>
              <a:custGeom>
                <a:avLst/>
                <a:gdLst/>
                <a:ahLst/>
                <a:cxnLst>
                  <a:cxn ang="0">
                    <a:pos x="0" y="3"/>
                  </a:cxn>
                  <a:cxn ang="0">
                    <a:pos x="3" y="1"/>
                  </a:cxn>
                  <a:cxn ang="0">
                    <a:pos x="9" y="0"/>
                  </a:cxn>
                  <a:cxn ang="0">
                    <a:pos x="16" y="0"/>
                  </a:cxn>
                  <a:cxn ang="0">
                    <a:pos x="24" y="0"/>
                  </a:cxn>
                  <a:cxn ang="0">
                    <a:pos x="32" y="2"/>
                  </a:cxn>
                  <a:cxn ang="0">
                    <a:pos x="39" y="4"/>
                  </a:cxn>
                  <a:cxn ang="0">
                    <a:pos x="44" y="9"/>
                  </a:cxn>
                  <a:cxn ang="0">
                    <a:pos x="46" y="15"/>
                  </a:cxn>
                  <a:cxn ang="0">
                    <a:pos x="40" y="10"/>
                  </a:cxn>
                  <a:cxn ang="0">
                    <a:pos x="33" y="8"/>
                  </a:cxn>
                  <a:cxn ang="0">
                    <a:pos x="24" y="8"/>
                  </a:cxn>
                  <a:cxn ang="0">
                    <a:pos x="16" y="8"/>
                  </a:cxn>
                  <a:cxn ang="0">
                    <a:pos x="8" y="8"/>
                  </a:cxn>
                  <a:cxn ang="0">
                    <a:pos x="2" y="8"/>
                  </a:cxn>
                  <a:cxn ang="0">
                    <a:pos x="0" y="7"/>
                  </a:cxn>
                  <a:cxn ang="0">
                    <a:pos x="0" y="3"/>
                  </a:cxn>
                </a:cxnLst>
                <a:rect l="0" t="0" r="r" b="b"/>
                <a:pathLst>
                  <a:path w="46" h="15">
                    <a:moveTo>
                      <a:pt x="0" y="3"/>
                    </a:moveTo>
                    <a:lnTo>
                      <a:pt x="3" y="1"/>
                    </a:lnTo>
                    <a:lnTo>
                      <a:pt x="9" y="0"/>
                    </a:lnTo>
                    <a:lnTo>
                      <a:pt x="16" y="0"/>
                    </a:lnTo>
                    <a:lnTo>
                      <a:pt x="24" y="0"/>
                    </a:lnTo>
                    <a:lnTo>
                      <a:pt x="32" y="2"/>
                    </a:lnTo>
                    <a:lnTo>
                      <a:pt x="39" y="4"/>
                    </a:lnTo>
                    <a:lnTo>
                      <a:pt x="44" y="9"/>
                    </a:lnTo>
                    <a:lnTo>
                      <a:pt x="46" y="15"/>
                    </a:lnTo>
                    <a:lnTo>
                      <a:pt x="40" y="10"/>
                    </a:lnTo>
                    <a:lnTo>
                      <a:pt x="33" y="8"/>
                    </a:lnTo>
                    <a:lnTo>
                      <a:pt x="24" y="8"/>
                    </a:lnTo>
                    <a:lnTo>
                      <a:pt x="16" y="8"/>
                    </a:lnTo>
                    <a:lnTo>
                      <a:pt x="8" y="8"/>
                    </a:lnTo>
                    <a:lnTo>
                      <a:pt x="2" y="8"/>
                    </a:lnTo>
                    <a:lnTo>
                      <a:pt x="0" y="7"/>
                    </a:lnTo>
                    <a:lnTo>
                      <a:pt x="0" y="3"/>
                    </a:lnTo>
                    <a:close/>
                  </a:path>
                </a:pathLst>
              </a:custGeom>
              <a:solidFill>
                <a:srgbClr val="006600"/>
              </a:solidFill>
              <a:ln w="9525">
                <a:noFill/>
                <a:round/>
                <a:headEnd/>
                <a:tailEnd/>
              </a:ln>
            </p:spPr>
            <p:txBody>
              <a:bodyPr/>
              <a:lstStyle/>
              <a:p>
                <a:endParaRPr lang="en-US"/>
              </a:p>
            </p:txBody>
          </p:sp>
          <p:sp>
            <p:nvSpPr>
              <p:cNvPr id="5197" name="Freeform 77"/>
              <p:cNvSpPr>
                <a:spLocks/>
              </p:cNvSpPr>
              <p:nvPr/>
            </p:nvSpPr>
            <p:spPr bwMode="auto">
              <a:xfrm>
                <a:off x="2838" y="508"/>
                <a:ext cx="42" cy="38"/>
              </a:xfrm>
              <a:custGeom>
                <a:avLst/>
                <a:gdLst/>
                <a:ahLst/>
                <a:cxnLst>
                  <a:cxn ang="0">
                    <a:pos x="0" y="2"/>
                  </a:cxn>
                  <a:cxn ang="0">
                    <a:pos x="4" y="0"/>
                  </a:cxn>
                  <a:cxn ang="0">
                    <a:pos x="15" y="4"/>
                  </a:cxn>
                  <a:cxn ang="0">
                    <a:pos x="26" y="12"/>
                  </a:cxn>
                  <a:cxn ang="0">
                    <a:pos x="40" y="22"/>
                  </a:cxn>
                  <a:cxn ang="0">
                    <a:pos x="54" y="35"/>
                  </a:cxn>
                  <a:cxn ang="0">
                    <a:pos x="67" y="49"/>
                  </a:cxn>
                  <a:cxn ang="0">
                    <a:pos x="77" y="63"/>
                  </a:cxn>
                  <a:cxn ang="0">
                    <a:pos x="84" y="76"/>
                  </a:cxn>
                  <a:cxn ang="0">
                    <a:pos x="77" y="71"/>
                  </a:cxn>
                  <a:cxn ang="0">
                    <a:pos x="67" y="62"/>
                  </a:cxn>
                  <a:cxn ang="0">
                    <a:pos x="52" y="50"/>
                  </a:cxn>
                  <a:cxn ang="0">
                    <a:pos x="37" y="38"/>
                  </a:cxn>
                  <a:cxn ang="0">
                    <a:pos x="22" y="27"/>
                  </a:cxn>
                  <a:cxn ang="0">
                    <a:pos x="9" y="17"/>
                  </a:cxn>
                  <a:cxn ang="0">
                    <a:pos x="1" y="7"/>
                  </a:cxn>
                  <a:cxn ang="0">
                    <a:pos x="0" y="2"/>
                  </a:cxn>
                </a:cxnLst>
                <a:rect l="0" t="0" r="r" b="b"/>
                <a:pathLst>
                  <a:path w="84" h="76">
                    <a:moveTo>
                      <a:pt x="0" y="2"/>
                    </a:moveTo>
                    <a:lnTo>
                      <a:pt x="4" y="0"/>
                    </a:lnTo>
                    <a:lnTo>
                      <a:pt x="15" y="4"/>
                    </a:lnTo>
                    <a:lnTo>
                      <a:pt x="26" y="12"/>
                    </a:lnTo>
                    <a:lnTo>
                      <a:pt x="40" y="22"/>
                    </a:lnTo>
                    <a:lnTo>
                      <a:pt x="54" y="35"/>
                    </a:lnTo>
                    <a:lnTo>
                      <a:pt x="67" y="49"/>
                    </a:lnTo>
                    <a:lnTo>
                      <a:pt x="77" y="63"/>
                    </a:lnTo>
                    <a:lnTo>
                      <a:pt x="84" y="76"/>
                    </a:lnTo>
                    <a:lnTo>
                      <a:pt x="77" y="71"/>
                    </a:lnTo>
                    <a:lnTo>
                      <a:pt x="67" y="62"/>
                    </a:lnTo>
                    <a:lnTo>
                      <a:pt x="52" y="50"/>
                    </a:lnTo>
                    <a:lnTo>
                      <a:pt x="37" y="38"/>
                    </a:lnTo>
                    <a:lnTo>
                      <a:pt x="22" y="27"/>
                    </a:lnTo>
                    <a:lnTo>
                      <a:pt x="9" y="17"/>
                    </a:lnTo>
                    <a:lnTo>
                      <a:pt x="1" y="7"/>
                    </a:lnTo>
                    <a:lnTo>
                      <a:pt x="0" y="2"/>
                    </a:lnTo>
                    <a:close/>
                  </a:path>
                </a:pathLst>
              </a:custGeom>
              <a:solidFill>
                <a:srgbClr val="006600"/>
              </a:solidFill>
              <a:ln w="9525">
                <a:noFill/>
                <a:round/>
                <a:headEnd/>
                <a:tailEnd/>
              </a:ln>
            </p:spPr>
            <p:txBody>
              <a:bodyPr/>
              <a:lstStyle/>
              <a:p>
                <a:endParaRPr lang="en-US"/>
              </a:p>
            </p:txBody>
          </p:sp>
          <p:sp>
            <p:nvSpPr>
              <p:cNvPr id="5198" name="Freeform 78"/>
              <p:cNvSpPr>
                <a:spLocks/>
              </p:cNvSpPr>
              <p:nvPr/>
            </p:nvSpPr>
            <p:spPr bwMode="auto">
              <a:xfrm>
                <a:off x="2830" y="535"/>
                <a:ext cx="48" cy="39"/>
              </a:xfrm>
              <a:custGeom>
                <a:avLst/>
                <a:gdLst/>
                <a:ahLst/>
                <a:cxnLst>
                  <a:cxn ang="0">
                    <a:pos x="0" y="1"/>
                  </a:cxn>
                  <a:cxn ang="0">
                    <a:pos x="5" y="0"/>
                  </a:cxn>
                  <a:cxn ang="0">
                    <a:pos x="17" y="4"/>
                  </a:cxn>
                  <a:cxn ang="0">
                    <a:pos x="32" y="12"/>
                  </a:cxn>
                  <a:cxn ang="0">
                    <a:pos x="48" y="23"/>
                  </a:cxn>
                  <a:cxn ang="0">
                    <a:pos x="64" y="37"/>
                  </a:cxn>
                  <a:cxn ang="0">
                    <a:pos x="79" y="50"/>
                  </a:cxn>
                  <a:cxn ang="0">
                    <a:pos x="91" y="64"/>
                  </a:cxn>
                  <a:cxn ang="0">
                    <a:pos x="96" y="77"/>
                  </a:cxn>
                  <a:cxn ang="0">
                    <a:pos x="89" y="72"/>
                  </a:cxn>
                  <a:cxn ang="0">
                    <a:pos x="77" y="63"/>
                  </a:cxn>
                  <a:cxn ang="0">
                    <a:pos x="60" y="52"/>
                  </a:cxn>
                  <a:cxn ang="0">
                    <a:pos x="42" y="39"/>
                  </a:cxn>
                  <a:cxn ang="0">
                    <a:pos x="25" y="26"/>
                  </a:cxn>
                  <a:cxn ang="0">
                    <a:pos x="11" y="15"/>
                  </a:cxn>
                  <a:cxn ang="0">
                    <a:pos x="2" y="7"/>
                  </a:cxn>
                  <a:cxn ang="0">
                    <a:pos x="0" y="1"/>
                  </a:cxn>
                </a:cxnLst>
                <a:rect l="0" t="0" r="r" b="b"/>
                <a:pathLst>
                  <a:path w="96" h="77">
                    <a:moveTo>
                      <a:pt x="0" y="1"/>
                    </a:moveTo>
                    <a:lnTo>
                      <a:pt x="5" y="0"/>
                    </a:lnTo>
                    <a:lnTo>
                      <a:pt x="17" y="4"/>
                    </a:lnTo>
                    <a:lnTo>
                      <a:pt x="32" y="12"/>
                    </a:lnTo>
                    <a:lnTo>
                      <a:pt x="48" y="23"/>
                    </a:lnTo>
                    <a:lnTo>
                      <a:pt x="64" y="37"/>
                    </a:lnTo>
                    <a:lnTo>
                      <a:pt x="79" y="50"/>
                    </a:lnTo>
                    <a:lnTo>
                      <a:pt x="91" y="64"/>
                    </a:lnTo>
                    <a:lnTo>
                      <a:pt x="96" y="77"/>
                    </a:lnTo>
                    <a:lnTo>
                      <a:pt x="89" y="72"/>
                    </a:lnTo>
                    <a:lnTo>
                      <a:pt x="77" y="63"/>
                    </a:lnTo>
                    <a:lnTo>
                      <a:pt x="60" y="52"/>
                    </a:lnTo>
                    <a:lnTo>
                      <a:pt x="42" y="39"/>
                    </a:lnTo>
                    <a:lnTo>
                      <a:pt x="25" y="26"/>
                    </a:lnTo>
                    <a:lnTo>
                      <a:pt x="11" y="15"/>
                    </a:lnTo>
                    <a:lnTo>
                      <a:pt x="2" y="7"/>
                    </a:lnTo>
                    <a:lnTo>
                      <a:pt x="0" y="1"/>
                    </a:lnTo>
                    <a:close/>
                  </a:path>
                </a:pathLst>
              </a:custGeom>
              <a:solidFill>
                <a:srgbClr val="006600"/>
              </a:solidFill>
              <a:ln w="9525">
                <a:noFill/>
                <a:round/>
                <a:headEnd/>
                <a:tailEnd/>
              </a:ln>
            </p:spPr>
            <p:txBody>
              <a:bodyPr/>
              <a:lstStyle/>
              <a:p>
                <a:endParaRPr lang="en-US"/>
              </a:p>
            </p:txBody>
          </p:sp>
          <p:sp>
            <p:nvSpPr>
              <p:cNvPr id="5199" name="Freeform 79"/>
              <p:cNvSpPr>
                <a:spLocks/>
              </p:cNvSpPr>
              <p:nvPr/>
            </p:nvSpPr>
            <p:spPr bwMode="auto">
              <a:xfrm>
                <a:off x="2822" y="585"/>
                <a:ext cx="46" cy="29"/>
              </a:xfrm>
              <a:custGeom>
                <a:avLst/>
                <a:gdLst/>
                <a:ahLst/>
                <a:cxnLst>
                  <a:cxn ang="0">
                    <a:pos x="0" y="1"/>
                  </a:cxn>
                  <a:cxn ang="0">
                    <a:pos x="4" y="0"/>
                  </a:cxn>
                  <a:cxn ang="0">
                    <a:pos x="15" y="2"/>
                  </a:cxn>
                  <a:cxn ang="0">
                    <a:pos x="28" y="7"/>
                  </a:cxn>
                  <a:cxn ang="0">
                    <a:pos x="44" y="14"/>
                  </a:cxn>
                  <a:cxn ang="0">
                    <a:pos x="59" y="23"/>
                  </a:cxn>
                  <a:cxn ang="0">
                    <a:pos x="74" y="33"/>
                  </a:cxn>
                  <a:cxn ang="0">
                    <a:pos x="86" y="45"/>
                  </a:cxn>
                  <a:cxn ang="0">
                    <a:pos x="93" y="57"/>
                  </a:cxn>
                  <a:cxn ang="0">
                    <a:pos x="84" y="52"/>
                  </a:cxn>
                  <a:cxn ang="0">
                    <a:pos x="71" y="45"/>
                  </a:cxn>
                  <a:cxn ang="0">
                    <a:pos x="55" y="37"/>
                  </a:cxn>
                  <a:cxn ang="0">
                    <a:pos x="38" y="28"/>
                  </a:cxn>
                  <a:cxn ang="0">
                    <a:pos x="23" y="19"/>
                  </a:cxn>
                  <a:cxn ang="0">
                    <a:pos x="10" y="11"/>
                  </a:cxn>
                  <a:cxn ang="0">
                    <a:pos x="1" y="6"/>
                  </a:cxn>
                  <a:cxn ang="0">
                    <a:pos x="0" y="1"/>
                  </a:cxn>
                </a:cxnLst>
                <a:rect l="0" t="0" r="r" b="b"/>
                <a:pathLst>
                  <a:path w="93" h="57">
                    <a:moveTo>
                      <a:pt x="0" y="1"/>
                    </a:moveTo>
                    <a:lnTo>
                      <a:pt x="4" y="0"/>
                    </a:lnTo>
                    <a:lnTo>
                      <a:pt x="15" y="2"/>
                    </a:lnTo>
                    <a:lnTo>
                      <a:pt x="28" y="7"/>
                    </a:lnTo>
                    <a:lnTo>
                      <a:pt x="44" y="14"/>
                    </a:lnTo>
                    <a:lnTo>
                      <a:pt x="59" y="23"/>
                    </a:lnTo>
                    <a:lnTo>
                      <a:pt x="74" y="33"/>
                    </a:lnTo>
                    <a:lnTo>
                      <a:pt x="86" y="45"/>
                    </a:lnTo>
                    <a:lnTo>
                      <a:pt x="93" y="57"/>
                    </a:lnTo>
                    <a:lnTo>
                      <a:pt x="84" y="52"/>
                    </a:lnTo>
                    <a:lnTo>
                      <a:pt x="71" y="45"/>
                    </a:lnTo>
                    <a:lnTo>
                      <a:pt x="55" y="37"/>
                    </a:lnTo>
                    <a:lnTo>
                      <a:pt x="38" y="28"/>
                    </a:lnTo>
                    <a:lnTo>
                      <a:pt x="23" y="19"/>
                    </a:lnTo>
                    <a:lnTo>
                      <a:pt x="10" y="11"/>
                    </a:lnTo>
                    <a:lnTo>
                      <a:pt x="1" y="6"/>
                    </a:lnTo>
                    <a:lnTo>
                      <a:pt x="0" y="1"/>
                    </a:lnTo>
                    <a:close/>
                  </a:path>
                </a:pathLst>
              </a:custGeom>
              <a:solidFill>
                <a:srgbClr val="006600"/>
              </a:solidFill>
              <a:ln w="9525">
                <a:noFill/>
                <a:round/>
                <a:headEnd/>
                <a:tailEnd/>
              </a:ln>
            </p:spPr>
            <p:txBody>
              <a:bodyPr/>
              <a:lstStyle/>
              <a:p>
                <a:endParaRPr lang="en-US"/>
              </a:p>
            </p:txBody>
          </p:sp>
          <p:sp>
            <p:nvSpPr>
              <p:cNvPr id="5200" name="Freeform 80"/>
              <p:cNvSpPr>
                <a:spLocks/>
              </p:cNvSpPr>
              <p:nvPr/>
            </p:nvSpPr>
            <p:spPr bwMode="auto">
              <a:xfrm>
                <a:off x="2821" y="605"/>
                <a:ext cx="34" cy="29"/>
              </a:xfrm>
              <a:custGeom>
                <a:avLst/>
                <a:gdLst/>
                <a:ahLst/>
                <a:cxnLst>
                  <a:cxn ang="0">
                    <a:pos x="0" y="0"/>
                  </a:cxn>
                  <a:cxn ang="0">
                    <a:pos x="5" y="0"/>
                  </a:cxn>
                  <a:cxn ang="0">
                    <a:pos x="14" y="4"/>
                  </a:cxn>
                  <a:cxn ang="0">
                    <a:pos x="25" y="12"/>
                  </a:cxn>
                  <a:cxn ang="0">
                    <a:pos x="37" y="21"/>
                  </a:cxn>
                  <a:cxn ang="0">
                    <a:pos x="50" y="31"/>
                  </a:cxn>
                  <a:cxn ang="0">
                    <a:pos x="59" y="43"/>
                  </a:cxn>
                  <a:cxn ang="0">
                    <a:pos x="66" y="51"/>
                  </a:cxn>
                  <a:cxn ang="0">
                    <a:pos x="68" y="58"/>
                  </a:cxn>
                  <a:cxn ang="0">
                    <a:pos x="63" y="53"/>
                  </a:cxn>
                  <a:cxn ang="0">
                    <a:pos x="53" y="46"/>
                  </a:cxn>
                  <a:cxn ang="0">
                    <a:pos x="42" y="38"/>
                  </a:cxn>
                  <a:cxn ang="0">
                    <a:pos x="30" y="29"/>
                  </a:cxn>
                  <a:cxn ang="0">
                    <a:pos x="19" y="21"/>
                  </a:cxn>
                  <a:cxn ang="0">
                    <a:pos x="10" y="12"/>
                  </a:cxn>
                  <a:cxn ang="0">
                    <a:pos x="3" y="5"/>
                  </a:cxn>
                  <a:cxn ang="0">
                    <a:pos x="0" y="0"/>
                  </a:cxn>
                </a:cxnLst>
                <a:rect l="0" t="0" r="r" b="b"/>
                <a:pathLst>
                  <a:path w="68" h="58">
                    <a:moveTo>
                      <a:pt x="0" y="0"/>
                    </a:moveTo>
                    <a:lnTo>
                      <a:pt x="5" y="0"/>
                    </a:lnTo>
                    <a:lnTo>
                      <a:pt x="14" y="4"/>
                    </a:lnTo>
                    <a:lnTo>
                      <a:pt x="25" y="12"/>
                    </a:lnTo>
                    <a:lnTo>
                      <a:pt x="37" y="21"/>
                    </a:lnTo>
                    <a:lnTo>
                      <a:pt x="50" y="31"/>
                    </a:lnTo>
                    <a:lnTo>
                      <a:pt x="59" y="43"/>
                    </a:lnTo>
                    <a:lnTo>
                      <a:pt x="66" y="51"/>
                    </a:lnTo>
                    <a:lnTo>
                      <a:pt x="68" y="58"/>
                    </a:lnTo>
                    <a:lnTo>
                      <a:pt x="63" y="53"/>
                    </a:lnTo>
                    <a:lnTo>
                      <a:pt x="53" y="46"/>
                    </a:lnTo>
                    <a:lnTo>
                      <a:pt x="42" y="38"/>
                    </a:lnTo>
                    <a:lnTo>
                      <a:pt x="30" y="29"/>
                    </a:lnTo>
                    <a:lnTo>
                      <a:pt x="19" y="21"/>
                    </a:lnTo>
                    <a:lnTo>
                      <a:pt x="10" y="12"/>
                    </a:lnTo>
                    <a:lnTo>
                      <a:pt x="3" y="5"/>
                    </a:lnTo>
                    <a:lnTo>
                      <a:pt x="0" y="0"/>
                    </a:lnTo>
                    <a:close/>
                  </a:path>
                </a:pathLst>
              </a:custGeom>
              <a:solidFill>
                <a:srgbClr val="006600"/>
              </a:solidFill>
              <a:ln w="9525">
                <a:noFill/>
                <a:round/>
                <a:headEnd/>
                <a:tailEnd/>
              </a:ln>
            </p:spPr>
            <p:txBody>
              <a:bodyPr/>
              <a:lstStyle/>
              <a:p>
                <a:endParaRPr lang="en-US"/>
              </a:p>
            </p:txBody>
          </p:sp>
          <p:sp>
            <p:nvSpPr>
              <p:cNvPr id="5201" name="Freeform 81"/>
              <p:cNvSpPr>
                <a:spLocks/>
              </p:cNvSpPr>
              <p:nvPr/>
            </p:nvSpPr>
            <p:spPr bwMode="auto">
              <a:xfrm>
                <a:off x="2825" y="627"/>
                <a:ext cx="26" cy="12"/>
              </a:xfrm>
              <a:custGeom>
                <a:avLst/>
                <a:gdLst/>
                <a:ahLst/>
                <a:cxnLst>
                  <a:cxn ang="0">
                    <a:pos x="0" y="2"/>
                  </a:cxn>
                  <a:cxn ang="0">
                    <a:pos x="3" y="0"/>
                  </a:cxn>
                  <a:cxn ang="0">
                    <a:pos x="10" y="0"/>
                  </a:cxn>
                  <a:cxn ang="0">
                    <a:pos x="18" y="1"/>
                  </a:cxn>
                  <a:cxn ang="0">
                    <a:pos x="27" y="3"/>
                  </a:cxn>
                  <a:cxn ang="0">
                    <a:pos x="36" y="7"/>
                  </a:cxn>
                  <a:cxn ang="0">
                    <a:pos x="43" y="11"/>
                  </a:cxn>
                  <a:cxn ang="0">
                    <a:pos x="49" y="17"/>
                  </a:cxn>
                  <a:cxn ang="0">
                    <a:pos x="51" y="23"/>
                  </a:cxn>
                  <a:cxn ang="0">
                    <a:pos x="45" y="18"/>
                  </a:cxn>
                  <a:cxn ang="0">
                    <a:pos x="37" y="15"/>
                  </a:cxn>
                  <a:cxn ang="0">
                    <a:pos x="28" y="13"/>
                  </a:cxn>
                  <a:cxn ang="0">
                    <a:pos x="19" y="10"/>
                  </a:cxn>
                  <a:cxn ang="0">
                    <a:pos x="10" y="9"/>
                  </a:cxn>
                  <a:cxn ang="0">
                    <a:pos x="4" y="8"/>
                  </a:cxn>
                  <a:cxn ang="0">
                    <a:pos x="0" y="6"/>
                  </a:cxn>
                  <a:cxn ang="0">
                    <a:pos x="0" y="2"/>
                  </a:cxn>
                </a:cxnLst>
                <a:rect l="0" t="0" r="r" b="b"/>
                <a:pathLst>
                  <a:path w="51" h="23">
                    <a:moveTo>
                      <a:pt x="0" y="2"/>
                    </a:moveTo>
                    <a:lnTo>
                      <a:pt x="3" y="0"/>
                    </a:lnTo>
                    <a:lnTo>
                      <a:pt x="10" y="0"/>
                    </a:lnTo>
                    <a:lnTo>
                      <a:pt x="18" y="1"/>
                    </a:lnTo>
                    <a:lnTo>
                      <a:pt x="27" y="3"/>
                    </a:lnTo>
                    <a:lnTo>
                      <a:pt x="36" y="7"/>
                    </a:lnTo>
                    <a:lnTo>
                      <a:pt x="43" y="11"/>
                    </a:lnTo>
                    <a:lnTo>
                      <a:pt x="49" y="17"/>
                    </a:lnTo>
                    <a:lnTo>
                      <a:pt x="51" y="23"/>
                    </a:lnTo>
                    <a:lnTo>
                      <a:pt x="45" y="18"/>
                    </a:lnTo>
                    <a:lnTo>
                      <a:pt x="37" y="15"/>
                    </a:lnTo>
                    <a:lnTo>
                      <a:pt x="28" y="13"/>
                    </a:lnTo>
                    <a:lnTo>
                      <a:pt x="19" y="10"/>
                    </a:lnTo>
                    <a:lnTo>
                      <a:pt x="10" y="9"/>
                    </a:lnTo>
                    <a:lnTo>
                      <a:pt x="4" y="8"/>
                    </a:lnTo>
                    <a:lnTo>
                      <a:pt x="0" y="6"/>
                    </a:lnTo>
                    <a:lnTo>
                      <a:pt x="0" y="2"/>
                    </a:lnTo>
                    <a:close/>
                  </a:path>
                </a:pathLst>
              </a:custGeom>
              <a:solidFill>
                <a:srgbClr val="006600"/>
              </a:solidFill>
              <a:ln w="9525">
                <a:noFill/>
                <a:round/>
                <a:headEnd/>
                <a:tailEnd/>
              </a:ln>
            </p:spPr>
            <p:txBody>
              <a:bodyPr/>
              <a:lstStyle/>
              <a:p>
                <a:endParaRPr lang="en-US"/>
              </a:p>
            </p:txBody>
          </p:sp>
          <p:sp>
            <p:nvSpPr>
              <p:cNvPr id="5202" name="Freeform 82"/>
              <p:cNvSpPr>
                <a:spLocks/>
              </p:cNvSpPr>
              <p:nvPr/>
            </p:nvSpPr>
            <p:spPr bwMode="auto">
              <a:xfrm>
                <a:off x="2854" y="477"/>
                <a:ext cx="20" cy="23"/>
              </a:xfrm>
              <a:custGeom>
                <a:avLst/>
                <a:gdLst/>
                <a:ahLst/>
                <a:cxnLst>
                  <a:cxn ang="0">
                    <a:pos x="40" y="46"/>
                  </a:cxn>
                  <a:cxn ang="0">
                    <a:pos x="37" y="44"/>
                  </a:cxn>
                  <a:cxn ang="0">
                    <a:pos x="31" y="38"/>
                  </a:cxn>
                  <a:cxn ang="0">
                    <a:pos x="23" y="32"/>
                  </a:cxn>
                  <a:cxn ang="0">
                    <a:pos x="15" y="26"/>
                  </a:cxn>
                  <a:cxn ang="0">
                    <a:pos x="8" y="19"/>
                  </a:cxn>
                  <a:cxn ang="0">
                    <a:pos x="2" y="12"/>
                  </a:cxn>
                  <a:cxn ang="0">
                    <a:pos x="0" y="6"/>
                  </a:cxn>
                  <a:cxn ang="0">
                    <a:pos x="2" y="1"/>
                  </a:cxn>
                  <a:cxn ang="0">
                    <a:pos x="7" y="0"/>
                  </a:cxn>
                  <a:cxn ang="0">
                    <a:pos x="12" y="4"/>
                  </a:cxn>
                  <a:cxn ang="0">
                    <a:pos x="17" y="9"/>
                  </a:cxn>
                  <a:cxn ang="0">
                    <a:pos x="23" y="16"/>
                  </a:cxn>
                  <a:cxn ang="0">
                    <a:pos x="28" y="26"/>
                  </a:cxn>
                  <a:cxn ang="0">
                    <a:pos x="33" y="34"/>
                  </a:cxn>
                  <a:cxn ang="0">
                    <a:pos x="37" y="42"/>
                  </a:cxn>
                  <a:cxn ang="0">
                    <a:pos x="40" y="46"/>
                  </a:cxn>
                </a:cxnLst>
                <a:rect l="0" t="0" r="r" b="b"/>
                <a:pathLst>
                  <a:path w="40" h="46">
                    <a:moveTo>
                      <a:pt x="40" y="46"/>
                    </a:moveTo>
                    <a:lnTo>
                      <a:pt x="37" y="44"/>
                    </a:lnTo>
                    <a:lnTo>
                      <a:pt x="31" y="38"/>
                    </a:lnTo>
                    <a:lnTo>
                      <a:pt x="23" y="32"/>
                    </a:lnTo>
                    <a:lnTo>
                      <a:pt x="15" y="26"/>
                    </a:lnTo>
                    <a:lnTo>
                      <a:pt x="8" y="19"/>
                    </a:lnTo>
                    <a:lnTo>
                      <a:pt x="2" y="12"/>
                    </a:lnTo>
                    <a:lnTo>
                      <a:pt x="0" y="6"/>
                    </a:lnTo>
                    <a:lnTo>
                      <a:pt x="2" y="1"/>
                    </a:lnTo>
                    <a:lnTo>
                      <a:pt x="7" y="0"/>
                    </a:lnTo>
                    <a:lnTo>
                      <a:pt x="12" y="4"/>
                    </a:lnTo>
                    <a:lnTo>
                      <a:pt x="17" y="9"/>
                    </a:lnTo>
                    <a:lnTo>
                      <a:pt x="23" y="16"/>
                    </a:lnTo>
                    <a:lnTo>
                      <a:pt x="28" y="26"/>
                    </a:lnTo>
                    <a:lnTo>
                      <a:pt x="33" y="34"/>
                    </a:lnTo>
                    <a:lnTo>
                      <a:pt x="37" y="42"/>
                    </a:lnTo>
                    <a:lnTo>
                      <a:pt x="40" y="46"/>
                    </a:lnTo>
                    <a:close/>
                  </a:path>
                </a:pathLst>
              </a:custGeom>
              <a:solidFill>
                <a:srgbClr val="006600"/>
              </a:solidFill>
              <a:ln w="9525">
                <a:noFill/>
                <a:round/>
                <a:headEnd/>
                <a:tailEnd/>
              </a:ln>
            </p:spPr>
            <p:txBody>
              <a:bodyPr/>
              <a:lstStyle/>
              <a:p>
                <a:endParaRPr lang="en-US"/>
              </a:p>
            </p:txBody>
          </p:sp>
          <p:sp>
            <p:nvSpPr>
              <p:cNvPr id="5203" name="Freeform 83"/>
              <p:cNvSpPr>
                <a:spLocks/>
              </p:cNvSpPr>
              <p:nvPr/>
            </p:nvSpPr>
            <p:spPr bwMode="auto">
              <a:xfrm>
                <a:off x="2870" y="468"/>
                <a:ext cx="5" cy="27"/>
              </a:xfrm>
              <a:custGeom>
                <a:avLst/>
                <a:gdLst/>
                <a:ahLst/>
                <a:cxnLst>
                  <a:cxn ang="0">
                    <a:pos x="7" y="54"/>
                  </a:cxn>
                  <a:cxn ang="0">
                    <a:pos x="8" y="44"/>
                  </a:cxn>
                  <a:cxn ang="0">
                    <a:pos x="11" y="25"/>
                  </a:cxn>
                  <a:cxn ang="0">
                    <a:pos x="11" y="8"/>
                  </a:cxn>
                  <a:cxn ang="0">
                    <a:pos x="6" y="0"/>
                  </a:cxn>
                  <a:cxn ang="0">
                    <a:pos x="0" y="7"/>
                  </a:cxn>
                  <a:cxn ang="0">
                    <a:pos x="1" y="22"/>
                  </a:cxn>
                  <a:cxn ang="0">
                    <a:pos x="4" y="40"/>
                  </a:cxn>
                  <a:cxn ang="0">
                    <a:pos x="7" y="54"/>
                  </a:cxn>
                </a:cxnLst>
                <a:rect l="0" t="0" r="r" b="b"/>
                <a:pathLst>
                  <a:path w="11" h="54">
                    <a:moveTo>
                      <a:pt x="7" y="54"/>
                    </a:moveTo>
                    <a:lnTo>
                      <a:pt x="8" y="44"/>
                    </a:lnTo>
                    <a:lnTo>
                      <a:pt x="11" y="25"/>
                    </a:lnTo>
                    <a:lnTo>
                      <a:pt x="11" y="8"/>
                    </a:lnTo>
                    <a:lnTo>
                      <a:pt x="6" y="0"/>
                    </a:lnTo>
                    <a:lnTo>
                      <a:pt x="0" y="7"/>
                    </a:lnTo>
                    <a:lnTo>
                      <a:pt x="1" y="22"/>
                    </a:lnTo>
                    <a:lnTo>
                      <a:pt x="4" y="40"/>
                    </a:lnTo>
                    <a:lnTo>
                      <a:pt x="7" y="54"/>
                    </a:lnTo>
                    <a:close/>
                  </a:path>
                </a:pathLst>
              </a:custGeom>
              <a:solidFill>
                <a:srgbClr val="006600"/>
              </a:solidFill>
              <a:ln w="9525">
                <a:noFill/>
                <a:round/>
                <a:headEnd/>
                <a:tailEnd/>
              </a:ln>
            </p:spPr>
            <p:txBody>
              <a:bodyPr/>
              <a:lstStyle/>
              <a:p>
                <a:endParaRPr lang="en-US"/>
              </a:p>
            </p:txBody>
          </p:sp>
          <p:sp>
            <p:nvSpPr>
              <p:cNvPr id="5204" name="Freeform 84"/>
              <p:cNvSpPr>
                <a:spLocks/>
              </p:cNvSpPr>
              <p:nvPr/>
            </p:nvSpPr>
            <p:spPr bwMode="auto">
              <a:xfrm>
                <a:off x="2874" y="475"/>
                <a:ext cx="23" cy="25"/>
              </a:xfrm>
              <a:custGeom>
                <a:avLst/>
                <a:gdLst/>
                <a:ahLst/>
                <a:cxnLst>
                  <a:cxn ang="0">
                    <a:pos x="0" y="50"/>
                  </a:cxn>
                  <a:cxn ang="0">
                    <a:pos x="5" y="44"/>
                  </a:cxn>
                  <a:cxn ang="0">
                    <a:pos x="11" y="35"/>
                  </a:cxn>
                  <a:cxn ang="0">
                    <a:pos x="17" y="26"/>
                  </a:cxn>
                  <a:cxn ang="0">
                    <a:pos x="24" y="17"/>
                  </a:cxn>
                  <a:cxn ang="0">
                    <a:pos x="31" y="9"/>
                  </a:cxn>
                  <a:cxn ang="0">
                    <a:pos x="38" y="3"/>
                  </a:cxn>
                  <a:cxn ang="0">
                    <a:pos x="43" y="0"/>
                  </a:cxn>
                  <a:cxn ang="0">
                    <a:pos x="46" y="1"/>
                  </a:cxn>
                  <a:cxn ang="0">
                    <a:pos x="46" y="6"/>
                  </a:cxn>
                  <a:cxn ang="0">
                    <a:pos x="43" y="11"/>
                  </a:cxn>
                  <a:cxn ang="0">
                    <a:pos x="36" y="18"/>
                  </a:cxn>
                  <a:cxn ang="0">
                    <a:pos x="29" y="26"/>
                  </a:cxn>
                  <a:cxn ang="0">
                    <a:pos x="20" y="33"/>
                  </a:cxn>
                  <a:cxn ang="0">
                    <a:pos x="12" y="40"/>
                  </a:cxn>
                  <a:cxn ang="0">
                    <a:pos x="5" y="46"/>
                  </a:cxn>
                  <a:cxn ang="0">
                    <a:pos x="0" y="50"/>
                  </a:cxn>
                </a:cxnLst>
                <a:rect l="0" t="0" r="r" b="b"/>
                <a:pathLst>
                  <a:path w="46" h="50">
                    <a:moveTo>
                      <a:pt x="0" y="50"/>
                    </a:moveTo>
                    <a:lnTo>
                      <a:pt x="5" y="44"/>
                    </a:lnTo>
                    <a:lnTo>
                      <a:pt x="11" y="35"/>
                    </a:lnTo>
                    <a:lnTo>
                      <a:pt x="17" y="26"/>
                    </a:lnTo>
                    <a:lnTo>
                      <a:pt x="24" y="17"/>
                    </a:lnTo>
                    <a:lnTo>
                      <a:pt x="31" y="9"/>
                    </a:lnTo>
                    <a:lnTo>
                      <a:pt x="38" y="3"/>
                    </a:lnTo>
                    <a:lnTo>
                      <a:pt x="43" y="0"/>
                    </a:lnTo>
                    <a:lnTo>
                      <a:pt x="46" y="1"/>
                    </a:lnTo>
                    <a:lnTo>
                      <a:pt x="46" y="6"/>
                    </a:lnTo>
                    <a:lnTo>
                      <a:pt x="43" y="11"/>
                    </a:lnTo>
                    <a:lnTo>
                      <a:pt x="36" y="18"/>
                    </a:lnTo>
                    <a:lnTo>
                      <a:pt x="29" y="26"/>
                    </a:lnTo>
                    <a:lnTo>
                      <a:pt x="20" y="33"/>
                    </a:lnTo>
                    <a:lnTo>
                      <a:pt x="12" y="40"/>
                    </a:lnTo>
                    <a:lnTo>
                      <a:pt x="5" y="46"/>
                    </a:lnTo>
                    <a:lnTo>
                      <a:pt x="0" y="50"/>
                    </a:lnTo>
                    <a:close/>
                  </a:path>
                </a:pathLst>
              </a:custGeom>
              <a:solidFill>
                <a:srgbClr val="006600"/>
              </a:solidFill>
              <a:ln w="9525">
                <a:noFill/>
                <a:round/>
                <a:headEnd/>
                <a:tailEnd/>
              </a:ln>
            </p:spPr>
            <p:txBody>
              <a:bodyPr/>
              <a:lstStyle/>
              <a:p>
                <a:endParaRPr lang="en-US"/>
              </a:p>
            </p:txBody>
          </p:sp>
          <p:sp>
            <p:nvSpPr>
              <p:cNvPr id="5205" name="Freeform 85"/>
              <p:cNvSpPr>
                <a:spLocks/>
              </p:cNvSpPr>
              <p:nvPr/>
            </p:nvSpPr>
            <p:spPr bwMode="auto">
              <a:xfrm>
                <a:off x="2855" y="632"/>
                <a:ext cx="33" cy="8"/>
              </a:xfrm>
              <a:custGeom>
                <a:avLst/>
                <a:gdLst/>
                <a:ahLst/>
                <a:cxnLst>
                  <a:cxn ang="0">
                    <a:pos x="0" y="2"/>
                  </a:cxn>
                  <a:cxn ang="0">
                    <a:pos x="8" y="1"/>
                  </a:cxn>
                  <a:cxn ang="0">
                    <a:pos x="17" y="1"/>
                  </a:cxn>
                  <a:cxn ang="0">
                    <a:pos x="29" y="0"/>
                  </a:cxn>
                  <a:cxn ang="0">
                    <a:pos x="39" y="0"/>
                  </a:cxn>
                  <a:cxn ang="0">
                    <a:pos x="50" y="0"/>
                  </a:cxn>
                  <a:cxn ang="0">
                    <a:pos x="59" y="2"/>
                  </a:cxn>
                  <a:cxn ang="0">
                    <a:pos x="65" y="6"/>
                  </a:cxn>
                  <a:cxn ang="0">
                    <a:pos x="67" y="11"/>
                  </a:cxn>
                  <a:cxn ang="0">
                    <a:pos x="65" y="15"/>
                  </a:cxn>
                  <a:cxn ang="0">
                    <a:pos x="59" y="16"/>
                  </a:cxn>
                  <a:cxn ang="0">
                    <a:pos x="51" y="15"/>
                  </a:cxn>
                  <a:cxn ang="0">
                    <a:pos x="40" y="13"/>
                  </a:cxn>
                  <a:cxn ang="0">
                    <a:pos x="29" y="11"/>
                  </a:cxn>
                  <a:cxn ang="0">
                    <a:pos x="19" y="7"/>
                  </a:cxn>
                  <a:cxn ang="0">
                    <a:pos x="8" y="4"/>
                  </a:cxn>
                  <a:cxn ang="0">
                    <a:pos x="0" y="2"/>
                  </a:cxn>
                </a:cxnLst>
                <a:rect l="0" t="0" r="r" b="b"/>
                <a:pathLst>
                  <a:path w="67" h="16">
                    <a:moveTo>
                      <a:pt x="0" y="2"/>
                    </a:moveTo>
                    <a:lnTo>
                      <a:pt x="8" y="1"/>
                    </a:lnTo>
                    <a:lnTo>
                      <a:pt x="17" y="1"/>
                    </a:lnTo>
                    <a:lnTo>
                      <a:pt x="29" y="0"/>
                    </a:lnTo>
                    <a:lnTo>
                      <a:pt x="39" y="0"/>
                    </a:lnTo>
                    <a:lnTo>
                      <a:pt x="50" y="0"/>
                    </a:lnTo>
                    <a:lnTo>
                      <a:pt x="59" y="2"/>
                    </a:lnTo>
                    <a:lnTo>
                      <a:pt x="65" y="6"/>
                    </a:lnTo>
                    <a:lnTo>
                      <a:pt x="67" y="11"/>
                    </a:lnTo>
                    <a:lnTo>
                      <a:pt x="65" y="15"/>
                    </a:lnTo>
                    <a:lnTo>
                      <a:pt x="59" y="16"/>
                    </a:lnTo>
                    <a:lnTo>
                      <a:pt x="51" y="15"/>
                    </a:lnTo>
                    <a:lnTo>
                      <a:pt x="40" y="13"/>
                    </a:lnTo>
                    <a:lnTo>
                      <a:pt x="29" y="11"/>
                    </a:lnTo>
                    <a:lnTo>
                      <a:pt x="19" y="7"/>
                    </a:lnTo>
                    <a:lnTo>
                      <a:pt x="8" y="4"/>
                    </a:lnTo>
                    <a:lnTo>
                      <a:pt x="0" y="2"/>
                    </a:lnTo>
                    <a:close/>
                  </a:path>
                </a:pathLst>
              </a:custGeom>
              <a:solidFill>
                <a:srgbClr val="006600"/>
              </a:solidFill>
              <a:ln w="9525">
                <a:noFill/>
                <a:round/>
                <a:headEnd/>
                <a:tailEnd/>
              </a:ln>
            </p:spPr>
            <p:txBody>
              <a:bodyPr/>
              <a:lstStyle/>
              <a:p>
                <a:endParaRPr lang="en-US"/>
              </a:p>
            </p:txBody>
          </p:sp>
          <p:sp>
            <p:nvSpPr>
              <p:cNvPr id="5206" name="Freeform 86"/>
              <p:cNvSpPr>
                <a:spLocks/>
              </p:cNvSpPr>
              <p:nvPr/>
            </p:nvSpPr>
            <p:spPr bwMode="auto">
              <a:xfrm>
                <a:off x="2848" y="639"/>
                <a:ext cx="33" cy="16"/>
              </a:xfrm>
              <a:custGeom>
                <a:avLst/>
                <a:gdLst/>
                <a:ahLst/>
                <a:cxnLst>
                  <a:cxn ang="0">
                    <a:pos x="0" y="0"/>
                  </a:cxn>
                  <a:cxn ang="0">
                    <a:pos x="6" y="1"/>
                  </a:cxn>
                  <a:cxn ang="0">
                    <a:pos x="16" y="2"/>
                  </a:cxn>
                  <a:cxn ang="0">
                    <a:pos x="26" y="6"/>
                  </a:cxn>
                  <a:cxn ang="0">
                    <a:pos x="36" y="9"/>
                  </a:cxn>
                  <a:cxn ang="0">
                    <a:pos x="47" y="14"/>
                  </a:cxn>
                  <a:cxn ang="0">
                    <a:pos x="56" y="18"/>
                  </a:cxn>
                  <a:cxn ang="0">
                    <a:pos x="62" y="23"/>
                  </a:cxn>
                  <a:cxn ang="0">
                    <a:pos x="64" y="29"/>
                  </a:cxn>
                  <a:cxn ang="0">
                    <a:pos x="62" y="32"/>
                  </a:cxn>
                  <a:cxn ang="0">
                    <a:pos x="55" y="31"/>
                  </a:cxn>
                  <a:cxn ang="0">
                    <a:pos x="46" y="28"/>
                  </a:cxn>
                  <a:cxn ang="0">
                    <a:pos x="35" y="22"/>
                  </a:cxn>
                  <a:cxn ang="0">
                    <a:pos x="24" y="16"/>
                  </a:cxn>
                  <a:cxn ang="0">
                    <a:pos x="13" y="9"/>
                  </a:cxn>
                  <a:cxn ang="0">
                    <a:pos x="4" y="3"/>
                  </a:cxn>
                  <a:cxn ang="0">
                    <a:pos x="0" y="0"/>
                  </a:cxn>
                </a:cxnLst>
                <a:rect l="0" t="0" r="r" b="b"/>
                <a:pathLst>
                  <a:path w="64" h="32">
                    <a:moveTo>
                      <a:pt x="0" y="0"/>
                    </a:moveTo>
                    <a:lnTo>
                      <a:pt x="6" y="1"/>
                    </a:lnTo>
                    <a:lnTo>
                      <a:pt x="16" y="2"/>
                    </a:lnTo>
                    <a:lnTo>
                      <a:pt x="26" y="6"/>
                    </a:lnTo>
                    <a:lnTo>
                      <a:pt x="36" y="9"/>
                    </a:lnTo>
                    <a:lnTo>
                      <a:pt x="47" y="14"/>
                    </a:lnTo>
                    <a:lnTo>
                      <a:pt x="56" y="18"/>
                    </a:lnTo>
                    <a:lnTo>
                      <a:pt x="62" y="23"/>
                    </a:lnTo>
                    <a:lnTo>
                      <a:pt x="64" y="29"/>
                    </a:lnTo>
                    <a:lnTo>
                      <a:pt x="62" y="32"/>
                    </a:lnTo>
                    <a:lnTo>
                      <a:pt x="55" y="31"/>
                    </a:lnTo>
                    <a:lnTo>
                      <a:pt x="46" y="28"/>
                    </a:lnTo>
                    <a:lnTo>
                      <a:pt x="35" y="22"/>
                    </a:lnTo>
                    <a:lnTo>
                      <a:pt x="24" y="16"/>
                    </a:lnTo>
                    <a:lnTo>
                      <a:pt x="13" y="9"/>
                    </a:lnTo>
                    <a:lnTo>
                      <a:pt x="4" y="3"/>
                    </a:lnTo>
                    <a:lnTo>
                      <a:pt x="0" y="0"/>
                    </a:lnTo>
                    <a:close/>
                  </a:path>
                </a:pathLst>
              </a:custGeom>
              <a:solidFill>
                <a:srgbClr val="006600"/>
              </a:solidFill>
              <a:ln w="9525">
                <a:noFill/>
                <a:round/>
                <a:headEnd/>
                <a:tailEnd/>
              </a:ln>
            </p:spPr>
            <p:txBody>
              <a:bodyPr/>
              <a:lstStyle/>
              <a:p>
                <a:endParaRPr lang="en-US"/>
              </a:p>
            </p:txBody>
          </p:sp>
          <p:sp>
            <p:nvSpPr>
              <p:cNvPr id="5207" name="Freeform 87"/>
              <p:cNvSpPr>
                <a:spLocks/>
              </p:cNvSpPr>
              <p:nvPr/>
            </p:nvSpPr>
            <p:spPr bwMode="auto">
              <a:xfrm>
                <a:off x="2856" y="618"/>
                <a:ext cx="33" cy="8"/>
              </a:xfrm>
              <a:custGeom>
                <a:avLst/>
                <a:gdLst/>
                <a:ahLst/>
                <a:cxnLst>
                  <a:cxn ang="0">
                    <a:pos x="0" y="8"/>
                  </a:cxn>
                  <a:cxn ang="0">
                    <a:pos x="3" y="5"/>
                  </a:cxn>
                  <a:cxn ang="0">
                    <a:pos x="10" y="2"/>
                  </a:cxn>
                  <a:cxn ang="0">
                    <a:pos x="19" y="1"/>
                  </a:cxn>
                  <a:cxn ang="0">
                    <a:pos x="31" y="0"/>
                  </a:cxn>
                  <a:cxn ang="0">
                    <a:pos x="42" y="0"/>
                  </a:cxn>
                  <a:cxn ang="0">
                    <a:pos x="51" y="2"/>
                  </a:cxn>
                  <a:cxn ang="0">
                    <a:pos x="60" y="5"/>
                  </a:cxn>
                  <a:cxn ang="0">
                    <a:pos x="64" y="10"/>
                  </a:cxn>
                  <a:cxn ang="0">
                    <a:pos x="64" y="15"/>
                  </a:cxn>
                  <a:cxn ang="0">
                    <a:pos x="60" y="16"/>
                  </a:cxn>
                  <a:cxn ang="0">
                    <a:pos x="51" y="16"/>
                  </a:cxn>
                  <a:cxn ang="0">
                    <a:pos x="41" y="13"/>
                  </a:cxn>
                  <a:cxn ang="0">
                    <a:pos x="30" y="12"/>
                  </a:cxn>
                  <a:cxn ang="0">
                    <a:pos x="18" y="10"/>
                  </a:cxn>
                  <a:cxn ang="0">
                    <a:pos x="8" y="8"/>
                  </a:cxn>
                  <a:cxn ang="0">
                    <a:pos x="0" y="8"/>
                  </a:cxn>
                </a:cxnLst>
                <a:rect l="0" t="0" r="r" b="b"/>
                <a:pathLst>
                  <a:path w="64" h="16">
                    <a:moveTo>
                      <a:pt x="0" y="8"/>
                    </a:moveTo>
                    <a:lnTo>
                      <a:pt x="3" y="5"/>
                    </a:lnTo>
                    <a:lnTo>
                      <a:pt x="10" y="2"/>
                    </a:lnTo>
                    <a:lnTo>
                      <a:pt x="19" y="1"/>
                    </a:lnTo>
                    <a:lnTo>
                      <a:pt x="31" y="0"/>
                    </a:lnTo>
                    <a:lnTo>
                      <a:pt x="42" y="0"/>
                    </a:lnTo>
                    <a:lnTo>
                      <a:pt x="51" y="2"/>
                    </a:lnTo>
                    <a:lnTo>
                      <a:pt x="60" y="5"/>
                    </a:lnTo>
                    <a:lnTo>
                      <a:pt x="64" y="10"/>
                    </a:lnTo>
                    <a:lnTo>
                      <a:pt x="64" y="15"/>
                    </a:lnTo>
                    <a:lnTo>
                      <a:pt x="60" y="16"/>
                    </a:lnTo>
                    <a:lnTo>
                      <a:pt x="51" y="16"/>
                    </a:lnTo>
                    <a:lnTo>
                      <a:pt x="41" y="13"/>
                    </a:lnTo>
                    <a:lnTo>
                      <a:pt x="30" y="12"/>
                    </a:lnTo>
                    <a:lnTo>
                      <a:pt x="18" y="10"/>
                    </a:lnTo>
                    <a:lnTo>
                      <a:pt x="8" y="8"/>
                    </a:lnTo>
                    <a:lnTo>
                      <a:pt x="0" y="8"/>
                    </a:lnTo>
                    <a:close/>
                  </a:path>
                </a:pathLst>
              </a:custGeom>
              <a:solidFill>
                <a:srgbClr val="006600"/>
              </a:solidFill>
              <a:ln w="9525">
                <a:noFill/>
                <a:round/>
                <a:headEnd/>
                <a:tailEnd/>
              </a:ln>
            </p:spPr>
            <p:txBody>
              <a:bodyPr/>
              <a:lstStyle/>
              <a:p>
                <a:endParaRPr lang="en-US"/>
              </a:p>
            </p:txBody>
          </p:sp>
          <p:sp>
            <p:nvSpPr>
              <p:cNvPr id="5208" name="Freeform 88"/>
              <p:cNvSpPr>
                <a:spLocks/>
              </p:cNvSpPr>
              <p:nvPr/>
            </p:nvSpPr>
            <p:spPr bwMode="auto">
              <a:xfrm>
                <a:off x="2863" y="606"/>
                <a:ext cx="34" cy="6"/>
              </a:xfrm>
              <a:custGeom>
                <a:avLst/>
                <a:gdLst/>
                <a:ahLst/>
                <a:cxnLst>
                  <a:cxn ang="0">
                    <a:pos x="0" y="11"/>
                  </a:cxn>
                  <a:cxn ang="0">
                    <a:pos x="5" y="9"/>
                  </a:cxn>
                  <a:cxn ang="0">
                    <a:pos x="14" y="5"/>
                  </a:cxn>
                  <a:cxn ang="0">
                    <a:pos x="25" y="3"/>
                  </a:cxn>
                  <a:cxn ang="0">
                    <a:pos x="36" y="2"/>
                  </a:cxn>
                  <a:cxn ang="0">
                    <a:pos x="47" y="0"/>
                  </a:cxn>
                  <a:cxn ang="0">
                    <a:pos x="57" y="0"/>
                  </a:cxn>
                  <a:cxn ang="0">
                    <a:pos x="65" y="3"/>
                  </a:cxn>
                  <a:cxn ang="0">
                    <a:pos x="68" y="6"/>
                  </a:cxn>
                  <a:cxn ang="0">
                    <a:pos x="68" y="10"/>
                  </a:cxn>
                  <a:cxn ang="0">
                    <a:pos x="64" y="11"/>
                  </a:cxn>
                  <a:cxn ang="0">
                    <a:pos x="56" y="12"/>
                  </a:cxn>
                  <a:cxn ang="0">
                    <a:pos x="45" y="12"/>
                  </a:cxn>
                  <a:cxn ang="0">
                    <a:pos x="34" y="11"/>
                  </a:cxn>
                  <a:cxn ang="0">
                    <a:pos x="22" y="11"/>
                  </a:cxn>
                  <a:cxn ang="0">
                    <a:pos x="11" y="10"/>
                  </a:cxn>
                  <a:cxn ang="0">
                    <a:pos x="0" y="11"/>
                  </a:cxn>
                </a:cxnLst>
                <a:rect l="0" t="0" r="r" b="b"/>
                <a:pathLst>
                  <a:path w="68" h="12">
                    <a:moveTo>
                      <a:pt x="0" y="11"/>
                    </a:moveTo>
                    <a:lnTo>
                      <a:pt x="5" y="9"/>
                    </a:lnTo>
                    <a:lnTo>
                      <a:pt x="14" y="5"/>
                    </a:lnTo>
                    <a:lnTo>
                      <a:pt x="25" y="3"/>
                    </a:lnTo>
                    <a:lnTo>
                      <a:pt x="36" y="2"/>
                    </a:lnTo>
                    <a:lnTo>
                      <a:pt x="47" y="0"/>
                    </a:lnTo>
                    <a:lnTo>
                      <a:pt x="57" y="0"/>
                    </a:lnTo>
                    <a:lnTo>
                      <a:pt x="65" y="3"/>
                    </a:lnTo>
                    <a:lnTo>
                      <a:pt x="68" y="6"/>
                    </a:lnTo>
                    <a:lnTo>
                      <a:pt x="68" y="10"/>
                    </a:lnTo>
                    <a:lnTo>
                      <a:pt x="64" y="11"/>
                    </a:lnTo>
                    <a:lnTo>
                      <a:pt x="56" y="12"/>
                    </a:lnTo>
                    <a:lnTo>
                      <a:pt x="45" y="12"/>
                    </a:lnTo>
                    <a:lnTo>
                      <a:pt x="34" y="11"/>
                    </a:lnTo>
                    <a:lnTo>
                      <a:pt x="22" y="11"/>
                    </a:lnTo>
                    <a:lnTo>
                      <a:pt x="11" y="10"/>
                    </a:lnTo>
                    <a:lnTo>
                      <a:pt x="0" y="11"/>
                    </a:lnTo>
                    <a:close/>
                  </a:path>
                </a:pathLst>
              </a:custGeom>
              <a:solidFill>
                <a:srgbClr val="006600"/>
              </a:solidFill>
              <a:ln w="9525">
                <a:noFill/>
                <a:round/>
                <a:headEnd/>
                <a:tailEnd/>
              </a:ln>
            </p:spPr>
            <p:txBody>
              <a:bodyPr/>
              <a:lstStyle/>
              <a:p>
                <a:endParaRPr lang="en-US"/>
              </a:p>
            </p:txBody>
          </p:sp>
          <p:sp>
            <p:nvSpPr>
              <p:cNvPr id="5209" name="Freeform 89"/>
              <p:cNvSpPr>
                <a:spLocks/>
              </p:cNvSpPr>
              <p:nvPr/>
            </p:nvSpPr>
            <p:spPr bwMode="auto">
              <a:xfrm>
                <a:off x="2870" y="594"/>
                <a:ext cx="34" cy="6"/>
              </a:xfrm>
              <a:custGeom>
                <a:avLst/>
                <a:gdLst/>
                <a:ahLst/>
                <a:cxnLst>
                  <a:cxn ang="0">
                    <a:pos x="0" y="13"/>
                  </a:cxn>
                  <a:cxn ang="0">
                    <a:pos x="7" y="11"/>
                  </a:cxn>
                  <a:cxn ang="0">
                    <a:pos x="16" y="8"/>
                  </a:cxn>
                  <a:cxn ang="0">
                    <a:pos x="28" y="5"/>
                  </a:cxn>
                  <a:cxn ang="0">
                    <a:pos x="39" y="2"/>
                  </a:cxn>
                  <a:cxn ang="0">
                    <a:pos x="50" y="0"/>
                  </a:cxn>
                  <a:cxn ang="0">
                    <a:pos x="59" y="0"/>
                  </a:cxn>
                  <a:cxn ang="0">
                    <a:pos x="66" y="1"/>
                  </a:cxn>
                  <a:cxn ang="0">
                    <a:pos x="68" y="5"/>
                  </a:cxn>
                  <a:cxn ang="0">
                    <a:pos x="66" y="8"/>
                  </a:cxn>
                  <a:cxn ang="0">
                    <a:pos x="60" y="11"/>
                  </a:cxn>
                  <a:cxn ang="0">
                    <a:pos x="52" y="12"/>
                  </a:cxn>
                  <a:cxn ang="0">
                    <a:pos x="42" y="12"/>
                  </a:cxn>
                  <a:cxn ang="0">
                    <a:pos x="30" y="12"/>
                  </a:cxn>
                  <a:cxn ang="0">
                    <a:pos x="19" y="12"/>
                  </a:cxn>
                  <a:cxn ang="0">
                    <a:pos x="8" y="12"/>
                  </a:cxn>
                  <a:cxn ang="0">
                    <a:pos x="0" y="13"/>
                  </a:cxn>
                </a:cxnLst>
                <a:rect l="0" t="0" r="r" b="b"/>
                <a:pathLst>
                  <a:path w="68" h="13">
                    <a:moveTo>
                      <a:pt x="0" y="13"/>
                    </a:moveTo>
                    <a:lnTo>
                      <a:pt x="7" y="11"/>
                    </a:lnTo>
                    <a:lnTo>
                      <a:pt x="16" y="8"/>
                    </a:lnTo>
                    <a:lnTo>
                      <a:pt x="28" y="5"/>
                    </a:lnTo>
                    <a:lnTo>
                      <a:pt x="39" y="2"/>
                    </a:lnTo>
                    <a:lnTo>
                      <a:pt x="50" y="0"/>
                    </a:lnTo>
                    <a:lnTo>
                      <a:pt x="59" y="0"/>
                    </a:lnTo>
                    <a:lnTo>
                      <a:pt x="66" y="1"/>
                    </a:lnTo>
                    <a:lnTo>
                      <a:pt x="68" y="5"/>
                    </a:lnTo>
                    <a:lnTo>
                      <a:pt x="66" y="8"/>
                    </a:lnTo>
                    <a:lnTo>
                      <a:pt x="60" y="11"/>
                    </a:lnTo>
                    <a:lnTo>
                      <a:pt x="52" y="12"/>
                    </a:lnTo>
                    <a:lnTo>
                      <a:pt x="42" y="12"/>
                    </a:lnTo>
                    <a:lnTo>
                      <a:pt x="30" y="12"/>
                    </a:lnTo>
                    <a:lnTo>
                      <a:pt x="19" y="12"/>
                    </a:lnTo>
                    <a:lnTo>
                      <a:pt x="8" y="12"/>
                    </a:lnTo>
                    <a:lnTo>
                      <a:pt x="0" y="13"/>
                    </a:lnTo>
                    <a:close/>
                  </a:path>
                </a:pathLst>
              </a:custGeom>
              <a:solidFill>
                <a:srgbClr val="006600"/>
              </a:solidFill>
              <a:ln w="9525">
                <a:noFill/>
                <a:round/>
                <a:headEnd/>
                <a:tailEnd/>
              </a:ln>
            </p:spPr>
            <p:txBody>
              <a:bodyPr/>
              <a:lstStyle/>
              <a:p>
                <a:endParaRPr lang="en-US"/>
              </a:p>
            </p:txBody>
          </p:sp>
          <p:sp>
            <p:nvSpPr>
              <p:cNvPr id="5210" name="Freeform 90"/>
              <p:cNvSpPr>
                <a:spLocks/>
              </p:cNvSpPr>
              <p:nvPr/>
            </p:nvSpPr>
            <p:spPr bwMode="auto">
              <a:xfrm>
                <a:off x="2872" y="580"/>
                <a:ext cx="39" cy="8"/>
              </a:xfrm>
              <a:custGeom>
                <a:avLst/>
                <a:gdLst/>
                <a:ahLst/>
                <a:cxnLst>
                  <a:cxn ang="0">
                    <a:pos x="0" y="17"/>
                  </a:cxn>
                  <a:cxn ang="0">
                    <a:pos x="9" y="13"/>
                  </a:cxn>
                  <a:cxn ang="0">
                    <a:pos x="21" y="9"/>
                  </a:cxn>
                  <a:cxn ang="0">
                    <a:pos x="32" y="5"/>
                  </a:cxn>
                  <a:cxn ang="0">
                    <a:pos x="46" y="2"/>
                  </a:cxn>
                  <a:cxn ang="0">
                    <a:pos x="57" y="0"/>
                  </a:cxn>
                  <a:cxn ang="0">
                    <a:pos x="68" y="0"/>
                  </a:cxn>
                  <a:cxn ang="0">
                    <a:pos x="75" y="3"/>
                  </a:cxn>
                  <a:cxn ang="0">
                    <a:pos x="77" y="7"/>
                  </a:cxn>
                  <a:cxn ang="0">
                    <a:pos x="75" y="12"/>
                  </a:cxn>
                  <a:cxn ang="0">
                    <a:pos x="68" y="15"/>
                  </a:cxn>
                  <a:cxn ang="0">
                    <a:pos x="57" y="17"/>
                  </a:cxn>
                  <a:cxn ang="0">
                    <a:pos x="45" y="17"/>
                  </a:cxn>
                  <a:cxn ang="0">
                    <a:pos x="32" y="15"/>
                  </a:cxn>
                  <a:cxn ang="0">
                    <a:pos x="19" y="15"/>
                  </a:cxn>
                  <a:cxn ang="0">
                    <a:pos x="8" y="15"/>
                  </a:cxn>
                  <a:cxn ang="0">
                    <a:pos x="0" y="17"/>
                  </a:cxn>
                </a:cxnLst>
                <a:rect l="0" t="0" r="r" b="b"/>
                <a:pathLst>
                  <a:path w="77" h="17">
                    <a:moveTo>
                      <a:pt x="0" y="17"/>
                    </a:moveTo>
                    <a:lnTo>
                      <a:pt x="9" y="13"/>
                    </a:lnTo>
                    <a:lnTo>
                      <a:pt x="21" y="9"/>
                    </a:lnTo>
                    <a:lnTo>
                      <a:pt x="32" y="5"/>
                    </a:lnTo>
                    <a:lnTo>
                      <a:pt x="46" y="2"/>
                    </a:lnTo>
                    <a:lnTo>
                      <a:pt x="57" y="0"/>
                    </a:lnTo>
                    <a:lnTo>
                      <a:pt x="68" y="0"/>
                    </a:lnTo>
                    <a:lnTo>
                      <a:pt x="75" y="3"/>
                    </a:lnTo>
                    <a:lnTo>
                      <a:pt x="77" y="7"/>
                    </a:lnTo>
                    <a:lnTo>
                      <a:pt x="75" y="12"/>
                    </a:lnTo>
                    <a:lnTo>
                      <a:pt x="68" y="15"/>
                    </a:lnTo>
                    <a:lnTo>
                      <a:pt x="57" y="17"/>
                    </a:lnTo>
                    <a:lnTo>
                      <a:pt x="45" y="17"/>
                    </a:lnTo>
                    <a:lnTo>
                      <a:pt x="32" y="15"/>
                    </a:lnTo>
                    <a:lnTo>
                      <a:pt x="19" y="15"/>
                    </a:lnTo>
                    <a:lnTo>
                      <a:pt x="8" y="15"/>
                    </a:lnTo>
                    <a:lnTo>
                      <a:pt x="0" y="17"/>
                    </a:lnTo>
                    <a:close/>
                  </a:path>
                </a:pathLst>
              </a:custGeom>
              <a:solidFill>
                <a:srgbClr val="006600"/>
              </a:solidFill>
              <a:ln w="9525">
                <a:noFill/>
                <a:round/>
                <a:headEnd/>
                <a:tailEnd/>
              </a:ln>
            </p:spPr>
            <p:txBody>
              <a:bodyPr/>
              <a:lstStyle/>
              <a:p>
                <a:endParaRPr lang="en-US"/>
              </a:p>
            </p:txBody>
          </p:sp>
          <p:sp>
            <p:nvSpPr>
              <p:cNvPr id="5211" name="Freeform 91"/>
              <p:cNvSpPr>
                <a:spLocks/>
              </p:cNvSpPr>
              <p:nvPr/>
            </p:nvSpPr>
            <p:spPr bwMode="auto">
              <a:xfrm>
                <a:off x="2875" y="562"/>
                <a:ext cx="42" cy="12"/>
              </a:xfrm>
              <a:custGeom>
                <a:avLst/>
                <a:gdLst/>
                <a:ahLst/>
                <a:cxnLst>
                  <a:cxn ang="0">
                    <a:pos x="0" y="24"/>
                  </a:cxn>
                  <a:cxn ang="0">
                    <a:pos x="8" y="20"/>
                  </a:cxn>
                  <a:cxn ang="0">
                    <a:pos x="20" y="16"/>
                  </a:cxn>
                  <a:cxn ang="0">
                    <a:pos x="34" y="10"/>
                  </a:cxn>
                  <a:cxn ang="0">
                    <a:pos x="49" y="6"/>
                  </a:cxn>
                  <a:cxn ang="0">
                    <a:pos x="63" y="2"/>
                  </a:cxn>
                  <a:cxn ang="0">
                    <a:pos x="74" y="0"/>
                  </a:cxn>
                  <a:cxn ang="0">
                    <a:pos x="83" y="0"/>
                  </a:cxn>
                  <a:cxn ang="0">
                    <a:pos x="84" y="4"/>
                  </a:cxn>
                  <a:cxn ang="0">
                    <a:pos x="79" y="10"/>
                  </a:cxn>
                  <a:cxn ang="0">
                    <a:pos x="71" y="15"/>
                  </a:cxn>
                  <a:cxn ang="0">
                    <a:pos x="58" y="17"/>
                  </a:cxn>
                  <a:cxn ang="0">
                    <a:pos x="45" y="19"/>
                  </a:cxn>
                  <a:cxn ang="0">
                    <a:pos x="30" y="20"/>
                  </a:cxn>
                  <a:cxn ang="0">
                    <a:pos x="17" y="22"/>
                  </a:cxn>
                  <a:cxn ang="0">
                    <a:pos x="7" y="23"/>
                  </a:cxn>
                  <a:cxn ang="0">
                    <a:pos x="0" y="24"/>
                  </a:cxn>
                </a:cxnLst>
                <a:rect l="0" t="0" r="r" b="b"/>
                <a:pathLst>
                  <a:path w="84" h="24">
                    <a:moveTo>
                      <a:pt x="0" y="24"/>
                    </a:moveTo>
                    <a:lnTo>
                      <a:pt x="8" y="20"/>
                    </a:lnTo>
                    <a:lnTo>
                      <a:pt x="20" y="16"/>
                    </a:lnTo>
                    <a:lnTo>
                      <a:pt x="34" y="10"/>
                    </a:lnTo>
                    <a:lnTo>
                      <a:pt x="49" y="6"/>
                    </a:lnTo>
                    <a:lnTo>
                      <a:pt x="63" y="2"/>
                    </a:lnTo>
                    <a:lnTo>
                      <a:pt x="74" y="0"/>
                    </a:lnTo>
                    <a:lnTo>
                      <a:pt x="83" y="0"/>
                    </a:lnTo>
                    <a:lnTo>
                      <a:pt x="84" y="4"/>
                    </a:lnTo>
                    <a:lnTo>
                      <a:pt x="79" y="10"/>
                    </a:lnTo>
                    <a:lnTo>
                      <a:pt x="71" y="15"/>
                    </a:lnTo>
                    <a:lnTo>
                      <a:pt x="58" y="17"/>
                    </a:lnTo>
                    <a:lnTo>
                      <a:pt x="45" y="19"/>
                    </a:lnTo>
                    <a:lnTo>
                      <a:pt x="30" y="20"/>
                    </a:lnTo>
                    <a:lnTo>
                      <a:pt x="17" y="22"/>
                    </a:lnTo>
                    <a:lnTo>
                      <a:pt x="7" y="23"/>
                    </a:lnTo>
                    <a:lnTo>
                      <a:pt x="0" y="24"/>
                    </a:lnTo>
                    <a:close/>
                  </a:path>
                </a:pathLst>
              </a:custGeom>
              <a:solidFill>
                <a:srgbClr val="006600"/>
              </a:solidFill>
              <a:ln w="9525">
                <a:noFill/>
                <a:round/>
                <a:headEnd/>
                <a:tailEnd/>
              </a:ln>
            </p:spPr>
            <p:txBody>
              <a:bodyPr/>
              <a:lstStyle/>
              <a:p>
                <a:endParaRPr lang="en-US"/>
              </a:p>
            </p:txBody>
          </p:sp>
          <p:sp>
            <p:nvSpPr>
              <p:cNvPr id="5212" name="Freeform 92"/>
              <p:cNvSpPr>
                <a:spLocks/>
              </p:cNvSpPr>
              <p:nvPr/>
            </p:nvSpPr>
            <p:spPr bwMode="auto">
              <a:xfrm>
                <a:off x="2876" y="547"/>
                <a:ext cx="46" cy="17"/>
              </a:xfrm>
              <a:custGeom>
                <a:avLst/>
                <a:gdLst/>
                <a:ahLst/>
                <a:cxnLst>
                  <a:cxn ang="0">
                    <a:pos x="0" y="33"/>
                  </a:cxn>
                  <a:cxn ang="0">
                    <a:pos x="8" y="25"/>
                  </a:cxn>
                  <a:cxn ang="0">
                    <a:pos x="21" y="18"/>
                  </a:cxn>
                  <a:cxn ang="0">
                    <a:pos x="35" y="11"/>
                  </a:cxn>
                  <a:cxn ang="0">
                    <a:pos x="52" y="6"/>
                  </a:cxn>
                  <a:cxn ang="0">
                    <a:pos x="67" y="1"/>
                  </a:cxn>
                  <a:cxn ang="0">
                    <a:pos x="79" y="0"/>
                  </a:cxn>
                  <a:cxn ang="0">
                    <a:pos x="88" y="2"/>
                  </a:cxn>
                  <a:cxn ang="0">
                    <a:pos x="92" y="7"/>
                  </a:cxn>
                  <a:cxn ang="0">
                    <a:pos x="90" y="12"/>
                  </a:cxn>
                  <a:cxn ang="0">
                    <a:pos x="80" y="18"/>
                  </a:cxn>
                  <a:cxn ang="0">
                    <a:pos x="69" y="22"/>
                  </a:cxn>
                  <a:cxn ang="0">
                    <a:pos x="54" y="25"/>
                  </a:cxn>
                  <a:cxn ang="0">
                    <a:pos x="38" y="29"/>
                  </a:cxn>
                  <a:cxn ang="0">
                    <a:pos x="23" y="31"/>
                  </a:cxn>
                  <a:cxn ang="0">
                    <a:pos x="10" y="32"/>
                  </a:cxn>
                  <a:cxn ang="0">
                    <a:pos x="0" y="33"/>
                  </a:cxn>
                </a:cxnLst>
                <a:rect l="0" t="0" r="r" b="b"/>
                <a:pathLst>
                  <a:path w="92" h="33">
                    <a:moveTo>
                      <a:pt x="0" y="33"/>
                    </a:moveTo>
                    <a:lnTo>
                      <a:pt x="8" y="25"/>
                    </a:lnTo>
                    <a:lnTo>
                      <a:pt x="21" y="18"/>
                    </a:lnTo>
                    <a:lnTo>
                      <a:pt x="35" y="11"/>
                    </a:lnTo>
                    <a:lnTo>
                      <a:pt x="52" y="6"/>
                    </a:lnTo>
                    <a:lnTo>
                      <a:pt x="67" y="1"/>
                    </a:lnTo>
                    <a:lnTo>
                      <a:pt x="79" y="0"/>
                    </a:lnTo>
                    <a:lnTo>
                      <a:pt x="88" y="2"/>
                    </a:lnTo>
                    <a:lnTo>
                      <a:pt x="92" y="7"/>
                    </a:lnTo>
                    <a:lnTo>
                      <a:pt x="90" y="12"/>
                    </a:lnTo>
                    <a:lnTo>
                      <a:pt x="80" y="18"/>
                    </a:lnTo>
                    <a:lnTo>
                      <a:pt x="69" y="22"/>
                    </a:lnTo>
                    <a:lnTo>
                      <a:pt x="54" y="25"/>
                    </a:lnTo>
                    <a:lnTo>
                      <a:pt x="38" y="29"/>
                    </a:lnTo>
                    <a:lnTo>
                      <a:pt x="23" y="31"/>
                    </a:lnTo>
                    <a:lnTo>
                      <a:pt x="10" y="32"/>
                    </a:lnTo>
                    <a:lnTo>
                      <a:pt x="0" y="33"/>
                    </a:lnTo>
                    <a:close/>
                  </a:path>
                </a:pathLst>
              </a:custGeom>
              <a:solidFill>
                <a:srgbClr val="006600"/>
              </a:solidFill>
              <a:ln w="9525">
                <a:noFill/>
                <a:round/>
                <a:headEnd/>
                <a:tailEnd/>
              </a:ln>
            </p:spPr>
            <p:txBody>
              <a:bodyPr/>
              <a:lstStyle/>
              <a:p>
                <a:endParaRPr lang="en-US"/>
              </a:p>
            </p:txBody>
          </p:sp>
          <p:sp>
            <p:nvSpPr>
              <p:cNvPr id="5213" name="Freeform 93"/>
              <p:cNvSpPr>
                <a:spLocks/>
              </p:cNvSpPr>
              <p:nvPr/>
            </p:nvSpPr>
            <p:spPr bwMode="auto">
              <a:xfrm>
                <a:off x="2876" y="519"/>
                <a:ext cx="42" cy="27"/>
              </a:xfrm>
              <a:custGeom>
                <a:avLst/>
                <a:gdLst/>
                <a:ahLst/>
                <a:cxnLst>
                  <a:cxn ang="0">
                    <a:pos x="0" y="55"/>
                  </a:cxn>
                  <a:cxn ang="0">
                    <a:pos x="8" y="47"/>
                  </a:cxn>
                  <a:cxn ang="0">
                    <a:pos x="18" y="36"/>
                  </a:cxn>
                  <a:cxn ang="0">
                    <a:pos x="32" y="26"/>
                  </a:cxn>
                  <a:cxn ang="0">
                    <a:pos x="46" y="17"/>
                  </a:cxn>
                  <a:cxn ang="0">
                    <a:pos x="60" y="9"/>
                  </a:cxn>
                  <a:cxn ang="0">
                    <a:pos x="71" y="3"/>
                  </a:cxn>
                  <a:cxn ang="0">
                    <a:pos x="80" y="0"/>
                  </a:cxn>
                  <a:cxn ang="0">
                    <a:pos x="85" y="3"/>
                  </a:cxn>
                  <a:cxn ang="0">
                    <a:pos x="85" y="9"/>
                  </a:cxn>
                  <a:cxn ang="0">
                    <a:pos x="78" y="15"/>
                  </a:cxn>
                  <a:cxn ang="0">
                    <a:pos x="69" y="24"/>
                  </a:cxn>
                  <a:cxn ang="0">
                    <a:pos x="55" y="32"/>
                  </a:cxn>
                  <a:cxn ang="0">
                    <a:pos x="41" y="40"/>
                  </a:cxn>
                  <a:cxn ang="0">
                    <a:pos x="26" y="47"/>
                  </a:cxn>
                  <a:cxn ang="0">
                    <a:pos x="11" y="52"/>
                  </a:cxn>
                  <a:cxn ang="0">
                    <a:pos x="0" y="55"/>
                  </a:cxn>
                </a:cxnLst>
                <a:rect l="0" t="0" r="r" b="b"/>
                <a:pathLst>
                  <a:path w="85" h="55">
                    <a:moveTo>
                      <a:pt x="0" y="55"/>
                    </a:moveTo>
                    <a:lnTo>
                      <a:pt x="8" y="47"/>
                    </a:lnTo>
                    <a:lnTo>
                      <a:pt x="18" y="36"/>
                    </a:lnTo>
                    <a:lnTo>
                      <a:pt x="32" y="26"/>
                    </a:lnTo>
                    <a:lnTo>
                      <a:pt x="46" y="17"/>
                    </a:lnTo>
                    <a:lnTo>
                      <a:pt x="60" y="9"/>
                    </a:lnTo>
                    <a:lnTo>
                      <a:pt x="71" y="3"/>
                    </a:lnTo>
                    <a:lnTo>
                      <a:pt x="80" y="0"/>
                    </a:lnTo>
                    <a:lnTo>
                      <a:pt x="85" y="3"/>
                    </a:lnTo>
                    <a:lnTo>
                      <a:pt x="85" y="9"/>
                    </a:lnTo>
                    <a:lnTo>
                      <a:pt x="78" y="15"/>
                    </a:lnTo>
                    <a:lnTo>
                      <a:pt x="69" y="24"/>
                    </a:lnTo>
                    <a:lnTo>
                      <a:pt x="55" y="32"/>
                    </a:lnTo>
                    <a:lnTo>
                      <a:pt x="41" y="40"/>
                    </a:lnTo>
                    <a:lnTo>
                      <a:pt x="26" y="47"/>
                    </a:lnTo>
                    <a:lnTo>
                      <a:pt x="11" y="52"/>
                    </a:lnTo>
                    <a:lnTo>
                      <a:pt x="0" y="55"/>
                    </a:lnTo>
                    <a:close/>
                  </a:path>
                </a:pathLst>
              </a:custGeom>
              <a:solidFill>
                <a:srgbClr val="006600"/>
              </a:solidFill>
              <a:ln w="9525">
                <a:noFill/>
                <a:round/>
                <a:headEnd/>
                <a:tailEnd/>
              </a:ln>
            </p:spPr>
            <p:txBody>
              <a:bodyPr/>
              <a:lstStyle/>
              <a:p>
                <a:endParaRPr lang="en-US"/>
              </a:p>
            </p:txBody>
          </p:sp>
          <p:sp>
            <p:nvSpPr>
              <p:cNvPr id="5214" name="Freeform 94"/>
              <p:cNvSpPr>
                <a:spLocks/>
              </p:cNvSpPr>
              <p:nvPr/>
            </p:nvSpPr>
            <p:spPr bwMode="auto">
              <a:xfrm>
                <a:off x="2876" y="496"/>
                <a:ext cx="36" cy="34"/>
              </a:xfrm>
              <a:custGeom>
                <a:avLst/>
                <a:gdLst/>
                <a:ahLst/>
                <a:cxnLst>
                  <a:cxn ang="0">
                    <a:pos x="0" y="69"/>
                  </a:cxn>
                  <a:cxn ang="0">
                    <a:pos x="6" y="61"/>
                  </a:cxn>
                  <a:cxn ang="0">
                    <a:pos x="15" y="50"/>
                  </a:cxn>
                  <a:cxn ang="0">
                    <a:pos x="25" y="37"/>
                  </a:cxn>
                  <a:cxn ang="0">
                    <a:pos x="37" y="24"/>
                  </a:cxn>
                  <a:cxn ang="0">
                    <a:pos x="48" y="13"/>
                  </a:cxn>
                  <a:cxn ang="0">
                    <a:pos x="59" y="4"/>
                  </a:cxn>
                  <a:cxn ang="0">
                    <a:pos x="68" y="0"/>
                  </a:cxn>
                  <a:cxn ang="0">
                    <a:pos x="72" y="1"/>
                  </a:cxn>
                  <a:cxn ang="0">
                    <a:pos x="72" y="8"/>
                  </a:cxn>
                  <a:cxn ang="0">
                    <a:pos x="67" y="18"/>
                  </a:cxn>
                  <a:cxn ang="0">
                    <a:pos x="56" y="29"/>
                  </a:cxn>
                  <a:cxn ang="0">
                    <a:pos x="45" y="41"/>
                  </a:cxn>
                  <a:cxn ang="0">
                    <a:pos x="31" y="52"/>
                  </a:cxn>
                  <a:cxn ang="0">
                    <a:pos x="18" y="61"/>
                  </a:cxn>
                  <a:cxn ang="0">
                    <a:pos x="7" y="67"/>
                  </a:cxn>
                  <a:cxn ang="0">
                    <a:pos x="0" y="69"/>
                  </a:cxn>
                </a:cxnLst>
                <a:rect l="0" t="0" r="r" b="b"/>
                <a:pathLst>
                  <a:path w="72" h="69">
                    <a:moveTo>
                      <a:pt x="0" y="69"/>
                    </a:moveTo>
                    <a:lnTo>
                      <a:pt x="6" y="61"/>
                    </a:lnTo>
                    <a:lnTo>
                      <a:pt x="15" y="50"/>
                    </a:lnTo>
                    <a:lnTo>
                      <a:pt x="25" y="37"/>
                    </a:lnTo>
                    <a:lnTo>
                      <a:pt x="37" y="24"/>
                    </a:lnTo>
                    <a:lnTo>
                      <a:pt x="48" y="13"/>
                    </a:lnTo>
                    <a:lnTo>
                      <a:pt x="59" y="4"/>
                    </a:lnTo>
                    <a:lnTo>
                      <a:pt x="68" y="0"/>
                    </a:lnTo>
                    <a:lnTo>
                      <a:pt x="72" y="1"/>
                    </a:lnTo>
                    <a:lnTo>
                      <a:pt x="72" y="8"/>
                    </a:lnTo>
                    <a:lnTo>
                      <a:pt x="67" y="18"/>
                    </a:lnTo>
                    <a:lnTo>
                      <a:pt x="56" y="29"/>
                    </a:lnTo>
                    <a:lnTo>
                      <a:pt x="45" y="41"/>
                    </a:lnTo>
                    <a:lnTo>
                      <a:pt x="31" y="52"/>
                    </a:lnTo>
                    <a:lnTo>
                      <a:pt x="18" y="61"/>
                    </a:lnTo>
                    <a:lnTo>
                      <a:pt x="7" y="67"/>
                    </a:lnTo>
                    <a:lnTo>
                      <a:pt x="0" y="69"/>
                    </a:lnTo>
                    <a:close/>
                  </a:path>
                </a:pathLst>
              </a:custGeom>
              <a:solidFill>
                <a:srgbClr val="006600"/>
              </a:solidFill>
              <a:ln w="9525">
                <a:noFill/>
                <a:round/>
                <a:headEnd/>
                <a:tailEnd/>
              </a:ln>
            </p:spPr>
            <p:txBody>
              <a:bodyPr/>
              <a:lstStyle/>
              <a:p>
                <a:endParaRPr lang="en-US"/>
              </a:p>
            </p:txBody>
          </p:sp>
          <p:sp>
            <p:nvSpPr>
              <p:cNvPr id="5215" name="Freeform 95"/>
              <p:cNvSpPr>
                <a:spLocks/>
              </p:cNvSpPr>
              <p:nvPr/>
            </p:nvSpPr>
            <p:spPr bwMode="auto">
              <a:xfrm>
                <a:off x="2875" y="484"/>
                <a:ext cx="33" cy="31"/>
              </a:xfrm>
              <a:custGeom>
                <a:avLst/>
                <a:gdLst/>
                <a:ahLst/>
                <a:cxnLst>
                  <a:cxn ang="0">
                    <a:pos x="67" y="4"/>
                  </a:cxn>
                  <a:cxn ang="0">
                    <a:pos x="66" y="7"/>
                  </a:cxn>
                  <a:cxn ang="0">
                    <a:pos x="59" y="13"/>
                  </a:cxn>
                  <a:cxn ang="0">
                    <a:pos x="50" y="20"/>
                  </a:cxn>
                  <a:cxn ang="0">
                    <a:pos x="40" y="28"/>
                  </a:cxn>
                  <a:cxn ang="0">
                    <a:pos x="28" y="37"/>
                  </a:cxn>
                  <a:cxn ang="0">
                    <a:pos x="17" y="46"/>
                  </a:cxn>
                  <a:cxn ang="0">
                    <a:pos x="7" y="54"/>
                  </a:cxn>
                  <a:cxn ang="0">
                    <a:pos x="0" y="62"/>
                  </a:cxn>
                  <a:cxn ang="0">
                    <a:pos x="5" y="51"/>
                  </a:cxn>
                  <a:cxn ang="0">
                    <a:pos x="12" y="39"/>
                  </a:cxn>
                  <a:cxn ang="0">
                    <a:pos x="21" y="27"/>
                  </a:cxn>
                  <a:cxn ang="0">
                    <a:pos x="32" y="15"/>
                  </a:cxn>
                  <a:cxn ang="0">
                    <a:pos x="43" y="7"/>
                  </a:cxn>
                  <a:cxn ang="0">
                    <a:pos x="52" y="1"/>
                  </a:cxn>
                  <a:cxn ang="0">
                    <a:pos x="62" y="0"/>
                  </a:cxn>
                  <a:cxn ang="0">
                    <a:pos x="67" y="4"/>
                  </a:cxn>
                </a:cxnLst>
                <a:rect l="0" t="0" r="r" b="b"/>
                <a:pathLst>
                  <a:path w="67" h="62">
                    <a:moveTo>
                      <a:pt x="67" y="4"/>
                    </a:moveTo>
                    <a:lnTo>
                      <a:pt x="66" y="7"/>
                    </a:lnTo>
                    <a:lnTo>
                      <a:pt x="59" y="13"/>
                    </a:lnTo>
                    <a:lnTo>
                      <a:pt x="50" y="20"/>
                    </a:lnTo>
                    <a:lnTo>
                      <a:pt x="40" y="28"/>
                    </a:lnTo>
                    <a:lnTo>
                      <a:pt x="28" y="37"/>
                    </a:lnTo>
                    <a:lnTo>
                      <a:pt x="17" y="46"/>
                    </a:lnTo>
                    <a:lnTo>
                      <a:pt x="7" y="54"/>
                    </a:lnTo>
                    <a:lnTo>
                      <a:pt x="0" y="62"/>
                    </a:lnTo>
                    <a:lnTo>
                      <a:pt x="5" y="51"/>
                    </a:lnTo>
                    <a:lnTo>
                      <a:pt x="12" y="39"/>
                    </a:lnTo>
                    <a:lnTo>
                      <a:pt x="21" y="27"/>
                    </a:lnTo>
                    <a:lnTo>
                      <a:pt x="32" y="15"/>
                    </a:lnTo>
                    <a:lnTo>
                      <a:pt x="43" y="7"/>
                    </a:lnTo>
                    <a:lnTo>
                      <a:pt x="52" y="1"/>
                    </a:lnTo>
                    <a:lnTo>
                      <a:pt x="62" y="0"/>
                    </a:lnTo>
                    <a:lnTo>
                      <a:pt x="67" y="4"/>
                    </a:lnTo>
                    <a:close/>
                  </a:path>
                </a:pathLst>
              </a:custGeom>
              <a:solidFill>
                <a:srgbClr val="006600"/>
              </a:solidFill>
              <a:ln w="9525">
                <a:noFill/>
                <a:round/>
                <a:headEnd/>
                <a:tailEnd/>
              </a:ln>
            </p:spPr>
            <p:txBody>
              <a:bodyPr/>
              <a:lstStyle/>
              <a:p>
                <a:endParaRPr lang="en-US"/>
              </a:p>
            </p:txBody>
          </p:sp>
          <p:sp>
            <p:nvSpPr>
              <p:cNvPr id="5216" name="Freeform 96"/>
              <p:cNvSpPr>
                <a:spLocks/>
              </p:cNvSpPr>
              <p:nvPr/>
            </p:nvSpPr>
            <p:spPr bwMode="auto">
              <a:xfrm>
                <a:off x="2807" y="325"/>
                <a:ext cx="40" cy="155"/>
              </a:xfrm>
              <a:custGeom>
                <a:avLst/>
                <a:gdLst/>
                <a:ahLst/>
                <a:cxnLst>
                  <a:cxn ang="0">
                    <a:pos x="8" y="311"/>
                  </a:cxn>
                  <a:cxn ang="0">
                    <a:pos x="4" y="311"/>
                  </a:cxn>
                  <a:cxn ang="0">
                    <a:pos x="2" y="309"/>
                  </a:cxn>
                  <a:cxn ang="0">
                    <a:pos x="1" y="307"/>
                  </a:cxn>
                  <a:cxn ang="0">
                    <a:pos x="0" y="303"/>
                  </a:cxn>
                  <a:cxn ang="0">
                    <a:pos x="32" y="265"/>
                  </a:cxn>
                  <a:cxn ang="0">
                    <a:pos x="51" y="225"/>
                  </a:cxn>
                  <a:cxn ang="0">
                    <a:pos x="63" y="183"/>
                  </a:cxn>
                  <a:cxn ang="0">
                    <a:pos x="66" y="142"/>
                  </a:cxn>
                  <a:cxn ang="0">
                    <a:pos x="64" y="101"/>
                  </a:cxn>
                  <a:cxn ang="0">
                    <a:pos x="58" y="63"/>
                  </a:cxn>
                  <a:cxn ang="0">
                    <a:pos x="51" y="29"/>
                  </a:cxn>
                  <a:cxn ang="0">
                    <a:pos x="45" y="0"/>
                  </a:cxn>
                  <a:cxn ang="0">
                    <a:pos x="61" y="20"/>
                  </a:cxn>
                  <a:cxn ang="0">
                    <a:pos x="72" y="53"/>
                  </a:cxn>
                  <a:cxn ang="0">
                    <a:pos x="79" y="97"/>
                  </a:cxn>
                  <a:cxn ang="0">
                    <a:pos x="79" y="146"/>
                  </a:cxn>
                  <a:cxn ang="0">
                    <a:pos x="73" y="196"/>
                  </a:cxn>
                  <a:cxn ang="0">
                    <a:pos x="59" y="243"/>
                  </a:cxn>
                  <a:cxn ang="0">
                    <a:pos x="38" y="283"/>
                  </a:cxn>
                  <a:cxn ang="0">
                    <a:pos x="8" y="311"/>
                  </a:cxn>
                </a:cxnLst>
                <a:rect l="0" t="0" r="r" b="b"/>
                <a:pathLst>
                  <a:path w="79" h="311">
                    <a:moveTo>
                      <a:pt x="8" y="311"/>
                    </a:moveTo>
                    <a:lnTo>
                      <a:pt x="4" y="311"/>
                    </a:lnTo>
                    <a:lnTo>
                      <a:pt x="2" y="309"/>
                    </a:lnTo>
                    <a:lnTo>
                      <a:pt x="1" y="307"/>
                    </a:lnTo>
                    <a:lnTo>
                      <a:pt x="0" y="303"/>
                    </a:lnTo>
                    <a:lnTo>
                      <a:pt x="32" y="265"/>
                    </a:lnTo>
                    <a:lnTo>
                      <a:pt x="51" y="225"/>
                    </a:lnTo>
                    <a:lnTo>
                      <a:pt x="63" y="183"/>
                    </a:lnTo>
                    <a:lnTo>
                      <a:pt x="66" y="142"/>
                    </a:lnTo>
                    <a:lnTo>
                      <a:pt x="64" y="101"/>
                    </a:lnTo>
                    <a:lnTo>
                      <a:pt x="58" y="63"/>
                    </a:lnTo>
                    <a:lnTo>
                      <a:pt x="51" y="29"/>
                    </a:lnTo>
                    <a:lnTo>
                      <a:pt x="45" y="0"/>
                    </a:lnTo>
                    <a:lnTo>
                      <a:pt x="61" y="20"/>
                    </a:lnTo>
                    <a:lnTo>
                      <a:pt x="72" y="53"/>
                    </a:lnTo>
                    <a:lnTo>
                      <a:pt x="79" y="97"/>
                    </a:lnTo>
                    <a:lnTo>
                      <a:pt x="79" y="146"/>
                    </a:lnTo>
                    <a:lnTo>
                      <a:pt x="73" y="196"/>
                    </a:lnTo>
                    <a:lnTo>
                      <a:pt x="59" y="243"/>
                    </a:lnTo>
                    <a:lnTo>
                      <a:pt x="38" y="283"/>
                    </a:lnTo>
                    <a:lnTo>
                      <a:pt x="8" y="311"/>
                    </a:lnTo>
                    <a:close/>
                  </a:path>
                </a:pathLst>
              </a:custGeom>
              <a:solidFill>
                <a:srgbClr val="006600"/>
              </a:solidFill>
              <a:ln w="9525">
                <a:noFill/>
                <a:round/>
                <a:headEnd/>
                <a:tailEnd/>
              </a:ln>
            </p:spPr>
            <p:txBody>
              <a:bodyPr/>
              <a:lstStyle/>
              <a:p>
                <a:endParaRPr lang="en-US"/>
              </a:p>
            </p:txBody>
          </p:sp>
          <p:sp>
            <p:nvSpPr>
              <p:cNvPr id="5217" name="Freeform 97"/>
              <p:cNvSpPr>
                <a:spLocks/>
              </p:cNvSpPr>
              <p:nvPr/>
            </p:nvSpPr>
            <p:spPr bwMode="auto">
              <a:xfrm>
                <a:off x="2806" y="326"/>
                <a:ext cx="33" cy="20"/>
              </a:xfrm>
              <a:custGeom>
                <a:avLst/>
                <a:gdLst/>
                <a:ahLst/>
                <a:cxnLst>
                  <a:cxn ang="0">
                    <a:pos x="67" y="41"/>
                  </a:cxn>
                  <a:cxn ang="0">
                    <a:pos x="60" y="33"/>
                  </a:cxn>
                  <a:cxn ang="0">
                    <a:pos x="51" y="25"/>
                  </a:cxn>
                  <a:cxn ang="0">
                    <a:pos x="41" y="18"/>
                  </a:cxn>
                  <a:cxn ang="0">
                    <a:pos x="30" y="11"/>
                  </a:cxn>
                  <a:cxn ang="0">
                    <a:pos x="20" y="5"/>
                  </a:cxn>
                  <a:cxn ang="0">
                    <a:pos x="11" y="2"/>
                  </a:cxn>
                  <a:cxn ang="0">
                    <a:pos x="4" y="0"/>
                  </a:cxn>
                  <a:cxn ang="0">
                    <a:pos x="0" y="3"/>
                  </a:cxn>
                  <a:cxn ang="0">
                    <a:pos x="1" y="6"/>
                  </a:cxn>
                  <a:cxn ang="0">
                    <a:pos x="6" y="10"/>
                  </a:cxn>
                  <a:cxn ang="0">
                    <a:pos x="14" y="13"/>
                  </a:cxn>
                  <a:cxn ang="0">
                    <a:pos x="23" y="18"/>
                  </a:cxn>
                  <a:cxn ang="0">
                    <a:pos x="35" y="22"/>
                  </a:cxn>
                  <a:cxn ang="0">
                    <a:pos x="46" y="28"/>
                  </a:cxn>
                  <a:cxn ang="0">
                    <a:pos x="58" y="34"/>
                  </a:cxn>
                  <a:cxn ang="0">
                    <a:pos x="67" y="41"/>
                  </a:cxn>
                </a:cxnLst>
                <a:rect l="0" t="0" r="r" b="b"/>
                <a:pathLst>
                  <a:path w="67" h="41">
                    <a:moveTo>
                      <a:pt x="67" y="41"/>
                    </a:moveTo>
                    <a:lnTo>
                      <a:pt x="60" y="33"/>
                    </a:lnTo>
                    <a:lnTo>
                      <a:pt x="51" y="25"/>
                    </a:lnTo>
                    <a:lnTo>
                      <a:pt x="41" y="18"/>
                    </a:lnTo>
                    <a:lnTo>
                      <a:pt x="30" y="11"/>
                    </a:lnTo>
                    <a:lnTo>
                      <a:pt x="20" y="5"/>
                    </a:lnTo>
                    <a:lnTo>
                      <a:pt x="11" y="2"/>
                    </a:lnTo>
                    <a:lnTo>
                      <a:pt x="4" y="0"/>
                    </a:lnTo>
                    <a:lnTo>
                      <a:pt x="0" y="3"/>
                    </a:lnTo>
                    <a:lnTo>
                      <a:pt x="1" y="6"/>
                    </a:lnTo>
                    <a:lnTo>
                      <a:pt x="6" y="10"/>
                    </a:lnTo>
                    <a:lnTo>
                      <a:pt x="14" y="13"/>
                    </a:lnTo>
                    <a:lnTo>
                      <a:pt x="23" y="18"/>
                    </a:lnTo>
                    <a:lnTo>
                      <a:pt x="35" y="22"/>
                    </a:lnTo>
                    <a:lnTo>
                      <a:pt x="46" y="28"/>
                    </a:lnTo>
                    <a:lnTo>
                      <a:pt x="58" y="34"/>
                    </a:lnTo>
                    <a:lnTo>
                      <a:pt x="67" y="41"/>
                    </a:lnTo>
                    <a:close/>
                  </a:path>
                </a:pathLst>
              </a:custGeom>
              <a:solidFill>
                <a:srgbClr val="006600"/>
              </a:solidFill>
              <a:ln w="9525">
                <a:noFill/>
                <a:round/>
                <a:headEnd/>
                <a:tailEnd/>
              </a:ln>
            </p:spPr>
            <p:txBody>
              <a:bodyPr/>
              <a:lstStyle/>
              <a:p>
                <a:endParaRPr lang="en-US"/>
              </a:p>
            </p:txBody>
          </p:sp>
          <p:sp>
            <p:nvSpPr>
              <p:cNvPr id="5218" name="Freeform 98"/>
              <p:cNvSpPr>
                <a:spLocks/>
              </p:cNvSpPr>
              <p:nvPr/>
            </p:nvSpPr>
            <p:spPr bwMode="auto">
              <a:xfrm>
                <a:off x="2805" y="337"/>
                <a:ext cx="37" cy="23"/>
              </a:xfrm>
              <a:custGeom>
                <a:avLst/>
                <a:gdLst/>
                <a:ahLst/>
                <a:cxnLst>
                  <a:cxn ang="0">
                    <a:pos x="0" y="1"/>
                  </a:cxn>
                  <a:cxn ang="0">
                    <a:pos x="4" y="0"/>
                  </a:cxn>
                  <a:cxn ang="0">
                    <a:pos x="11" y="1"/>
                  </a:cxn>
                  <a:cxn ang="0">
                    <a:pos x="20" y="5"/>
                  </a:cxn>
                  <a:cxn ang="0">
                    <a:pos x="31" y="11"/>
                  </a:cxn>
                  <a:cxn ang="0">
                    <a:pos x="44" y="18"/>
                  </a:cxn>
                  <a:cxn ang="0">
                    <a:pos x="55" y="26"/>
                  </a:cxn>
                  <a:cxn ang="0">
                    <a:pos x="66" y="36"/>
                  </a:cxn>
                  <a:cxn ang="0">
                    <a:pos x="74" y="46"/>
                  </a:cxn>
                  <a:cxn ang="0">
                    <a:pos x="65" y="41"/>
                  </a:cxn>
                  <a:cxn ang="0">
                    <a:pos x="53" y="35"/>
                  </a:cxn>
                  <a:cxn ang="0">
                    <a:pos x="40" y="28"/>
                  </a:cxn>
                  <a:cxn ang="0">
                    <a:pos x="29" y="22"/>
                  </a:cxn>
                  <a:cxn ang="0">
                    <a:pos x="17" y="15"/>
                  </a:cxn>
                  <a:cxn ang="0">
                    <a:pos x="8" y="9"/>
                  </a:cxn>
                  <a:cxn ang="0">
                    <a:pos x="1" y="5"/>
                  </a:cxn>
                  <a:cxn ang="0">
                    <a:pos x="0" y="1"/>
                  </a:cxn>
                </a:cxnLst>
                <a:rect l="0" t="0" r="r" b="b"/>
                <a:pathLst>
                  <a:path w="74" h="46">
                    <a:moveTo>
                      <a:pt x="0" y="1"/>
                    </a:moveTo>
                    <a:lnTo>
                      <a:pt x="4" y="0"/>
                    </a:lnTo>
                    <a:lnTo>
                      <a:pt x="11" y="1"/>
                    </a:lnTo>
                    <a:lnTo>
                      <a:pt x="20" y="5"/>
                    </a:lnTo>
                    <a:lnTo>
                      <a:pt x="31" y="11"/>
                    </a:lnTo>
                    <a:lnTo>
                      <a:pt x="44" y="18"/>
                    </a:lnTo>
                    <a:lnTo>
                      <a:pt x="55" y="26"/>
                    </a:lnTo>
                    <a:lnTo>
                      <a:pt x="66" y="36"/>
                    </a:lnTo>
                    <a:lnTo>
                      <a:pt x="74" y="46"/>
                    </a:lnTo>
                    <a:lnTo>
                      <a:pt x="65" y="41"/>
                    </a:lnTo>
                    <a:lnTo>
                      <a:pt x="53" y="35"/>
                    </a:lnTo>
                    <a:lnTo>
                      <a:pt x="40" y="28"/>
                    </a:lnTo>
                    <a:lnTo>
                      <a:pt x="29" y="22"/>
                    </a:lnTo>
                    <a:lnTo>
                      <a:pt x="17" y="15"/>
                    </a:lnTo>
                    <a:lnTo>
                      <a:pt x="8" y="9"/>
                    </a:lnTo>
                    <a:lnTo>
                      <a:pt x="1" y="5"/>
                    </a:lnTo>
                    <a:lnTo>
                      <a:pt x="0" y="1"/>
                    </a:lnTo>
                    <a:close/>
                  </a:path>
                </a:pathLst>
              </a:custGeom>
              <a:solidFill>
                <a:srgbClr val="006600"/>
              </a:solidFill>
              <a:ln w="9525">
                <a:noFill/>
                <a:round/>
                <a:headEnd/>
                <a:tailEnd/>
              </a:ln>
            </p:spPr>
            <p:txBody>
              <a:bodyPr/>
              <a:lstStyle/>
              <a:p>
                <a:endParaRPr lang="en-US"/>
              </a:p>
            </p:txBody>
          </p:sp>
          <p:sp>
            <p:nvSpPr>
              <p:cNvPr id="5219" name="Freeform 99"/>
              <p:cNvSpPr>
                <a:spLocks/>
              </p:cNvSpPr>
              <p:nvPr/>
            </p:nvSpPr>
            <p:spPr bwMode="auto">
              <a:xfrm>
                <a:off x="2797" y="360"/>
                <a:ext cx="48" cy="31"/>
              </a:xfrm>
              <a:custGeom>
                <a:avLst/>
                <a:gdLst/>
                <a:ahLst/>
                <a:cxnLst>
                  <a:cxn ang="0">
                    <a:pos x="0" y="1"/>
                  </a:cxn>
                  <a:cxn ang="0">
                    <a:pos x="5" y="0"/>
                  </a:cxn>
                  <a:cxn ang="0">
                    <a:pos x="15" y="3"/>
                  </a:cxn>
                  <a:cxn ang="0">
                    <a:pos x="29" y="8"/>
                  </a:cxn>
                  <a:cxn ang="0">
                    <a:pos x="44" y="16"/>
                  </a:cxn>
                  <a:cxn ang="0">
                    <a:pos x="60" y="27"/>
                  </a:cxn>
                  <a:cxn ang="0">
                    <a:pos x="75" y="39"/>
                  </a:cxn>
                  <a:cxn ang="0">
                    <a:pos x="88" y="51"/>
                  </a:cxn>
                  <a:cxn ang="0">
                    <a:pos x="96" y="64"/>
                  </a:cxn>
                  <a:cxn ang="0">
                    <a:pos x="88" y="58"/>
                  </a:cxn>
                  <a:cxn ang="0">
                    <a:pos x="75" y="51"/>
                  </a:cxn>
                  <a:cxn ang="0">
                    <a:pos x="59" y="42"/>
                  </a:cxn>
                  <a:cxn ang="0">
                    <a:pos x="42" y="33"/>
                  </a:cxn>
                  <a:cxn ang="0">
                    <a:pos x="24" y="22"/>
                  </a:cxn>
                  <a:cxn ang="0">
                    <a:pos x="10" y="14"/>
                  </a:cxn>
                  <a:cxn ang="0">
                    <a:pos x="2" y="6"/>
                  </a:cxn>
                  <a:cxn ang="0">
                    <a:pos x="0" y="1"/>
                  </a:cxn>
                </a:cxnLst>
                <a:rect l="0" t="0" r="r" b="b"/>
                <a:pathLst>
                  <a:path w="96" h="64">
                    <a:moveTo>
                      <a:pt x="0" y="1"/>
                    </a:moveTo>
                    <a:lnTo>
                      <a:pt x="5" y="0"/>
                    </a:lnTo>
                    <a:lnTo>
                      <a:pt x="15" y="3"/>
                    </a:lnTo>
                    <a:lnTo>
                      <a:pt x="29" y="8"/>
                    </a:lnTo>
                    <a:lnTo>
                      <a:pt x="44" y="16"/>
                    </a:lnTo>
                    <a:lnTo>
                      <a:pt x="60" y="27"/>
                    </a:lnTo>
                    <a:lnTo>
                      <a:pt x="75" y="39"/>
                    </a:lnTo>
                    <a:lnTo>
                      <a:pt x="88" y="51"/>
                    </a:lnTo>
                    <a:lnTo>
                      <a:pt x="96" y="64"/>
                    </a:lnTo>
                    <a:lnTo>
                      <a:pt x="88" y="58"/>
                    </a:lnTo>
                    <a:lnTo>
                      <a:pt x="75" y="51"/>
                    </a:lnTo>
                    <a:lnTo>
                      <a:pt x="59" y="42"/>
                    </a:lnTo>
                    <a:lnTo>
                      <a:pt x="42" y="33"/>
                    </a:lnTo>
                    <a:lnTo>
                      <a:pt x="24" y="22"/>
                    </a:lnTo>
                    <a:lnTo>
                      <a:pt x="10" y="14"/>
                    </a:lnTo>
                    <a:lnTo>
                      <a:pt x="2" y="6"/>
                    </a:lnTo>
                    <a:lnTo>
                      <a:pt x="0" y="1"/>
                    </a:lnTo>
                    <a:close/>
                  </a:path>
                </a:pathLst>
              </a:custGeom>
              <a:solidFill>
                <a:srgbClr val="006600"/>
              </a:solidFill>
              <a:ln w="9525">
                <a:noFill/>
                <a:round/>
                <a:headEnd/>
                <a:tailEnd/>
              </a:ln>
            </p:spPr>
            <p:txBody>
              <a:bodyPr/>
              <a:lstStyle/>
              <a:p>
                <a:endParaRPr lang="en-US"/>
              </a:p>
            </p:txBody>
          </p:sp>
          <p:sp>
            <p:nvSpPr>
              <p:cNvPr id="5220" name="Freeform 100"/>
              <p:cNvSpPr>
                <a:spLocks/>
              </p:cNvSpPr>
              <p:nvPr/>
            </p:nvSpPr>
            <p:spPr bwMode="auto">
              <a:xfrm>
                <a:off x="2790" y="386"/>
                <a:ext cx="52" cy="34"/>
              </a:xfrm>
              <a:custGeom>
                <a:avLst/>
                <a:gdLst/>
                <a:ahLst/>
                <a:cxnLst>
                  <a:cxn ang="0">
                    <a:pos x="0" y="1"/>
                  </a:cxn>
                  <a:cxn ang="0">
                    <a:pos x="6" y="0"/>
                  </a:cxn>
                  <a:cxn ang="0">
                    <a:pos x="17" y="4"/>
                  </a:cxn>
                  <a:cxn ang="0">
                    <a:pos x="33" y="11"/>
                  </a:cxn>
                  <a:cxn ang="0">
                    <a:pos x="51" y="21"/>
                  </a:cxn>
                  <a:cxn ang="0">
                    <a:pos x="69" y="32"/>
                  </a:cxn>
                  <a:cxn ang="0">
                    <a:pos x="85" y="45"/>
                  </a:cxn>
                  <a:cxn ang="0">
                    <a:pos x="98" y="57"/>
                  </a:cxn>
                  <a:cxn ang="0">
                    <a:pos x="105" y="68"/>
                  </a:cxn>
                  <a:cxn ang="0">
                    <a:pos x="97" y="64"/>
                  </a:cxn>
                  <a:cxn ang="0">
                    <a:pos x="83" y="57"/>
                  </a:cxn>
                  <a:cxn ang="0">
                    <a:pos x="66" y="46"/>
                  </a:cxn>
                  <a:cxn ang="0">
                    <a:pos x="46" y="35"/>
                  </a:cxn>
                  <a:cxn ang="0">
                    <a:pos x="29" y="24"/>
                  </a:cxn>
                  <a:cxn ang="0">
                    <a:pos x="13" y="14"/>
                  </a:cxn>
                  <a:cxn ang="0">
                    <a:pos x="4" y="6"/>
                  </a:cxn>
                  <a:cxn ang="0">
                    <a:pos x="0" y="1"/>
                  </a:cxn>
                </a:cxnLst>
                <a:rect l="0" t="0" r="r" b="b"/>
                <a:pathLst>
                  <a:path w="105" h="68">
                    <a:moveTo>
                      <a:pt x="0" y="1"/>
                    </a:moveTo>
                    <a:lnTo>
                      <a:pt x="6" y="0"/>
                    </a:lnTo>
                    <a:lnTo>
                      <a:pt x="17" y="4"/>
                    </a:lnTo>
                    <a:lnTo>
                      <a:pt x="33" y="11"/>
                    </a:lnTo>
                    <a:lnTo>
                      <a:pt x="51" y="21"/>
                    </a:lnTo>
                    <a:lnTo>
                      <a:pt x="69" y="32"/>
                    </a:lnTo>
                    <a:lnTo>
                      <a:pt x="85" y="45"/>
                    </a:lnTo>
                    <a:lnTo>
                      <a:pt x="98" y="57"/>
                    </a:lnTo>
                    <a:lnTo>
                      <a:pt x="105" y="68"/>
                    </a:lnTo>
                    <a:lnTo>
                      <a:pt x="97" y="64"/>
                    </a:lnTo>
                    <a:lnTo>
                      <a:pt x="83" y="57"/>
                    </a:lnTo>
                    <a:lnTo>
                      <a:pt x="66" y="46"/>
                    </a:lnTo>
                    <a:lnTo>
                      <a:pt x="46" y="35"/>
                    </a:lnTo>
                    <a:lnTo>
                      <a:pt x="29" y="24"/>
                    </a:lnTo>
                    <a:lnTo>
                      <a:pt x="13" y="14"/>
                    </a:lnTo>
                    <a:lnTo>
                      <a:pt x="4" y="6"/>
                    </a:lnTo>
                    <a:lnTo>
                      <a:pt x="0" y="1"/>
                    </a:lnTo>
                    <a:close/>
                  </a:path>
                </a:pathLst>
              </a:custGeom>
              <a:solidFill>
                <a:srgbClr val="006600"/>
              </a:solidFill>
              <a:ln w="9525">
                <a:noFill/>
                <a:round/>
                <a:headEnd/>
                <a:tailEnd/>
              </a:ln>
            </p:spPr>
            <p:txBody>
              <a:bodyPr/>
              <a:lstStyle/>
              <a:p>
                <a:endParaRPr lang="en-US"/>
              </a:p>
            </p:txBody>
          </p:sp>
          <p:sp>
            <p:nvSpPr>
              <p:cNvPr id="5221" name="Freeform 101"/>
              <p:cNvSpPr>
                <a:spLocks/>
              </p:cNvSpPr>
              <p:nvPr/>
            </p:nvSpPr>
            <p:spPr bwMode="auto">
              <a:xfrm>
                <a:off x="2794" y="402"/>
                <a:ext cx="43" cy="37"/>
              </a:xfrm>
              <a:custGeom>
                <a:avLst/>
                <a:gdLst/>
                <a:ahLst/>
                <a:cxnLst>
                  <a:cxn ang="0">
                    <a:pos x="0" y="0"/>
                  </a:cxn>
                  <a:cxn ang="0">
                    <a:pos x="5" y="0"/>
                  </a:cxn>
                  <a:cxn ang="0">
                    <a:pos x="15" y="5"/>
                  </a:cxn>
                  <a:cxn ang="0">
                    <a:pos x="28" y="15"/>
                  </a:cxn>
                  <a:cxn ang="0">
                    <a:pos x="43" y="25"/>
                  </a:cxn>
                  <a:cxn ang="0">
                    <a:pos x="58" y="39"/>
                  </a:cxn>
                  <a:cxn ang="0">
                    <a:pos x="72" y="51"/>
                  </a:cxn>
                  <a:cxn ang="0">
                    <a:pos x="81" y="63"/>
                  </a:cxn>
                  <a:cxn ang="0">
                    <a:pos x="85" y="72"/>
                  </a:cxn>
                  <a:cxn ang="0">
                    <a:pos x="77" y="66"/>
                  </a:cxn>
                  <a:cxn ang="0">
                    <a:pos x="65" y="57"/>
                  </a:cxn>
                  <a:cxn ang="0">
                    <a:pos x="50" y="47"/>
                  </a:cxn>
                  <a:cxn ang="0">
                    <a:pos x="35" y="35"/>
                  </a:cxn>
                  <a:cxn ang="0">
                    <a:pos x="20" y="24"/>
                  </a:cxn>
                  <a:cxn ang="0">
                    <a:pos x="8" y="13"/>
                  </a:cxn>
                  <a:cxn ang="0">
                    <a:pos x="1" y="5"/>
                  </a:cxn>
                  <a:cxn ang="0">
                    <a:pos x="0" y="0"/>
                  </a:cxn>
                </a:cxnLst>
                <a:rect l="0" t="0" r="r" b="b"/>
                <a:pathLst>
                  <a:path w="85" h="72">
                    <a:moveTo>
                      <a:pt x="0" y="0"/>
                    </a:moveTo>
                    <a:lnTo>
                      <a:pt x="5" y="0"/>
                    </a:lnTo>
                    <a:lnTo>
                      <a:pt x="15" y="5"/>
                    </a:lnTo>
                    <a:lnTo>
                      <a:pt x="28" y="15"/>
                    </a:lnTo>
                    <a:lnTo>
                      <a:pt x="43" y="25"/>
                    </a:lnTo>
                    <a:lnTo>
                      <a:pt x="58" y="39"/>
                    </a:lnTo>
                    <a:lnTo>
                      <a:pt x="72" y="51"/>
                    </a:lnTo>
                    <a:lnTo>
                      <a:pt x="81" y="63"/>
                    </a:lnTo>
                    <a:lnTo>
                      <a:pt x="85" y="72"/>
                    </a:lnTo>
                    <a:lnTo>
                      <a:pt x="77" y="66"/>
                    </a:lnTo>
                    <a:lnTo>
                      <a:pt x="65" y="57"/>
                    </a:lnTo>
                    <a:lnTo>
                      <a:pt x="50" y="47"/>
                    </a:lnTo>
                    <a:lnTo>
                      <a:pt x="35" y="35"/>
                    </a:lnTo>
                    <a:lnTo>
                      <a:pt x="20" y="24"/>
                    </a:lnTo>
                    <a:lnTo>
                      <a:pt x="8" y="13"/>
                    </a:lnTo>
                    <a:lnTo>
                      <a:pt x="1" y="5"/>
                    </a:lnTo>
                    <a:lnTo>
                      <a:pt x="0" y="0"/>
                    </a:lnTo>
                    <a:close/>
                  </a:path>
                </a:pathLst>
              </a:custGeom>
              <a:solidFill>
                <a:srgbClr val="006600"/>
              </a:solidFill>
              <a:ln w="9525">
                <a:noFill/>
                <a:round/>
                <a:headEnd/>
                <a:tailEnd/>
              </a:ln>
            </p:spPr>
            <p:txBody>
              <a:bodyPr/>
              <a:lstStyle/>
              <a:p>
                <a:endParaRPr lang="en-US"/>
              </a:p>
            </p:txBody>
          </p:sp>
          <p:sp>
            <p:nvSpPr>
              <p:cNvPr id="5222" name="Freeform 102"/>
              <p:cNvSpPr>
                <a:spLocks/>
              </p:cNvSpPr>
              <p:nvPr/>
            </p:nvSpPr>
            <p:spPr bwMode="auto">
              <a:xfrm>
                <a:off x="2795" y="422"/>
                <a:ext cx="35" cy="31"/>
              </a:xfrm>
              <a:custGeom>
                <a:avLst/>
                <a:gdLst/>
                <a:ahLst/>
                <a:cxnLst>
                  <a:cxn ang="0">
                    <a:pos x="0" y="0"/>
                  </a:cxn>
                  <a:cxn ang="0">
                    <a:pos x="4" y="0"/>
                  </a:cxn>
                  <a:cxn ang="0">
                    <a:pos x="12" y="2"/>
                  </a:cxn>
                  <a:cxn ang="0">
                    <a:pos x="24" y="9"/>
                  </a:cxn>
                  <a:cxn ang="0">
                    <a:pos x="35" y="17"/>
                  </a:cxn>
                  <a:cxn ang="0">
                    <a:pos x="47" y="26"/>
                  </a:cxn>
                  <a:cxn ang="0">
                    <a:pos x="57" y="38"/>
                  </a:cxn>
                  <a:cxn ang="0">
                    <a:pos x="65" y="49"/>
                  </a:cxn>
                  <a:cxn ang="0">
                    <a:pos x="70" y="62"/>
                  </a:cxn>
                  <a:cxn ang="0">
                    <a:pos x="63" y="55"/>
                  </a:cxn>
                  <a:cxn ang="0">
                    <a:pos x="53" y="47"/>
                  </a:cxn>
                  <a:cxn ang="0">
                    <a:pos x="40" y="38"/>
                  </a:cxn>
                  <a:cxn ang="0">
                    <a:pos x="27" y="27"/>
                  </a:cxn>
                  <a:cxn ang="0">
                    <a:pos x="16" y="18"/>
                  </a:cxn>
                  <a:cxn ang="0">
                    <a:pos x="7" y="10"/>
                  </a:cxn>
                  <a:cxn ang="0">
                    <a:pos x="1" y="4"/>
                  </a:cxn>
                  <a:cxn ang="0">
                    <a:pos x="0" y="0"/>
                  </a:cxn>
                </a:cxnLst>
                <a:rect l="0" t="0" r="r" b="b"/>
                <a:pathLst>
                  <a:path w="70" h="62">
                    <a:moveTo>
                      <a:pt x="0" y="0"/>
                    </a:moveTo>
                    <a:lnTo>
                      <a:pt x="4" y="0"/>
                    </a:lnTo>
                    <a:lnTo>
                      <a:pt x="12" y="2"/>
                    </a:lnTo>
                    <a:lnTo>
                      <a:pt x="24" y="9"/>
                    </a:lnTo>
                    <a:lnTo>
                      <a:pt x="35" y="17"/>
                    </a:lnTo>
                    <a:lnTo>
                      <a:pt x="47" y="26"/>
                    </a:lnTo>
                    <a:lnTo>
                      <a:pt x="57" y="38"/>
                    </a:lnTo>
                    <a:lnTo>
                      <a:pt x="65" y="49"/>
                    </a:lnTo>
                    <a:lnTo>
                      <a:pt x="70" y="62"/>
                    </a:lnTo>
                    <a:lnTo>
                      <a:pt x="63" y="55"/>
                    </a:lnTo>
                    <a:lnTo>
                      <a:pt x="53" y="47"/>
                    </a:lnTo>
                    <a:lnTo>
                      <a:pt x="40" y="38"/>
                    </a:lnTo>
                    <a:lnTo>
                      <a:pt x="27" y="27"/>
                    </a:lnTo>
                    <a:lnTo>
                      <a:pt x="16" y="18"/>
                    </a:lnTo>
                    <a:lnTo>
                      <a:pt x="7" y="10"/>
                    </a:lnTo>
                    <a:lnTo>
                      <a:pt x="1" y="4"/>
                    </a:lnTo>
                    <a:lnTo>
                      <a:pt x="0" y="0"/>
                    </a:lnTo>
                    <a:close/>
                  </a:path>
                </a:pathLst>
              </a:custGeom>
              <a:solidFill>
                <a:srgbClr val="006600"/>
              </a:solidFill>
              <a:ln w="9525">
                <a:noFill/>
                <a:round/>
                <a:headEnd/>
                <a:tailEnd/>
              </a:ln>
            </p:spPr>
            <p:txBody>
              <a:bodyPr/>
              <a:lstStyle/>
              <a:p>
                <a:endParaRPr lang="en-US"/>
              </a:p>
            </p:txBody>
          </p:sp>
          <p:sp>
            <p:nvSpPr>
              <p:cNvPr id="5223" name="Freeform 103"/>
              <p:cNvSpPr>
                <a:spLocks/>
              </p:cNvSpPr>
              <p:nvPr/>
            </p:nvSpPr>
            <p:spPr bwMode="auto">
              <a:xfrm>
                <a:off x="2795" y="441"/>
                <a:ext cx="25" cy="26"/>
              </a:xfrm>
              <a:custGeom>
                <a:avLst/>
                <a:gdLst/>
                <a:ahLst/>
                <a:cxnLst>
                  <a:cxn ang="0">
                    <a:pos x="0" y="0"/>
                  </a:cxn>
                  <a:cxn ang="0">
                    <a:pos x="3" y="0"/>
                  </a:cxn>
                  <a:cxn ang="0">
                    <a:pos x="10" y="3"/>
                  </a:cxn>
                  <a:cxn ang="0">
                    <a:pos x="19" y="10"/>
                  </a:cxn>
                  <a:cxn ang="0">
                    <a:pos x="28" y="18"/>
                  </a:cxn>
                  <a:cxn ang="0">
                    <a:pos x="36" y="29"/>
                  </a:cxn>
                  <a:cxn ang="0">
                    <a:pos x="43" y="38"/>
                  </a:cxn>
                  <a:cxn ang="0">
                    <a:pos x="48" y="47"/>
                  </a:cxn>
                  <a:cxn ang="0">
                    <a:pos x="49" y="53"/>
                  </a:cxn>
                  <a:cxn ang="0">
                    <a:pos x="45" y="47"/>
                  </a:cxn>
                  <a:cxn ang="0">
                    <a:pos x="36" y="40"/>
                  </a:cxn>
                  <a:cxn ang="0">
                    <a:pos x="28" y="33"/>
                  </a:cxn>
                  <a:cxn ang="0">
                    <a:pos x="20" y="25"/>
                  </a:cxn>
                  <a:cxn ang="0">
                    <a:pos x="12" y="17"/>
                  </a:cxn>
                  <a:cxn ang="0">
                    <a:pos x="5" y="10"/>
                  </a:cxn>
                  <a:cxn ang="0">
                    <a:pos x="1" y="4"/>
                  </a:cxn>
                  <a:cxn ang="0">
                    <a:pos x="0" y="0"/>
                  </a:cxn>
                </a:cxnLst>
                <a:rect l="0" t="0" r="r" b="b"/>
                <a:pathLst>
                  <a:path w="49" h="53">
                    <a:moveTo>
                      <a:pt x="0" y="0"/>
                    </a:moveTo>
                    <a:lnTo>
                      <a:pt x="3" y="0"/>
                    </a:lnTo>
                    <a:lnTo>
                      <a:pt x="10" y="3"/>
                    </a:lnTo>
                    <a:lnTo>
                      <a:pt x="19" y="10"/>
                    </a:lnTo>
                    <a:lnTo>
                      <a:pt x="28" y="18"/>
                    </a:lnTo>
                    <a:lnTo>
                      <a:pt x="36" y="29"/>
                    </a:lnTo>
                    <a:lnTo>
                      <a:pt x="43" y="38"/>
                    </a:lnTo>
                    <a:lnTo>
                      <a:pt x="48" y="47"/>
                    </a:lnTo>
                    <a:lnTo>
                      <a:pt x="49" y="53"/>
                    </a:lnTo>
                    <a:lnTo>
                      <a:pt x="45" y="47"/>
                    </a:lnTo>
                    <a:lnTo>
                      <a:pt x="36" y="40"/>
                    </a:lnTo>
                    <a:lnTo>
                      <a:pt x="28" y="33"/>
                    </a:lnTo>
                    <a:lnTo>
                      <a:pt x="20" y="25"/>
                    </a:lnTo>
                    <a:lnTo>
                      <a:pt x="12" y="17"/>
                    </a:lnTo>
                    <a:lnTo>
                      <a:pt x="5" y="10"/>
                    </a:lnTo>
                    <a:lnTo>
                      <a:pt x="1" y="4"/>
                    </a:lnTo>
                    <a:lnTo>
                      <a:pt x="0" y="0"/>
                    </a:lnTo>
                    <a:close/>
                  </a:path>
                </a:pathLst>
              </a:custGeom>
              <a:solidFill>
                <a:srgbClr val="006600"/>
              </a:solidFill>
              <a:ln w="9525">
                <a:noFill/>
                <a:round/>
                <a:headEnd/>
                <a:tailEnd/>
              </a:ln>
            </p:spPr>
            <p:txBody>
              <a:bodyPr/>
              <a:lstStyle/>
              <a:p>
                <a:endParaRPr lang="en-US"/>
              </a:p>
            </p:txBody>
          </p:sp>
          <p:sp>
            <p:nvSpPr>
              <p:cNvPr id="5224" name="Freeform 104"/>
              <p:cNvSpPr>
                <a:spLocks/>
              </p:cNvSpPr>
              <p:nvPr/>
            </p:nvSpPr>
            <p:spPr bwMode="auto">
              <a:xfrm>
                <a:off x="2797" y="458"/>
                <a:ext cx="17" cy="18"/>
              </a:xfrm>
              <a:custGeom>
                <a:avLst/>
                <a:gdLst/>
                <a:ahLst/>
                <a:cxnLst>
                  <a:cxn ang="0">
                    <a:pos x="2" y="0"/>
                  </a:cxn>
                  <a:cxn ang="0">
                    <a:pos x="6" y="0"/>
                  </a:cxn>
                  <a:cxn ang="0">
                    <a:pos x="10" y="3"/>
                  </a:cxn>
                  <a:cxn ang="0">
                    <a:pos x="17" y="6"/>
                  </a:cxn>
                  <a:cxn ang="0">
                    <a:pos x="23" y="12"/>
                  </a:cxn>
                  <a:cxn ang="0">
                    <a:pos x="29" y="18"/>
                  </a:cxn>
                  <a:cxn ang="0">
                    <a:pos x="32" y="25"/>
                  </a:cxn>
                  <a:cxn ang="0">
                    <a:pos x="35" y="30"/>
                  </a:cxn>
                  <a:cxn ang="0">
                    <a:pos x="33" y="36"/>
                  </a:cxn>
                  <a:cxn ang="0">
                    <a:pos x="31" y="29"/>
                  </a:cxn>
                  <a:cxn ang="0">
                    <a:pos x="27" y="23"/>
                  </a:cxn>
                  <a:cxn ang="0">
                    <a:pos x="20" y="18"/>
                  </a:cxn>
                  <a:cxn ang="0">
                    <a:pos x="13" y="13"/>
                  </a:cxn>
                  <a:cxn ang="0">
                    <a:pos x="7" y="10"/>
                  </a:cxn>
                  <a:cxn ang="0">
                    <a:pos x="2" y="6"/>
                  </a:cxn>
                  <a:cxn ang="0">
                    <a:pos x="0" y="3"/>
                  </a:cxn>
                  <a:cxn ang="0">
                    <a:pos x="2" y="0"/>
                  </a:cxn>
                </a:cxnLst>
                <a:rect l="0" t="0" r="r" b="b"/>
                <a:pathLst>
                  <a:path w="35" h="36">
                    <a:moveTo>
                      <a:pt x="2" y="0"/>
                    </a:moveTo>
                    <a:lnTo>
                      <a:pt x="6" y="0"/>
                    </a:lnTo>
                    <a:lnTo>
                      <a:pt x="10" y="3"/>
                    </a:lnTo>
                    <a:lnTo>
                      <a:pt x="17" y="6"/>
                    </a:lnTo>
                    <a:lnTo>
                      <a:pt x="23" y="12"/>
                    </a:lnTo>
                    <a:lnTo>
                      <a:pt x="29" y="18"/>
                    </a:lnTo>
                    <a:lnTo>
                      <a:pt x="32" y="25"/>
                    </a:lnTo>
                    <a:lnTo>
                      <a:pt x="35" y="30"/>
                    </a:lnTo>
                    <a:lnTo>
                      <a:pt x="33" y="36"/>
                    </a:lnTo>
                    <a:lnTo>
                      <a:pt x="31" y="29"/>
                    </a:lnTo>
                    <a:lnTo>
                      <a:pt x="27" y="23"/>
                    </a:lnTo>
                    <a:lnTo>
                      <a:pt x="20" y="18"/>
                    </a:lnTo>
                    <a:lnTo>
                      <a:pt x="13" y="13"/>
                    </a:lnTo>
                    <a:lnTo>
                      <a:pt x="7" y="10"/>
                    </a:lnTo>
                    <a:lnTo>
                      <a:pt x="2" y="6"/>
                    </a:lnTo>
                    <a:lnTo>
                      <a:pt x="0" y="3"/>
                    </a:lnTo>
                    <a:lnTo>
                      <a:pt x="2" y="0"/>
                    </a:lnTo>
                    <a:close/>
                  </a:path>
                </a:pathLst>
              </a:custGeom>
              <a:solidFill>
                <a:srgbClr val="006600"/>
              </a:solidFill>
              <a:ln w="9525">
                <a:noFill/>
                <a:round/>
                <a:headEnd/>
                <a:tailEnd/>
              </a:ln>
            </p:spPr>
            <p:txBody>
              <a:bodyPr/>
              <a:lstStyle/>
              <a:p>
                <a:endParaRPr lang="en-US"/>
              </a:p>
            </p:txBody>
          </p:sp>
          <p:sp>
            <p:nvSpPr>
              <p:cNvPr id="5225" name="Freeform 105"/>
              <p:cNvSpPr>
                <a:spLocks/>
              </p:cNvSpPr>
              <p:nvPr/>
            </p:nvSpPr>
            <p:spPr bwMode="auto">
              <a:xfrm>
                <a:off x="2812" y="314"/>
                <a:ext cx="21" cy="20"/>
              </a:xfrm>
              <a:custGeom>
                <a:avLst/>
                <a:gdLst/>
                <a:ahLst/>
                <a:cxnLst>
                  <a:cxn ang="0">
                    <a:pos x="43" y="40"/>
                  </a:cxn>
                  <a:cxn ang="0">
                    <a:pos x="39" y="38"/>
                  </a:cxn>
                  <a:cxn ang="0">
                    <a:pos x="32" y="35"/>
                  </a:cxn>
                  <a:cxn ang="0">
                    <a:pos x="24" y="29"/>
                  </a:cxn>
                  <a:cxn ang="0">
                    <a:pos x="16" y="23"/>
                  </a:cxn>
                  <a:cxn ang="0">
                    <a:pos x="8" y="16"/>
                  </a:cxn>
                  <a:cxn ang="0">
                    <a:pos x="2" y="10"/>
                  </a:cxn>
                  <a:cxn ang="0">
                    <a:pos x="0" y="6"/>
                  </a:cxn>
                  <a:cxn ang="0">
                    <a:pos x="1" y="1"/>
                  </a:cxn>
                  <a:cxn ang="0">
                    <a:pos x="6" y="0"/>
                  </a:cxn>
                  <a:cxn ang="0">
                    <a:pos x="10" y="2"/>
                  </a:cxn>
                  <a:cxn ang="0">
                    <a:pos x="16" y="7"/>
                  </a:cxn>
                  <a:cxn ang="0">
                    <a:pos x="23" y="14"/>
                  </a:cxn>
                  <a:cxn ang="0">
                    <a:pos x="29" y="22"/>
                  </a:cxn>
                  <a:cxn ang="0">
                    <a:pos x="35" y="30"/>
                  </a:cxn>
                  <a:cxn ang="0">
                    <a:pos x="39" y="36"/>
                  </a:cxn>
                  <a:cxn ang="0">
                    <a:pos x="43" y="40"/>
                  </a:cxn>
                </a:cxnLst>
                <a:rect l="0" t="0" r="r" b="b"/>
                <a:pathLst>
                  <a:path w="43" h="40">
                    <a:moveTo>
                      <a:pt x="43" y="40"/>
                    </a:moveTo>
                    <a:lnTo>
                      <a:pt x="39" y="38"/>
                    </a:lnTo>
                    <a:lnTo>
                      <a:pt x="32" y="35"/>
                    </a:lnTo>
                    <a:lnTo>
                      <a:pt x="24" y="29"/>
                    </a:lnTo>
                    <a:lnTo>
                      <a:pt x="16" y="23"/>
                    </a:lnTo>
                    <a:lnTo>
                      <a:pt x="8" y="16"/>
                    </a:lnTo>
                    <a:lnTo>
                      <a:pt x="2" y="10"/>
                    </a:lnTo>
                    <a:lnTo>
                      <a:pt x="0" y="6"/>
                    </a:lnTo>
                    <a:lnTo>
                      <a:pt x="1" y="1"/>
                    </a:lnTo>
                    <a:lnTo>
                      <a:pt x="6" y="0"/>
                    </a:lnTo>
                    <a:lnTo>
                      <a:pt x="10" y="2"/>
                    </a:lnTo>
                    <a:lnTo>
                      <a:pt x="16" y="7"/>
                    </a:lnTo>
                    <a:lnTo>
                      <a:pt x="23" y="14"/>
                    </a:lnTo>
                    <a:lnTo>
                      <a:pt x="29" y="22"/>
                    </a:lnTo>
                    <a:lnTo>
                      <a:pt x="35" y="30"/>
                    </a:lnTo>
                    <a:lnTo>
                      <a:pt x="39" y="36"/>
                    </a:lnTo>
                    <a:lnTo>
                      <a:pt x="43" y="40"/>
                    </a:lnTo>
                    <a:close/>
                  </a:path>
                </a:pathLst>
              </a:custGeom>
              <a:solidFill>
                <a:srgbClr val="006600"/>
              </a:solidFill>
              <a:ln w="9525">
                <a:noFill/>
                <a:round/>
                <a:headEnd/>
                <a:tailEnd/>
              </a:ln>
            </p:spPr>
            <p:txBody>
              <a:bodyPr/>
              <a:lstStyle/>
              <a:p>
                <a:endParaRPr lang="en-US"/>
              </a:p>
            </p:txBody>
          </p:sp>
          <p:sp>
            <p:nvSpPr>
              <p:cNvPr id="5226" name="Freeform 106"/>
              <p:cNvSpPr>
                <a:spLocks/>
              </p:cNvSpPr>
              <p:nvPr/>
            </p:nvSpPr>
            <p:spPr bwMode="auto">
              <a:xfrm>
                <a:off x="2834" y="312"/>
                <a:ext cx="11" cy="23"/>
              </a:xfrm>
              <a:custGeom>
                <a:avLst/>
                <a:gdLst/>
                <a:ahLst/>
                <a:cxnLst>
                  <a:cxn ang="0">
                    <a:pos x="0" y="46"/>
                  </a:cxn>
                  <a:cxn ang="0">
                    <a:pos x="5" y="37"/>
                  </a:cxn>
                  <a:cxn ang="0">
                    <a:pos x="15" y="23"/>
                  </a:cxn>
                  <a:cxn ang="0">
                    <a:pos x="22" y="9"/>
                  </a:cxn>
                  <a:cxn ang="0">
                    <a:pos x="20" y="0"/>
                  </a:cxn>
                  <a:cxn ang="0">
                    <a:pos x="14" y="2"/>
                  </a:cxn>
                  <a:cxn ang="0">
                    <a:pos x="8" y="16"/>
                  </a:cxn>
                  <a:cxn ang="0">
                    <a:pos x="3" y="33"/>
                  </a:cxn>
                  <a:cxn ang="0">
                    <a:pos x="0" y="46"/>
                  </a:cxn>
                </a:cxnLst>
                <a:rect l="0" t="0" r="r" b="b"/>
                <a:pathLst>
                  <a:path w="22" h="46">
                    <a:moveTo>
                      <a:pt x="0" y="46"/>
                    </a:moveTo>
                    <a:lnTo>
                      <a:pt x="5" y="37"/>
                    </a:lnTo>
                    <a:lnTo>
                      <a:pt x="15" y="23"/>
                    </a:lnTo>
                    <a:lnTo>
                      <a:pt x="22" y="9"/>
                    </a:lnTo>
                    <a:lnTo>
                      <a:pt x="20" y="0"/>
                    </a:lnTo>
                    <a:lnTo>
                      <a:pt x="14" y="2"/>
                    </a:lnTo>
                    <a:lnTo>
                      <a:pt x="8" y="16"/>
                    </a:lnTo>
                    <a:lnTo>
                      <a:pt x="3" y="33"/>
                    </a:lnTo>
                    <a:lnTo>
                      <a:pt x="0" y="46"/>
                    </a:lnTo>
                    <a:close/>
                  </a:path>
                </a:pathLst>
              </a:custGeom>
              <a:solidFill>
                <a:srgbClr val="006600"/>
              </a:solidFill>
              <a:ln w="9525">
                <a:noFill/>
                <a:round/>
                <a:headEnd/>
                <a:tailEnd/>
              </a:ln>
            </p:spPr>
            <p:txBody>
              <a:bodyPr/>
              <a:lstStyle/>
              <a:p>
                <a:endParaRPr lang="en-US"/>
              </a:p>
            </p:txBody>
          </p:sp>
          <p:sp>
            <p:nvSpPr>
              <p:cNvPr id="5227" name="Freeform 107"/>
              <p:cNvSpPr>
                <a:spLocks/>
              </p:cNvSpPr>
              <p:nvPr/>
            </p:nvSpPr>
            <p:spPr bwMode="auto">
              <a:xfrm>
                <a:off x="2826" y="303"/>
                <a:ext cx="6" cy="27"/>
              </a:xfrm>
              <a:custGeom>
                <a:avLst/>
                <a:gdLst/>
                <a:ahLst/>
                <a:cxnLst>
                  <a:cxn ang="0">
                    <a:pos x="12" y="53"/>
                  </a:cxn>
                  <a:cxn ang="0">
                    <a:pos x="12" y="43"/>
                  </a:cxn>
                  <a:cxn ang="0">
                    <a:pos x="12" y="26"/>
                  </a:cxn>
                  <a:cxn ang="0">
                    <a:pos x="10" y="8"/>
                  </a:cxn>
                  <a:cxn ang="0">
                    <a:pos x="4" y="0"/>
                  </a:cxn>
                  <a:cxn ang="0">
                    <a:pos x="0" y="7"/>
                  </a:cxn>
                  <a:cxn ang="0">
                    <a:pos x="3" y="23"/>
                  </a:cxn>
                  <a:cxn ang="0">
                    <a:pos x="8" y="41"/>
                  </a:cxn>
                  <a:cxn ang="0">
                    <a:pos x="12" y="53"/>
                  </a:cxn>
                </a:cxnLst>
                <a:rect l="0" t="0" r="r" b="b"/>
                <a:pathLst>
                  <a:path w="12" h="53">
                    <a:moveTo>
                      <a:pt x="12" y="53"/>
                    </a:moveTo>
                    <a:lnTo>
                      <a:pt x="12" y="43"/>
                    </a:lnTo>
                    <a:lnTo>
                      <a:pt x="12" y="26"/>
                    </a:lnTo>
                    <a:lnTo>
                      <a:pt x="10" y="8"/>
                    </a:lnTo>
                    <a:lnTo>
                      <a:pt x="4" y="0"/>
                    </a:lnTo>
                    <a:lnTo>
                      <a:pt x="0" y="7"/>
                    </a:lnTo>
                    <a:lnTo>
                      <a:pt x="3" y="23"/>
                    </a:lnTo>
                    <a:lnTo>
                      <a:pt x="8" y="41"/>
                    </a:lnTo>
                    <a:lnTo>
                      <a:pt x="12" y="53"/>
                    </a:lnTo>
                    <a:close/>
                  </a:path>
                </a:pathLst>
              </a:custGeom>
              <a:solidFill>
                <a:srgbClr val="006600"/>
              </a:solidFill>
              <a:ln w="9525">
                <a:noFill/>
                <a:round/>
                <a:headEnd/>
                <a:tailEnd/>
              </a:ln>
            </p:spPr>
            <p:txBody>
              <a:bodyPr/>
              <a:lstStyle/>
              <a:p>
                <a:endParaRPr lang="en-US"/>
              </a:p>
            </p:txBody>
          </p:sp>
          <p:sp>
            <p:nvSpPr>
              <p:cNvPr id="5228" name="Freeform 108"/>
              <p:cNvSpPr>
                <a:spLocks/>
              </p:cNvSpPr>
              <p:nvPr/>
            </p:nvSpPr>
            <p:spPr bwMode="auto">
              <a:xfrm>
                <a:off x="2837" y="319"/>
                <a:ext cx="21" cy="24"/>
              </a:xfrm>
              <a:custGeom>
                <a:avLst/>
                <a:gdLst/>
                <a:ahLst/>
                <a:cxnLst>
                  <a:cxn ang="0">
                    <a:pos x="0" y="47"/>
                  </a:cxn>
                  <a:cxn ang="0">
                    <a:pos x="3" y="41"/>
                  </a:cxn>
                  <a:cxn ang="0">
                    <a:pos x="9" y="33"/>
                  </a:cxn>
                  <a:cxn ang="0">
                    <a:pos x="15" y="24"/>
                  </a:cxn>
                  <a:cxn ang="0">
                    <a:pos x="20" y="16"/>
                  </a:cxn>
                  <a:cxn ang="0">
                    <a:pos x="27" y="8"/>
                  </a:cxn>
                  <a:cxn ang="0">
                    <a:pos x="33" y="3"/>
                  </a:cxn>
                  <a:cxn ang="0">
                    <a:pos x="38" y="0"/>
                  </a:cxn>
                  <a:cxn ang="0">
                    <a:pos x="41" y="1"/>
                  </a:cxn>
                  <a:cxn ang="0">
                    <a:pos x="41" y="4"/>
                  </a:cxn>
                  <a:cxn ang="0">
                    <a:pos x="38" y="10"/>
                  </a:cxn>
                  <a:cxn ang="0">
                    <a:pos x="32" y="17"/>
                  </a:cxn>
                  <a:cxn ang="0">
                    <a:pos x="25" y="24"/>
                  </a:cxn>
                  <a:cxn ang="0">
                    <a:pos x="17" y="32"/>
                  </a:cxn>
                  <a:cxn ang="0">
                    <a:pos x="10" y="38"/>
                  </a:cxn>
                  <a:cxn ang="0">
                    <a:pos x="3" y="43"/>
                  </a:cxn>
                  <a:cxn ang="0">
                    <a:pos x="0" y="47"/>
                  </a:cxn>
                </a:cxnLst>
                <a:rect l="0" t="0" r="r" b="b"/>
                <a:pathLst>
                  <a:path w="41" h="47">
                    <a:moveTo>
                      <a:pt x="0" y="47"/>
                    </a:moveTo>
                    <a:lnTo>
                      <a:pt x="3" y="41"/>
                    </a:lnTo>
                    <a:lnTo>
                      <a:pt x="9" y="33"/>
                    </a:lnTo>
                    <a:lnTo>
                      <a:pt x="15" y="24"/>
                    </a:lnTo>
                    <a:lnTo>
                      <a:pt x="20" y="16"/>
                    </a:lnTo>
                    <a:lnTo>
                      <a:pt x="27" y="8"/>
                    </a:lnTo>
                    <a:lnTo>
                      <a:pt x="33" y="3"/>
                    </a:lnTo>
                    <a:lnTo>
                      <a:pt x="38" y="0"/>
                    </a:lnTo>
                    <a:lnTo>
                      <a:pt x="41" y="1"/>
                    </a:lnTo>
                    <a:lnTo>
                      <a:pt x="41" y="4"/>
                    </a:lnTo>
                    <a:lnTo>
                      <a:pt x="38" y="10"/>
                    </a:lnTo>
                    <a:lnTo>
                      <a:pt x="32" y="17"/>
                    </a:lnTo>
                    <a:lnTo>
                      <a:pt x="25" y="24"/>
                    </a:lnTo>
                    <a:lnTo>
                      <a:pt x="17" y="32"/>
                    </a:lnTo>
                    <a:lnTo>
                      <a:pt x="10" y="38"/>
                    </a:lnTo>
                    <a:lnTo>
                      <a:pt x="3" y="43"/>
                    </a:lnTo>
                    <a:lnTo>
                      <a:pt x="0" y="47"/>
                    </a:lnTo>
                    <a:close/>
                  </a:path>
                </a:pathLst>
              </a:custGeom>
              <a:solidFill>
                <a:srgbClr val="006600"/>
              </a:solidFill>
              <a:ln w="9525">
                <a:noFill/>
                <a:round/>
                <a:headEnd/>
                <a:tailEnd/>
              </a:ln>
            </p:spPr>
            <p:txBody>
              <a:bodyPr/>
              <a:lstStyle/>
              <a:p>
                <a:endParaRPr lang="en-US"/>
              </a:p>
            </p:txBody>
          </p:sp>
          <p:sp>
            <p:nvSpPr>
              <p:cNvPr id="5229" name="Freeform 109"/>
              <p:cNvSpPr>
                <a:spLocks/>
              </p:cNvSpPr>
              <p:nvPr/>
            </p:nvSpPr>
            <p:spPr bwMode="auto">
              <a:xfrm>
                <a:off x="2818" y="465"/>
                <a:ext cx="34" cy="7"/>
              </a:xfrm>
              <a:custGeom>
                <a:avLst/>
                <a:gdLst/>
                <a:ahLst/>
                <a:cxnLst>
                  <a:cxn ang="0">
                    <a:pos x="0" y="2"/>
                  </a:cxn>
                  <a:cxn ang="0">
                    <a:pos x="8" y="1"/>
                  </a:cxn>
                  <a:cxn ang="0">
                    <a:pos x="17" y="1"/>
                  </a:cxn>
                  <a:cxn ang="0">
                    <a:pos x="28" y="0"/>
                  </a:cxn>
                  <a:cxn ang="0">
                    <a:pos x="40" y="0"/>
                  </a:cxn>
                  <a:cxn ang="0">
                    <a:pos x="50" y="1"/>
                  </a:cxn>
                  <a:cxn ang="0">
                    <a:pos x="58" y="3"/>
                  </a:cxn>
                  <a:cxn ang="0">
                    <a:pos x="65" y="6"/>
                  </a:cxn>
                  <a:cxn ang="0">
                    <a:pos x="68" y="10"/>
                  </a:cxn>
                  <a:cxn ang="0">
                    <a:pos x="65" y="14"/>
                  </a:cxn>
                  <a:cxn ang="0">
                    <a:pos x="60" y="15"/>
                  </a:cxn>
                  <a:cxn ang="0">
                    <a:pos x="51" y="14"/>
                  </a:cxn>
                  <a:cxn ang="0">
                    <a:pos x="41" y="12"/>
                  </a:cxn>
                  <a:cxn ang="0">
                    <a:pos x="30" y="8"/>
                  </a:cxn>
                  <a:cxn ang="0">
                    <a:pos x="18" y="6"/>
                  </a:cxn>
                  <a:cxn ang="0">
                    <a:pos x="8" y="3"/>
                  </a:cxn>
                  <a:cxn ang="0">
                    <a:pos x="0" y="2"/>
                  </a:cxn>
                </a:cxnLst>
                <a:rect l="0" t="0" r="r" b="b"/>
                <a:pathLst>
                  <a:path w="68" h="15">
                    <a:moveTo>
                      <a:pt x="0" y="2"/>
                    </a:moveTo>
                    <a:lnTo>
                      <a:pt x="8" y="1"/>
                    </a:lnTo>
                    <a:lnTo>
                      <a:pt x="17" y="1"/>
                    </a:lnTo>
                    <a:lnTo>
                      <a:pt x="28" y="0"/>
                    </a:lnTo>
                    <a:lnTo>
                      <a:pt x="40" y="0"/>
                    </a:lnTo>
                    <a:lnTo>
                      <a:pt x="50" y="1"/>
                    </a:lnTo>
                    <a:lnTo>
                      <a:pt x="58" y="3"/>
                    </a:lnTo>
                    <a:lnTo>
                      <a:pt x="65" y="6"/>
                    </a:lnTo>
                    <a:lnTo>
                      <a:pt x="68" y="10"/>
                    </a:lnTo>
                    <a:lnTo>
                      <a:pt x="65" y="14"/>
                    </a:lnTo>
                    <a:lnTo>
                      <a:pt x="60" y="15"/>
                    </a:lnTo>
                    <a:lnTo>
                      <a:pt x="51" y="14"/>
                    </a:lnTo>
                    <a:lnTo>
                      <a:pt x="41" y="12"/>
                    </a:lnTo>
                    <a:lnTo>
                      <a:pt x="30" y="8"/>
                    </a:lnTo>
                    <a:lnTo>
                      <a:pt x="18" y="6"/>
                    </a:lnTo>
                    <a:lnTo>
                      <a:pt x="8" y="3"/>
                    </a:lnTo>
                    <a:lnTo>
                      <a:pt x="0" y="2"/>
                    </a:lnTo>
                    <a:close/>
                  </a:path>
                </a:pathLst>
              </a:custGeom>
              <a:solidFill>
                <a:srgbClr val="006600"/>
              </a:solidFill>
              <a:ln w="9525">
                <a:noFill/>
                <a:round/>
                <a:headEnd/>
                <a:tailEnd/>
              </a:ln>
            </p:spPr>
            <p:txBody>
              <a:bodyPr/>
              <a:lstStyle/>
              <a:p>
                <a:endParaRPr lang="en-US"/>
              </a:p>
            </p:txBody>
          </p:sp>
          <p:sp>
            <p:nvSpPr>
              <p:cNvPr id="5230" name="Freeform 110"/>
              <p:cNvSpPr>
                <a:spLocks/>
              </p:cNvSpPr>
              <p:nvPr/>
            </p:nvSpPr>
            <p:spPr bwMode="auto">
              <a:xfrm>
                <a:off x="2814" y="473"/>
                <a:ext cx="32" cy="12"/>
              </a:xfrm>
              <a:custGeom>
                <a:avLst/>
                <a:gdLst/>
                <a:ahLst/>
                <a:cxnLst>
                  <a:cxn ang="0">
                    <a:pos x="0" y="0"/>
                  </a:cxn>
                  <a:cxn ang="0">
                    <a:pos x="7" y="0"/>
                  </a:cxn>
                  <a:cxn ang="0">
                    <a:pos x="15" y="1"/>
                  </a:cxn>
                  <a:cxn ang="0">
                    <a:pos x="26" y="4"/>
                  </a:cxn>
                  <a:cxn ang="0">
                    <a:pos x="37" y="6"/>
                  </a:cxn>
                  <a:cxn ang="0">
                    <a:pos x="48" y="8"/>
                  </a:cxn>
                  <a:cxn ang="0">
                    <a:pos x="56" y="13"/>
                  </a:cxn>
                  <a:cxn ang="0">
                    <a:pos x="63" y="16"/>
                  </a:cxn>
                  <a:cxn ang="0">
                    <a:pos x="65" y="21"/>
                  </a:cxn>
                  <a:cxn ang="0">
                    <a:pos x="63" y="25"/>
                  </a:cxn>
                  <a:cxn ang="0">
                    <a:pos x="57" y="25"/>
                  </a:cxn>
                  <a:cxn ang="0">
                    <a:pos x="48" y="22"/>
                  </a:cxn>
                  <a:cxn ang="0">
                    <a:pos x="36" y="18"/>
                  </a:cxn>
                  <a:cxn ang="0">
                    <a:pos x="25" y="13"/>
                  </a:cxn>
                  <a:cxn ang="0">
                    <a:pos x="14" y="7"/>
                  </a:cxn>
                  <a:cxn ang="0">
                    <a:pos x="5" y="3"/>
                  </a:cxn>
                  <a:cxn ang="0">
                    <a:pos x="0" y="0"/>
                  </a:cxn>
                </a:cxnLst>
                <a:rect l="0" t="0" r="r" b="b"/>
                <a:pathLst>
                  <a:path w="65" h="25">
                    <a:moveTo>
                      <a:pt x="0" y="0"/>
                    </a:moveTo>
                    <a:lnTo>
                      <a:pt x="7" y="0"/>
                    </a:lnTo>
                    <a:lnTo>
                      <a:pt x="15" y="1"/>
                    </a:lnTo>
                    <a:lnTo>
                      <a:pt x="26" y="4"/>
                    </a:lnTo>
                    <a:lnTo>
                      <a:pt x="37" y="6"/>
                    </a:lnTo>
                    <a:lnTo>
                      <a:pt x="48" y="8"/>
                    </a:lnTo>
                    <a:lnTo>
                      <a:pt x="56" y="13"/>
                    </a:lnTo>
                    <a:lnTo>
                      <a:pt x="63" y="16"/>
                    </a:lnTo>
                    <a:lnTo>
                      <a:pt x="65" y="21"/>
                    </a:lnTo>
                    <a:lnTo>
                      <a:pt x="63" y="25"/>
                    </a:lnTo>
                    <a:lnTo>
                      <a:pt x="57" y="25"/>
                    </a:lnTo>
                    <a:lnTo>
                      <a:pt x="48" y="22"/>
                    </a:lnTo>
                    <a:lnTo>
                      <a:pt x="36" y="18"/>
                    </a:lnTo>
                    <a:lnTo>
                      <a:pt x="25" y="13"/>
                    </a:lnTo>
                    <a:lnTo>
                      <a:pt x="14" y="7"/>
                    </a:lnTo>
                    <a:lnTo>
                      <a:pt x="5" y="3"/>
                    </a:lnTo>
                    <a:lnTo>
                      <a:pt x="0" y="0"/>
                    </a:lnTo>
                    <a:close/>
                  </a:path>
                </a:pathLst>
              </a:custGeom>
              <a:solidFill>
                <a:srgbClr val="006600"/>
              </a:solidFill>
              <a:ln w="9525">
                <a:noFill/>
                <a:round/>
                <a:headEnd/>
                <a:tailEnd/>
              </a:ln>
            </p:spPr>
            <p:txBody>
              <a:bodyPr/>
              <a:lstStyle/>
              <a:p>
                <a:endParaRPr lang="en-US"/>
              </a:p>
            </p:txBody>
          </p:sp>
          <p:sp>
            <p:nvSpPr>
              <p:cNvPr id="5231" name="Freeform 111"/>
              <p:cNvSpPr>
                <a:spLocks/>
              </p:cNvSpPr>
              <p:nvPr/>
            </p:nvSpPr>
            <p:spPr bwMode="auto">
              <a:xfrm>
                <a:off x="2830" y="448"/>
                <a:ext cx="32" cy="7"/>
              </a:xfrm>
              <a:custGeom>
                <a:avLst/>
                <a:gdLst/>
                <a:ahLst/>
                <a:cxnLst>
                  <a:cxn ang="0">
                    <a:pos x="0" y="7"/>
                  </a:cxn>
                  <a:cxn ang="0">
                    <a:pos x="2" y="4"/>
                  </a:cxn>
                  <a:cxn ang="0">
                    <a:pos x="9" y="2"/>
                  </a:cxn>
                  <a:cxn ang="0">
                    <a:pos x="18" y="1"/>
                  </a:cxn>
                  <a:cxn ang="0">
                    <a:pos x="30" y="0"/>
                  </a:cxn>
                  <a:cxn ang="0">
                    <a:pos x="40" y="1"/>
                  </a:cxn>
                  <a:cxn ang="0">
                    <a:pos x="50" y="2"/>
                  </a:cxn>
                  <a:cxn ang="0">
                    <a:pos x="58" y="4"/>
                  </a:cxn>
                  <a:cxn ang="0">
                    <a:pos x="63" y="9"/>
                  </a:cxn>
                  <a:cxn ang="0">
                    <a:pos x="63" y="12"/>
                  </a:cxn>
                  <a:cxn ang="0">
                    <a:pos x="58" y="15"/>
                  </a:cxn>
                  <a:cxn ang="0">
                    <a:pos x="50" y="13"/>
                  </a:cxn>
                  <a:cxn ang="0">
                    <a:pos x="40" y="12"/>
                  </a:cxn>
                  <a:cxn ang="0">
                    <a:pos x="30" y="10"/>
                  </a:cxn>
                  <a:cxn ang="0">
                    <a:pos x="18" y="9"/>
                  </a:cxn>
                  <a:cxn ang="0">
                    <a:pos x="8" y="7"/>
                  </a:cxn>
                  <a:cxn ang="0">
                    <a:pos x="0" y="7"/>
                  </a:cxn>
                </a:cxnLst>
                <a:rect l="0" t="0" r="r" b="b"/>
                <a:pathLst>
                  <a:path w="63" h="15">
                    <a:moveTo>
                      <a:pt x="0" y="7"/>
                    </a:moveTo>
                    <a:lnTo>
                      <a:pt x="2" y="4"/>
                    </a:lnTo>
                    <a:lnTo>
                      <a:pt x="9" y="2"/>
                    </a:lnTo>
                    <a:lnTo>
                      <a:pt x="18" y="1"/>
                    </a:lnTo>
                    <a:lnTo>
                      <a:pt x="30" y="0"/>
                    </a:lnTo>
                    <a:lnTo>
                      <a:pt x="40" y="1"/>
                    </a:lnTo>
                    <a:lnTo>
                      <a:pt x="50" y="2"/>
                    </a:lnTo>
                    <a:lnTo>
                      <a:pt x="58" y="4"/>
                    </a:lnTo>
                    <a:lnTo>
                      <a:pt x="63" y="9"/>
                    </a:lnTo>
                    <a:lnTo>
                      <a:pt x="63" y="12"/>
                    </a:lnTo>
                    <a:lnTo>
                      <a:pt x="58" y="15"/>
                    </a:lnTo>
                    <a:lnTo>
                      <a:pt x="50" y="13"/>
                    </a:lnTo>
                    <a:lnTo>
                      <a:pt x="40" y="12"/>
                    </a:lnTo>
                    <a:lnTo>
                      <a:pt x="30" y="10"/>
                    </a:lnTo>
                    <a:lnTo>
                      <a:pt x="18" y="9"/>
                    </a:lnTo>
                    <a:lnTo>
                      <a:pt x="8" y="7"/>
                    </a:lnTo>
                    <a:lnTo>
                      <a:pt x="0" y="7"/>
                    </a:lnTo>
                    <a:close/>
                  </a:path>
                </a:pathLst>
              </a:custGeom>
              <a:solidFill>
                <a:srgbClr val="006600"/>
              </a:solidFill>
              <a:ln w="9525">
                <a:noFill/>
                <a:round/>
                <a:headEnd/>
                <a:tailEnd/>
              </a:ln>
            </p:spPr>
            <p:txBody>
              <a:bodyPr/>
              <a:lstStyle/>
              <a:p>
                <a:endParaRPr lang="en-US"/>
              </a:p>
            </p:txBody>
          </p:sp>
          <p:sp>
            <p:nvSpPr>
              <p:cNvPr id="5232" name="Freeform 112"/>
              <p:cNvSpPr>
                <a:spLocks/>
              </p:cNvSpPr>
              <p:nvPr/>
            </p:nvSpPr>
            <p:spPr bwMode="auto">
              <a:xfrm>
                <a:off x="2834" y="429"/>
                <a:ext cx="37" cy="10"/>
              </a:xfrm>
              <a:custGeom>
                <a:avLst/>
                <a:gdLst/>
                <a:ahLst/>
                <a:cxnLst>
                  <a:cxn ang="0">
                    <a:pos x="0" y="20"/>
                  </a:cxn>
                  <a:cxn ang="0">
                    <a:pos x="8" y="16"/>
                  </a:cxn>
                  <a:cxn ang="0">
                    <a:pos x="18" y="11"/>
                  </a:cxn>
                  <a:cxn ang="0">
                    <a:pos x="30" y="6"/>
                  </a:cxn>
                  <a:cxn ang="0">
                    <a:pos x="42" y="3"/>
                  </a:cxn>
                  <a:cxn ang="0">
                    <a:pos x="54" y="1"/>
                  </a:cxn>
                  <a:cxn ang="0">
                    <a:pos x="64" y="0"/>
                  </a:cxn>
                  <a:cxn ang="0">
                    <a:pos x="71" y="1"/>
                  </a:cxn>
                  <a:cxn ang="0">
                    <a:pos x="75" y="5"/>
                  </a:cxn>
                  <a:cxn ang="0">
                    <a:pos x="72" y="10"/>
                  </a:cxn>
                  <a:cxn ang="0">
                    <a:pos x="67" y="13"/>
                  </a:cxn>
                  <a:cxn ang="0">
                    <a:pos x="56" y="16"/>
                  </a:cxn>
                  <a:cxn ang="0">
                    <a:pos x="43" y="16"/>
                  </a:cxn>
                  <a:cxn ang="0">
                    <a:pos x="31" y="17"/>
                  </a:cxn>
                  <a:cxn ang="0">
                    <a:pos x="18" y="18"/>
                  </a:cxn>
                  <a:cxn ang="0">
                    <a:pos x="8" y="19"/>
                  </a:cxn>
                  <a:cxn ang="0">
                    <a:pos x="0" y="20"/>
                  </a:cxn>
                </a:cxnLst>
                <a:rect l="0" t="0" r="r" b="b"/>
                <a:pathLst>
                  <a:path w="75" h="20">
                    <a:moveTo>
                      <a:pt x="0" y="20"/>
                    </a:moveTo>
                    <a:lnTo>
                      <a:pt x="8" y="16"/>
                    </a:lnTo>
                    <a:lnTo>
                      <a:pt x="18" y="11"/>
                    </a:lnTo>
                    <a:lnTo>
                      <a:pt x="30" y="6"/>
                    </a:lnTo>
                    <a:lnTo>
                      <a:pt x="42" y="3"/>
                    </a:lnTo>
                    <a:lnTo>
                      <a:pt x="54" y="1"/>
                    </a:lnTo>
                    <a:lnTo>
                      <a:pt x="64" y="0"/>
                    </a:lnTo>
                    <a:lnTo>
                      <a:pt x="71" y="1"/>
                    </a:lnTo>
                    <a:lnTo>
                      <a:pt x="75" y="5"/>
                    </a:lnTo>
                    <a:lnTo>
                      <a:pt x="72" y="10"/>
                    </a:lnTo>
                    <a:lnTo>
                      <a:pt x="67" y="13"/>
                    </a:lnTo>
                    <a:lnTo>
                      <a:pt x="56" y="16"/>
                    </a:lnTo>
                    <a:lnTo>
                      <a:pt x="43" y="16"/>
                    </a:lnTo>
                    <a:lnTo>
                      <a:pt x="31" y="17"/>
                    </a:lnTo>
                    <a:lnTo>
                      <a:pt x="18" y="18"/>
                    </a:lnTo>
                    <a:lnTo>
                      <a:pt x="8" y="19"/>
                    </a:lnTo>
                    <a:lnTo>
                      <a:pt x="0" y="20"/>
                    </a:lnTo>
                    <a:close/>
                  </a:path>
                </a:pathLst>
              </a:custGeom>
              <a:solidFill>
                <a:srgbClr val="006600"/>
              </a:solidFill>
              <a:ln w="9525">
                <a:noFill/>
                <a:round/>
                <a:headEnd/>
                <a:tailEnd/>
              </a:ln>
            </p:spPr>
            <p:txBody>
              <a:bodyPr/>
              <a:lstStyle/>
              <a:p>
                <a:endParaRPr lang="en-US"/>
              </a:p>
            </p:txBody>
          </p:sp>
          <p:sp>
            <p:nvSpPr>
              <p:cNvPr id="5233" name="Freeform 113"/>
              <p:cNvSpPr>
                <a:spLocks/>
              </p:cNvSpPr>
              <p:nvPr/>
            </p:nvSpPr>
            <p:spPr bwMode="auto">
              <a:xfrm>
                <a:off x="2840" y="410"/>
                <a:ext cx="41" cy="12"/>
              </a:xfrm>
              <a:custGeom>
                <a:avLst/>
                <a:gdLst/>
                <a:ahLst/>
                <a:cxnLst>
                  <a:cxn ang="0">
                    <a:pos x="0" y="24"/>
                  </a:cxn>
                  <a:cxn ang="0">
                    <a:pos x="8" y="20"/>
                  </a:cxn>
                  <a:cxn ang="0">
                    <a:pos x="20" y="16"/>
                  </a:cxn>
                  <a:cxn ang="0">
                    <a:pos x="34" y="10"/>
                  </a:cxn>
                  <a:cxn ang="0">
                    <a:pos x="48" y="5"/>
                  </a:cxn>
                  <a:cxn ang="0">
                    <a:pos x="61" y="2"/>
                  </a:cxn>
                  <a:cxn ang="0">
                    <a:pos x="73" y="0"/>
                  </a:cxn>
                  <a:cxn ang="0">
                    <a:pos x="80" y="1"/>
                  </a:cxn>
                  <a:cxn ang="0">
                    <a:pos x="82" y="4"/>
                  </a:cxn>
                  <a:cxn ang="0">
                    <a:pos x="79" y="10"/>
                  </a:cxn>
                  <a:cxn ang="0">
                    <a:pos x="69" y="14"/>
                  </a:cxn>
                  <a:cxn ang="0">
                    <a:pos x="58" y="16"/>
                  </a:cxn>
                  <a:cxn ang="0">
                    <a:pos x="44" y="18"/>
                  </a:cxn>
                  <a:cxn ang="0">
                    <a:pos x="29" y="20"/>
                  </a:cxn>
                  <a:cxn ang="0">
                    <a:pos x="17" y="22"/>
                  </a:cxn>
                  <a:cxn ang="0">
                    <a:pos x="6" y="23"/>
                  </a:cxn>
                  <a:cxn ang="0">
                    <a:pos x="0" y="24"/>
                  </a:cxn>
                </a:cxnLst>
                <a:rect l="0" t="0" r="r" b="b"/>
                <a:pathLst>
                  <a:path w="82" h="24">
                    <a:moveTo>
                      <a:pt x="0" y="24"/>
                    </a:moveTo>
                    <a:lnTo>
                      <a:pt x="8" y="20"/>
                    </a:lnTo>
                    <a:lnTo>
                      <a:pt x="20" y="16"/>
                    </a:lnTo>
                    <a:lnTo>
                      <a:pt x="34" y="10"/>
                    </a:lnTo>
                    <a:lnTo>
                      <a:pt x="48" y="5"/>
                    </a:lnTo>
                    <a:lnTo>
                      <a:pt x="61" y="2"/>
                    </a:lnTo>
                    <a:lnTo>
                      <a:pt x="73" y="0"/>
                    </a:lnTo>
                    <a:lnTo>
                      <a:pt x="80" y="1"/>
                    </a:lnTo>
                    <a:lnTo>
                      <a:pt x="82" y="4"/>
                    </a:lnTo>
                    <a:lnTo>
                      <a:pt x="79" y="10"/>
                    </a:lnTo>
                    <a:lnTo>
                      <a:pt x="69" y="14"/>
                    </a:lnTo>
                    <a:lnTo>
                      <a:pt x="58" y="16"/>
                    </a:lnTo>
                    <a:lnTo>
                      <a:pt x="44" y="18"/>
                    </a:lnTo>
                    <a:lnTo>
                      <a:pt x="29" y="20"/>
                    </a:lnTo>
                    <a:lnTo>
                      <a:pt x="17" y="22"/>
                    </a:lnTo>
                    <a:lnTo>
                      <a:pt x="6" y="23"/>
                    </a:lnTo>
                    <a:lnTo>
                      <a:pt x="0" y="24"/>
                    </a:lnTo>
                    <a:close/>
                  </a:path>
                </a:pathLst>
              </a:custGeom>
              <a:solidFill>
                <a:srgbClr val="006600"/>
              </a:solidFill>
              <a:ln w="9525">
                <a:noFill/>
                <a:round/>
                <a:headEnd/>
                <a:tailEnd/>
              </a:ln>
            </p:spPr>
            <p:txBody>
              <a:bodyPr/>
              <a:lstStyle/>
              <a:p>
                <a:endParaRPr lang="en-US"/>
              </a:p>
            </p:txBody>
          </p:sp>
          <p:sp>
            <p:nvSpPr>
              <p:cNvPr id="5234" name="Freeform 114"/>
              <p:cNvSpPr>
                <a:spLocks/>
              </p:cNvSpPr>
              <p:nvPr/>
            </p:nvSpPr>
            <p:spPr bwMode="auto">
              <a:xfrm>
                <a:off x="2841" y="371"/>
                <a:ext cx="44" cy="20"/>
              </a:xfrm>
              <a:custGeom>
                <a:avLst/>
                <a:gdLst/>
                <a:ahLst/>
                <a:cxnLst>
                  <a:cxn ang="0">
                    <a:pos x="0" y="42"/>
                  </a:cxn>
                  <a:cxn ang="0">
                    <a:pos x="8" y="35"/>
                  </a:cxn>
                  <a:cxn ang="0">
                    <a:pos x="19" y="27"/>
                  </a:cxn>
                  <a:cxn ang="0">
                    <a:pos x="32" y="19"/>
                  </a:cxn>
                  <a:cxn ang="0">
                    <a:pos x="47" y="11"/>
                  </a:cxn>
                  <a:cxn ang="0">
                    <a:pos x="61" y="5"/>
                  </a:cxn>
                  <a:cxn ang="0">
                    <a:pos x="72" y="1"/>
                  </a:cxn>
                  <a:cxn ang="0">
                    <a:pos x="81" y="0"/>
                  </a:cxn>
                  <a:cxn ang="0">
                    <a:pos x="86" y="3"/>
                  </a:cxn>
                  <a:cxn ang="0">
                    <a:pos x="85" y="7"/>
                  </a:cxn>
                  <a:cxn ang="0">
                    <a:pos x="76" y="12"/>
                  </a:cxn>
                  <a:cxn ang="0">
                    <a:pos x="63" y="17"/>
                  </a:cxn>
                  <a:cxn ang="0">
                    <a:pos x="48" y="22"/>
                  </a:cxn>
                  <a:cxn ang="0">
                    <a:pos x="32" y="27"/>
                  </a:cxn>
                  <a:cxn ang="0">
                    <a:pos x="17" y="32"/>
                  </a:cxn>
                  <a:cxn ang="0">
                    <a:pos x="5" y="37"/>
                  </a:cxn>
                  <a:cxn ang="0">
                    <a:pos x="0" y="42"/>
                  </a:cxn>
                </a:cxnLst>
                <a:rect l="0" t="0" r="r" b="b"/>
                <a:pathLst>
                  <a:path w="86" h="42">
                    <a:moveTo>
                      <a:pt x="0" y="42"/>
                    </a:moveTo>
                    <a:lnTo>
                      <a:pt x="8" y="35"/>
                    </a:lnTo>
                    <a:lnTo>
                      <a:pt x="19" y="27"/>
                    </a:lnTo>
                    <a:lnTo>
                      <a:pt x="32" y="19"/>
                    </a:lnTo>
                    <a:lnTo>
                      <a:pt x="47" y="11"/>
                    </a:lnTo>
                    <a:lnTo>
                      <a:pt x="61" y="5"/>
                    </a:lnTo>
                    <a:lnTo>
                      <a:pt x="72" y="1"/>
                    </a:lnTo>
                    <a:lnTo>
                      <a:pt x="81" y="0"/>
                    </a:lnTo>
                    <a:lnTo>
                      <a:pt x="86" y="3"/>
                    </a:lnTo>
                    <a:lnTo>
                      <a:pt x="85" y="7"/>
                    </a:lnTo>
                    <a:lnTo>
                      <a:pt x="76" y="12"/>
                    </a:lnTo>
                    <a:lnTo>
                      <a:pt x="63" y="17"/>
                    </a:lnTo>
                    <a:lnTo>
                      <a:pt x="48" y="22"/>
                    </a:lnTo>
                    <a:lnTo>
                      <a:pt x="32" y="27"/>
                    </a:lnTo>
                    <a:lnTo>
                      <a:pt x="17" y="32"/>
                    </a:lnTo>
                    <a:lnTo>
                      <a:pt x="5" y="37"/>
                    </a:lnTo>
                    <a:lnTo>
                      <a:pt x="0" y="42"/>
                    </a:lnTo>
                    <a:close/>
                  </a:path>
                </a:pathLst>
              </a:custGeom>
              <a:solidFill>
                <a:srgbClr val="006600"/>
              </a:solidFill>
              <a:ln w="9525">
                <a:noFill/>
                <a:round/>
                <a:headEnd/>
                <a:tailEnd/>
              </a:ln>
            </p:spPr>
            <p:txBody>
              <a:bodyPr/>
              <a:lstStyle/>
              <a:p>
                <a:endParaRPr lang="en-US"/>
              </a:p>
            </p:txBody>
          </p:sp>
          <p:sp>
            <p:nvSpPr>
              <p:cNvPr id="5235" name="Freeform 115"/>
              <p:cNvSpPr>
                <a:spLocks/>
              </p:cNvSpPr>
              <p:nvPr/>
            </p:nvSpPr>
            <p:spPr bwMode="auto">
              <a:xfrm>
                <a:off x="2838" y="333"/>
                <a:ext cx="40" cy="24"/>
              </a:xfrm>
              <a:custGeom>
                <a:avLst/>
                <a:gdLst/>
                <a:ahLst/>
                <a:cxnLst>
                  <a:cxn ang="0">
                    <a:pos x="0" y="50"/>
                  </a:cxn>
                  <a:cxn ang="0">
                    <a:pos x="7" y="43"/>
                  </a:cxn>
                  <a:cxn ang="0">
                    <a:pos x="17" y="35"/>
                  </a:cxn>
                  <a:cxn ang="0">
                    <a:pos x="30" y="26"/>
                  </a:cxn>
                  <a:cxn ang="0">
                    <a:pos x="42" y="15"/>
                  </a:cxn>
                  <a:cxn ang="0">
                    <a:pos x="56" y="8"/>
                  </a:cxn>
                  <a:cxn ang="0">
                    <a:pos x="68" y="2"/>
                  </a:cxn>
                  <a:cxn ang="0">
                    <a:pos x="76" y="0"/>
                  </a:cxn>
                  <a:cxn ang="0">
                    <a:pos x="80" y="2"/>
                  </a:cxn>
                  <a:cxn ang="0">
                    <a:pos x="79" y="8"/>
                  </a:cxn>
                  <a:cxn ang="0">
                    <a:pos x="71" y="14"/>
                  </a:cxn>
                  <a:cxn ang="0">
                    <a:pos x="60" y="21"/>
                  </a:cxn>
                  <a:cxn ang="0">
                    <a:pos x="46" y="28"/>
                  </a:cxn>
                  <a:cxn ang="0">
                    <a:pos x="30" y="35"/>
                  </a:cxn>
                  <a:cxn ang="0">
                    <a:pos x="16" y="40"/>
                  </a:cxn>
                  <a:cxn ang="0">
                    <a:pos x="6" y="45"/>
                  </a:cxn>
                  <a:cxn ang="0">
                    <a:pos x="0" y="50"/>
                  </a:cxn>
                </a:cxnLst>
                <a:rect l="0" t="0" r="r" b="b"/>
                <a:pathLst>
                  <a:path w="80" h="50">
                    <a:moveTo>
                      <a:pt x="0" y="50"/>
                    </a:moveTo>
                    <a:lnTo>
                      <a:pt x="7" y="43"/>
                    </a:lnTo>
                    <a:lnTo>
                      <a:pt x="17" y="35"/>
                    </a:lnTo>
                    <a:lnTo>
                      <a:pt x="30" y="26"/>
                    </a:lnTo>
                    <a:lnTo>
                      <a:pt x="42" y="15"/>
                    </a:lnTo>
                    <a:lnTo>
                      <a:pt x="56" y="8"/>
                    </a:lnTo>
                    <a:lnTo>
                      <a:pt x="68" y="2"/>
                    </a:lnTo>
                    <a:lnTo>
                      <a:pt x="76" y="0"/>
                    </a:lnTo>
                    <a:lnTo>
                      <a:pt x="80" y="2"/>
                    </a:lnTo>
                    <a:lnTo>
                      <a:pt x="79" y="8"/>
                    </a:lnTo>
                    <a:lnTo>
                      <a:pt x="71" y="14"/>
                    </a:lnTo>
                    <a:lnTo>
                      <a:pt x="60" y="21"/>
                    </a:lnTo>
                    <a:lnTo>
                      <a:pt x="46" y="28"/>
                    </a:lnTo>
                    <a:lnTo>
                      <a:pt x="30" y="35"/>
                    </a:lnTo>
                    <a:lnTo>
                      <a:pt x="16" y="40"/>
                    </a:lnTo>
                    <a:lnTo>
                      <a:pt x="6" y="45"/>
                    </a:lnTo>
                    <a:lnTo>
                      <a:pt x="0" y="50"/>
                    </a:lnTo>
                    <a:close/>
                  </a:path>
                </a:pathLst>
              </a:custGeom>
              <a:solidFill>
                <a:srgbClr val="006600"/>
              </a:solidFill>
              <a:ln w="9525">
                <a:noFill/>
                <a:round/>
                <a:headEnd/>
                <a:tailEnd/>
              </a:ln>
            </p:spPr>
            <p:txBody>
              <a:bodyPr/>
              <a:lstStyle/>
              <a:p>
                <a:endParaRPr lang="en-US"/>
              </a:p>
            </p:txBody>
          </p:sp>
          <p:sp>
            <p:nvSpPr>
              <p:cNvPr id="5236" name="Freeform 116"/>
              <p:cNvSpPr>
                <a:spLocks/>
              </p:cNvSpPr>
              <p:nvPr/>
            </p:nvSpPr>
            <p:spPr bwMode="auto">
              <a:xfrm>
                <a:off x="2843" y="386"/>
                <a:ext cx="36" cy="21"/>
              </a:xfrm>
              <a:custGeom>
                <a:avLst/>
                <a:gdLst/>
                <a:ahLst/>
                <a:cxnLst>
                  <a:cxn ang="0">
                    <a:pos x="0" y="43"/>
                  </a:cxn>
                  <a:cxn ang="0">
                    <a:pos x="7" y="37"/>
                  </a:cxn>
                  <a:cxn ang="0">
                    <a:pos x="16" y="29"/>
                  </a:cxn>
                  <a:cxn ang="0">
                    <a:pos x="28" y="21"/>
                  </a:cxn>
                  <a:cxn ang="0">
                    <a:pos x="40" y="13"/>
                  </a:cxn>
                  <a:cxn ang="0">
                    <a:pos x="53" y="6"/>
                  </a:cxn>
                  <a:cxn ang="0">
                    <a:pos x="63" y="1"/>
                  </a:cxn>
                  <a:cxn ang="0">
                    <a:pos x="70" y="0"/>
                  </a:cxn>
                  <a:cxn ang="0">
                    <a:pos x="74" y="4"/>
                  </a:cxn>
                  <a:cxn ang="0">
                    <a:pos x="71" y="10"/>
                  </a:cxn>
                  <a:cxn ang="0">
                    <a:pos x="63" y="15"/>
                  </a:cxn>
                  <a:cxn ang="0">
                    <a:pos x="53" y="21"/>
                  </a:cxn>
                  <a:cxn ang="0">
                    <a:pos x="40" y="27"/>
                  </a:cxn>
                  <a:cxn ang="0">
                    <a:pos x="28" y="31"/>
                  </a:cxn>
                  <a:cxn ang="0">
                    <a:pos x="15" y="36"/>
                  </a:cxn>
                  <a:cxn ang="0">
                    <a:pos x="6" y="39"/>
                  </a:cxn>
                  <a:cxn ang="0">
                    <a:pos x="0" y="43"/>
                  </a:cxn>
                </a:cxnLst>
                <a:rect l="0" t="0" r="r" b="b"/>
                <a:pathLst>
                  <a:path w="74" h="43">
                    <a:moveTo>
                      <a:pt x="0" y="43"/>
                    </a:moveTo>
                    <a:lnTo>
                      <a:pt x="7" y="37"/>
                    </a:lnTo>
                    <a:lnTo>
                      <a:pt x="16" y="29"/>
                    </a:lnTo>
                    <a:lnTo>
                      <a:pt x="28" y="21"/>
                    </a:lnTo>
                    <a:lnTo>
                      <a:pt x="40" y="13"/>
                    </a:lnTo>
                    <a:lnTo>
                      <a:pt x="53" y="6"/>
                    </a:lnTo>
                    <a:lnTo>
                      <a:pt x="63" y="1"/>
                    </a:lnTo>
                    <a:lnTo>
                      <a:pt x="70" y="0"/>
                    </a:lnTo>
                    <a:lnTo>
                      <a:pt x="74" y="4"/>
                    </a:lnTo>
                    <a:lnTo>
                      <a:pt x="71" y="10"/>
                    </a:lnTo>
                    <a:lnTo>
                      <a:pt x="63" y="15"/>
                    </a:lnTo>
                    <a:lnTo>
                      <a:pt x="53" y="21"/>
                    </a:lnTo>
                    <a:lnTo>
                      <a:pt x="40" y="27"/>
                    </a:lnTo>
                    <a:lnTo>
                      <a:pt x="28" y="31"/>
                    </a:lnTo>
                    <a:lnTo>
                      <a:pt x="15" y="36"/>
                    </a:lnTo>
                    <a:lnTo>
                      <a:pt x="6" y="39"/>
                    </a:lnTo>
                    <a:lnTo>
                      <a:pt x="0" y="43"/>
                    </a:lnTo>
                    <a:close/>
                  </a:path>
                </a:pathLst>
              </a:custGeom>
              <a:solidFill>
                <a:srgbClr val="006600"/>
              </a:solidFill>
              <a:ln w="9525">
                <a:noFill/>
                <a:round/>
                <a:headEnd/>
                <a:tailEnd/>
              </a:ln>
            </p:spPr>
            <p:txBody>
              <a:bodyPr/>
              <a:lstStyle/>
              <a:p>
                <a:endParaRPr lang="en-US"/>
              </a:p>
            </p:txBody>
          </p:sp>
          <p:sp>
            <p:nvSpPr>
              <p:cNvPr id="5237" name="Freeform 117"/>
              <p:cNvSpPr>
                <a:spLocks/>
              </p:cNvSpPr>
              <p:nvPr/>
            </p:nvSpPr>
            <p:spPr bwMode="auto">
              <a:xfrm>
                <a:off x="2793" y="371"/>
                <a:ext cx="52" cy="34"/>
              </a:xfrm>
              <a:custGeom>
                <a:avLst/>
                <a:gdLst/>
                <a:ahLst/>
                <a:cxnLst>
                  <a:cxn ang="0">
                    <a:pos x="0" y="2"/>
                  </a:cxn>
                  <a:cxn ang="0">
                    <a:pos x="6" y="0"/>
                  </a:cxn>
                  <a:cxn ang="0">
                    <a:pos x="17" y="4"/>
                  </a:cxn>
                  <a:cxn ang="0">
                    <a:pos x="33" y="11"/>
                  </a:cxn>
                  <a:cxn ang="0">
                    <a:pos x="51" y="21"/>
                  </a:cxn>
                  <a:cxn ang="0">
                    <a:pos x="69" y="33"/>
                  </a:cxn>
                  <a:cxn ang="0">
                    <a:pos x="84" y="45"/>
                  </a:cxn>
                  <a:cxn ang="0">
                    <a:pos x="97" y="57"/>
                  </a:cxn>
                  <a:cxn ang="0">
                    <a:pos x="104" y="68"/>
                  </a:cxn>
                  <a:cxn ang="0">
                    <a:pos x="96" y="64"/>
                  </a:cxn>
                  <a:cxn ang="0">
                    <a:pos x="82" y="57"/>
                  </a:cxn>
                  <a:cxn ang="0">
                    <a:pos x="64" y="46"/>
                  </a:cxn>
                  <a:cxn ang="0">
                    <a:pos x="46" y="35"/>
                  </a:cxn>
                  <a:cxn ang="0">
                    <a:pos x="29" y="25"/>
                  </a:cxn>
                  <a:cxn ang="0">
                    <a:pos x="13" y="14"/>
                  </a:cxn>
                  <a:cxn ang="0">
                    <a:pos x="3" y="6"/>
                  </a:cxn>
                  <a:cxn ang="0">
                    <a:pos x="0" y="2"/>
                  </a:cxn>
                </a:cxnLst>
                <a:rect l="0" t="0" r="r" b="b"/>
                <a:pathLst>
                  <a:path w="104" h="68">
                    <a:moveTo>
                      <a:pt x="0" y="2"/>
                    </a:moveTo>
                    <a:lnTo>
                      <a:pt x="6" y="0"/>
                    </a:lnTo>
                    <a:lnTo>
                      <a:pt x="17" y="4"/>
                    </a:lnTo>
                    <a:lnTo>
                      <a:pt x="33" y="11"/>
                    </a:lnTo>
                    <a:lnTo>
                      <a:pt x="51" y="21"/>
                    </a:lnTo>
                    <a:lnTo>
                      <a:pt x="69" y="33"/>
                    </a:lnTo>
                    <a:lnTo>
                      <a:pt x="84" y="45"/>
                    </a:lnTo>
                    <a:lnTo>
                      <a:pt x="97" y="57"/>
                    </a:lnTo>
                    <a:lnTo>
                      <a:pt x="104" y="68"/>
                    </a:lnTo>
                    <a:lnTo>
                      <a:pt x="96" y="64"/>
                    </a:lnTo>
                    <a:lnTo>
                      <a:pt x="82" y="57"/>
                    </a:lnTo>
                    <a:lnTo>
                      <a:pt x="64" y="46"/>
                    </a:lnTo>
                    <a:lnTo>
                      <a:pt x="46" y="35"/>
                    </a:lnTo>
                    <a:lnTo>
                      <a:pt x="29" y="25"/>
                    </a:lnTo>
                    <a:lnTo>
                      <a:pt x="13" y="14"/>
                    </a:lnTo>
                    <a:lnTo>
                      <a:pt x="3" y="6"/>
                    </a:lnTo>
                    <a:lnTo>
                      <a:pt x="0" y="2"/>
                    </a:lnTo>
                    <a:close/>
                  </a:path>
                </a:pathLst>
              </a:custGeom>
              <a:solidFill>
                <a:srgbClr val="006600"/>
              </a:solidFill>
              <a:ln w="9525">
                <a:noFill/>
                <a:round/>
                <a:headEnd/>
                <a:tailEnd/>
              </a:ln>
            </p:spPr>
            <p:txBody>
              <a:bodyPr/>
              <a:lstStyle/>
              <a:p>
                <a:endParaRPr lang="en-US"/>
              </a:p>
            </p:txBody>
          </p:sp>
          <p:sp>
            <p:nvSpPr>
              <p:cNvPr id="5238" name="Freeform 118"/>
              <p:cNvSpPr>
                <a:spLocks/>
              </p:cNvSpPr>
              <p:nvPr/>
            </p:nvSpPr>
            <p:spPr bwMode="auto">
              <a:xfrm>
                <a:off x="2803" y="349"/>
                <a:ext cx="41" cy="29"/>
              </a:xfrm>
              <a:custGeom>
                <a:avLst/>
                <a:gdLst/>
                <a:ahLst/>
                <a:cxnLst>
                  <a:cxn ang="0">
                    <a:pos x="0" y="0"/>
                  </a:cxn>
                  <a:cxn ang="0">
                    <a:pos x="3" y="0"/>
                  </a:cxn>
                  <a:cxn ang="0">
                    <a:pos x="11" y="3"/>
                  </a:cxn>
                  <a:cxn ang="0">
                    <a:pos x="23" y="7"/>
                  </a:cxn>
                  <a:cxn ang="0">
                    <a:pos x="36" y="15"/>
                  </a:cxn>
                  <a:cxn ang="0">
                    <a:pos x="50" y="25"/>
                  </a:cxn>
                  <a:cxn ang="0">
                    <a:pos x="64" y="35"/>
                  </a:cxn>
                  <a:cxn ang="0">
                    <a:pos x="74" y="47"/>
                  </a:cxn>
                  <a:cxn ang="0">
                    <a:pos x="81" y="59"/>
                  </a:cxn>
                  <a:cxn ang="0">
                    <a:pos x="72" y="52"/>
                  </a:cxn>
                  <a:cxn ang="0">
                    <a:pos x="61" y="44"/>
                  </a:cxn>
                  <a:cxn ang="0">
                    <a:pos x="47" y="35"/>
                  </a:cxn>
                  <a:cxn ang="0">
                    <a:pos x="32" y="26"/>
                  </a:cxn>
                  <a:cxn ang="0">
                    <a:pos x="19" y="18"/>
                  </a:cxn>
                  <a:cxn ang="0">
                    <a:pos x="9" y="10"/>
                  </a:cxn>
                  <a:cxn ang="0">
                    <a:pos x="2" y="4"/>
                  </a:cxn>
                  <a:cxn ang="0">
                    <a:pos x="0" y="0"/>
                  </a:cxn>
                </a:cxnLst>
                <a:rect l="0" t="0" r="r" b="b"/>
                <a:pathLst>
                  <a:path w="81" h="59">
                    <a:moveTo>
                      <a:pt x="0" y="0"/>
                    </a:moveTo>
                    <a:lnTo>
                      <a:pt x="3" y="0"/>
                    </a:lnTo>
                    <a:lnTo>
                      <a:pt x="11" y="3"/>
                    </a:lnTo>
                    <a:lnTo>
                      <a:pt x="23" y="7"/>
                    </a:lnTo>
                    <a:lnTo>
                      <a:pt x="36" y="15"/>
                    </a:lnTo>
                    <a:lnTo>
                      <a:pt x="50" y="25"/>
                    </a:lnTo>
                    <a:lnTo>
                      <a:pt x="64" y="35"/>
                    </a:lnTo>
                    <a:lnTo>
                      <a:pt x="74" y="47"/>
                    </a:lnTo>
                    <a:lnTo>
                      <a:pt x="81" y="59"/>
                    </a:lnTo>
                    <a:lnTo>
                      <a:pt x="72" y="52"/>
                    </a:lnTo>
                    <a:lnTo>
                      <a:pt x="61" y="44"/>
                    </a:lnTo>
                    <a:lnTo>
                      <a:pt x="47" y="35"/>
                    </a:lnTo>
                    <a:lnTo>
                      <a:pt x="32" y="26"/>
                    </a:lnTo>
                    <a:lnTo>
                      <a:pt x="19" y="18"/>
                    </a:lnTo>
                    <a:lnTo>
                      <a:pt x="9" y="10"/>
                    </a:lnTo>
                    <a:lnTo>
                      <a:pt x="2" y="4"/>
                    </a:lnTo>
                    <a:lnTo>
                      <a:pt x="0" y="0"/>
                    </a:lnTo>
                    <a:close/>
                  </a:path>
                </a:pathLst>
              </a:custGeom>
              <a:solidFill>
                <a:srgbClr val="006600"/>
              </a:solidFill>
              <a:ln w="9525">
                <a:noFill/>
                <a:round/>
                <a:headEnd/>
                <a:tailEnd/>
              </a:ln>
            </p:spPr>
            <p:txBody>
              <a:bodyPr/>
              <a:lstStyle/>
              <a:p>
                <a:endParaRPr lang="en-US"/>
              </a:p>
            </p:txBody>
          </p:sp>
          <p:sp>
            <p:nvSpPr>
              <p:cNvPr id="5239" name="Freeform 119"/>
              <p:cNvSpPr>
                <a:spLocks/>
              </p:cNvSpPr>
              <p:nvPr/>
            </p:nvSpPr>
            <p:spPr bwMode="auto">
              <a:xfrm>
                <a:off x="2841" y="349"/>
                <a:ext cx="40" cy="25"/>
              </a:xfrm>
              <a:custGeom>
                <a:avLst/>
                <a:gdLst/>
                <a:ahLst/>
                <a:cxnLst>
                  <a:cxn ang="0">
                    <a:pos x="0" y="49"/>
                  </a:cxn>
                  <a:cxn ang="0">
                    <a:pos x="6" y="43"/>
                  </a:cxn>
                  <a:cxn ang="0">
                    <a:pos x="16" y="34"/>
                  </a:cxn>
                  <a:cxn ang="0">
                    <a:pos x="28" y="25"/>
                  </a:cxn>
                  <a:cxn ang="0">
                    <a:pos x="42" y="16"/>
                  </a:cxn>
                  <a:cxn ang="0">
                    <a:pos x="55" y="8"/>
                  </a:cxn>
                  <a:cxn ang="0">
                    <a:pos x="66" y="2"/>
                  </a:cxn>
                  <a:cxn ang="0">
                    <a:pos x="76" y="0"/>
                  </a:cxn>
                  <a:cxn ang="0">
                    <a:pos x="80" y="2"/>
                  </a:cxn>
                  <a:cxn ang="0">
                    <a:pos x="79" y="8"/>
                  </a:cxn>
                  <a:cxn ang="0">
                    <a:pos x="71" y="15"/>
                  </a:cxn>
                  <a:cxn ang="0">
                    <a:pos x="58" y="21"/>
                  </a:cxn>
                  <a:cxn ang="0">
                    <a:pos x="44" y="28"/>
                  </a:cxn>
                  <a:cxn ang="0">
                    <a:pos x="29" y="34"/>
                  </a:cxn>
                  <a:cxn ang="0">
                    <a:pos x="16" y="40"/>
                  </a:cxn>
                  <a:cxn ang="0">
                    <a:pos x="5" y="46"/>
                  </a:cxn>
                  <a:cxn ang="0">
                    <a:pos x="0" y="49"/>
                  </a:cxn>
                </a:cxnLst>
                <a:rect l="0" t="0" r="r" b="b"/>
                <a:pathLst>
                  <a:path w="80" h="49">
                    <a:moveTo>
                      <a:pt x="0" y="49"/>
                    </a:moveTo>
                    <a:lnTo>
                      <a:pt x="6" y="43"/>
                    </a:lnTo>
                    <a:lnTo>
                      <a:pt x="16" y="34"/>
                    </a:lnTo>
                    <a:lnTo>
                      <a:pt x="28" y="25"/>
                    </a:lnTo>
                    <a:lnTo>
                      <a:pt x="42" y="16"/>
                    </a:lnTo>
                    <a:lnTo>
                      <a:pt x="55" y="8"/>
                    </a:lnTo>
                    <a:lnTo>
                      <a:pt x="66" y="2"/>
                    </a:lnTo>
                    <a:lnTo>
                      <a:pt x="76" y="0"/>
                    </a:lnTo>
                    <a:lnTo>
                      <a:pt x="80" y="2"/>
                    </a:lnTo>
                    <a:lnTo>
                      <a:pt x="79" y="8"/>
                    </a:lnTo>
                    <a:lnTo>
                      <a:pt x="71" y="15"/>
                    </a:lnTo>
                    <a:lnTo>
                      <a:pt x="58" y="21"/>
                    </a:lnTo>
                    <a:lnTo>
                      <a:pt x="44" y="28"/>
                    </a:lnTo>
                    <a:lnTo>
                      <a:pt x="29" y="34"/>
                    </a:lnTo>
                    <a:lnTo>
                      <a:pt x="16" y="40"/>
                    </a:lnTo>
                    <a:lnTo>
                      <a:pt x="5" y="46"/>
                    </a:lnTo>
                    <a:lnTo>
                      <a:pt x="0" y="49"/>
                    </a:lnTo>
                    <a:close/>
                  </a:path>
                </a:pathLst>
              </a:custGeom>
              <a:solidFill>
                <a:srgbClr val="006600"/>
              </a:solidFill>
              <a:ln w="9525">
                <a:noFill/>
                <a:round/>
                <a:headEnd/>
                <a:tailEnd/>
              </a:ln>
            </p:spPr>
            <p:txBody>
              <a:bodyPr/>
              <a:lstStyle/>
              <a:p>
                <a:endParaRPr lang="en-US"/>
              </a:p>
            </p:txBody>
          </p:sp>
          <p:sp>
            <p:nvSpPr>
              <p:cNvPr id="5240" name="Freeform 120"/>
              <p:cNvSpPr>
                <a:spLocks/>
              </p:cNvSpPr>
              <p:nvPr/>
            </p:nvSpPr>
            <p:spPr bwMode="auto">
              <a:xfrm>
                <a:off x="2757" y="210"/>
                <a:ext cx="34" cy="132"/>
              </a:xfrm>
              <a:custGeom>
                <a:avLst/>
                <a:gdLst/>
                <a:ahLst/>
                <a:cxnLst>
                  <a:cxn ang="0">
                    <a:pos x="7" y="265"/>
                  </a:cxn>
                  <a:cxn ang="0">
                    <a:pos x="4" y="265"/>
                  </a:cxn>
                  <a:cxn ang="0">
                    <a:pos x="2" y="262"/>
                  </a:cxn>
                  <a:cxn ang="0">
                    <a:pos x="1" y="260"/>
                  </a:cxn>
                  <a:cxn ang="0">
                    <a:pos x="0" y="258"/>
                  </a:cxn>
                  <a:cxn ang="0">
                    <a:pos x="26" y="226"/>
                  </a:cxn>
                  <a:cxn ang="0">
                    <a:pos x="43" y="191"/>
                  </a:cxn>
                  <a:cxn ang="0">
                    <a:pos x="54" y="156"/>
                  </a:cxn>
                  <a:cxn ang="0">
                    <a:pos x="56" y="121"/>
                  </a:cxn>
                  <a:cxn ang="0">
                    <a:pos x="55" y="86"/>
                  </a:cxn>
                  <a:cxn ang="0">
                    <a:pos x="49" y="54"/>
                  </a:cxn>
                  <a:cxn ang="0">
                    <a:pos x="43" y="25"/>
                  </a:cxn>
                  <a:cxn ang="0">
                    <a:pos x="38" y="0"/>
                  </a:cxn>
                  <a:cxn ang="0">
                    <a:pos x="51" y="17"/>
                  </a:cxn>
                  <a:cxn ang="0">
                    <a:pos x="62" y="45"/>
                  </a:cxn>
                  <a:cxn ang="0">
                    <a:pos x="68" y="83"/>
                  </a:cxn>
                  <a:cxn ang="0">
                    <a:pos x="68" y="124"/>
                  </a:cxn>
                  <a:cxn ang="0">
                    <a:pos x="63" y="167"/>
                  </a:cxn>
                  <a:cxn ang="0">
                    <a:pos x="51" y="207"/>
                  </a:cxn>
                  <a:cxn ang="0">
                    <a:pos x="33" y="241"/>
                  </a:cxn>
                  <a:cxn ang="0">
                    <a:pos x="7" y="265"/>
                  </a:cxn>
                </a:cxnLst>
                <a:rect l="0" t="0" r="r" b="b"/>
                <a:pathLst>
                  <a:path w="68" h="265">
                    <a:moveTo>
                      <a:pt x="7" y="265"/>
                    </a:moveTo>
                    <a:lnTo>
                      <a:pt x="4" y="265"/>
                    </a:lnTo>
                    <a:lnTo>
                      <a:pt x="2" y="262"/>
                    </a:lnTo>
                    <a:lnTo>
                      <a:pt x="1" y="260"/>
                    </a:lnTo>
                    <a:lnTo>
                      <a:pt x="0" y="258"/>
                    </a:lnTo>
                    <a:lnTo>
                      <a:pt x="26" y="226"/>
                    </a:lnTo>
                    <a:lnTo>
                      <a:pt x="43" y="191"/>
                    </a:lnTo>
                    <a:lnTo>
                      <a:pt x="54" y="156"/>
                    </a:lnTo>
                    <a:lnTo>
                      <a:pt x="56" y="121"/>
                    </a:lnTo>
                    <a:lnTo>
                      <a:pt x="55" y="86"/>
                    </a:lnTo>
                    <a:lnTo>
                      <a:pt x="49" y="54"/>
                    </a:lnTo>
                    <a:lnTo>
                      <a:pt x="43" y="25"/>
                    </a:lnTo>
                    <a:lnTo>
                      <a:pt x="38" y="0"/>
                    </a:lnTo>
                    <a:lnTo>
                      <a:pt x="51" y="17"/>
                    </a:lnTo>
                    <a:lnTo>
                      <a:pt x="62" y="45"/>
                    </a:lnTo>
                    <a:lnTo>
                      <a:pt x="68" y="83"/>
                    </a:lnTo>
                    <a:lnTo>
                      <a:pt x="68" y="124"/>
                    </a:lnTo>
                    <a:lnTo>
                      <a:pt x="63" y="167"/>
                    </a:lnTo>
                    <a:lnTo>
                      <a:pt x="51" y="207"/>
                    </a:lnTo>
                    <a:lnTo>
                      <a:pt x="33" y="241"/>
                    </a:lnTo>
                    <a:lnTo>
                      <a:pt x="7" y="265"/>
                    </a:lnTo>
                    <a:close/>
                  </a:path>
                </a:pathLst>
              </a:custGeom>
              <a:solidFill>
                <a:srgbClr val="006600"/>
              </a:solidFill>
              <a:ln w="9525">
                <a:noFill/>
                <a:round/>
                <a:headEnd/>
                <a:tailEnd/>
              </a:ln>
            </p:spPr>
            <p:txBody>
              <a:bodyPr/>
              <a:lstStyle/>
              <a:p>
                <a:endParaRPr lang="en-US"/>
              </a:p>
            </p:txBody>
          </p:sp>
          <p:sp>
            <p:nvSpPr>
              <p:cNvPr id="5241" name="Freeform 121"/>
              <p:cNvSpPr>
                <a:spLocks/>
              </p:cNvSpPr>
              <p:nvPr/>
            </p:nvSpPr>
            <p:spPr bwMode="auto">
              <a:xfrm>
                <a:off x="2757" y="212"/>
                <a:ext cx="28" cy="16"/>
              </a:xfrm>
              <a:custGeom>
                <a:avLst/>
                <a:gdLst/>
                <a:ahLst/>
                <a:cxnLst>
                  <a:cxn ang="0">
                    <a:pos x="57" y="34"/>
                  </a:cxn>
                  <a:cxn ang="0">
                    <a:pos x="51" y="27"/>
                  </a:cxn>
                  <a:cxn ang="0">
                    <a:pos x="43" y="20"/>
                  </a:cxn>
                  <a:cxn ang="0">
                    <a:pos x="34" y="14"/>
                  </a:cxn>
                  <a:cxn ang="0">
                    <a:pos x="26" y="8"/>
                  </a:cxn>
                  <a:cxn ang="0">
                    <a:pos x="17" y="4"/>
                  </a:cxn>
                  <a:cxn ang="0">
                    <a:pos x="9" y="1"/>
                  </a:cxn>
                  <a:cxn ang="0">
                    <a:pos x="4" y="0"/>
                  </a:cxn>
                  <a:cxn ang="0">
                    <a:pos x="0" y="1"/>
                  </a:cxn>
                  <a:cxn ang="0">
                    <a:pos x="0" y="4"/>
                  </a:cxn>
                  <a:cxn ang="0">
                    <a:pos x="5" y="7"/>
                  </a:cxn>
                  <a:cxn ang="0">
                    <a:pos x="12" y="11"/>
                  </a:cxn>
                  <a:cxn ang="0">
                    <a:pos x="20" y="14"/>
                  </a:cxn>
                  <a:cxn ang="0">
                    <a:pos x="29" y="19"/>
                  </a:cxn>
                  <a:cxn ang="0">
                    <a:pos x="40" y="23"/>
                  </a:cxn>
                  <a:cxn ang="0">
                    <a:pos x="49" y="28"/>
                  </a:cxn>
                  <a:cxn ang="0">
                    <a:pos x="57" y="34"/>
                  </a:cxn>
                </a:cxnLst>
                <a:rect l="0" t="0" r="r" b="b"/>
                <a:pathLst>
                  <a:path w="57" h="34">
                    <a:moveTo>
                      <a:pt x="57" y="34"/>
                    </a:moveTo>
                    <a:lnTo>
                      <a:pt x="51" y="27"/>
                    </a:lnTo>
                    <a:lnTo>
                      <a:pt x="43" y="20"/>
                    </a:lnTo>
                    <a:lnTo>
                      <a:pt x="34" y="14"/>
                    </a:lnTo>
                    <a:lnTo>
                      <a:pt x="26" y="8"/>
                    </a:lnTo>
                    <a:lnTo>
                      <a:pt x="17" y="4"/>
                    </a:lnTo>
                    <a:lnTo>
                      <a:pt x="9" y="1"/>
                    </a:lnTo>
                    <a:lnTo>
                      <a:pt x="4" y="0"/>
                    </a:lnTo>
                    <a:lnTo>
                      <a:pt x="0" y="1"/>
                    </a:lnTo>
                    <a:lnTo>
                      <a:pt x="0" y="4"/>
                    </a:lnTo>
                    <a:lnTo>
                      <a:pt x="5" y="7"/>
                    </a:lnTo>
                    <a:lnTo>
                      <a:pt x="12" y="11"/>
                    </a:lnTo>
                    <a:lnTo>
                      <a:pt x="20" y="14"/>
                    </a:lnTo>
                    <a:lnTo>
                      <a:pt x="29" y="19"/>
                    </a:lnTo>
                    <a:lnTo>
                      <a:pt x="40" y="23"/>
                    </a:lnTo>
                    <a:lnTo>
                      <a:pt x="49" y="28"/>
                    </a:lnTo>
                    <a:lnTo>
                      <a:pt x="57" y="34"/>
                    </a:lnTo>
                    <a:close/>
                  </a:path>
                </a:pathLst>
              </a:custGeom>
              <a:solidFill>
                <a:srgbClr val="006600"/>
              </a:solidFill>
              <a:ln w="9525">
                <a:noFill/>
                <a:round/>
                <a:headEnd/>
                <a:tailEnd/>
              </a:ln>
            </p:spPr>
            <p:txBody>
              <a:bodyPr/>
              <a:lstStyle/>
              <a:p>
                <a:endParaRPr lang="en-US"/>
              </a:p>
            </p:txBody>
          </p:sp>
          <p:sp>
            <p:nvSpPr>
              <p:cNvPr id="5242" name="Freeform 122"/>
              <p:cNvSpPr>
                <a:spLocks/>
              </p:cNvSpPr>
              <p:nvPr/>
            </p:nvSpPr>
            <p:spPr bwMode="auto">
              <a:xfrm>
                <a:off x="2756" y="220"/>
                <a:ext cx="31" cy="20"/>
              </a:xfrm>
              <a:custGeom>
                <a:avLst/>
                <a:gdLst/>
                <a:ahLst/>
                <a:cxnLst>
                  <a:cxn ang="0">
                    <a:pos x="0" y="2"/>
                  </a:cxn>
                  <a:cxn ang="0">
                    <a:pos x="3" y="0"/>
                  </a:cxn>
                  <a:cxn ang="0">
                    <a:pos x="8" y="2"/>
                  </a:cxn>
                  <a:cxn ang="0">
                    <a:pos x="18" y="5"/>
                  </a:cxn>
                  <a:cxn ang="0">
                    <a:pos x="27" y="10"/>
                  </a:cxn>
                  <a:cxn ang="0">
                    <a:pos x="37" y="15"/>
                  </a:cxn>
                  <a:cxn ang="0">
                    <a:pos x="46" y="22"/>
                  </a:cxn>
                  <a:cxn ang="0">
                    <a:pos x="56" y="30"/>
                  </a:cxn>
                  <a:cxn ang="0">
                    <a:pos x="62" y="40"/>
                  </a:cxn>
                  <a:cxn ang="0">
                    <a:pos x="54" y="35"/>
                  </a:cxn>
                  <a:cxn ang="0">
                    <a:pos x="45" y="30"/>
                  </a:cxn>
                  <a:cxn ang="0">
                    <a:pos x="35" y="25"/>
                  </a:cxn>
                  <a:cxn ang="0">
                    <a:pos x="24" y="19"/>
                  </a:cxn>
                  <a:cxn ang="0">
                    <a:pos x="14" y="13"/>
                  </a:cxn>
                  <a:cxn ang="0">
                    <a:pos x="6" y="9"/>
                  </a:cxn>
                  <a:cxn ang="0">
                    <a:pos x="1" y="4"/>
                  </a:cxn>
                  <a:cxn ang="0">
                    <a:pos x="0" y="2"/>
                  </a:cxn>
                </a:cxnLst>
                <a:rect l="0" t="0" r="r" b="b"/>
                <a:pathLst>
                  <a:path w="62" h="40">
                    <a:moveTo>
                      <a:pt x="0" y="2"/>
                    </a:moveTo>
                    <a:lnTo>
                      <a:pt x="3" y="0"/>
                    </a:lnTo>
                    <a:lnTo>
                      <a:pt x="8" y="2"/>
                    </a:lnTo>
                    <a:lnTo>
                      <a:pt x="18" y="5"/>
                    </a:lnTo>
                    <a:lnTo>
                      <a:pt x="27" y="10"/>
                    </a:lnTo>
                    <a:lnTo>
                      <a:pt x="37" y="15"/>
                    </a:lnTo>
                    <a:lnTo>
                      <a:pt x="46" y="22"/>
                    </a:lnTo>
                    <a:lnTo>
                      <a:pt x="56" y="30"/>
                    </a:lnTo>
                    <a:lnTo>
                      <a:pt x="62" y="40"/>
                    </a:lnTo>
                    <a:lnTo>
                      <a:pt x="54" y="35"/>
                    </a:lnTo>
                    <a:lnTo>
                      <a:pt x="45" y="30"/>
                    </a:lnTo>
                    <a:lnTo>
                      <a:pt x="35" y="25"/>
                    </a:lnTo>
                    <a:lnTo>
                      <a:pt x="24" y="19"/>
                    </a:lnTo>
                    <a:lnTo>
                      <a:pt x="14" y="13"/>
                    </a:lnTo>
                    <a:lnTo>
                      <a:pt x="6" y="9"/>
                    </a:lnTo>
                    <a:lnTo>
                      <a:pt x="1" y="4"/>
                    </a:lnTo>
                    <a:lnTo>
                      <a:pt x="0" y="2"/>
                    </a:lnTo>
                    <a:close/>
                  </a:path>
                </a:pathLst>
              </a:custGeom>
              <a:solidFill>
                <a:srgbClr val="006600"/>
              </a:solidFill>
              <a:ln w="9525">
                <a:noFill/>
                <a:round/>
                <a:headEnd/>
                <a:tailEnd/>
              </a:ln>
            </p:spPr>
            <p:txBody>
              <a:bodyPr/>
              <a:lstStyle/>
              <a:p>
                <a:endParaRPr lang="en-US"/>
              </a:p>
            </p:txBody>
          </p:sp>
          <p:sp>
            <p:nvSpPr>
              <p:cNvPr id="5243" name="Freeform 123"/>
              <p:cNvSpPr>
                <a:spLocks/>
              </p:cNvSpPr>
              <p:nvPr/>
            </p:nvSpPr>
            <p:spPr bwMode="auto">
              <a:xfrm>
                <a:off x="2749" y="240"/>
                <a:ext cx="41" cy="26"/>
              </a:xfrm>
              <a:custGeom>
                <a:avLst/>
                <a:gdLst/>
                <a:ahLst/>
                <a:cxnLst>
                  <a:cxn ang="0">
                    <a:pos x="0" y="1"/>
                  </a:cxn>
                  <a:cxn ang="0">
                    <a:pos x="4" y="0"/>
                  </a:cxn>
                  <a:cxn ang="0">
                    <a:pos x="13" y="2"/>
                  </a:cxn>
                  <a:cxn ang="0">
                    <a:pos x="25" y="7"/>
                  </a:cxn>
                  <a:cxn ang="0">
                    <a:pos x="37" y="13"/>
                  </a:cxn>
                  <a:cxn ang="0">
                    <a:pos x="51" y="23"/>
                  </a:cxn>
                  <a:cxn ang="0">
                    <a:pos x="64" y="32"/>
                  </a:cxn>
                  <a:cxn ang="0">
                    <a:pos x="74" y="42"/>
                  </a:cxn>
                  <a:cxn ang="0">
                    <a:pos x="81" y="53"/>
                  </a:cxn>
                  <a:cxn ang="0">
                    <a:pos x="75" y="48"/>
                  </a:cxn>
                  <a:cxn ang="0">
                    <a:pos x="64" y="42"/>
                  </a:cxn>
                  <a:cxn ang="0">
                    <a:pos x="50" y="35"/>
                  </a:cxn>
                  <a:cxn ang="0">
                    <a:pos x="36" y="26"/>
                  </a:cxn>
                  <a:cxn ang="0">
                    <a:pos x="21" y="18"/>
                  </a:cxn>
                  <a:cxn ang="0">
                    <a:pos x="10" y="11"/>
                  </a:cxn>
                  <a:cxn ang="0">
                    <a:pos x="3" y="5"/>
                  </a:cxn>
                  <a:cxn ang="0">
                    <a:pos x="0" y="1"/>
                  </a:cxn>
                </a:cxnLst>
                <a:rect l="0" t="0" r="r" b="b"/>
                <a:pathLst>
                  <a:path w="81" h="53">
                    <a:moveTo>
                      <a:pt x="0" y="1"/>
                    </a:moveTo>
                    <a:lnTo>
                      <a:pt x="4" y="0"/>
                    </a:lnTo>
                    <a:lnTo>
                      <a:pt x="13" y="2"/>
                    </a:lnTo>
                    <a:lnTo>
                      <a:pt x="25" y="7"/>
                    </a:lnTo>
                    <a:lnTo>
                      <a:pt x="37" y="13"/>
                    </a:lnTo>
                    <a:lnTo>
                      <a:pt x="51" y="23"/>
                    </a:lnTo>
                    <a:lnTo>
                      <a:pt x="64" y="32"/>
                    </a:lnTo>
                    <a:lnTo>
                      <a:pt x="74" y="42"/>
                    </a:lnTo>
                    <a:lnTo>
                      <a:pt x="81" y="53"/>
                    </a:lnTo>
                    <a:lnTo>
                      <a:pt x="75" y="48"/>
                    </a:lnTo>
                    <a:lnTo>
                      <a:pt x="64" y="42"/>
                    </a:lnTo>
                    <a:lnTo>
                      <a:pt x="50" y="35"/>
                    </a:lnTo>
                    <a:lnTo>
                      <a:pt x="36" y="26"/>
                    </a:lnTo>
                    <a:lnTo>
                      <a:pt x="21" y="18"/>
                    </a:lnTo>
                    <a:lnTo>
                      <a:pt x="10" y="11"/>
                    </a:lnTo>
                    <a:lnTo>
                      <a:pt x="3" y="5"/>
                    </a:lnTo>
                    <a:lnTo>
                      <a:pt x="0" y="1"/>
                    </a:lnTo>
                    <a:close/>
                  </a:path>
                </a:pathLst>
              </a:custGeom>
              <a:solidFill>
                <a:srgbClr val="006600"/>
              </a:solidFill>
              <a:ln w="9525">
                <a:noFill/>
                <a:round/>
                <a:headEnd/>
                <a:tailEnd/>
              </a:ln>
            </p:spPr>
            <p:txBody>
              <a:bodyPr/>
              <a:lstStyle/>
              <a:p>
                <a:endParaRPr lang="en-US"/>
              </a:p>
            </p:txBody>
          </p:sp>
          <p:sp>
            <p:nvSpPr>
              <p:cNvPr id="5244" name="Freeform 124"/>
              <p:cNvSpPr>
                <a:spLocks/>
              </p:cNvSpPr>
              <p:nvPr/>
            </p:nvSpPr>
            <p:spPr bwMode="auto">
              <a:xfrm>
                <a:off x="2743" y="262"/>
                <a:ext cx="44" cy="29"/>
              </a:xfrm>
              <a:custGeom>
                <a:avLst/>
                <a:gdLst/>
                <a:ahLst/>
                <a:cxnLst>
                  <a:cxn ang="0">
                    <a:pos x="0" y="2"/>
                  </a:cxn>
                  <a:cxn ang="0">
                    <a:pos x="4" y="0"/>
                  </a:cxn>
                  <a:cxn ang="0">
                    <a:pos x="15" y="3"/>
                  </a:cxn>
                  <a:cxn ang="0">
                    <a:pos x="27" y="10"/>
                  </a:cxn>
                  <a:cxn ang="0">
                    <a:pos x="42" y="18"/>
                  </a:cxn>
                  <a:cxn ang="0">
                    <a:pos x="57" y="28"/>
                  </a:cxn>
                  <a:cxn ang="0">
                    <a:pos x="71" y="38"/>
                  </a:cxn>
                  <a:cxn ang="0">
                    <a:pos x="83" y="49"/>
                  </a:cxn>
                  <a:cxn ang="0">
                    <a:pos x="88" y="59"/>
                  </a:cxn>
                  <a:cxn ang="0">
                    <a:pos x="82" y="56"/>
                  </a:cxn>
                  <a:cxn ang="0">
                    <a:pos x="70" y="49"/>
                  </a:cxn>
                  <a:cxn ang="0">
                    <a:pos x="55" y="40"/>
                  </a:cxn>
                  <a:cxn ang="0">
                    <a:pos x="39" y="30"/>
                  </a:cxn>
                  <a:cxn ang="0">
                    <a:pos x="24" y="21"/>
                  </a:cxn>
                  <a:cxn ang="0">
                    <a:pos x="11" y="12"/>
                  </a:cxn>
                  <a:cxn ang="0">
                    <a:pos x="2" y="5"/>
                  </a:cxn>
                  <a:cxn ang="0">
                    <a:pos x="0" y="2"/>
                  </a:cxn>
                </a:cxnLst>
                <a:rect l="0" t="0" r="r" b="b"/>
                <a:pathLst>
                  <a:path w="88" h="59">
                    <a:moveTo>
                      <a:pt x="0" y="2"/>
                    </a:moveTo>
                    <a:lnTo>
                      <a:pt x="4" y="0"/>
                    </a:lnTo>
                    <a:lnTo>
                      <a:pt x="15" y="3"/>
                    </a:lnTo>
                    <a:lnTo>
                      <a:pt x="27" y="10"/>
                    </a:lnTo>
                    <a:lnTo>
                      <a:pt x="42" y="18"/>
                    </a:lnTo>
                    <a:lnTo>
                      <a:pt x="57" y="28"/>
                    </a:lnTo>
                    <a:lnTo>
                      <a:pt x="71" y="38"/>
                    </a:lnTo>
                    <a:lnTo>
                      <a:pt x="83" y="49"/>
                    </a:lnTo>
                    <a:lnTo>
                      <a:pt x="88" y="59"/>
                    </a:lnTo>
                    <a:lnTo>
                      <a:pt x="82" y="56"/>
                    </a:lnTo>
                    <a:lnTo>
                      <a:pt x="70" y="49"/>
                    </a:lnTo>
                    <a:lnTo>
                      <a:pt x="55" y="40"/>
                    </a:lnTo>
                    <a:lnTo>
                      <a:pt x="39" y="30"/>
                    </a:lnTo>
                    <a:lnTo>
                      <a:pt x="24" y="21"/>
                    </a:lnTo>
                    <a:lnTo>
                      <a:pt x="11" y="12"/>
                    </a:lnTo>
                    <a:lnTo>
                      <a:pt x="2" y="5"/>
                    </a:lnTo>
                    <a:lnTo>
                      <a:pt x="0" y="2"/>
                    </a:lnTo>
                    <a:close/>
                  </a:path>
                </a:pathLst>
              </a:custGeom>
              <a:solidFill>
                <a:srgbClr val="006600"/>
              </a:solidFill>
              <a:ln w="9525">
                <a:noFill/>
                <a:round/>
                <a:headEnd/>
                <a:tailEnd/>
              </a:ln>
            </p:spPr>
            <p:txBody>
              <a:bodyPr/>
              <a:lstStyle/>
              <a:p>
                <a:endParaRPr lang="en-US"/>
              </a:p>
            </p:txBody>
          </p:sp>
          <p:sp>
            <p:nvSpPr>
              <p:cNvPr id="5245" name="Freeform 125"/>
              <p:cNvSpPr>
                <a:spLocks/>
              </p:cNvSpPr>
              <p:nvPr/>
            </p:nvSpPr>
            <p:spPr bwMode="auto">
              <a:xfrm>
                <a:off x="2747" y="276"/>
                <a:ext cx="36" cy="31"/>
              </a:xfrm>
              <a:custGeom>
                <a:avLst/>
                <a:gdLst/>
                <a:ahLst/>
                <a:cxnLst>
                  <a:cxn ang="0">
                    <a:pos x="0" y="0"/>
                  </a:cxn>
                  <a:cxn ang="0">
                    <a:pos x="3" y="0"/>
                  </a:cxn>
                  <a:cxn ang="0">
                    <a:pos x="11" y="5"/>
                  </a:cxn>
                  <a:cxn ang="0">
                    <a:pos x="23" y="13"/>
                  </a:cxn>
                  <a:cxn ang="0">
                    <a:pos x="36" y="22"/>
                  </a:cxn>
                  <a:cxn ang="0">
                    <a:pos x="48" y="34"/>
                  </a:cxn>
                  <a:cxn ang="0">
                    <a:pos x="60" y="44"/>
                  </a:cxn>
                  <a:cxn ang="0">
                    <a:pos x="68" y="54"/>
                  </a:cxn>
                  <a:cxn ang="0">
                    <a:pos x="71" y="62"/>
                  </a:cxn>
                  <a:cxn ang="0">
                    <a:pos x="64" y="57"/>
                  </a:cxn>
                  <a:cxn ang="0">
                    <a:pos x="54" y="50"/>
                  </a:cxn>
                  <a:cxn ang="0">
                    <a:pos x="41" y="41"/>
                  </a:cxn>
                  <a:cxn ang="0">
                    <a:pos x="29" y="31"/>
                  </a:cxn>
                  <a:cxn ang="0">
                    <a:pos x="16" y="21"/>
                  </a:cxn>
                  <a:cxn ang="0">
                    <a:pos x="7" y="13"/>
                  </a:cxn>
                  <a:cxn ang="0">
                    <a:pos x="1" y="5"/>
                  </a:cxn>
                  <a:cxn ang="0">
                    <a:pos x="0" y="0"/>
                  </a:cxn>
                </a:cxnLst>
                <a:rect l="0" t="0" r="r" b="b"/>
                <a:pathLst>
                  <a:path w="71" h="62">
                    <a:moveTo>
                      <a:pt x="0" y="0"/>
                    </a:moveTo>
                    <a:lnTo>
                      <a:pt x="3" y="0"/>
                    </a:lnTo>
                    <a:lnTo>
                      <a:pt x="11" y="5"/>
                    </a:lnTo>
                    <a:lnTo>
                      <a:pt x="23" y="13"/>
                    </a:lnTo>
                    <a:lnTo>
                      <a:pt x="36" y="22"/>
                    </a:lnTo>
                    <a:lnTo>
                      <a:pt x="48" y="34"/>
                    </a:lnTo>
                    <a:lnTo>
                      <a:pt x="60" y="44"/>
                    </a:lnTo>
                    <a:lnTo>
                      <a:pt x="68" y="54"/>
                    </a:lnTo>
                    <a:lnTo>
                      <a:pt x="71" y="62"/>
                    </a:lnTo>
                    <a:lnTo>
                      <a:pt x="64" y="57"/>
                    </a:lnTo>
                    <a:lnTo>
                      <a:pt x="54" y="50"/>
                    </a:lnTo>
                    <a:lnTo>
                      <a:pt x="41" y="41"/>
                    </a:lnTo>
                    <a:lnTo>
                      <a:pt x="29" y="31"/>
                    </a:lnTo>
                    <a:lnTo>
                      <a:pt x="16" y="21"/>
                    </a:lnTo>
                    <a:lnTo>
                      <a:pt x="7" y="13"/>
                    </a:lnTo>
                    <a:lnTo>
                      <a:pt x="1" y="5"/>
                    </a:lnTo>
                    <a:lnTo>
                      <a:pt x="0" y="0"/>
                    </a:lnTo>
                    <a:close/>
                  </a:path>
                </a:pathLst>
              </a:custGeom>
              <a:solidFill>
                <a:srgbClr val="006600"/>
              </a:solidFill>
              <a:ln w="9525">
                <a:noFill/>
                <a:round/>
                <a:headEnd/>
                <a:tailEnd/>
              </a:ln>
            </p:spPr>
            <p:txBody>
              <a:bodyPr/>
              <a:lstStyle/>
              <a:p>
                <a:endParaRPr lang="en-US"/>
              </a:p>
            </p:txBody>
          </p:sp>
          <p:sp>
            <p:nvSpPr>
              <p:cNvPr id="5246" name="Freeform 126"/>
              <p:cNvSpPr>
                <a:spLocks/>
              </p:cNvSpPr>
              <p:nvPr/>
            </p:nvSpPr>
            <p:spPr bwMode="auto">
              <a:xfrm>
                <a:off x="2748" y="293"/>
                <a:ext cx="29" cy="26"/>
              </a:xfrm>
              <a:custGeom>
                <a:avLst/>
                <a:gdLst/>
                <a:ahLst/>
                <a:cxnLst>
                  <a:cxn ang="0">
                    <a:pos x="0" y="0"/>
                  </a:cxn>
                  <a:cxn ang="0">
                    <a:pos x="4" y="0"/>
                  </a:cxn>
                  <a:cxn ang="0">
                    <a:pos x="11" y="2"/>
                  </a:cxn>
                  <a:cxn ang="0">
                    <a:pos x="20" y="7"/>
                  </a:cxn>
                  <a:cxn ang="0">
                    <a:pos x="30" y="13"/>
                  </a:cxn>
                  <a:cxn ang="0">
                    <a:pos x="39" y="23"/>
                  </a:cxn>
                  <a:cxn ang="0">
                    <a:pos x="49" y="32"/>
                  </a:cxn>
                  <a:cxn ang="0">
                    <a:pos x="55" y="42"/>
                  </a:cxn>
                  <a:cxn ang="0">
                    <a:pos x="59" y="53"/>
                  </a:cxn>
                  <a:cxn ang="0">
                    <a:pos x="53" y="47"/>
                  </a:cxn>
                  <a:cxn ang="0">
                    <a:pos x="44" y="40"/>
                  </a:cxn>
                  <a:cxn ang="0">
                    <a:pos x="34" y="32"/>
                  </a:cxn>
                  <a:cxn ang="0">
                    <a:pos x="23" y="24"/>
                  </a:cxn>
                  <a:cxn ang="0">
                    <a:pos x="13" y="16"/>
                  </a:cxn>
                  <a:cxn ang="0">
                    <a:pos x="5" y="9"/>
                  </a:cxn>
                  <a:cxn ang="0">
                    <a:pos x="0" y="3"/>
                  </a:cxn>
                  <a:cxn ang="0">
                    <a:pos x="0" y="0"/>
                  </a:cxn>
                </a:cxnLst>
                <a:rect l="0" t="0" r="r" b="b"/>
                <a:pathLst>
                  <a:path w="59" h="53">
                    <a:moveTo>
                      <a:pt x="0" y="0"/>
                    </a:moveTo>
                    <a:lnTo>
                      <a:pt x="4" y="0"/>
                    </a:lnTo>
                    <a:lnTo>
                      <a:pt x="11" y="2"/>
                    </a:lnTo>
                    <a:lnTo>
                      <a:pt x="20" y="7"/>
                    </a:lnTo>
                    <a:lnTo>
                      <a:pt x="30" y="13"/>
                    </a:lnTo>
                    <a:lnTo>
                      <a:pt x="39" y="23"/>
                    </a:lnTo>
                    <a:lnTo>
                      <a:pt x="49" y="32"/>
                    </a:lnTo>
                    <a:lnTo>
                      <a:pt x="55" y="42"/>
                    </a:lnTo>
                    <a:lnTo>
                      <a:pt x="59" y="53"/>
                    </a:lnTo>
                    <a:lnTo>
                      <a:pt x="53" y="47"/>
                    </a:lnTo>
                    <a:lnTo>
                      <a:pt x="44" y="40"/>
                    </a:lnTo>
                    <a:lnTo>
                      <a:pt x="34" y="32"/>
                    </a:lnTo>
                    <a:lnTo>
                      <a:pt x="23" y="24"/>
                    </a:lnTo>
                    <a:lnTo>
                      <a:pt x="13" y="16"/>
                    </a:lnTo>
                    <a:lnTo>
                      <a:pt x="5" y="9"/>
                    </a:lnTo>
                    <a:lnTo>
                      <a:pt x="0" y="3"/>
                    </a:lnTo>
                    <a:lnTo>
                      <a:pt x="0" y="0"/>
                    </a:lnTo>
                    <a:close/>
                  </a:path>
                </a:pathLst>
              </a:custGeom>
              <a:solidFill>
                <a:srgbClr val="006600"/>
              </a:solidFill>
              <a:ln w="9525">
                <a:noFill/>
                <a:round/>
                <a:headEnd/>
                <a:tailEnd/>
              </a:ln>
            </p:spPr>
            <p:txBody>
              <a:bodyPr/>
              <a:lstStyle/>
              <a:p>
                <a:endParaRPr lang="en-US"/>
              </a:p>
            </p:txBody>
          </p:sp>
          <p:sp>
            <p:nvSpPr>
              <p:cNvPr id="5247" name="Freeform 127"/>
              <p:cNvSpPr>
                <a:spLocks/>
              </p:cNvSpPr>
              <p:nvPr/>
            </p:nvSpPr>
            <p:spPr bwMode="auto">
              <a:xfrm>
                <a:off x="2748" y="309"/>
                <a:ext cx="21" cy="22"/>
              </a:xfrm>
              <a:custGeom>
                <a:avLst/>
                <a:gdLst/>
                <a:ahLst/>
                <a:cxnLst>
                  <a:cxn ang="0">
                    <a:pos x="0" y="0"/>
                  </a:cxn>
                  <a:cxn ang="0">
                    <a:pos x="3" y="0"/>
                  </a:cxn>
                  <a:cxn ang="0">
                    <a:pos x="9" y="2"/>
                  </a:cxn>
                  <a:cxn ang="0">
                    <a:pos x="16" y="8"/>
                  </a:cxn>
                  <a:cxn ang="0">
                    <a:pos x="24" y="16"/>
                  </a:cxn>
                  <a:cxn ang="0">
                    <a:pos x="31" y="24"/>
                  </a:cxn>
                  <a:cxn ang="0">
                    <a:pos x="38" y="32"/>
                  </a:cxn>
                  <a:cxn ang="0">
                    <a:pos x="41" y="39"/>
                  </a:cxn>
                  <a:cxn ang="0">
                    <a:pos x="43" y="45"/>
                  </a:cxn>
                  <a:cxn ang="0">
                    <a:pos x="38" y="40"/>
                  </a:cxn>
                  <a:cxn ang="0">
                    <a:pos x="32" y="34"/>
                  </a:cxn>
                  <a:cxn ang="0">
                    <a:pos x="25" y="29"/>
                  </a:cxn>
                  <a:cxn ang="0">
                    <a:pos x="18" y="22"/>
                  </a:cxn>
                  <a:cxn ang="0">
                    <a:pos x="12" y="15"/>
                  </a:cxn>
                  <a:cxn ang="0">
                    <a:pos x="6" y="9"/>
                  </a:cxn>
                  <a:cxn ang="0">
                    <a:pos x="1" y="3"/>
                  </a:cxn>
                  <a:cxn ang="0">
                    <a:pos x="0" y="0"/>
                  </a:cxn>
                </a:cxnLst>
                <a:rect l="0" t="0" r="r" b="b"/>
                <a:pathLst>
                  <a:path w="43" h="45">
                    <a:moveTo>
                      <a:pt x="0" y="0"/>
                    </a:moveTo>
                    <a:lnTo>
                      <a:pt x="3" y="0"/>
                    </a:lnTo>
                    <a:lnTo>
                      <a:pt x="9" y="2"/>
                    </a:lnTo>
                    <a:lnTo>
                      <a:pt x="16" y="8"/>
                    </a:lnTo>
                    <a:lnTo>
                      <a:pt x="24" y="16"/>
                    </a:lnTo>
                    <a:lnTo>
                      <a:pt x="31" y="24"/>
                    </a:lnTo>
                    <a:lnTo>
                      <a:pt x="38" y="32"/>
                    </a:lnTo>
                    <a:lnTo>
                      <a:pt x="41" y="39"/>
                    </a:lnTo>
                    <a:lnTo>
                      <a:pt x="43" y="45"/>
                    </a:lnTo>
                    <a:lnTo>
                      <a:pt x="38" y="40"/>
                    </a:lnTo>
                    <a:lnTo>
                      <a:pt x="32" y="34"/>
                    </a:lnTo>
                    <a:lnTo>
                      <a:pt x="25" y="29"/>
                    </a:lnTo>
                    <a:lnTo>
                      <a:pt x="18" y="22"/>
                    </a:lnTo>
                    <a:lnTo>
                      <a:pt x="12" y="15"/>
                    </a:lnTo>
                    <a:lnTo>
                      <a:pt x="6" y="9"/>
                    </a:lnTo>
                    <a:lnTo>
                      <a:pt x="1" y="3"/>
                    </a:lnTo>
                    <a:lnTo>
                      <a:pt x="0" y="0"/>
                    </a:lnTo>
                    <a:close/>
                  </a:path>
                </a:pathLst>
              </a:custGeom>
              <a:solidFill>
                <a:srgbClr val="006600"/>
              </a:solidFill>
              <a:ln w="9525">
                <a:noFill/>
                <a:round/>
                <a:headEnd/>
                <a:tailEnd/>
              </a:ln>
            </p:spPr>
            <p:txBody>
              <a:bodyPr/>
              <a:lstStyle/>
              <a:p>
                <a:endParaRPr lang="en-US"/>
              </a:p>
            </p:txBody>
          </p:sp>
          <p:sp>
            <p:nvSpPr>
              <p:cNvPr id="5248" name="Freeform 128"/>
              <p:cNvSpPr>
                <a:spLocks/>
              </p:cNvSpPr>
              <p:nvPr/>
            </p:nvSpPr>
            <p:spPr bwMode="auto">
              <a:xfrm>
                <a:off x="2749" y="323"/>
                <a:ext cx="15" cy="16"/>
              </a:xfrm>
              <a:custGeom>
                <a:avLst/>
                <a:gdLst/>
                <a:ahLst/>
                <a:cxnLst>
                  <a:cxn ang="0">
                    <a:pos x="3" y="0"/>
                  </a:cxn>
                  <a:cxn ang="0">
                    <a:pos x="10" y="1"/>
                  </a:cxn>
                  <a:cxn ang="0">
                    <a:pos x="20" y="9"/>
                  </a:cxn>
                  <a:cxn ang="0">
                    <a:pos x="29" y="20"/>
                  </a:cxn>
                  <a:cxn ang="0">
                    <a:pos x="29" y="31"/>
                  </a:cxn>
                  <a:cxn ang="0">
                    <a:pos x="27" y="25"/>
                  </a:cxn>
                  <a:cxn ang="0">
                    <a:pos x="24" y="20"/>
                  </a:cxn>
                  <a:cxn ang="0">
                    <a:pos x="18" y="16"/>
                  </a:cxn>
                  <a:cxn ang="0">
                    <a:pos x="12" y="11"/>
                  </a:cxn>
                  <a:cxn ang="0">
                    <a:pos x="6" y="8"/>
                  </a:cxn>
                  <a:cxn ang="0">
                    <a:pos x="3" y="4"/>
                  </a:cxn>
                  <a:cxn ang="0">
                    <a:pos x="0" y="2"/>
                  </a:cxn>
                  <a:cxn ang="0">
                    <a:pos x="3" y="0"/>
                  </a:cxn>
                </a:cxnLst>
                <a:rect l="0" t="0" r="r" b="b"/>
                <a:pathLst>
                  <a:path w="29" h="31">
                    <a:moveTo>
                      <a:pt x="3" y="0"/>
                    </a:moveTo>
                    <a:lnTo>
                      <a:pt x="10" y="1"/>
                    </a:lnTo>
                    <a:lnTo>
                      <a:pt x="20" y="9"/>
                    </a:lnTo>
                    <a:lnTo>
                      <a:pt x="29" y="20"/>
                    </a:lnTo>
                    <a:lnTo>
                      <a:pt x="29" y="31"/>
                    </a:lnTo>
                    <a:lnTo>
                      <a:pt x="27" y="25"/>
                    </a:lnTo>
                    <a:lnTo>
                      <a:pt x="24" y="20"/>
                    </a:lnTo>
                    <a:lnTo>
                      <a:pt x="18" y="16"/>
                    </a:lnTo>
                    <a:lnTo>
                      <a:pt x="12" y="11"/>
                    </a:lnTo>
                    <a:lnTo>
                      <a:pt x="6" y="8"/>
                    </a:lnTo>
                    <a:lnTo>
                      <a:pt x="3" y="4"/>
                    </a:lnTo>
                    <a:lnTo>
                      <a:pt x="0" y="2"/>
                    </a:lnTo>
                    <a:lnTo>
                      <a:pt x="3" y="0"/>
                    </a:lnTo>
                    <a:close/>
                  </a:path>
                </a:pathLst>
              </a:custGeom>
              <a:solidFill>
                <a:srgbClr val="006600"/>
              </a:solidFill>
              <a:ln w="9525">
                <a:noFill/>
                <a:round/>
                <a:headEnd/>
                <a:tailEnd/>
              </a:ln>
            </p:spPr>
            <p:txBody>
              <a:bodyPr/>
              <a:lstStyle/>
              <a:p>
                <a:endParaRPr lang="en-US"/>
              </a:p>
            </p:txBody>
          </p:sp>
          <p:sp>
            <p:nvSpPr>
              <p:cNvPr id="5249" name="Freeform 129"/>
              <p:cNvSpPr>
                <a:spLocks/>
              </p:cNvSpPr>
              <p:nvPr/>
            </p:nvSpPr>
            <p:spPr bwMode="auto">
              <a:xfrm>
                <a:off x="2761" y="201"/>
                <a:ext cx="19" cy="17"/>
              </a:xfrm>
              <a:custGeom>
                <a:avLst/>
                <a:gdLst/>
                <a:ahLst/>
                <a:cxnLst>
                  <a:cxn ang="0">
                    <a:pos x="37" y="35"/>
                  </a:cxn>
                  <a:cxn ang="0">
                    <a:pos x="34" y="33"/>
                  </a:cxn>
                  <a:cxn ang="0">
                    <a:pos x="28" y="29"/>
                  </a:cxn>
                  <a:cxn ang="0">
                    <a:pos x="22" y="24"/>
                  </a:cxn>
                  <a:cxn ang="0">
                    <a:pos x="15" y="20"/>
                  </a:cxn>
                  <a:cxn ang="0">
                    <a:pos x="8" y="14"/>
                  </a:cxn>
                  <a:cxn ang="0">
                    <a:pos x="2" y="10"/>
                  </a:cxn>
                  <a:cxn ang="0">
                    <a:pos x="0" y="5"/>
                  </a:cxn>
                  <a:cxn ang="0">
                    <a:pos x="1" y="1"/>
                  </a:cxn>
                  <a:cxn ang="0">
                    <a:pos x="4" y="0"/>
                  </a:cxn>
                  <a:cxn ang="0">
                    <a:pos x="10" y="3"/>
                  </a:cxn>
                  <a:cxn ang="0">
                    <a:pos x="15" y="7"/>
                  </a:cxn>
                  <a:cxn ang="0">
                    <a:pos x="20" y="13"/>
                  </a:cxn>
                  <a:cxn ang="0">
                    <a:pos x="25" y="19"/>
                  </a:cxn>
                  <a:cxn ang="0">
                    <a:pos x="30" y="26"/>
                  </a:cxn>
                  <a:cxn ang="0">
                    <a:pos x="34" y="31"/>
                  </a:cxn>
                  <a:cxn ang="0">
                    <a:pos x="37" y="35"/>
                  </a:cxn>
                </a:cxnLst>
                <a:rect l="0" t="0" r="r" b="b"/>
                <a:pathLst>
                  <a:path w="37" h="35">
                    <a:moveTo>
                      <a:pt x="37" y="35"/>
                    </a:moveTo>
                    <a:lnTo>
                      <a:pt x="34" y="33"/>
                    </a:lnTo>
                    <a:lnTo>
                      <a:pt x="28" y="29"/>
                    </a:lnTo>
                    <a:lnTo>
                      <a:pt x="22" y="24"/>
                    </a:lnTo>
                    <a:lnTo>
                      <a:pt x="15" y="20"/>
                    </a:lnTo>
                    <a:lnTo>
                      <a:pt x="8" y="14"/>
                    </a:lnTo>
                    <a:lnTo>
                      <a:pt x="2" y="10"/>
                    </a:lnTo>
                    <a:lnTo>
                      <a:pt x="0" y="5"/>
                    </a:lnTo>
                    <a:lnTo>
                      <a:pt x="1" y="1"/>
                    </a:lnTo>
                    <a:lnTo>
                      <a:pt x="4" y="0"/>
                    </a:lnTo>
                    <a:lnTo>
                      <a:pt x="10" y="3"/>
                    </a:lnTo>
                    <a:lnTo>
                      <a:pt x="15" y="7"/>
                    </a:lnTo>
                    <a:lnTo>
                      <a:pt x="20" y="13"/>
                    </a:lnTo>
                    <a:lnTo>
                      <a:pt x="25" y="19"/>
                    </a:lnTo>
                    <a:lnTo>
                      <a:pt x="30" y="26"/>
                    </a:lnTo>
                    <a:lnTo>
                      <a:pt x="34" y="31"/>
                    </a:lnTo>
                    <a:lnTo>
                      <a:pt x="37" y="35"/>
                    </a:lnTo>
                    <a:close/>
                  </a:path>
                </a:pathLst>
              </a:custGeom>
              <a:solidFill>
                <a:srgbClr val="006600"/>
              </a:solidFill>
              <a:ln w="9525">
                <a:noFill/>
                <a:round/>
                <a:headEnd/>
                <a:tailEnd/>
              </a:ln>
            </p:spPr>
            <p:txBody>
              <a:bodyPr/>
              <a:lstStyle/>
              <a:p>
                <a:endParaRPr lang="en-US"/>
              </a:p>
            </p:txBody>
          </p:sp>
          <p:sp>
            <p:nvSpPr>
              <p:cNvPr id="5250" name="Freeform 130"/>
              <p:cNvSpPr>
                <a:spLocks/>
              </p:cNvSpPr>
              <p:nvPr/>
            </p:nvSpPr>
            <p:spPr bwMode="auto">
              <a:xfrm>
                <a:off x="2781" y="199"/>
                <a:ext cx="9" cy="20"/>
              </a:xfrm>
              <a:custGeom>
                <a:avLst/>
                <a:gdLst/>
                <a:ahLst/>
                <a:cxnLst>
                  <a:cxn ang="0">
                    <a:pos x="0" y="40"/>
                  </a:cxn>
                  <a:cxn ang="0">
                    <a:pos x="4" y="33"/>
                  </a:cxn>
                  <a:cxn ang="0">
                    <a:pos x="12" y="21"/>
                  </a:cxn>
                  <a:cxn ang="0">
                    <a:pos x="18" y="8"/>
                  </a:cxn>
                  <a:cxn ang="0">
                    <a:pos x="17" y="0"/>
                  </a:cxn>
                  <a:cxn ang="0">
                    <a:pos x="11" y="2"/>
                  </a:cxn>
                  <a:cxn ang="0">
                    <a:pos x="7" y="15"/>
                  </a:cxn>
                  <a:cxn ang="0">
                    <a:pos x="2" y="29"/>
                  </a:cxn>
                  <a:cxn ang="0">
                    <a:pos x="0" y="40"/>
                  </a:cxn>
                </a:cxnLst>
                <a:rect l="0" t="0" r="r" b="b"/>
                <a:pathLst>
                  <a:path w="18" h="40">
                    <a:moveTo>
                      <a:pt x="0" y="40"/>
                    </a:moveTo>
                    <a:lnTo>
                      <a:pt x="4" y="33"/>
                    </a:lnTo>
                    <a:lnTo>
                      <a:pt x="12" y="21"/>
                    </a:lnTo>
                    <a:lnTo>
                      <a:pt x="18" y="8"/>
                    </a:lnTo>
                    <a:lnTo>
                      <a:pt x="17" y="0"/>
                    </a:lnTo>
                    <a:lnTo>
                      <a:pt x="11" y="2"/>
                    </a:lnTo>
                    <a:lnTo>
                      <a:pt x="7" y="15"/>
                    </a:lnTo>
                    <a:lnTo>
                      <a:pt x="2" y="29"/>
                    </a:lnTo>
                    <a:lnTo>
                      <a:pt x="0" y="40"/>
                    </a:lnTo>
                    <a:close/>
                  </a:path>
                </a:pathLst>
              </a:custGeom>
              <a:solidFill>
                <a:srgbClr val="006600"/>
              </a:solidFill>
              <a:ln w="9525">
                <a:noFill/>
                <a:round/>
                <a:headEnd/>
                <a:tailEnd/>
              </a:ln>
            </p:spPr>
            <p:txBody>
              <a:bodyPr/>
              <a:lstStyle/>
              <a:p>
                <a:endParaRPr lang="en-US"/>
              </a:p>
            </p:txBody>
          </p:sp>
          <p:sp>
            <p:nvSpPr>
              <p:cNvPr id="5251" name="Freeform 131"/>
              <p:cNvSpPr>
                <a:spLocks/>
              </p:cNvSpPr>
              <p:nvPr/>
            </p:nvSpPr>
            <p:spPr bwMode="auto">
              <a:xfrm>
                <a:off x="2774" y="192"/>
                <a:ext cx="5" cy="22"/>
              </a:xfrm>
              <a:custGeom>
                <a:avLst/>
                <a:gdLst/>
                <a:ahLst/>
                <a:cxnLst>
                  <a:cxn ang="0">
                    <a:pos x="10" y="45"/>
                  </a:cxn>
                  <a:cxn ang="0">
                    <a:pos x="9" y="36"/>
                  </a:cxn>
                  <a:cxn ang="0">
                    <a:pos x="10" y="21"/>
                  </a:cxn>
                  <a:cxn ang="0">
                    <a:pos x="8" y="7"/>
                  </a:cxn>
                  <a:cxn ang="0">
                    <a:pos x="3" y="0"/>
                  </a:cxn>
                  <a:cxn ang="0">
                    <a:pos x="0" y="6"/>
                  </a:cxn>
                  <a:cxn ang="0">
                    <a:pos x="2" y="18"/>
                  </a:cxn>
                  <a:cxn ang="0">
                    <a:pos x="7" y="35"/>
                  </a:cxn>
                  <a:cxn ang="0">
                    <a:pos x="10" y="45"/>
                  </a:cxn>
                </a:cxnLst>
                <a:rect l="0" t="0" r="r" b="b"/>
                <a:pathLst>
                  <a:path w="10" h="45">
                    <a:moveTo>
                      <a:pt x="10" y="45"/>
                    </a:moveTo>
                    <a:lnTo>
                      <a:pt x="9" y="36"/>
                    </a:lnTo>
                    <a:lnTo>
                      <a:pt x="10" y="21"/>
                    </a:lnTo>
                    <a:lnTo>
                      <a:pt x="8" y="7"/>
                    </a:lnTo>
                    <a:lnTo>
                      <a:pt x="3" y="0"/>
                    </a:lnTo>
                    <a:lnTo>
                      <a:pt x="0" y="6"/>
                    </a:lnTo>
                    <a:lnTo>
                      <a:pt x="2" y="18"/>
                    </a:lnTo>
                    <a:lnTo>
                      <a:pt x="7" y="35"/>
                    </a:lnTo>
                    <a:lnTo>
                      <a:pt x="10" y="45"/>
                    </a:lnTo>
                    <a:close/>
                  </a:path>
                </a:pathLst>
              </a:custGeom>
              <a:solidFill>
                <a:srgbClr val="006600"/>
              </a:solidFill>
              <a:ln w="9525">
                <a:noFill/>
                <a:round/>
                <a:headEnd/>
                <a:tailEnd/>
              </a:ln>
            </p:spPr>
            <p:txBody>
              <a:bodyPr/>
              <a:lstStyle/>
              <a:p>
                <a:endParaRPr lang="en-US"/>
              </a:p>
            </p:txBody>
          </p:sp>
          <p:sp>
            <p:nvSpPr>
              <p:cNvPr id="5252" name="Freeform 132"/>
              <p:cNvSpPr>
                <a:spLocks/>
              </p:cNvSpPr>
              <p:nvPr/>
            </p:nvSpPr>
            <p:spPr bwMode="auto">
              <a:xfrm>
                <a:off x="2784" y="205"/>
                <a:ext cx="17" cy="20"/>
              </a:xfrm>
              <a:custGeom>
                <a:avLst/>
                <a:gdLst/>
                <a:ahLst/>
                <a:cxnLst>
                  <a:cxn ang="0">
                    <a:pos x="0" y="40"/>
                  </a:cxn>
                  <a:cxn ang="0">
                    <a:pos x="3" y="34"/>
                  </a:cxn>
                  <a:cxn ang="0">
                    <a:pos x="6" y="28"/>
                  </a:cxn>
                  <a:cxn ang="0">
                    <a:pos x="11" y="20"/>
                  </a:cxn>
                  <a:cxn ang="0">
                    <a:pos x="17" y="13"/>
                  </a:cxn>
                  <a:cxn ang="0">
                    <a:pos x="23" y="6"/>
                  </a:cxn>
                  <a:cxn ang="0">
                    <a:pos x="27" y="2"/>
                  </a:cxn>
                  <a:cxn ang="0">
                    <a:pos x="31" y="0"/>
                  </a:cxn>
                  <a:cxn ang="0">
                    <a:pos x="34" y="1"/>
                  </a:cxn>
                  <a:cxn ang="0">
                    <a:pos x="34" y="4"/>
                  </a:cxn>
                  <a:cxn ang="0">
                    <a:pos x="32" y="9"/>
                  </a:cxn>
                  <a:cxn ang="0">
                    <a:pos x="27" y="14"/>
                  </a:cxn>
                  <a:cxn ang="0">
                    <a:pos x="20" y="20"/>
                  </a:cxn>
                  <a:cxn ang="0">
                    <a:pos x="15" y="27"/>
                  </a:cxn>
                  <a:cxn ang="0">
                    <a:pos x="8" y="32"/>
                  </a:cxn>
                  <a:cxn ang="0">
                    <a:pos x="3" y="36"/>
                  </a:cxn>
                  <a:cxn ang="0">
                    <a:pos x="0" y="40"/>
                  </a:cxn>
                </a:cxnLst>
                <a:rect l="0" t="0" r="r" b="b"/>
                <a:pathLst>
                  <a:path w="34" h="40">
                    <a:moveTo>
                      <a:pt x="0" y="40"/>
                    </a:moveTo>
                    <a:lnTo>
                      <a:pt x="3" y="34"/>
                    </a:lnTo>
                    <a:lnTo>
                      <a:pt x="6" y="28"/>
                    </a:lnTo>
                    <a:lnTo>
                      <a:pt x="11" y="20"/>
                    </a:lnTo>
                    <a:lnTo>
                      <a:pt x="17" y="13"/>
                    </a:lnTo>
                    <a:lnTo>
                      <a:pt x="23" y="6"/>
                    </a:lnTo>
                    <a:lnTo>
                      <a:pt x="27" y="2"/>
                    </a:lnTo>
                    <a:lnTo>
                      <a:pt x="31" y="0"/>
                    </a:lnTo>
                    <a:lnTo>
                      <a:pt x="34" y="1"/>
                    </a:lnTo>
                    <a:lnTo>
                      <a:pt x="34" y="4"/>
                    </a:lnTo>
                    <a:lnTo>
                      <a:pt x="32" y="9"/>
                    </a:lnTo>
                    <a:lnTo>
                      <a:pt x="27" y="14"/>
                    </a:lnTo>
                    <a:lnTo>
                      <a:pt x="20" y="20"/>
                    </a:lnTo>
                    <a:lnTo>
                      <a:pt x="15" y="27"/>
                    </a:lnTo>
                    <a:lnTo>
                      <a:pt x="8" y="32"/>
                    </a:lnTo>
                    <a:lnTo>
                      <a:pt x="3" y="36"/>
                    </a:lnTo>
                    <a:lnTo>
                      <a:pt x="0" y="40"/>
                    </a:lnTo>
                    <a:close/>
                  </a:path>
                </a:pathLst>
              </a:custGeom>
              <a:solidFill>
                <a:srgbClr val="006600"/>
              </a:solidFill>
              <a:ln w="9525">
                <a:noFill/>
                <a:round/>
                <a:headEnd/>
                <a:tailEnd/>
              </a:ln>
            </p:spPr>
            <p:txBody>
              <a:bodyPr/>
              <a:lstStyle/>
              <a:p>
                <a:endParaRPr lang="en-US"/>
              </a:p>
            </p:txBody>
          </p:sp>
          <p:sp>
            <p:nvSpPr>
              <p:cNvPr id="5253" name="Freeform 133"/>
              <p:cNvSpPr>
                <a:spLocks/>
              </p:cNvSpPr>
              <p:nvPr/>
            </p:nvSpPr>
            <p:spPr bwMode="auto">
              <a:xfrm>
                <a:off x="2768" y="329"/>
                <a:ext cx="28" cy="6"/>
              </a:xfrm>
              <a:custGeom>
                <a:avLst/>
                <a:gdLst/>
                <a:ahLst/>
                <a:cxnLst>
                  <a:cxn ang="0">
                    <a:pos x="0" y="1"/>
                  </a:cxn>
                  <a:cxn ang="0">
                    <a:pos x="7" y="1"/>
                  </a:cxn>
                  <a:cxn ang="0">
                    <a:pos x="15" y="0"/>
                  </a:cxn>
                  <a:cxn ang="0">
                    <a:pos x="25" y="0"/>
                  </a:cxn>
                  <a:cxn ang="0">
                    <a:pos x="34" y="0"/>
                  </a:cxn>
                  <a:cxn ang="0">
                    <a:pos x="42" y="0"/>
                  </a:cxn>
                  <a:cxn ang="0">
                    <a:pos x="50" y="3"/>
                  </a:cxn>
                  <a:cxn ang="0">
                    <a:pos x="54" y="5"/>
                  </a:cxn>
                  <a:cxn ang="0">
                    <a:pos x="57" y="8"/>
                  </a:cxn>
                  <a:cxn ang="0">
                    <a:pos x="56" y="12"/>
                  </a:cxn>
                  <a:cxn ang="0">
                    <a:pos x="50" y="13"/>
                  </a:cxn>
                  <a:cxn ang="0">
                    <a:pos x="43" y="12"/>
                  </a:cxn>
                  <a:cxn ang="0">
                    <a:pos x="34" y="9"/>
                  </a:cxn>
                  <a:cxn ang="0">
                    <a:pos x="25" y="7"/>
                  </a:cxn>
                  <a:cxn ang="0">
                    <a:pos x="15" y="5"/>
                  </a:cxn>
                  <a:cxn ang="0">
                    <a:pos x="7" y="3"/>
                  </a:cxn>
                  <a:cxn ang="0">
                    <a:pos x="0" y="1"/>
                  </a:cxn>
                </a:cxnLst>
                <a:rect l="0" t="0" r="r" b="b"/>
                <a:pathLst>
                  <a:path w="57" h="13">
                    <a:moveTo>
                      <a:pt x="0" y="1"/>
                    </a:moveTo>
                    <a:lnTo>
                      <a:pt x="7" y="1"/>
                    </a:lnTo>
                    <a:lnTo>
                      <a:pt x="15" y="0"/>
                    </a:lnTo>
                    <a:lnTo>
                      <a:pt x="25" y="0"/>
                    </a:lnTo>
                    <a:lnTo>
                      <a:pt x="34" y="0"/>
                    </a:lnTo>
                    <a:lnTo>
                      <a:pt x="42" y="0"/>
                    </a:lnTo>
                    <a:lnTo>
                      <a:pt x="50" y="3"/>
                    </a:lnTo>
                    <a:lnTo>
                      <a:pt x="54" y="5"/>
                    </a:lnTo>
                    <a:lnTo>
                      <a:pt x="57" y="8"/>
                    </a:lnTo>
                    <a:lnTo>
                      <a:pt x="56" y="12"/>
                    </a:lnTo>
                    <a:lnTo>
                      <a:pt x="50" y="13"/>
                    </a:lnTo>
                    <a:lnTo>
                      <a:pt x="43" y="12"/>
                    </a:lnTo>
                    <a:lnTo>
                      <a:pt x="34" y="9"/>
                    </a:lnTo>
                    <a:lnTo>
                      <a:pt x="25" y="7"/>
                    </a:lnTo>
                    <a:lnTo>
                      <a:pt x="15" y="5"/>
                    </a:lnTo>
                    <a:lnTo>
                      <a:pt x="7" y="3"/>
                    </a:lnTo>
                    <a:lnTo>
                      <a:pt x="0" y="1"/>
                    </a:lnTo>
                    <a:close/>
                  </a:path>
                </a:pathLst>
              </a:custGeom>
              <a:solidFill>
                <a:srgbClr val="006600"/>
              </a:solidFill>
              <a:ln w="9525">
                <a:noFill/>
                <a:round/>
                <a:headEnd/>
                <a:tailEnd/>
              </a:ln>
            </p:spPr>
            <p:txBody>
              <a:bodyPr/>
              <a:lstStyle/>
              <a:p>
                <a:endParaRPr lang="en-US"/>
              </a:p>
            </p:txBody>
          </p:sp>
          <p:sp>
            <p:nvSpPr>
              <p:cNvPr id="5254" name="Freeform 134"/>
              <p:cNvSpPr>
                <a:spLocks/>
              </p:cNvSpPr>
              <p:nvPr/>
            </p:nvSpPr>
            <p:spPr bwMode="auto">
              <a:xfrm>
                <a:off x="2763" y="337"/>
                <a:ext cx="28" cy="9"/>
              </a:xfrm>
              <a:custGeom>
                <a:avLst/>
                <a:gdLst/>
                <a:ahLst/>
                <a:cxnLst>
                  <a:cxn ang="0">
                    <a:pos x="0" y="0"/>
                  </a:cxn>
                  <a:cxn ang="0">
                    <a:pos x="6" y="0"/>
                  </a:cxn>
                  <a:cxn ang="0">
                    <a:pos x="14" y="1"/>
                  </a:cxn>
                  <a:cxn ang="0">
                    <a:pos x="22" y="3"/>
                  </a:cxn>
                  <a:cxn ang="0">
                    <a:pos x="31" y="5"/>
                  </a:cxn>
                  <a:cxn ang="0">
                    <a:pos x="40" y="7"/>
                  </a:cxn>
                  <a:cxn ang="0">
                    <a:pos x="47" y="9"/>
                  </a:cxn>
                  <a:cxn ang="0">
                    <a:pos x="53" y="13"/>
                  </a:cxn>
                  <a:cxn ang="0">
                    <a:pos x="55" y="18"/>
                  </a:cxn>
                  <a:cxn ang="0">
                    <a:pos x="53" y="20"/>
                  </a:cxn>
                  <a:cxn ang="0">
                    <a:pos x="48" y="20"/>
                  </a:cxn>
                  <a:cxn ang="0">
                    <a:pos x="40" y="18"/>
                  </a:cxn>
                  <a:cxn ang="0">
                    <a:pos x="31" y="14"/>
                  </a:cxn>
                  <a:cxn ang="0">
                    <a:pos x="21" y="11"/>
                  </a:cxn>
                  <a:cxn ang="0">
                    <a:pos x="12" y="6"/>
                  </a:cxn>
                  <a:cxn ang="0">
                    <a:pos x="5" y="3"/>
                  </a:cxn>
                  <a:cxn ang="0">
                    <a:pos x="0" y="0"/>
                  </a:cxn>
                </a:cxnLst>
                <a:rect l="0" t="0" r="r" b="b"/>
                <a:pathLst>
                  <a:path w="55" h="20">
                    <a:moveTo>
                      <a:pt x="0" y="0"/>
                    </a:moveTo>
                    <a:lnTo>
                      <a:pt x="6" y="0"/>
                    </a:lnTo>
                    <a:lnTo>
                      <a:pt x="14" y="1"/>
                    </a:lnTo>
                    <a:lnTo>
                      <a:pt x="22" y="3"/>
                    </a:lnTo>
                    <a:lnTo>
                      <a:pt x="31" y="5"/>
                    </a:lnTo>
                    <a:lnTo>
                      <a:pt x="40" y="7"/>
                    </a:lnTo>
                    <a:lnTo>
                      <a:pt x="47" y="9"/>
                    </a:lnTo>
                    <a:lnTo>
                      <a:pt x="53" y="13"/>
                    </a:lnTo>
                    <a:lnTo>
                      <a:pt x="55" y="18"/>
                    </a:lnTo>
                    <a:lnTo>
                      <a:pt x="53" y="20"/>
                    </a:lnTo>
                    <a:lnTo>
                      <a:pt x="48" y="20"/>
                    </a:lnTo>
                    <a:lnTo>
                      <a:pt x="40" y="18"/>
                    </a:lnTo>
                    <a:lnTo>
                      <a:pt x="31" y="14"/>
                    </a:lnTo>
                    <a:lnTo>
                      <a:pt x="21" y="11"/>
                    </a:lnTo>
                    <a:lnTo>
                      <a:pt x="12" y="6"/>
                    </a:lnTo>
                    <a:lnTo>
                      <a:pt x="5" y="3"/>
                    </a:lnTo>
                    <a:lnTo>
                      <a:pt x="0" y="0"/>
                    </a:lnTo>
                    <a:close/>
                  </a:path>
                </a:pathLst>
              </a:custGeom>
              <a:solidFill>
                <a:srgbClr val="006600"/>
              </a:solidFill>
              <a:ln w="9525">
                <a:noFill/>
                <a:round/>
                <a:headEnd/>
                <a:tailEnd/>
              </a:ln>
            </p:spPr>
            <p:txBody>
              <a:bodyPr/>
              <a:lstStyle/>
              <a:p>
                <a:endParaRPr lang="en-US"/>
              </a:p>
            </p:txBody>
          </p:sp>
          <p:sp>
            <p:nvSpPr>
              <p:cNvPr id="5255" name="Freeform 135"/>
              <p:cNvSpPr>
                <a:spLocks/>
              </p:cNvSpPr>
              <p:nvPr/>
            </p:nvSpPr>
            <p:spPr bwMode="auto">
              <a:xfrm>
                <a:off x="2777" y="315"/>
                <a:ext cx="27" cy="6"/>
              </a:xfrm>
              <a:custGeom>
                <a:avLst/>
                <a:gdLst/>
                <a:ahLst/>
                <a:cxnLst>
                  <a:cxn ang="0">
                    <a:pos x="0" y="7"/>
                  </a:cxn>
                  <a:cxn ang="0">
                    <a:pos x="2" y="5"/>
                  </a:cxn>
                  <a:cxn ang="0">
                    <a:pos x="8" y="3"/>
                  </a:cxn>
                  <a:cxn ang="0">
                    <a:pos x="16" y="2"/>
                  </a:cxn>
                  <a:cxn ang="0">
                    <a:pos x="25" y="0"/>
                  </a:cxn>
                  <a:cxn ang="0">
                    <a:pos x="34" y="2"/>
                  </a:cxn>
                  <a:cxn ang="0">
                    <a:pos x="44" y="3"/>
                  </a:cxn>
                  <a:cxn ang="0">
                    <a:pos x="50" y="5"/>
                  </a:cxn>
                  <a:cxn ang="0">
                    <a:pos x="54" y="8"/>
                  </a:cxn>
                  <a:cxn ang="0">
                    <a:pos x="54" y="12"/>
                  </a:cxn>
                  <a:cxn ang="0">
                    <a:pos x="50" y="13"/>
                  </a:cxn>
                  <a:cxn ang="0">
                    <a:pos x="44" y="13"/>
                  </a:cxn>
                  <a:cxn ang="0">
                    <a:pos x="34" y="11"/>
                  </a:cxn>
                  <a:cxn ang="0">
                    <a:pos x="25" y="10"/>
                  </a:cxn>
                  <a:cxn ang="0">
                    <a:pos x="16" y="8"/>
                  </a:cxn>
                  <a:cxn ang="0">
                    <a:pos x="7" y="7"/>
                  </a:cxn>
                  <a:cxn ang="0">
                    <a:pos x="0" y="7"/>
                  </a:cxn>
                </a:cxnLst>
                <a:rect l="0" t="0" r="r" b="b"/>
                <a:pathLst>
                  <a:path w="54" h="13">
                    <a:moveTo>
                      <a:pt x="0" y="7"/>
                    </a:moveTo>
                    <a:lnTo>
                      <a:pt x="2" y="5"/>
                    </a:lnTo>
                    <a:lnTo>
                      <a:pt x="8" y="3"/>
                    </a:lnTo>
                    <a:lnTo>
                      <a:pt x="16" y="2"/>
                    </a:lnTo>
                    <a:lnTo>
                      <a:pt x="25" y="0"/>
                    </a:lnTo>
                    <a:lnTo>
                      <a:pt x="34" y="2"/>
                    </a:lnTo>
                    <a:lnTo>
                      <a:pt x="44" y="3"/>
                    </a:lnTo>
                    <a:lnTo>
                      <a:pt x="50" y="5"/>
                    </a:lnTo>
                    <a:lnTo>
                      <a:pt x="54" y="8"/>
                    </a:lnTo>
                    <a:lnTo>
                      <a:pt x="54" y="12"/>
                    </a:lnTo>
                    <a:lnTo>
                      <a:pt x="50" y="13"/>
                    </a:lnTo>
                    <a:lnTo>
                      <a:pt x="44" y="13"/>
                    </a:lnTo>
                    <a:lnTo>
                      <a:pt x="34" y="11"/>
                    </a:lnTo>
                    <a:lnTo>
                      <a:pt x="25" y="10"/>
                    </a:lnTo>
                    <a:lnTo>
                      <a:pt x="16" y="8"/>
                    </a:lnTo>
                    <a:lnTo>
                      <a:pt x="7" y="7"/>
                    </a:lnTo>
                    <a:lnTo>
                      <a:pt x="0" y="7"/>
                    </a:lnTo>
                    <a:close/>
                  </a:path>
                </a:pathLst>
              </a:custGeom>
              <a:solidFill>
                <a:srgbClr val="006600"/>
              </a:solidFill>
              <a:ln w="9525">
                <a:noFill/>
                <a:round/>
                <a:headEnd/>
                <a:tailEnd/>
              </a:ln>
            </p:spPr>
            <p:txBody>
              <a:bodyPr/>
              <a:lstStyle/>
              <a:p>
                <a:endParaRPr lang="en-US"/>
              </a:p>
            </p:txBody>
          </p:sp>
          <p:sp>
            <p:nvSpPr>
              <p:cNvPr id="5256" name="Freeform 136"/>
              <p:cNvSpPr>
                <a:spLocks/>
              </p:cNvSpPr>
              <p:nvPr/>
            </p:nvSpPr>
            <p:spPr bwMode="auto">
              <a:xfrm>
                <a:off x="2780" y="299"/>
                <a:ext cx="32" cy="8"/>
              </a:xfrm>
              <a:custGeom>
                <a:avLst/>
                <a:gdLst/>
                <a:ahLst/>
                <a:cxnLst>
                  <a:cxn ang="0">
                    <a:pos x="0" y="17"/>
                  </a:cxn>
                  <a:cxn ang="0">
                    <a:pos x="7" y="14"/>
                  </a:cxn>
                  <a:cxn ang="0">
                    <a:pos x="16" y="9"/>
                  </a:cxn>
                  <a:cxn ang="0">
                    <a:pos x="26" y="6"/>
                  </a:cxn>
                  <a:cxn ang="0">
                    <a:pos x="37" y="2"/>
                  </a:cxn>
                  <a:cxn ang="0">
                    <a:pos x="46" y="1"/>
                  </a:cxn>
                  <a:cxn ang="0">
                    <a:pos x="54" y="0"/>
                  </a:cxn>
                  <a:cxn ang="0">
                    <a:pos x="61" y="1"/>
                  </a:cxn>
                  <a:cxn ang="0">
                    <a:pos x="63" y="5"/>
                  </a:cxn>
                  <a:cxn ang="0">
                    <a:pos x="62" y="8"/>
                  </a:cxn>
                  <a:cxn ang="0">
                    <a:pos x="56" y="12"/>
                  </a:cxn>
                  <a:cxn ang="0">
                    <a:pos x="48" y="13"/>
                  </a:cxn>
                  <a:cxn ang="0">
                    <a:pos x="38" y="14"/>
                  </a:cxn>
                  <a:cxn ang="0">
                    <a:pos x="26" y="15"/>
                  </a:cxn>
                  <a:cxn ang="0">
                    <a:pos x="16" y="15"/>
                  </a:cxn>
                  <a:cxn ang="0">
                    <a:pos x="7" y="16"/>
                  </a:cxn>
                  <a:cxn ang="0">
                    <a:pos x="0" y="17"/>
                  </a:cxn>
                </a:cxnLst>
                <a:rect l="0" t="0" r="r" b="b"/>
                <a:pathLst>
                  <a:path w="63" h="17">
                    <a:moveTo>
                      <a:pt x="0" y="17"/>
                    </a:moveTo>
                    <a:lnTo>
                      <a:pt x="7" y="14"/>
                    </a:lnTo>
                    <a:lnTo>
                      <a:pt x="16" y="9"/>
                    </a:lnTo>
                    <a:lnTo>
                      <a:pt x="26" y="6"/>
                    </a:lnTo>
                    <a:lnTo>
                      <a:pt x="37" y="2"/>
                    </a:lnTo>
                    <a:lnTo>
                      <a:pt x="46" y="1"/>
                    </a:lnTo>
                    <a:lnTo>
                      <a:pt x="54" y="0"/>
                    </a:lnTo>
                    <a:lnTo>
                      <a:pt x="61" y="1"/>
                    </a:lnTo>
                    <a:lnTo>
                      <a:pt x="63" y="5"/>
                    </a:lnTo>
                    <a:lnTo>
                      <a:pt x="62" y="8"/>
                    </a:lnTo>
                    <a:lnTo>
                      <a:pt x="56" y="12"/>
                    </a:lnTo>
                    <a:lnTo>
                      <a:pt x="48" y="13"/>
                    </a:lnTo>
                    <a:lnTo>
                      <a:pt x="38" y="14"/>
                    </a:lnTo>
                    <a:lnTo>
                      <a:pt x="26" y="15"/>
                    </a:lnTo>
                    <a:lnTo>
                      <a:pt x="16" y="15"/>
                    </a:lnTo>
                    <a:lnTo>
                      <a:pt x="7" y="16"/>
                    </a:lnTo>
                    <a:lnTo>
                      <a:pt x="0" y="17"/>
                    </a:lnTo>
                    <a:close/>
                  </a:path>
                </a:pathLst>
              </a:custGeom>
              <a:solidFill>
                <a:srgbClr val="006600"/>
              </a:solidFill>
              <a:ln w="9525">
                <a:noFill/>
                <a:round/>
                <a:headEnd/>
                <a:tailEnd/>
              </a:ln>
            </p:spPr>
            <p:txBody>
              <a:bodyPr/>
              <a:lstStyle/>
              <a:p>
                <a:endParaRPr lang="en-US"/>
              </a:p>
            </p:txBody>
          </p:sp>
          <p:sp>
            <p:nvSpPr>
              <p:cNvPr id="5257" name="Freeform 137"/>
              <p:cNvSpPr>
                <a:spLocks/>
              </p:cNvSpPr>
              <p:nvPr/>
            </p:nvSpPr>
            <p:spPr bwMode="auto">
              <a:xfrm>
                <a:off x="2786" y="283"/>
                <a:ext cx="35" cy="10"/>
              </a:xfrm>
              <a:custGeom>
                <a:avLst/>
                <a:gdLst/>
                <a:ahLst/>
                <a:cxnLst>
                  <a:cxn ang="0">
                    <a:pos x="0" y="20"/>
                  </a:cxn>
                  <a:cxn ang="0">
                    <a:pos x="6" y="17"/>
                  </a:cxn>
                  <a:cxn ang="0">
                    <a:pos x="16" y="13"/>
                  </a:cxn>
                  <a:cxn ang="0">
                    <a:pos x="28" y="8"/>
                  </a:cxn>
                  <a:cxn ang="0">
                    <a:pos x="39" y="5"/>
                  </a:cxn>
                  <a:cxn ang="0">
                    <a:pos x="51" y="1"/>
                  </a:cxn>
                  <a:cxn ang="0">
                    <a:pos x="60" y="0"/>
                  </a:cxn>
                  <a:cxn ang="0">
                    <a:pos x="67" y="0"/>
                  </a:cxn>
                  <a:cxn ang="0">
                    <a:pos x="69" y="4"/>
                  </a:cxn>
                  <a:cxn ang="0">
                    <a:pos x="66" y="8"/>
                  </a:cxn>
                  <a:cxn ang="0">
                    <a:pos x="59" y="12"/>
                  </a:cxn>
                  <a:cxn ang="0">
                    <a:pos x="49" y="14"/>
                  </a:cxn>
                  <a:cxn ang="0">
                    <a:pos x="37" y="16"/>
                  </a:cxn>
                  <a:cxn ang="0">
                    <a:pos x="26" y="17"/>
                  </a:cxn>
                  <a:cxn ang="0">
                    <a:pos x="14" y="18"/>
                  </a:cxn>
                  <a:cxn ang="0">
                    <a:pos x="6" y="18"/>
                  </a:cxn>
                  <a:cxn ang="0">
                    <a:pos x="0" y="20"/>
                  </a:cxn>
                </a:cxnLst>
                <a:rect l="0" t="0" r="r" b="b"/>
                <a:pathLst>
                  <a:path w="69" h="20">
                    <a:moveTo>
                      <a:pt x="0" y="20"/>
                    </a:moveTo>
                    <a:lnTo>
                      <a:pt x="6" y="17"/>
                    </a:lnTo>
                    <a:lnTo>
                      <a:pt x="16" y="13"/>
                    </a:lnTo>
                    <a:lnTo>
                      <a:pt x="28" y="8"/>
                    </a:lnTo>
                    <a:lnTo>
                      <a:pt x="39" y="5"/>
                    </a:lnTo>
                    <a:lnTo>
                      <a:pt x="51" y="1"/>
                    </a:lnTo>
                    <a:lnTo>
                      <a:pt x="60" y="0"/>
                    </a:lnTo>
                    <a:lnTo>
                      <a:pt x="67" y="0"/>
                    </a:lnTo>
                    <a:lnTo>
                      <a:pt x="69" y="4"/>
                    </a:lnTo>
                    <a:lnTo>
                      <a:pt x="66" y="8"/>
                    </a:lnTo>
                    <a:lnTo>
                      <a:pt x="59" y="12"/>
                    </a:lnTo>
                    <a:lnTo>
                      <a:pt x="49" y="14"/>
                    </a:lnTo>
                    <a:lnTo>
                      <a:pt x="37" y="16"/>
                    </a:lnTo>
                    <a:lnTo>
                      <a:pt x="26" y="17"/>
                    </a:lnTo>
                    <a:lnTo>
                      <a:pt x="14" y="18"/>
                    </a:lnTo>
                    <a:lnTo>
                      <a:pt x="6" y="18"/>
                    </a:lnTo>
                    <a:lnTo>
                      <a:pt x="0" y="20"/>
                    </a:lnTo>
                    <a:close/>
                  </a:path>
                </a:pathLst>
              </a:custGeom>
              <a:solidFill>
                <a:srgbClr val="006600"/>
              </a:solidFill>
              <a:ln w="9525">
                <a:noFill/>
                <a:round/>
                <a:headEnd/>
                <a:tailEnd/>
              </a:ln>
            </p:spPr>
            <p:txBody>
              <a:bodyPr/>
              <a:lstStyle/>
              <a:p>
                <a:endParaRPr lang="en-US"/>
              </a:p>
            </p:txBody>
          </p:sp>
          <p:sp>
            <p:nvSpPr>
              <p:cNvPr id="5258" name="Freeform 138"/>
              <p:cNvSpPr>
                <a:spLocks/>
              </p:cNvSpPr>
              <p:nvPr/>
            </p:nvSpPr>
            <p:spPr bwMode="auto">
              <a:xfrm>
                <a:off x="2787" y="249"/>
                <a:ext cx="37" cy="18"/>
              </a:xfrm>
              <a:custGeom>
                <a:avLst/>
                <a:gdLst/>
                <a:ahLst/>
                <a:cxnLst>
                  <a:cxn ang="0">
                    <a:pos x="0" y="36"/>
                  </a:cxn>
                  <a:cxn ang="0">
                    <a:pos x="7" y="30"/>
                  </a:cxn>
                  <a:cxn ang="0">
                    <a:pos x="18" y="23"/>
                  </a:cxn>
                  <a:cxn ang="0">
                    <a:pos x="28" y="16"/>
                  </a:cxn>
                  <a:cxn ang="0">
                    <a:pos x="41" y="9"/>
                  </a:cxn>
                  <a:cxn ang="0">
                    <a:pos x="52" y="5"/>
                  </a:cxn>
                  <a:cxn ang="0">
                    <a:pos x="63" y="1"/>
                  </a:cxn>
                  <a:cxn ang="0">
                    <a:pos x="71" y="0"/>
                  </a:cxn>
                  <a:cxn ang="0">
                    <a:pos x="74" y="2"/>
                  </a:cxn>
                  <a:cxn ang="0">
                    <a:pos x="73" y="6"/>
                  </a:cxn>
                  <a:cxn ang="0">
                    <a:pos x="66" y="10"/>
                  </a:cxn>
                  <a:cxn ang="0">
                    <a:pos x="54" y="15"/>
                  </a:cxn>
                  <a:cxn ang="0">
                    <a:pos x="42" y="19"/>
                  </a:cxn>
                  <a:cxn ang="0">
                    <a:pos x="28" y="23"/>
                  </a:cxn>
                  <a:cxn ang="0">
                    <a:pos x="15" y="28"/>
                  </a:cxn>
                  <a:cxn ang="0">
                    <a:pos x="6" y="32"/>
                  </a:cxn>
                  <a:cxn ang="0">
                    <a:pos x="0" y="36"/>
                  </a:cxn>
                </a:cxnLst>
                <a:rect l="0" t="0" r="r" b="b"/>
                <a:pathLst>
                  <a:path w="74" h="36">
                    <a:moveTo>
                      <a:pt x="0" y="36"/>
                    </a:moveTo>
                    <a:lnTo>
                      <a:pt x="7" y="30"/>
                    </a:lnTo>
                    <a:lnTo>
                      <a:pt x="18" y="23"/>
                    </a:lnTo>
                    <a:lnTo>
                      <a:pt x="28" y="16"/>
                    </a:lnTo>
                    <a:lnTo>
                      <a:pt x="41" y="9"/>
                    </a:lnTo>
                    <a:lnTo>
                      <a:pt x="52" y="5"/>
                    </a:lnTo>
                    <a:lnTo>
                      <a:pt x="63" y="1"/>
                    </a:lnTo>
                    <a:lnTo>
                      <a:pt x="71" y="0"/>
                    </a:lnTo>
                    <a:lnTo>
                      <a:pt x="74" y="2"/>
                    </a:lnTo>
                    <a:lnTo>
                      <a:pt x="73" y="6"/>
                    </a:lnTo>
                    <a:lnTo>
                      <a:pt x="66" y="10"/>
                    </a:lnTo>
                    <a:lnTo>
                      <a:pt x="54" y="15"/>
                    </a:lnTo>
                    <a:lnTo>
                      <a:pt x="42" y="19"/>
                    </a:lnTo>
                    <a:lnTo>
                      <a:pt x="28" y="23"/>
                    </a:lnTo>
                    <a:lnTo>
                      <a:pt x="15" y="28"/>
                    </a:lnTo>
                    <a:lnTo>
                      <a:pt x="6" y="32"/>
                    </a:lnTo>
                    <a:lnTo>
                      <a:pt x="0" y="36"/>
                    </a:lnTo>
                    <a:close/>
                  </a:path>
                </a:pathLst>
              </a:custGeom>
              <a:solidFill>
                <a:srgbClr val="006600"/>
              </a:solidFill>
              <a:ln w="9525">
                <a:noFill/>
                <a:round/>
                <a:headEnd/>
                <a:tailEnd/>
              </a:ln>
            </p:spPr>
            <p:txBody>
              <a:bodyPr/>
              <a:lstStyle/>
              <a:p>
                <a:endParaRPr lang="en-US"/>
              </a:p>
            </p:txBody>
          </p:sp>
          <p:sp>
            <p:nvSpPr>
              <p:cNvPr id="5259" name="Freeform 139"/>
              <p:cNvSpPr>
                <a:spLocks/>
              </p:cNvSpPr>
              <p:nvPr/>
            </p:nvSpPr>
            <p:spPr bwMode="auto">
              <a:xfrm>
                <a:off x="2784" y="216"/>
                <a:ext cx="34" cy="22"/>
              </a:xfrm>
              <a:custGeom>
                <a:avLst/>
                <a:gdLst/>
                <a:ahLst/>
                <a:cxnLst>
                  <a:cxn ang="0">
                    <a:pos x="0" y="43"/>
                  </a:cxn>
                  <a:cxn ang="0">
                    <a:pos x="5" y="38"/>
                  </a:cxn>
                  <a:cxn ang="0">
                    <a:pos x="14" y="30"/>
                  </a:cxn>
                  <a:cxn ang="0">
                    <a:pos x="24" y="22"/>
                  </a:cxn>
                  <a:cxn ang="0">
                    <a:pos x="35" y="14"/>
                  </a:cxn>
                  <a:cxn ang="0">
                    <a:pos x="47" y="7"/>
                  </a:cxn>
                  <a:cxn ang="0">
                    <a:pos x="56" y="3"/>
                  </a:cxn>
                  <a:cxn ang="0">
                    <a:pos x="64" y="0"/>
                  </a:cxn>
                  <a:cxn ang="0">
                    <a:pos x="68" y="3"/>
                  </a:cxn>
                  <a:cxn ang="0">
                    <a:pos x="67" y="7"/>
                  </a:cxn>
                  <a:cxn ang="0">
                    <a:pos x="60" y="13"/>
                  </a:cxn>
                  <a:cxn ang="0">
                    <a:pos x="50" y="19"/>
                  </a:cxn>
                  <a:cxn ang="0">
                    <a:pos x="38" y="25"/>
                  </a:cxn>
                  <a:cxn ang="0">
                    <a:pos x="25" y="30"/>
                  </a:cxn>
                  <a:cxn ang="0">
                    <a:pos x="14" y="36"/>
                  </a:cxn>
                  <a:cxn ang="0">
                    <a:pos x="4" y="40"/>
                  </a:cxn>
                  <a:cxn ang="0">
                    <a:pos x="0" y="43"/>
                  </a:cxn>
                </a:cxnLst>
                <a:rect l="0" t="0" r="r" b="b"/>
                <a:pathLst>
                  <a:path w="68" h="43">
                    <a:moveTo>
                      <a:pt x="0" y="43"/>
                    </a:moveTo>
                    <a:lnTo>
                      <a:pt x="5" y="38"/>
                    </a:lnTo>
                    <a:lnTo>
                      <a:pt x="14" y="30"/>
                    </a:lnTo>
                    <a:lnTo>
                      <a:pt x="24" y="22"/>
                    </a:lnTo>
                    <a:lnTo>
                      <a:pt x="35" y="14"/>
                    </a:lnTo>
                    <a:lnTo>
                      <a:pt x="47" y="7"/>
                    </a:lnTo>
                    <a:lnTo>
                      <a:pt x="56" y="3"/>
                    </a:lnTo>
                    <a:lnTo>
                      <a:pt x="64" y="0"/>
                    </a:lnTo>
                    <a:lnTo>
                      <a:pt x="68" y="3"/>
                    </a:lnTo>
                    <a:lnTo>
                      <a:pt x="67" y="7"/>
                    </a:lnTo>
                    <a:lnTo>
                      <a:pt x="60" y="13"/>
                    </a:lnTo>
                    <a:lnTo>
                      <a:pt x="50" y="19"/>
                    </a:lnTo>
                    <a:lnTo>
                      <a:pt x="38" y="25"/>
                    </a:lnTo>
                    <a:lnTo>
                      <a:pt x="25" y="30"/>
                    </a:lnTo>
                    <a:lnTo>
                      <a:pt x="14" y="36"/>
                    </a:lnTo>
                    <a:lnTo>
                      <a:pt x="4" y="40"/>
                    </a:lnTo>
                    <a:lnTo>
                      <a:pt x="0" y="43"/>
                    </a:lnTo>
                    <a:close/>
                  </a:path>
                </a:pathLst>
              </a:custGeom>
              <a:solidFill>
                <a:srgbClr val="006600"/>
              </a:solidFill>
              <a:ln w="9525">
                <a:noFill/>
                <a:round/>
                <a:headEnd/>
                <a:tailEnd/>
              </a:ln>
            </p:spPr>
            <p:txBody>
              <a:bodyPr/>
              <a:lstStyle/>
              <a:p>
                <a:endParaRPr lang="en-US"/>
              </a:p>
            </p:txBody>
          </p:sp>
          <p:sp>
            <p:nvSpPr>
              <p:cNvPr id="5260" name="Freeform 140"/>
              <p:cNvSpPr>
                <a:spLocks/>
              </p:cNvSpPr>
              <p:nvPr/>
            </p:nvSpPr>
            <p:spPr bwMode="auto">
              <a:xfrm>
                <a:off x="2788" y="262"/>
                <a:ext cx="31" cy="18"/>
              </a:xfrm>
              <a:custGeom>
                <a:avLst/>
                <a:gdLst/>
                <a:ahLst/>
                <a:cxnLst>
                  <a:cxn ang="0">
                    <a:pos x="0" y="35"/>
                  </a:cxn>
                  <a:cxn ang="0">
                    <a:pos x="5" y="31"/>
                  </a:cxn>
                  <a:cxn ang="0">
                    <a:pos x="13" y="25"/>
                  </a:cxn>
                  <a:cxn ang="0">
                    <a:pos x="24" y="17"/>
                  </a:cxn>
                  <a:cxn ang="0">
                    <a:pos x="34" y="10"/>
                  </a:cxn>
                  <a:cxn ang="0">
                    <a:pos x="45" y="4"/>
                  </a:cxn>
                  <a:cxn ang="0">
                    <a:pos x="53" y="1"/>
                  </a:cxn>
                  <a:cxn ang="0">
                    <a:pos x="60" y="0"/>
                  </a:cxn>
                  <a:cxn ang="0">
                    <a:pos x="62" y="2"/>
                  </a:cxn>
                  <a:cxn ang="0">
                    <a:pos x="60" y="8"/>
                  </a:cxn>
                  <a:cxn ang="0">
                    <a:pos x="54" y="12"/>
                  </a:cxn>
                  <a:cxn ang="0">
                    <a:pos x="45" y="17"/>
                  </a:cxn>
                  <a:cxn ang="0">
                    <a:pos x="34" y="21"/>
                  </a:cxn>
                  <a:cxn ang="0">
                    <a:pos x="23" y="26"/>
                  </a:cxn>
                  <a:cxn ang="0">
                    <a:pos x="12" y="30"/>
                  </a:cxn>
                  <a:cxn ang="0">
                    <a:pos x="4" y="33"/>
                  </a:cxn>
                  <a:cxn ang="0">
                    <a:pos x="0" y="35"/>
                  </a:cxn>
                </a:cxnLst>
                <a:rect l="0" t="0" r="r" b="b"/>
                <a:pathLst>
                  <a:path w="62" h="35">
                    <a:moveTo>
                      <a:pt x="0" y="35"/>
                    </a:moveTo>
                    <a:lnTo>
                      <a:pt x="5" y="31"/>
                    </a:lnTo>
                    <a:lnTo>
                      <a:pt x="13" y="25"/>
                    </a:lnTo>
                    <a:lnTo>
                      <a:pt x="24" y="17"/>
                    </a:lnTo>
                    <a:lnTo>
                      <a:pt x="34" y="10"/>
                    </a:lnTo>
                    <a:lnTo>
                      <a:pt x="45" y="4"/>
                    </a:lnTo>
                    <a:lnTo>
                      <a:pt x="53" y="1"/>
                    </a:lnTo>
                    <a:lnTo>
                      <a:pt x="60" y="0"/>
                    </a:lnTo>
                    <a:lnTo>
                      <a:pt x="62" y="2"/>
                    </a:lnTo>
                    <a:lnTo>
                      <a:pt x="60" y="8"/>
                    </a:lnTo>
                    <a:lnTo>
                      <a:pt x="54" y="12"/>
                    </a:lnTo>
                    <a:lnTo>
                      <a:pt x="45" y="17"/>
                    </a:lnTo>
                    <a:lnTo>
                      <a:pt x="34" y="21"/>
                    </a:lnTo>
                    <a:lnTo>
                      <a:pt x="23" y="26"/>
                    </a:lnTo>
                    <a:lnTo>
                      <a:pt x="12" y="30"/>
                    </a:lnTo>
                    <a:lnTo>
                      <a:pt x="4" y="33"/>
                    </a:lnTo>
                    <a:lnTo>
                      <a:pt x="0" y="35"/>
                    </a:lnTo>
                    <a:close/>
                  </a:path>
                </a:pathLst>
              </a:custGeom>
              <a:solidFill>
                <a:srgbClr val="006600"/>
              </a:solidFill>
              <a:ln w="9525">
                <a:noFill/>
                <a:round/>
                <a:headEnd/>
                <a:tailEnd/>
              </a:ln>
            </p:spPr>
            <p:txBody>
              <a:bodyPr/>
              <a:lstStyle/>
              <a:p>
                <a:endParaRPr lang="en-US"/>
              </a:p>
            </p:txBody>
          </p:sp>
          <p:sp>
            <p:nvSpPr>
              <p:cNvPr id="5261" name="Freeform 141"/>
              <p:cNvSpPr>
                <a:spLocks/>
              </p:cNvSpPr>
              <p:nvPr/>
            </p:nvSpPr>
            <p:spPr bwMode="auto">
              <a:xfrm>
                <a:off x="2746" y="250"/>
                <a:ext cx="44" cy="28"/>
              </a:xfrm>
              <a:custGeom>
                <a:avLst/>
                <a:gdLst/>
                <a:ahLst/>
                <a:cxnLst>
                  <a:cxn ang="0">
                    <a:pos x="0" y="1"/>
                  </a:cxn>
                  <a:cxn ang="0">
                    <a:pos x="4" y="0"/>
                  </a:cxn>
                  <a:cxn ang="0">
                    <a:pos x="15" y="3"/>
                  </a:cxn>
                  <a:cxn ang="0">
                    <a:pos x="27" y="8"/>
                  </a:cxn>
                  <a:cxn ang="0">
                    <a:pos x="42" y="18"/>
                  </a:cxn>
                  <a:cxn ang="0">
                    <a:pos x="57" y="27"/>
                  </a:cxn>
                  <a:cxn ang="0">
                    <a:pos x="71" y="37"/>
                  </a:cxn>
                  <a:cxn ang="0">
                    <a:pos x="82" y="49"/>
                  </a:cxn>
                  <a:cxn ang="0">
                    <a:pos x="88" y="58"/>
                  </a:cxn>
                  <a:cxn ang="0">
                    <a:pos x="81" y="54"/>
                  </a:cxn>
                  <a:cxn ang="0">
                    <a:pos x="70" y="47"/>
                  </a:cxn>
                  <a:cxn ang="0">
                    <a:pos x="55" y="39"/>
                  </a:cxn>
                  <a:cxn ang="0">
                    <a:pos x="39" y="30"/>
                  </a:cxn>
                  <a:cxn ang="0">
                    <a:pos x="24" y="21"/>
                  </a:cxn>
                  <a:cxn ang="0">
                    <a:pos x="11" y="12"/>
                  </a:cxn>
                  <a:cxn ang="0">
                    <a:pos x="2" y="5"/>
                  </a:cxn>
                  <a:cxn ang="0">
                    <a:pos x="0" y="1"/>
                  </a:cxn>
                </a:cxnLst>
                <a:rect l="0" t="0" r="r" b="b"/>
                <a:pathLst>
                  <a:path w="88" h="58">
                    <a:moveTo>
                      <a:pt x="0" y="1"/>
                    </a:moveTo>
                    <a:lnTo>
                      <a:pt x="4" y="0"/>
                    </a:lnTo>
                    <a:lnTo>
                      <a:pt x="15" y="3"/>
                    </a:lnTo>
                    <a:lnTo>
                      <a:pt x="27" y="8"/>
                    </a:lnTo>
                    <a:lnTo>
                      <a:pt x="42" y="18"/>
                    </a:lnTo>
                    <a:lnTo>
                      <a:pt x="57" y="27"/>
                    </a:lnTo>
                    <a:lnTo>
                      <a:pt x="71" y="37"/>
                    </a:lnTo>
                    <a:lnTo>
                      <a:pt x="82" y="49"/>
                    </a:lnTo>
                    <a:lnTo>
                      <a:pt x="88" y="58"/>
                    </a:lnTo>
                    <a:lnTo>
                      <a:pt x="81" y="54"/>
                    </a:lnTo>
                    <a:lnTo>
                      <a:pt x="70" y="47"/>
                    </a:lnTo>
                    <a:lnTo>
                      <a:pt x="55" y="39"/>
                    </a:lnTo>
                    <a:lnTo>
                      <a:pt x="39" y="30"/>
                    </a:lnTo>
                    <a:lnTo>
                      <a:pt x="24" y="21"/>
                    </a:lnTo>
                    <a:lnTo>
                      <a:pt x="11" y="12"/>
                    </a:lnTo>
                    <a:lnTo>
                      <a:pt x="2" y="5"/>
                    </a:lnTo>
                    <a:lnTo>
                      <a:pt x="0" y="1"/>
                    </a:lnTo>
                    <a:close/>
                  </a:path>
                </a:pathLst>
              </a:custGeom>
              <a:solidFill>
                <a:srgbClr val="006600"/>
              </a:solidFill>
              <a:ln w="9525">
                <a:noFill/>
                <a:round/>
                <a:headEnd/>
                <a:tailEnd/>
              </a:ln>
            </p:spPr>
            <p:txBody>
              <a:bodyPr/>
              <a:lstStyle/>
              <a:p>
                <a:endParaRPr lang="en-US"/>
              </a:p>
            </p:txBody>
          </p:sp>
          <p:sp>
            <p:nvSpPr>
              <p:cNvPr id="5262" name="Freeform 142"/>
              <p:cNvSpPr>
                <a:spLocks/>
              </p:cNvSpPr>
              <p:nvPr/>
            </p:nvSpPr>
            <p:spPr bwMode="auto">
              <a:xfrm>
                <a:off x="2754" y="231"/>
                <a:ext cx="34" cy="24"/>
              </a:xfrm>
              <a:custGeom>
                <a:avLst/>
                <a:gdLst/>
                <a:ahLst/>
                <a:cxnLst>
                  <a:cxn ang="0">
                    <a:pos x="0" y="0"/>
                  </a:cxn>
                  <a:cxn ang="0">
                    <a:pos x="3" y="0"/>
                  </a:cxn>
                  <a:cxn ang="0">
                    <a:pos x="10" y="3"/>
                  </a:cxn>
                  <a:cxn ang="0">
                    <a:pos x="20" y="7"/>
                  </a:cxn>
                  <a:cxn ang="0">
                    <a:pos x="32" y="13"/>
                  </a:cxn>
                  <a:cxn ang="0">
                    <a:pos x="43" y="21"/>
                  </a:cxn>
                  <a:cxn ang="0">
                    <a:pos x="54" y="30"/>
                  </a:cxn>
                  <a:cxn ang="0">
                    <a:pos x="63" y="39"/>
                  </a:cxn>
                  <a:cxn ang="0">
                    <a:pos x="69" y="50"/>
                  </a:cxn>
                  <a:cxn ang="0">
                    <a:pos x="62" y="44"/>
                  </a:cxn>
                  <a:cxn ang="0">
                    <a:pos x="52" y="37"/>
                  </a:cxn>
                  <a:cxn ang="0">
                    <a:pos x="40" y="29"/>
                  </a:cxn>
                  <a:cxn ang="0">
                    <a:pos x="27" y="21"/>
                  </a:cxn>
                  <a:cxn ang="0">
                    <a:pos x="17" y="14"/>
                  </a:cxn>
                  <a:cxn ang="0">
                    <a:pos x="8" y="8"/>
                  </a:cxn>
                  <a:cxn ang="0">
                    <a:pos x="1" y="4"/>
                  </a:cxn>
                  <a:cxn ang="0">
                    <a:pos x="0" y="0"/>
                  </a:cxn>
                </a:cxnLst>
                <a:rect l="0" t="0" r="r" b="b"/>
                <a:pathLst>
                  <a:path w="69" h="50">
                    <a:moveTo>
                      <a:pt x="0" y="0"/>
                    </a:moveTo>
                    <a:lnTo>
                      <a:pt x="3" y="0"/>
                    </a:lnTo>
                    <a:lnTo>
                      <a:pt x="10" y="3"/>
                    </a:lnTo>
                    <a:lnTo>
                      <a:pt x="20" y="7"/>
                    </a:lnTo>
                    <a:lnTo>
                      <a:pt x="32" y="13"/>
                    </a:lnTo>
                    <a:lnTo>
                      <a:pt x="43" y="21"/>
                    </a:lnTo>
                    <a:lnTo>
                      <a:pt x="54" y="30"/>
                    </a:lnTo>
                    <a:lnTo>
                      <a:pt x="63" y="39"/>
                    </a:lnTo>
                    <a:lnTo>
                      <a:pt x="69" y="50"/>
                    </a:lnTo>
                    <a:lnTo>
                      <a:pt x="62" y="44"/>
                    </a:lnTo>
                    <a:lnTo>
                      <a:pt x="52" y="37"/>
                    </a:lnTo>
                    <a:lnTo>
                      <a:pt x="40" y="29"/>
                    </a:lnTo>
                    <a:lnTo>
                      <a:pt x="27" y="21"/>
                    </a:lnTo>
                    <a:lnTo>
                      <a:pt x="17" y="14"/>
                    </a:lnTo>
                    <a:lnTo>
                      <a:pt x="8" y="8"/>
                    </a:lnTo>
                    <a:lnTo>
                      <a:pt x="1" y="4"/>
                    </a:lnTo>
                    <a:lnTo>
                      <a:pt x="0" y="0"/>
                    </a:lnTo>
                    <a:close/>
                  </a:path>
                </a:pathLst>
              </a:custGeom>
              <a:solidFill>
                <a:srgbClr val="006600"/>
              </a:solidFill>
              <a:ln w="9525">
                <a:noFill/>
                <a:round/>
                <a:headEnd/>
                <a:tailEnd/>
              </a:ln>
            </p:spPr>
            <p:txBody>
              <a:bodyPr/>
              <a:lstStyle/>
              <a:p>
                <a:endParaRPr lang="en-US"/>
              </a:p>
            </p:txBody>
          </p:sp>
          <p:sp>
            <p:nvSpPr>
              <p:cNvPr id="5263" name="Freeform 143"/>
              <p:cNvSpPr>
                <a:spLocks/>
              </p:cNvSpPr>
              <p:nvPr/>
            </p:nvSpPr>
            <p:spPr bwMode="auto">
              <a:xfrm>
                <a:off x="2786" y="231"/>
                <a:ext cx="35" cy="21"/>
              </a:xfrm>
              <a:custGeom>
                <a:avLst/>
                <a:gdLst/>
                <a:ahLst/>
                <a:cxnLst>
                  <a:cxn ang="0">
                    <a:pos x="0" y="43"/>
                  </a:cxn>
                  <a:cxn ang="0">
                    <a:pos x="6" y="37"/>
                  </a:cxn>
                  <a:cxn ang="0">
                    <a:pos x="14" y="30"/>
                  </a:cxn>
                  <a:cxn ang="0">
                    <a:pos x="26" y="22"/>
                  </a:cxn>
                  <a:cxn ang="0">
                    <a:pos x="37" y="14"/>
                  </a:cxn>
                  <a:cxn ang="0">
                    <a:pos x="47" y="7"/>
                  </a:cxn>
                  <a:cxn ang="0">
                    <a:pos x="58" y="3"/>
                  </a:cxn>
                  <a:cxn ang="0">
                    <a:pos x="65" y="0"/>
                  </a:cxn>
                  <a:cxn ang="0">
                    <a:pos x="69" y="3"/>
                  </a:cxn>
                  <a:cxn ang="0">
                    <a:pos x="68" y="7"/>
                  </a:cxn>
                  <a:cxn ang="0">
                    <a:pos x="61" y="13"/>
                  </a:cxn>
                  <a:cxn ang="0">
                    <a:pos x="51" y="19"/>
                  </a:cxn>
                  <a:cxn ang="0">
                    <a:pos x="38" y="25"/>
                  </a:cxn>
                  <a:cxn ang="0">
                    <a:pos x="26" y="29"/>
                  </a:cxn>
                  <a:cxn ang="0">
                    <a:pos x="14" y="35"/>
                  </a:cxn>
                  <a:cxn ang="0">
                    <a:pos x="5" y="40"/>
                  </a:cxn>
                  <a:cxn ang="0">
                    <a:pos x="0" y="43"/>
                  </a:cxn>
                </a:cxnLst>
                <a:rect l="0" t="0" r="r" b="b"/>
                <a:pathLst>
                  <a:path w="69" h="43">
                    <a:moveTo>
                      <a:pt x="0" y="43"/>
                    </a:moveTo>
                    <a:lnTo>
                      <a:pt x="6" y="37"/>
                    </a:lnTo>
                    <a:lnTo>
                      <a:pt x="14" y="30"/>
                    </a:lnTo>
                    <a:lnTo>
                      <a:pt x="26" y="22"/>
                    </a:lnTo>
                    <a:lnTo>
                      <a:pt x="37" y="14"/>
                    </a:lnTo>
                    <a:lnTo>
                      <a:pt x="47" y="7"/>
                    </a:lnTo>
                    <a:lnTo>
                      <a:pt x="58" y="3"/>
                    </a:lnTo>
                    <a:lnTo>
                      <a:pt x="65" y="0"/>
                    </a:lnTo>
                    <a:lnTo>
                      <a:pt x="69" y="3"/>
                    </a:lnTo>
                    <a:lnTo>
                      <a:pt x="68" y="7"/>
                    </a:lnTo>
                    <a:lnTo>
                      <a:pt x="61" y="13"/>
                    </a:lnTo>
                    <a:lnTo>
                      <a:pt x="51" y="19"/>
                    </a:lnTo>
                    <a:lnTo>
                      <a:pt x="38" y="25"/>
                    </a:lnTo>
                    <a:lnTo>
                      <a:pt x="26" y="29"/>
                    </a:lnTo>
                    <a:lnTo>
                      <a:pt x="14" y="35"/>
                    </a:lnTo>
                    <a:lnTo>
                      <a:pt x="5" y="40"/>
                    </a:lnTo>
                    <a:lnTo>
                      <a:pt x="0" y="43"/>
                    </a:lnTo>
                    <a:close/>
                  </a:path>
                </a:pathLst>
              </a:custGeom>
              <a:solidFill>
                <a:srgbClr val="006600"/>
              </a:solidFill>
              <a:ln w="9525">
                <a:noFill/>
                <a:round/>
                <a:headEnd/>
                <a:tailEnd/>
              </a:ln>
            </p:spPr>
            <p:txBody>
              <a:bodyPr/>
              <a:lstStyle/>
              <a:p>
                <a:endParaRPr lang="en-US"/>
              </a:p>
            </p:txBody>
          </p:sp>
          <p:sp>
            <p:nvSpPr>
              <p:cNvPr id="5264" name="Freeform 144"/>
              <p:cNvSpPr>
                <a:spLocks/>
              </p:cNvSpPr>
              <p:nvPr/>
            </p:nvSpPr>
            <p:spPr bwMode="auto">
              <a:xfrm>
                <a:off x="2063" y="1221"/>
                <a:ext cx="150" cy="58"/>
              </a:xfrm>
              <a:custGeom>
                <a:avLst/>
                <a:gdLst/>
                <a:ahLst/>
                <a:cxnLst>
                  <a:cxn ang="0">
                    <a:pos x="301" y="21"/>
                  </a:cxn>
                  <a:cxn ang="0">
                    <a:pos x="301" y="22"/>
                  </a:cxn>
                  <a:cxn ang="0">
                    <a:pos x="297" y="24"/>
                  </a:cxn>
                  <a:cxn ang="0">
                    <a:pos x="294" y="25"/>
                  </a:cxn>
                  <a:cxn ang="0">
                    <a:pos x="294" y="28"/>
                  </a:cxn>
                  <a:cxn ang="0">
                    <a:pos x="270" y="20"/>
                  </a:cxn>
                  <a:cxn ang="0">
                    <a:pos x="246" y="15"/>
                  </a:cxn>
                  <a:cxn ang="0">
                    <a:pos x="223" y="14"/>
                  </a:cxn>
                  <a:cxn ang="0">
                    <a:pos x="200" y="14"/>
                  </a:cxn>
                  <a:cxn ang="0">
                    <a:pos x="180" y="17"/>
                  </a:cxn>
                  <a:cxn ang="0">
                    <a:pos x="159" y="22"/>
                  </a:cxn>
                  <a:cxn ang="0">
                    <a:pos x="138" y="29"/>
                  </a:cxn>
                  <a:cxn ang="0">
                    <a:pos x="120" y="37"/>
                  </a:cxn>
                  <a:cxn ang="0">
                    <a:pos x="101" y="46"/>
                  </a:cxn>
                  <a:cxn ang="0">
                    <a:pos x="83" y="55"/>
                  </a:cxn>
                  <a:cxn ang="0">
                    <a:pos x="67" y="66"/>
                  </a:cxn>
                  <a:cxn ang="0">
                    <a:pos x="52" y="77"/>
                  </a:cxn>
                  <a:cxn ang="0">
                    <a:pos x="37" y="88"/>
                  </a:cxn>
                  <a:cxn ang="0">
                    <a:pos x="23" y="98"/>
                  </a:cxn>
                  <a:cxn ang="0">
                    <a:pos x="12" y="107"/>
                  </a:cxn>
                  <a:cxn ang="0">
                    <a:pos x="0" y="116"/>
                  </a:cxn>
                  <a:cxn ang="0">
                    <a:pos x="5" y="105"/>
                  </a:cxn>
                  <a:cxn ang="0">
                    <a:pos x="13" y="93"/>
                  </a:cxn>
                  <a:cxn ang="0">
                    <a:pos x="24" y="81"/>
                  </a:cxn>
                  <a:cxn ang="0">
                    <a:pos x="39" y="68"/>
                  </a:cxn>
                  <a:cxn ang="0">
                    <a:pos x="57" y="56"/>
                  </a:cxn>
                  <a:cxn ang="0">
                    <a:pos x="76" y="44"/>
                  </a:cxn>
                  <a:cxn ang="0">
                    <a:pos x="98" y="32"/>
                  </a:cxn>
                  <a:cxn ang="0">
                    <a:pos x="121" y="23"/>
                  </a:cxn>
                  <a:cxn ang="0">
                    <a:pos x="145" y="14"/>
                  </a:cxn>
                  <a:cxn ang="0">
                    <a:pos x="169" y="7"/>
                  </a:cxn>
                  <a:cxn ang="0">
                    <a:pos x="194" y="2"/>
                  </a:cxn>
                  <a:cxn ang="0">
                    <a:pos x="218" y="0"/>
                  </a:cxn>
                  <a:cxn ang="0">
                    <a:pos x="241" y="0"/>
                  </a:cxn>
                  <a:cxn ang="0">
                    <a:pos x="263" y="3"/>
                  </a:cxn>
                  <a:cxn ang="0">
                    <a:pos x="282" y="10"/>
                  </a:cxn>
                  <a:cxn ang="0">
                    <a:pos x="301" y="21"/>
                  </a:cxn>
                </a:cxnLst>
                <a:rect l="0" t="0" r="r" b="b"/>
                <a:pathLst>
                  <a:path w="301" h="116">
                    <a:moveTo>
                      <a:pt x="301" y="21"/>
                    </a:moveTo>
                    <a:lnTo>
                      <a:pt x="301" y="22"/>
                    </a:lnTo>
                    <a:lnTo>
                      <a:pt x="297" y="24"/>
                    </a:lnTo>
                    <a:lnTo>
                      <a:pt x="294" y="25"/>
                    </a:lnTo>
                    <a:lnTo>
                      <a:pt x="294" y="28"/>
                    </a:lnTo>
                    <a:lnTo>
                      <a:pt x="270" y="20"/>
                    </a:lnTo>
                    <a:lnTo>
                      <a:pt x="246" y="15"/>
                    </a:lnTo>
                    <a:lnTo>
                      <a:pt x="223" y="14"/>
                    </a:lnTo>
                    <a:lnTo>
                      <a:pt x="200" y="14"/>
                    </a:lnTo>
                    <a:lnTo>
                      <a:pt x="180" y="17"/>
                    </a:lnTo>
                    <a:lnTo>
                      <a:pt x="159" y="22"/>
                    </a:lnTo>
                    <a:lnTo>
                      <a:pt x="138" y="29"/>
                    </a:lnTo>
                    <a:lnTo>
                      <a:pt x="120" y="37"/>
                    </a:lnTo>
                    <a:lnTo>
                      <a:pt x="101" y="46"/>
                    </a:lnTo>
                    <a:lnTo>
                      <a:pt x="83" y="55"/>
                    </a:lnTo>
                    <a:lnTo>
                      <a:pt x="67" y="66"/>
                    </a:lnTo>
                    <a:lnTo>
                      <a:pt x="52" y="77"/>
                    </a:lnTo>
                    <a:lnTo>
                      <a:pt x="37" y="88"/>
                    </a:lnTo>
                    <a:lnTo>
                      <a:pt x="23" y="98"/>
                    </a:lnTo>
                    <a:lnTo>
                      <a:pt x="12" y="107"/>
                    </a:lnTo>
                    <a:lnTo>
                      <a:pt x="0" y="116"/>
                    </a:lnTo>
                    <a:lnTo>
                      <a:pt x="5" y="105"/>
                    </a:lnTo>
                    <a:lnTo>
                      <a:pt x="13" y="93"/>
                    </a:lnTo>
                    <a:lnTo>
                      <a:pt x="24" y="81"/>
                    </a:lnTo>
                    <a:lnTo>
                      <a:pt x="39" y="68"/>
                    </a:lnTo>
                    <a:lnTo>
                      <a:pt x="57" y="56"/>
                    </a:lnTo>
                    <a:lnTo>
                      <a:pt x="76" y="44"/>
                    </a:lnTo>
                    <a:lnTo>
                      <a:pt x="98" y="32"/>
                    </a:lnTo>
                    <a:lnTo>
                      <a:pt x="121" y="23"/>
                    </a:lnTo>
                    <a:lnTo>
                      <a:pt x="145" y="14"/>
                    </a:lnTo>
                    <a:lnTo>
                      <a:pt x="169" y="7"/>
                    </a:lnTo>
                    <a:lnTo>
                      <a:pt x="194" y="2"/>
                    </a:lnTo>
                    <a:lnTo>
                      <a:pt x="218" y="0"/>
                    </a:lnTo>
                    <a:lnTo>
                      <a:pt x="241" y="0"/>
                    </a:lnTo>
                    <a:lnTo>
                      <a:pt x="263" y="3"/>
                    </a:lnTo>
                    <a:lnTo>
                      <a:pt x="282" y="10"/>
                    </a:lnTo>
                    <a:lnTo>
                      <a:pt x="301" y="21"/>
                    </a:lnTo>
                    <a:close/>
                  </a:path>
                </a:pathLst>
              </a:custGeom>
              <a:solidFill>
                <a:srgbClr val="006600"/>
              </a:solidFill>
              <a:ln w="9525">
                <a:noFill/>
                <a:round/>
                <a:headEnd/>
                <a:tailEnd/>
              </a:ln>
            </p:spPr>
            <p:txBody>
              <a:bodyPr/>
              <a:lstStyle/>
              <a:p>
                <a:endParaRPr lang="en-US"/>
              </a:p>
            </p:txBody>
          </p:sp>
          <p:sp>
            <p:nvSpPr>
              <p:cNvPr id="5265" name="Freeform 145"/>
              <p:cNvSpPr>
                <a:spLocks/>
              </p:cNvSpPr>
              <p:nvPr/>
            </p:nvSpPr>
            <p:spPr bwMode="auto">
              <a:xfrm>
                <a:off x="2086" y="1250"/>
                <a:ext cx="10" cy="50"/>
              </a:xfrm>
              <a:custGeom>
                <a:avLst/>
                <a:gdLst/>
                <a:ahLst/>
                <a:cxnLst>
                  <a:cxn ang="0">
                    <a:pos x="4" y="100"/>
                  </a:cxn>
                  <a:cxn ang="0">
                    <a:pos x="0" y="87"/>
                  </a:cxn>
                  <a:cxn ang="0">
                    <a:pos x="0" y="58"/>
                  </a:cxn>
                  <a:cxn ang="0">
                    <a:pos x="7" y="26"/>
                  </a:cxn>
                  <a:cxn ang="0">
                    <a:pos x="21" y="0"/>
                  </a:cxn>
                  <a:cxn ang="0">
                    <a:pos x="16" y="25"/>
                  </a:cxn>
                  <a:cxn ang="0">
                    <a:pos x="12" y="58"/>
                  </a:cxn>
                  <a:cxn ang="0">
                    <a:pos x="8" y="87"/>
                  </a:cxn>
                  <a:cxn ang="0">
                    <a:pos x="4" y="100"/>
                  </a:cxn>
                </a:cxnLst>
                <a:rect l="0" t="0" r="r" b="b"/>
                <a:pathLst>
                  <a:path w="21" h="100">
                    <a:moveTo>
                      <a:pt x="4" y="100"/>
                    </a:moveTo>
                    <a:lnTo>
                      <a:pt x="0" y="87"/>
                    </a:lnTo>
                    <a:lnTo>
                      <a:pt x="0" y="58"/>
                    </a:lnTo>
                    <a:lnTo>
                      <a:pt x="7" y="26"/>
                    </a:lnTo>
                    <a:lnTo>
                      <a:pt x="21" y="0"/>
                    </a:lnTo>
                    <a:lnTo>
                      <a:pt x="16" y="25"/>
                    </a:lnTo>
                    <a:lnTo>
                      <a:pt x="12" y="58"/>
                    </a:lnTo>
                    <a:lnTo>
                      <a:pt x="8" y="87"/>
                    </a:lnTo>
                    <a:lnTo>
                      <a:pt x="4" y="100"/>
                    </a:lnTo>
                    <a:close/>
                  </a:path>
                </a:pathLst>
              </a:custGeom>
              <a:solidFill>
                <a:srgbClr val="006600"/>
              </a:solidFill>
              <a:ln w="9525">
                <a:noFill/>
                <a:round/>
                <a:headEnd/>
                <a:tailEnd/>
              </a:ln>
            </p:spPr>
            <p:txBody>
              <a:bodyPr/>
              <a:lstStyle/>
              <a:p>
                <a:endParaRPr lang="en-US"/>
              </a:p>
            </p:txBody>
          </p:sp>
          <p:sp>
            <p:nvSpPr>
              <p:cNvPr id="5266" name="Freeform 146"/>
              <p:cNvSpPr>
                <a:spLocks/>
              </p:cNvSpPr>
              <p:nvPr/>
            </p:nvSpPr>
            <p:spPr bwMode="auto">
              <a:xfrm>
                <a:off x="2095" y="1241"/>
                <a:ext cx="15" cy="60"/>
              </a:xfrm>
              <a:custGeom>
                <a:avLst/>
                <a:gdLst/>
                <a:ahLst/>
                <a:cxnLst>
                  <a:cxn ang="0">
                    <a:pos x="4" y="120"/>
                  </a:cxn>
                  <a:cxn ang="0">
                    <a:pos x="1" y="116"/>
                  </a:cxn>
                  <a:cxn ang="0">
                    <a:pos x="0" y="105"/>
                  </a:cxn>
                  <a:cxn ang="0">
                    <a:pos x="1" y="89"/>
                  </a:cxn>
                  <a:cxn ang="0">
                    <a:pos x="3" y="69"/>
                  </a:cxn>
                  <a:cxn ang="0">
                    <a:pos x="8" y="50"/>
                  </a:cxn>
                  <a:cxn ang="0">
                    <a:pos x="13" y="30"/>
                  </a:cxn>
                  <a:cxn ang="0">
                    <a:pos x="20" y="13"/>
                  </a:cxn>
                  <a:cxn ang="0">
                    <a:pos x="28" y="0"/>
                  </a:cxn>
                  <a:cxn ang="0">
                    <a:pos x="24" y="26"/>
                  </a:cxn>
                  <a:cxn ang="0">
                    <a:pos x="18" y="66"/>
                  </a:cxn>
                  <a:cxn ang="0">
                    <a:pos x="12" y="104"/>
                  </a:cxn>
                  <a:cxn ang="0">
                    <a:pos x="4" y="120"/>
                  </a:cxn>
                </a:cxnLst>
                <a:rect l="0" t="0" r="r" b="b"/>
                <a:pathLst>
                  <a:path w="28" h="120">
                    <a:moveTo>
                      <a:pt x="4" y="120"/>
                    </a:moveTo>
                    <a:lnTo>
                      <a:pt x="1" y="116"/>
                    </a:lnTo>
                    <a:lnTo>
                      <a:pt x="0" y="105"/>
                    </a:lnTo>
                    <a:lnTo>
                      <a:pt x="1" y="89"/>
                    </a:lnTo>
                    <a:lnTo>
                      <a:pt x="3" y="69"/>
                    </a:lnTo>
                    <a:lnTo>
                      <a:pt x="8" y="50"/>
                    </a:lnTo>
                    <a:lnTo>
                      <a:pt x="13" y="30"/>
                    </a:lnTo>
                    <a:lnTo>
                      <a:pt x="20" y="13"/>
                    </a:lnTo>
                    <a:lnTo>
                      <a:pt x="28" y="0"/>
                    </a:lnTo>
                    <a:lnTo>
                      <a:pt x="24" y="26"/>
                    </a:lnTo>
                    <a:lnTo>
                      <a:pt x="18" y="66"/>
                    </a:lnTo>
                    <a:lnTo>
                      <a:pt x="12" y="104"/>
                    </a:lnTo>
                    <a:lnTo>
                      <a:pt x="4" y="120"/>
                    </a:lnTo>
                    <a:close/>
                  </a:path>
                </a:pathLst>
              </a:custGeom>
              <a:solidFill>
                <a:srgbClr val="006600"/>
              </a:solidFill>
              <a:ln w="9525">
                <a:noFill/>
                <a:round/>
                <a:headEnd/>
                <a:tailEnd/>
              </a:ln>
            </p:spPr>
            <p:txBody>
              <a:bodyPr/>
              <a:lstStyle/>
              <a:p>
                <a:endParaRPr lang="en-US"/>
              </a:p>
            </p:txBody>
          </p:sp>
          <p:sp>
            <p:nvSpPr>
              <p:cNvPr id="5267" name="Freeform 147"/>
              <p:cNvSpPr>
                <a:spLocks/>
              </p:cNvSpPr>
              <p:nvPr/>
            </p:nvSpPr>
            <p:spPr bwMode="auto">
              <a:xfrm>
                <a:off x="2120" y="1231"/>
                <a:ext cx="11" cy="63"/>
              </a:xfrm>
              <a:custGeom>
                <a:avLst/>
                <a:gdLst/>
                <a:ahLst/>
                <a:cxnLst>
                  <a:cxn ang="0">
                    <a:pos x="6" y="125"/>
                  </a:cxn>
                  <a:cxn ang="0">
                    <a:pos x="0" y="108"/>
                  </a:cxn>
                  <a:cxn ang="0">
                    <a:pos x="2" y="70"/>
                  </a:cxn>
                  <a:cxn ang="0">
                    <a:pos x="9" y="28"/>
                  </a:cxn>
                  <a:cxn ang="0">
                    <a:pos x="22" y="0"/>
                  </a:cxn>
                  <a:cxn ang="0">
                    <a:pos x="20" y="25"/>
                  </a:cxn>
                  <a:cxn ang="0">
                    <a:pos x="16" y="68"/>
                  </a:cxn>
                  <a:cxn ang="0">
                    <a:pos x="12" y="108"/>
                  </a:cxn>
                  <a:cxn ang="0">
                    <a:pos x="6" y="125"/>
                  </a:cxn>
                </a:cxnLst>
                <a:rect l="0" t="0" r="r" b="b"/>
                <a:pathLst>
                  <a:path w="22" h="125">
                    <a:moveTo>
                      <a:pt x="6" y="125"/>
                    </a:moveTo>
                    <a:lnTo>
                      <a:pt x="0" y="108"/>
                    </a:lnTo>
                    <a:lnTo>
                      <a:pt x="2" y="70"/>
                    </a:lnTo>
                    <a:lnTo>
                      <a:pt x="9" y="28"/>
                    </a:lnTo>
                    <a:lnTo>
                      <a:pt x="22" y="0"/>
                    </a:lnTo>
                    <a:lnTo>
                      <a:pt x="20" y="25"/>
                    </a:lnTo>
                    <a:lnTo>
                      <a:pt x="16" y="68"/>
                    </a:lnTo>
                    <a:lnTo>
                      <a:pt x="12" y="108"/>
                    </a:lnTo>
                    <a:lnTo>
                      <a:pt x="6" y="125"/>
                    </a:lnTo>
                    <a:close/>
                  </a:path>
                </a:pathLst>
              </a:custGeom>
              <a:solidFill>
                <a:srgbClr val="006600"/>
              </a:solidFill>
              <a:ln w="9525">
                <a:noFill/>
                <a:round/>
                <a:headEnd/>
                <a:tailEnd/>
              </a:ln>
            </p:spPr>
            <p:txBody>
              <a:bodyPr/>
              <a:lstStyle/>
              <a:p>
                <a:endParaRPr lang="en-US"/>
              </a:p>
            </p:txBody>
          </p:sp>
          <p:sp>
            <p:nvSpPr>
              <p:cNvPr id="5268" name="Freeform 148"/>
              <p:cNvSpPr>
                <a:spLocks/>
              </p:cNvSpPr>
              <p:nvPr/>
            </p:nvSpPr>
            <p:spPr bwMode="auto">
              <a:xfrm>
                <a:off x="2136" y="1227"/>
                <a:ext cx="9" cy="56"/>
              </a:xfrm>
              <a:custGeom>
                <a:avLst/>
                <a:gdLst/>
                <a:ahLst/>
                <a:cxnLst>
                  <a:cxn ang="0">
                    <a:pos x="4" y="111"/>
                  </a:cxn>
                  <a:cxn ang="0">
                    <a:pos x="0" y="96"/>
                  </a:cxn>
                  <a:cxn ang="0">
                    <a:pos x="1" y="61"/>
                  </a:cxn>
                  <a:cxn ang="0">
                    <a:pos x="7" y="23"/>
                  </a:cxn>
                  <a:cxn ang="0">
                    <a:pos x="18" y="0"/>
                  </a:cxn>
                  <a:cxn ang="0">
                    <a:pos x="16" y="25"/>
                  </a:cxn>
                  <a:cxn ang="0">
                    <a:pos x="15" y="63"/>
                  </a:cxn>
                  <a:cxn ang="0">
                    <a:pos x="12" y="98"/>
                  </a:cxn>
                  <a:cxn ang="0">
                    <a:pos x="4" y="111"/>
                  </a:cxn>
                </a:cxnLst>
                <a:rect l="0" t="0" r="r" b="b"/>
                <a:pathLst>
                  <a:path w="18" h="111">
                    <a:moveTo>
                      <a:pt x="4" y="111"/>
                    </a:moveTo>
                    <a:lnTo>
                      <a:pt x="0" y="96"/>
                    </a:lnTo>
                    <a:lnTo>
                      <a:pt x="1" y="61"/>
                    </a:lnTo>
                    <a:lnTo>
                      <a:pt x="7" y="23"/>
                    </a:lnTo>
                    <a:lnTo>
                      <a:pt x="18" y="0"/>
                    </a:lnTo>
                    <a:lnTo>
                      <a:pt x="16" y="25"/>
                    </a:lnTo>
                    <a:lnTo>
                      <a:pt x="15" y="63"/>
                    </a:lnTo>
                    <a:lnTo>
                      <a:pt x="12" y="98"/>
                    </a:lnTo>
                    <a:lnTo>
                      <a:pt x="4" y="111"/>
                    </a:lnTo>
                    <a:close/>
                  </a:path>
                </a:pathLst>
              </a:custGeom>
              <a:solidFill>
                <a:srgbClr val="006600"/>
              </a:solidFill>
              <a:ln w="9525">
                <a:noFill/>
                <a:round/>
                <a:headEnd/>
                <a:tailEnd/>
              </a:ln>
            </p:spPr>
            <p:txBody>
              <a:bodyPr/>
              <a:lstStyle/>
              <a:p>
                <a:endParaRPr lang="en-US"/>
              </a:p>
            </p:txBody>
          </p:sp>
          <p:sp>
            <p:nvSpPr>
              <p:cNvPr id="5269" name="Freeform 149"/>
              <p:cNvSpPr>
                <a:spLocks/>
              </p:cNvSpPr>
              <p:nvPr/>
            </p:nvSpPr>
            <p:spPr bwMode="auto">
              <a:xfrm>
                <a:off x="2162" y="1223"/>
                <a:ext cx="8" cy="48"/>
              </a:xfrm>
              <a:custGeom>
                <a:avLst/>
                <a:gdLst/>
                <a:ahLst/>
                <a:cxnLst>
                  <a:cxn ang="0">
                    <a:pos x="10" y="94"/>
                  </a:cxn>
                  <a:cxn ang="0">
                    <a:pos x="4" y="83"/>
                  </a:cxn>
                  <a:cxn ang="0">
                    <a:pos x="0" y="56"/>
                  </a:cxn>
                  <a:cxn ang="0">
                    <a:pos x="2" y="25"/>
                  </a:cxn>
                  <a:cxn ang="0">
                    <a:pos x="14" y="0"/>
                  </a:cxn>
                  <a:cxn ang="0">
                    <a:pos x="14" y="23"/>
                  </a:cxn>
                  <a:cxn ang="0">
                    <a:pos x="15" y="54"/>
                  </a:cxn>
                  <a:cxn ang="0">
                    <a:pos x="15" y="83"/>
                  </a:cxn>
                  <a:cxn ang="0">
                    <a:pos x="10" y="94"/>
                  </a:cxn>
                </a:cxnLst>
                <a:rect l="0" t="0" r="r" b="b"/>
                <a:pathLst>
                  <a:path w="15" h="94">
                    <a:moveTo>
                      <a:pt x="10" y="94"/>
                    </a:moveTo>
                    <a:lnTo>
                      <a:pt x="4" y="83"/>
                    </a:lnTo>
                    <a:lnTo>
                      <a:pt x="0" y="56"/>
                    </a:lnTo>
                    <a:lnTo>
                      <a:pt x="2" y="25"/>
                    </a:lnTo>
                    <a:lnTo>
                      <a:pt x="14" y="0"/>
                    </a:lnTo>
                    <a:lnTo>
                      <a:pt x="14" y="23"/>
                    </a:lnTo>
                    <a:lnTo>
                      <a:pt x="15" y="54"/>
                    </a:lnTo>
                    <a:lnTo>
                      <a:pt x="15" y="83"/>
                    </a:lnTo>
                    <a:lnTo>
                      <a:pt x="10" y="94"/>
                    </a:lnTo>
                    <a:close/>
                  </a:path>
                </a:pathLst>
              </a:custGeom>
              <a:solidFill>
                <a:srgbClr val="006600"/>
              </a:solidFill>
              <a:ln w="9525">
                <a:noFill/>
                <a:round/>
                <a:headEnd/>
                <a:tailEnd/>
              </a:ln>
            </p:spPr>
            <p:txBody>
              <a:bodyPr/>
              <a:lstStyle/>
              <a:p>
                <a:endParaRPr lang="en-US"/>
              </a:p>
            </p:txBody>
          </p:sp>
          <p:sp>
            <p:nvSpPr>
              <p:cNvPr id="5270" name="Freeform 150"/>
              <p:cNvSpPr>
                <a:spLocks/>
              </p:cNvSpPr>
              <p:nvPr/>
            </p:nvSpPr>
            <p:spPr bwMode="auto">
              <a:xfrm>
                <a:off x="2201" y="1228"/>
                <a:ext cx="8" cy="24"/>
              </a:xfrm>
              <a:custGeom>
                <a:avLst/>
                <a:gdLst/>
                <a:ahLst/>
                <a:cxnLst>
                  <a:cxn ang="0">
                    <a:pos x="15" y="46"/>
                  </a:cxn>
                  <a:cxn ang="0">
                    <a:pos x="8" y="40"/>
                  </a:cxn>
                  <a:cxn ang="0">
                    <a:pos x="3" y="26"/>
                  </a:cxn>
                  <a:cxn ang="0">
                    <a:pos x="0" y="10"/>
                  </a:cxn>
                  <a:cxn ang="0">
                    <a:pos x="5" y="0"/>
                  </a:cxn>
                  <a:cxn ang="0">
                    <a:pos x="5" y="15"/>
                  </a:cxn>
                  <a:cxn ang="0">
                    <a:pos x="12" y="30"/>
                  </a:cxn>
                  <a:cxn ang="0">
                    <a:pos x="18" y="41"/>
                  </a:cxn>
                  <a:cxn ang="0">
                    <a:pos x="15" y="46"/>
                  </a:cxn>
                </a:cxnLst>
                <a:rect l="0" t="0" r="r" b="b"/>
                <a:pathLst>
                  <a:path w="18" h="46">
                    <a:moveTo>
                      <a:pt x="15" y="46"/>
                    </a:moveTo>
                    <a:lnTo>
                      <a:pt x="8" y="40"/>
                    </a:lnTo>
                    <a:lnTo>
                      <a:pt x="3" y="26"/>
                    </a:lnTo>
                    <a:lnTo>
                      <a:pt x="0" y="10"/>
                    </a:lnTo>
                    <a:lnTo>
                      <a:pt x="5" y="0"/>
                    </a:lnTo>
                    <a:lnTo>
                      <a:pt x="5" y="15"/>
                    </a:lnTo>
                    <a:lnTo>
                      <a:pt x="12" y="30"/>
                    </a:lnTo>
                    <a:lnTo>
                      <a:pt x="18" y="41"/>
                    </a:lnTo>
                    <a:lnTo>
                      <a:pt x="15" y="46"/>
                    </a:lnTo>
                    <a:close/>
                  </a:path>
                </a:pathLst>
              </a:custGeom>
              <a:solidFill>
                <a:srgbClr val="006600"/>
              </a:solidFill>
              <a:ln w="9525">
                <a:noFill/>
                <a:round/>
                <a:headEnd/>
                <a:tailEnd/>
              </a:ln>
            </p:spPr>
            <p:txBody>
              <a:bodyPr/>
              <a:lstStyle/>
              <a:p>
                <a:endParaRPr lang="en-US"/>
              </a:p>
            </p:txBody>
          </p:sp>
          <p:sp>
            <p:nvSpPr>
              <p:cNvPr id="5271" name="Freeform 151"/>
              <p:cNvSpPr>
                <a:spLocks/>
              </p:cNvSpPr>
              <p:nvPr/>
            </p:nvSpPr>
            <p:spPr bwMode="auto">
              <a:xfrm>
                <a:off x="2072" y="1261"/>
                <a:ext cx="10" cy="42"/>
              </a:xfrm>
              <a:custGeom>
                <a:avLst/>
                <a:gdLst/>
                <a:ahLst/>
                <a:cxnLst>
                  <a:cxn ang="0">
                    <a:pos x="4" y="86"/>
                  </a:cxn>
                  <a:cxn ang="0">
                    <a:pos x="0" y="77"/>
                  </a:cxn>
                  <a:cxn ang="0">
                    <a:pos x="0" y="52"/>
                  </a:cxn>
                  <a:cxn ang="0">
                    <a:pos x="7" y="25"/>
                  </a:cxn>
                  <a:cxn ang="0">
                    <a:pos x="21" y="0"/>
                  </a:cxn>
                  <a:cxn ang="0">
                    <a:pos x="16" y="25"/>
                  </a:cxn>
                  <a:cxn ang="0">
                    <a:pos x="12" y="52"/>
                  </a:cxn>
                  <a:cxn ang="0">
                    <a:pos x="8" y="77"/>
                  </a:cxn>
                  <a:cxn ang="0">
                    <a:pos x="4" y="86"/>
                  </a:cxn>
                </a:cxnLst>
                <a:rect l="0" t="0" r="r" b="b"/>
                <a:pathLst>
                  <a:path w="21" h="86">
                    <a:moveTo>
                      <a:pt x="4" y="86"/>
                    </a:moveTo>
                    <a:lnTo>
                      <a:pt x="0" y="77"/>
                    </a:lnTo>
                    <a:lnTo>
                      <a:pt x="0" y="52"/>
                    </a:lnTo>
                    <a:lnTo>
                      <a:pt x="7" y="25"/>
                    </a:lnTo>
                    <a:lnTo>
                      <a:pt x="21" y="0"/>
                    </a:lnTo>
                    <a:lnTo>
                      <a:pt x="16" y="25"/>
                    </a:lnTo>
                    <a:lnTo>
                      <a:pt x="12" y="52"/>
                    </a:lnTo>
                    <a:lnTo>
                      <a:pt x="8" y="77"/>
                    </a:lnTo>
                    <a:lnTo>
                      <a:pt x="4" y="86"/>
                    </a:lnTo>
                    <a:close/>
                  </a:path>
                </a:pathLst>
              </a:custGeom>
              <a:solidFill>
                <a:srgbClr val="006600"/>
              </a:solidFill>
              <a:ln w="9525">
                <a:noFill/>
                <a:round/>
                <a:headEnd/>
                <a:tailEnd/>
              </a:ln>
            </p:spPr>
            <p:txBody>
              <a:bodyPr/>
              <a:lstStyle/>
              <a:p>
                <a:endParaRPr lang="en-US"/>
              </a:p>
            </p:txBody>
          </p:sp>
          <p:sp>
            <p:nvSpPr>
              <p:cNvPr id="5272" name="Freeform 152"/>
              <p:cNvSpPr>
                <a:spLocks/>
              </p:cNvSpPr>
              <p:nvPr/>
            </p:nvSpPr>
            <p:spPr bwMode="auto">
              <a:xfrm>
                <a:off x="2108" y="1237"/>
                <a:ext cx="11" cy="60"/>
              </a:xfrm>
              <a:custGeom>
                <a:avLst/>
                <a:gdLst/>
                <a:ahLst/>
                <a:cxnLst>
                  <a:cxn ang="0">
                    <a:pos x="6" y="121"/>
                  </a:cxn>
                  <a:cxn ang="0">
                    <a:pos x="0" y="105"/>
                  </a:cxn>
                  <a:cxn ang="0">
                    <a:pos x="2" y="68"/>
                  </a:cxn>
                  <a:cxn ang="0">
                    <a:pos x="9" y="28"/>
                  </a:cxn>
                  <a:cxn ang="0">
                    <a:pos x="23" y="0"/>
                  </a:cxn>
                  <a:cxn ang="0">
                    <a:pos x="21" y="24"/>
                  </a:cxn>
                  <a:cxn ang="0">
                    <a:pos x="17" y="66"/>
                  </a:cxn>
                  <a:cxn ang="0">
                    <a:pos x="11" y="105"/>
                  </a:cxn>
                  <a:cxn ang="0">
                    <a:pos x="6" y="121"/>
                  </a:cxn>
                </a:cxnLst>
                <a:rect l="0" t="0" r="r" b="b"/>
                <a:pathLst>
                  <a:path w="23" h="121">
                    <a:moveTo>
                      <a:pt x="6" y="121"/>
                    </a:moveTo>
                    <a:lnTo>
                      <a:pt x="0" y="105"/>
                    </a:lnTo>
                    <a:lnTo>
                      <a:pt x="2" y="68"/>
                    </a:lnTo>
                    <a:lnTo>
                      <a:pt x="9" y="28"/>
                    </a:lnTo>
                    <a:lnTo>
                      <a:pt x="23" y="0"/>
                    </a:lnTo>
                    <a:lnTo>
                      <a:pt x="21" y="24"/>
                    </a:lnTo>
                    <a:lnTo>
                      <a:pt x="17" y="66"/>
                    </a:lnTo>
                    <a:lnTo>
                      <a:pt x="11" y="105"/>
                    </a:lnTo>
                    <a:lnTo>
                      <a:pt x="6" y="121"/>
                    </a:lnTo>
                    <a:close/>
                  </a:path>
                </a:pathLst>
              </a:custGeom>
              <a:solidFill>
                <a:srgbClr val="006600"/>
              </a:solidFill>
              <a:ln w="9525">
                <a:noFill/>
                <a:round/>
                <a:headEnd/>
                <a:tailEnd/>
              </a:ln>
            </p:spPr>
            <p:txBody>
              <a:bodyPr/>
              <a:lstStyle/>
              <a:p>
                <a:endParaRPr lang="en-US"/>
              </a:p>
            </p:txBody>
          </p:sp>
          <p:sp>
            <p:nvSpPr>
              <p:cNvPr id="5273" name="Freeform 153"/>
              <p:cNvSpPr>
                <a:spLocks/>
              </p:cNvSpPr>
              <p:nvPr/>
            </p:nvSpPr>
            <p:spPr bwMode="auto">
              <a:xfrm>
                <a:off x="2151" y="1224"/>
                <a:ext cx="7" cy="55"/>
              </a:xfrm>
              <a:custGeom>
                <a:avLst/>
                <a:gdLst/>
                <a:ahLst/>
                <a:cxnLst>
                  <a:cxn ang="0">
                    <a:pos x="11" y="109"/>
                  </a:cxn>
                  <a:cxn ang="0">
                    <a:pos x="4" y="96"/>
                  </a:cxn>
                  <a:cxn ang="0">
                    <a:pos x="0" y="63"/>
                  </a:cxn>
                  <a:cxn ang="0">
                    <a:pos x="3" y="28"/>
                  </a:cxn>
                  <a:cxn ang="0">
                    <a:pos x="13" y="0"/>
                  </a:cxn>
                  <a:cxn ang="0">
                    <a:pos x="13" y="25"/>
                  </a:cxn>
                  <a:cxn ang="0">
                    <a:pos x="14" y="62"/>
                  </a:cxn>
                  <a:cxn ang="0">
                    <a:pos x="14" y="96"/>
                  </a:cxn>
                  <a:cxn ang="0">
                    <a:pos x="11" y="109"/>
                  </a:cxn>
                </a:cxnLst>
                <a:rect l="0" t="0" r="r" b="b"/>
                <a:pathLst>
                  <a:path w="14" h="109">
                    <a:moveTo>
                      <a:pt x="11" y="109"/>
                    </a:moveTo>
                    <a:lnTo>
                      <a:pt x="4" y="96"/>
                    </a:lnTo>
                    <a:lnTo>
                      <a:pt x="0" y="63"/>
                    </a:lnTo>
                    <a:lnTo>
                      <a:pt x="3" y="28"/>
                    </a:lnTo>
                    <a:lnTo>
                      <a:pt x="13" y="0"/>
                    </a:lnTo>
                    <a:lnTo>
                      <a:pt x="13" y="25"/>
                    </a:lnTo>
                    <a:lnTo>
                      <a:pt x="14" y="62"/>
                    </a:lnTo>
                    <a:lnTo>
                      <a:pt x="14" y="96"/>
                    </a:lnTo>
                    <a:lnTo>
                      <a:pt x="11" y="109"/>
                    </a:lnTo>
                    <a:close/>
                  </a:path>
                </a:pathLst>
              </a:custGeom>
              <a:solidFill>
                <a:srgbClr val="006600"/>
              </a:solidFill>
              <a:ln w="9525">
                <a:noFill/>
                <a:round/>
                <a:headEnd/>
                <a:tailEnd/>
              </a:ln>
            </p:spPr>
            <p:txBody>
              <a:bodyPr/>
              <a:lstStyle/>
              <a:p>
                <a:endParaRPr lang="en-US"/>
              </a:p>
            </p:txBody>
          </p:sp>
          <p:sp>
            <p:nvSpPr>
              <p:cNvPr id="5274" name="Freeform 154"/>
              <p:cNvSpPr>
                <a:spLocks/>
              </p:cNvSpPr>
              <p:nvPr/>
            </p:nvSpPr>
            <p:spPr bwMode="auto">
              <a:xfrm>
                <a:off x="2175" y="1224"/>
                <a:ext cx="5" cy="44"/>
              </a:xfrm>
              <a:custGeom>
                <a:avLst/>
                <a:gdLst/>
                <a:ahLst/>
                <a:cxnLst>
                  <a:cxn ang="0">
                    <a:pos x="5" y="88"/>
                  </a:cxn>
                  <a:cxn ang="0">
                    <a:pos x="0" y="76"/>
                  </a:cxn>
                  <a:cxn ang="0">
                    <a:pos x="0" y="47"/>
                  </a:cxn>
                  <a:cxn ang="0">
                    <a:pos x="5" y="16"/>
                  </a:cxn>
                  <a:cxn ang="0">
                    <a:pos x="12" y="0"/>
                  </a:cxn>
                  <a:cxn ang="0">
                    <a:pos x="11" y="19"/>
                  </a:cxn>
                  <a:cxn ang="0">
                    <a:pos x="11" y="48"/>
                  </a:cxn>
                  <a:cxn ang="0">
                    <a:pos x="9" y="75"/>
                  </a:cxn>
                  <a:cxn ang="0">
                    <a:pos x="5" y="88"/>
                  </a:cxn>
                </a:cxnLst>
                <a:rect l="0" t="0" r="r" b="b"/>
                <a:pathLst>
                  <a:path w="12" h="88">
                    <a:moveTo>
                      <a:pt x="5" y="88"/>
                    </a:moveTo>
                    <a:lnTo>
                      <a:pt x="0" y="76"/>
                    </a:lnTo>
                    <a:lnTo>
                      <a:pt x="0" y="47"/>
                    </a:lnTo>
                    <a:lnTo>
                      <a:pt x="5" y="16"/>
                    </a:lnTo>
                    <a:lnTo>
                      <a:pt x="12" y="0"/>
                    </a:lnTo>
                    <a:lnTo>
                      <a:pt x="11" y="19"/>
                    </a:lnTo>
                    <a:lnTo>
                      <a:pt x="11" y="48"/>
                    </a:lnTo>
                    <a:lnTo>
                      <a:pt x="9" y="75"/>
                    </a:lnTo>
                    <a:lnTo>
                      <a:pt x="5" y="88"/>
                    </a:lnTo>
                    <a:close/>
                  </a:path>
                </a:pathLst>
              </a:custGeom>
              <a:solidFill>
                <a:srgbClr val="006600"/>
              </a:solidFill>
              <a:ln w="9525">
                <a:noFill/>
                <a:round/>
                <a:headEnd/>
                <a:tailEnd/>
              </a:ln>
            </p:spPr>
            <p:txBody>
              <a:bodyPr/>
              <a:lstStyle/>
              <a:p>
                <a:endParaRPr lang="en-US"/>
              </a:p>
            </p:txBody>
          </p:sp>
          <p:sp>
            <p:nvSpPr>
              <p:cNvPr id="5275" name="Freeform 155"/>
              <p:cNvSpPr>
                <a:spLocks/>
              </p:cNvSpPr>
              <p:nvPr/>
            </p:nvSpPr>
            <p:spPr bwMode="auto">
              <a:xfrm>
                <a:off x="2188" y="1226"/>
                <a:ext cx="7" cy="27"/>
              </a:xfrm>
              <a:custGeom>
                <a:avLst/>
                <a:gdLst/>
                <a:ahLst/>
                <a:cxnLst>
                  <a:cxn ang="0">
                    <a:pos x="11" y="54"/>
                  </a:cxn>
                  <a:cxn ang="0">
                    <a:pos x="6" y="47"/>
                  </a:cxn>
                  <a:cxn ang="0">
                    <a:pos x="1" y="30"/>
                  </a:cxn>
                  <a:cxn ang="0">
                    <a:pos x="0" y="12"/>
                  </a:cxn>
                  <a:cxn ang="0">
                    <a:pos x="6" y="0"/>
                  </a:cxn>
                  <a:cxn ang="0">
                    <a:pos x="6" y="15"/>
                  </a:cxn>
                  <a:cxn ang="0">
                    <a:pos x="10" y="34"/>
                  </a:cxn>
                  <a:cxn ang="0">
                    <a:pos x="15" y="49"/>
                  </a:cxn>
                  <a:cxn ang="0">
                    <a:pos x="11" y="54"/>
                  </a:cxn>
                </a:cxnLst>
                <a:rect l="0" t="0" r="r" b="b"/>
                <a:pathLst>
                  <a:path w="15" h="54">
                    <a:moveTo>
                      <a:pt x="11" y="54"/>
                    </a:moveTo>
                    <a:lnTo>
                      <a:pt x="6" y="47"/>
                    </a:lnTo>
                    <a:lnTo>
                      <a:pt x="1" y="30"/>
                    </a:lnTo>
                    <a:lnTo>
                      <a:pt x="0" y="12"/>
                    </a:lnTo>
                    <a:lnTo>
                      <a:pt x="6" y="0"/>
                    </a:lnTo>
                    <a:lnTo>
                      <a:pt x="6" y="15"/>
                    </a:lnTo>
                    <a:lnTo>
                      <a:pt x="10" y="34"/>
                    </a:lnTo>
                    <a:lnTo>
                      <a:pt x="15" y="49"/>
                    </a:lnTo>
                    <a:lnTo>
                      <a:pt x="11" y="54"/>
                    </a:lnTo>
                    <a:close/>
                  </a:path>
                </a:pathLst>
              </a:custGeom>
              <a:solidFill>
                <a:srgbClr val="006600"/>
              </a:solidFill>
              <a:ln w="9525">
                <a:noFill/>
                <a:round/>
                <a:headEnd/>
                <a:tailEnd/>
              </a:ln>
            </p:spPr>
            <p:txBody>
              <a:bodyPr/>
              <a:lstStyle/>
              <a:p>
                <a:endParaRPr lang="en-US"/>
              </a:p>
            </p:txBody>
          </p:sp>
          <p:sp>
            <p:nvSpPr>
              <p:cNvPr id="5276" name="Freeform 156"/>
              <p:cNvSpPr>
                <a:spLocks/>
              </p:cNvSpPr>
              <p:nvPr/>
            </p:nvSpPr>
            <p:spPr bwMode="auto">
              <a:xfrm>
                <a:off x="2059" y="1270"/>
                <a:ext cx="11" cy="27"/>
              </a:xfrm>
              <a:custGeom>
                <a:avLst/>
                <a:gdLst/>
                <a:ahLst/>
                <a:cxnLst>
                  <a:cxn ang="0">
                    <a:pos x="22" y="0"/>
                  </a:cxn>
                  <a:cxn ang="0">
                    <a:pos x="21" y="11"/>
                  </a:cxn>
                  <a:cxn ang="0">
                    <a:pos x="17" y="31"/>
                  </a:cxn>
                  <a:cxn ang="0">
                    <a:pos x="12" y="48"/>
                  </a:cxn>
                  <a:cxn ang="0">
                    <a:pos x="3" y="54"/>
                  </a:cxn>
                  <a:cxn ang="0">
                    <a:pos x="0" y="45"/>
                  </a:cxn>
                  <a:cxn ang="0">
                    <a:pos x="6" y="29"/>
                  </a:cxn>
                  <a:cxn ang="0">
                    <a:pos x="15" y="13"/>
                  </a:cxn>
                  <a:cxn ang="0">
                    <a:pos x="22" y="0"/>
                  </a:cxn>
                </a:cxnLst>
                <a:rect l="0" t="0" r="r" b="b"/>
                <a:pathLst>
                  <a:path w="22" h="54">
                    <a:moveTo>
                      <a:pt x="22" y="0"/>
                    </a:moveTo>
                    <a:lnTo>
                      <a:pt x="21" y="11"/>
                    </a:lnTo>
                    <a:lnTo>
                      <a:pt x="17" y="31"/>
                    </a:lnTo>
                    <a:lnTo>
                      <a:pt x="12" y="48"/>
                    </a:lnTo>
                    <a:lnTo>
                      <a:pt x="3" y="54"/>
                    </a:lnTo>
                    <a:lnTo>
                      <a:pt x="0" y="45"/>
                    </a:lnTo>
                    <a:lnTo>
                      <a:pt x="6" y="29"/>
                    </a:lnTo>
                    <a:lnTo>
                      <a:pt x="15" y="13"/>
                    </a:lnTo>
                    <a:lnTo>
                      <a:pt x="22" y="0"/>
                    </a:lnTo>
                    <a:close/>
                  </a:path>
                </a:pathLst>
              </a:custGeom>
              <a:solidFill>
                <a:srgbClr val="006600"/>
              </a:solidFill>
              <a:ln w="9525">
                <a:noFill/>
                <a:round/>
                <a:headEnd/>
                <a:tailEnd/>
              </a:ln>
            </p:spPr>
            <p:txBody>
              <a:bodyPr/>
              <a:lstStyle/>
              <a:p>
                <a:endParaRPr lang="en-US"/>
              </a:p>
            </p:txBody>
          </p:sp>
          <p:sp>
            <p:nvSpPr>
              <p:cNvPr id="5277" name="Freeform 157"/>
              <p:cNvSpPr>
                <a:spLocks/>
              </p:cNvSpPr>
              <p:nvPr/>
            </p:nvSpPr>
            <p:spPr bwMode="auto">
              <a:xfrm>
                <a:off x="2046" y="1268"/>
                <a:ext cx="26" cy="5"/>
              </a:xfrm>
              <a:custGeom>
                <a:avLst/>
                <a:gdLst/>
                <a:ahLst/>
                <a:cxnLst>
                  <a:cxn ang="0">
                    <a:pos x="51" y="3"/>
                  </a:cxn>
                  <a:cxn ang="0">
                    <a:pos x="48" y="3"/>
                  </a:cxn>
                  <a:cxn ang="0">
                    <a:pos x="41" y="1"/>
                  </a:cxn>
                  <a:cxn ang="0">
                    <a:pos x="33" y="1"/>
                  </a:cxn>
                  <a:cxn ang="0">
                    <a:pos x="24" y="0"/>
                  </a:cxn>
                  <a:cxn ang="0">
                    <a:pos x="15" y="0"/>
                  </a:cxn>
                  <a:cxn ang="0">
                    <a:pos x="8" y="0"/>
                  </a:cxn>
                  <a:cxn ang="0">
                    <a:pos x="2" y="3"/>
                  </a:cxn>
                  <a:cxn ang="0">
                    <a:pos x="0" y="6"/>
                  </a:cxn>
                  <a:cxn ang="0">
                    <a:pos x="1" y="10"/>
                  </a:cxn>
                  <a:cxn ang="0">
                    <a:pos x="5" y="11"/>
                  </a:cxn>
                  <a:cxn ang="0">
                    <a:pos x="12" y="11"/>
                  </a:cxn>
                  <a:cxn ang="0">
                    <a:pos x="20" y="10"/>
                  </a:cxn>
                  <a:cxn ang="0">
                    <a:pos x="29" y="8"/>
                  </a:cxn>
                  <a:cxn ang="0">
                    <a:pos x="39" y="6"/>
                  </a:cxn>
                  <a:cxn ang="0">
                    <a:pos x="46" y="4"/>
                  </a:cxn>
                  <a:cxn ang="0">
                    <a:pos x="51" y="3"/>
                  </a:cxn>
                </a:cxnLst>
                <a:rect l="0" t="0" r="r" b="b"/>
                <a:pathLst>
                  <a:path w="51" h="11">
                    <a:moveTo>
                      <a:pt x="51" y="3"/>
                    </a:moveTo>
                    <a:lnTo>
                      <a:pt x="48" y="3"/>
                    </a:lnTo>
                    <a:lnTo>
                      <a:pt x="41" y="1"/>
                    </a:lnTo>
                    <a:lnTo>
                      <a:pt x="33" y="1"/>
                    </a:lnTo>
                    <a:lnTo>
                      <a:pt x="24" y="0"/>
                    </a:lnTo>
                    <a:lnTo>
                      <a:pt x="15" y="0"/>
                    </a:lnTo>
                    <a:lnTo>
                      <a:pt x="8" y="0"/>
                    </a:lnTo>
                    <a:lnTo>
                      <a:pt x="2" y="3"/>
                    </a:lnTo>
                    <a:lnTo>
                      <a:pt x="0" y="6"/>
                    </a:lnTo>
                    <a:lnTo>
                      <a:pt x="1" y="10"/>
                    </a:lnTo>
                    <a:lnTo>
                      <a:pt x="5" y="11"/>
                    </a:lnTo>
                    <a:lnTo>
                      <a:pt x="12" y="11"/>
                    </a:lnTo>
                    <a:lnTo>
                      <a:pt x="20" y="10"/>
                    </a:lnTo>
                    <a:lnTo>
                      <a:pt x="29" y="8"/>
                    </a:lnTo>
                    <a:lnTo>
                      <a:pt x="39" y="6"/>
                    </a:lnTo>
                    <a:lnTo>
                      <a:pt x="46" y="4"/>
                    </a:lnTo>
                    <a:lnTo>
                      <a:pt x="51" y="3"/>
                    </a:lnTo>
                    <a:close/>
                  </a:path>
                </a:pathLst>
              </a:custGeom>
              <a:solidFill>
                <a:srgbClr val="006600"/>
              </a:solidFill>
              <a:ln w="9525">
                <a:noFill/>
                <a:round/>
                <a:headEnd/>
                <a:tailEnd/>
              </a:ln>
            </p:spPr>
            <p:txBody>
              <a:bodyPr/>
              <a:lstStyle/>
              <a:p>
                <a:endParaRPr lang="en-US"/>
              </a:p>
            </p:txBody>
          </p:sp>
          <p:sp>
            <p:nvSpPr>
              <p:cNvPr id="5278" name="Freeform 158"/>
              <p:cNvSpPr>
                <a:spLocks/>
              </p:cNvSpPr>
              <p:nvPr/>
            </p:nvSpPr>
            <p:spPr bwMode="auto">
              <a:xfrm>
                <a:off x="2042" y="1278"/>
                <a:ext cx="22" cy="16"/>
              </a:xfrm>
              <a:custGeom>
                <a:avLst/>
                <a:gdLst/>
                <a:ahLst/>
                <a:cxnLst>
                  <a:cxn ang="0">
                    <a:pos x="44" y="0"/>
                  </a:cxn>
                  <a:cxn ang="0">
                    <a:pos x="41" y="2"/>
                  </a:cxn>
                  <a:cxn ang="0">
                    <a:pos x="35" y="5"/>
                  </a:cxn>
                  <a:cxn ang="0">
                    <a:pos x="28" y="8"/>
                  </a:cxn>
                  <a:cxn ang="0">
                    <a:pos x="19" y="12"/>
                  </a:cxn>
                  <a:cxn ang="0">
                    <a:pos x="11" y="16"/>
                  </a:cxn>
                  <a:cxn ang="0">
                    <a:pos x="5" y="21"/>
                  </a:cxn>
                  <a:cxn ang="0">
                    <a:pos x="0" y="25"/>
                  </a:cxn>
                  <a:cxn ang="0">
                    <a:pos x="0" y="30"/>
                  </a:cxn>
                  <a:cxn ang="0">
                    <a:pos x="3" y="32"/>
                  </a:cxn>
                  <a:cxn ang="0">
                    <a:pos x="9" y="31"/>
                  </a:cxn>
                  <a:cxn ang="0">
                    <a:pos x="14" y="28"/>
                  </a:cxn>
                  <a:cxn ang="0">
                    <a:pos x="21" y="22"/>
                  </a:cxn>
                  <a:cxn ang="0">
                    <a:pos x="28" y="16"/>
                  </a:cxn>
                  <a:cxn ang="0">
                    <a:pos x="35" y="9"/>
                  </a:cxn>
                  <a:cxn ang="0">
                    <a:pos x="41" y="5"/>
                  </a:cxn>
                  <a:cxn ang="0">
                    <a:pos x="44" y="0"/>
                  </a:cxn>
                </a:cxnLst>
                <a:rect l="0" t="0" r="r" b="b"/>
                <a:pathLst>
                  <a:path w="44" h="32">
                    <a:moveTo>
                      <a:pt x="44" y="0"/>
                    </a:moveTo>
                    <a:lnTo>
                      <a:pt x="41" y="2"/>
                    </a:lnTo>
                    <a:lnTo>
                      <a:pt x="35" y="5"/>
                    </a:lnTo>
                    <a:lnTo>
                      <a:pt x="28" y="8"/>
                    </a:lnTo>
                    <a:lnTo>
                      <a:pt x="19" y="12"/>
                    </a:lnTo>
                    <a:lnTo>
                      <a:pt x="11" y="16"/>
                    </a:lnTo>
                    <a:lnTo>
                      <a:pt x="5" y="21"/>
                    </a:lnTo>
                    <a:lnTo>
                      <a:pt x="0" y="25"/>
                    </a:lnTo>
                    <a:lnTo>
                      <a:pt x="0" y="30"/>
                    </a:lnTo>
                    <a:lnTo>
                      <a:pt x="3" y="32"/>
                    </a:lnTo>
                    <a:lnTo>
                      <a:pt x="9" y="31"/>
                    </a:lnTo>
                    <a:lnTo>
                      <a:pt x="14" y="28"/>
                    </a:lnTo>
                    <a:lnTo>
                      <a:pt x="21" y="22"/>
                    </a:lnTo>
                    <a:lnTo>
                      <a:pt x="28" y="16"/>
                    </a:lnTo>
                    <a:lnTo>
                      <a:pt x="35" y="9"/>
                    </a:lnTo>
                    <a:lnTo>
                      <a:pt x="41" y="5"/>
                    </a:lnTo>
                    <a:lnTo>
                      <a:pt x="44" y="0"/>
                    </a:lnTo>
                    <a:close/>
                  </a:path>
                </a:pathLst>
              </a:custGeom>
              <a:solidFill>
                <a:srgbClr val="006600"/>
              </a:solidFill>
              <a:ln w="9525">
                <a:noFill/>
                <a:round/>
                <a:headEnd/>
                <a:tailEnd/>
              </a:ln>
            </p:spPr>
            <p:txBody>
              <a:bodyPr/>
              <a:lstStyle/>
              <a:p>
                <a:endParaRPr lang="en-US"/>
              </a:p>
            </p:txBody>
          </p:sp>
          <p:sp>
            <p:nvSpPr>
              <p:cNvPr id="5279" name="Freeform 159"/>
              <p:cNvSpPr>
                <a:spLocks/>
              </p:cNvSpPr>
              <p:nvPr/>
            </p:nvSpPr>
            <p:spPr bwMode="auto">
              <a:xfrm>
                <a:off x="2186" y="1194"/>
                <a:ext cx="7" cy="34"/>
              </a:xfrm>
              <a:custGeom>
                <a:avLst/>
                <a:gdLst/>
                <a:ahLst/>
                <a:cxnLst>
                  <a:cxn ang="0">
                    <a:pos x="12" y="68"/>
                  </a:cxn>
                  <a:cxn ang="0">
                    <a:pos x="4" y="52"/>
                  </a:cxn>
                  <a:cxn ang="0">
                    <a:pos x="0" y="30"/>
                  </a:cxn>
                  <a:cxn ang="0">
                    <a:pos x="1" y="10"/>
                  </a:cxn>
                  <a:cxn ang="0">
                    <a:pos x="8" y="0"/>
                  </a:cxn>
                  <a:cxn ang="0">
                    <a:pos x="14" y="7"/>
                  </a:cxn>
                  <a:cxn ang="0">
                    <a:pos x="14" y="26"/>
                  </a:cxn>
                  <a:cxn ang="0">
                    <a:pos x="12" y="49"/>
                  </a:cxn>
                  <a:cxn ang="0">
                    <a:pos x="12" y="68"/>
                  </a:cxn>
                </a:cxnLst>
                <a:rect l="0" t="0" r="r" b="b"/>
                <a:pathLst>
                  <a:path w="14" h="68">
                    <a:moveTo>
                      <a:pt x="12" y="68"/>
                    </a:moveTo>
                    <a:lnTo>
                      <a:pt x="4" y="52"/>
                    </a:lnTo>
                    <a:lnTo>
                      <a:pt x="0" y="30"/>
                    </a:lnTo>
                    <a:lnTo>
                      <a:pt x="1" y="10"/>
                    </a:lnTo>
                    <a:lnTo>
                      <a:pt x="8" y="0"/>
                    </a:lnTo>
                    <a:lnTo>
                      <a:pt x="14" y="7"/>
                    </a:lnTo>
                    <a:lnTo>
                      <a:pt x="14" y="26"/>
                    </a:lnTo>
                    <a:lnTo>
                      <a:pt x="12" y="49"/>
                    </a:lnTo>
                    <a:lnTo>
                      <a:pt x="12" y="68"/>
                    </a:lnTo>
                    <a:close/>
                  </a:path>
                </a:pathLst>
              </a:custGeom>
              <a:solidFill>
                <a:srgbClr val="006600"/>
              </a:solidFill>
              <a:ln w="9525">
                <a:noFill/>
                <a:round/>
                <a:headEnd/>
                <a:tailEnd/>
              </a:ln>
            </p:spPr>
            <p:txBody>
              <a:bodyPr/>
              <a:lstStyle/>
              <a:p>
                <a:endParaRPr lang="en-US"/>
              </a:p>
            </p:txBody>
          </p:sp>
          <p:sp>
            <p:nvSpPr>
              <p:cNvPr id="5280" name="Freeform 160"/>
              <p:cNvSpPr>
                <a:spLocks/>
              </p:cNvSpPr>
              <p:nvPr/>
            </p:nvSpPr>
            <p:spPr bwMode="auto">
              <a:xfrm>
                <a:off x="2205" y="1201"/>
                <a:ext cx="13" cy="33"/>
              </a:xfrm>
              <a:custGeom>
                <a:avLst/>
                <a:gdLst/>
                <a:ahLst/>
                <a:cxnLst>
                  <a:cxn ang="0">
                    <a:pos x="0" y="64"/>
                  </a:cxn>
                  <a:cxn ang="0">
                    <a:pos x="3" y="49"/>
                  </a:cxn>
                  <a:cxn ang="0">
                    <a:pos x="8" y="27"/>
                  </a:cxn>
                  <a:cxn ang="0">
                    <a:pos x="15" y="9"/>
                  </a:cxn>
                  <a:cxn ang="0">
                    <a:pos x="24" y="0"/>
                  </a:cxn>
                  <a:cxn ang="0">
                    <a:pos x="28" y="2"/>
                  </a:cxn>
                  <a:cxn ang="0">
                    <a:pos x="27" y="9"/>
                  </a:cxn>
                  <a:cxn ang="0">
                    <a:pos x="24" y="18"/>
                  </a:cxn>
                  <a:cxn ang="0">
                    <a:pos x="20" y="30"/>
                  </a:cxn>
                  <a:cxn ang="0">
                    <a:pos x="14" y="41"/>
                  </a:cxn>
                  <a:cxn ang="0">
                    <a:pos x="8" y="52"/>
                  </a:cxn>
                  <a:cxn ang="0">
                    <a:pos x="4" y="60"/>
                  </a:cxn>
                  <a:cxn ang="0">
                    <a:pos x="0" y="64"/>
                  </a:cxn>
                </a:cxnLst>
                <a:rect l="0" t="0" r="r" b="b"/>
                <a:pathLst>
                  <a:path w="28" h="64">
                    <a:moveTo>
                      <a:pt x="0" y="64"/>
                    </a:moveTo>
                    <a:lnTo>
                      <a:pt x="3" y="49"/>
                    </a:lnTo>
                    <a:lnTo>
                      <a:pt x="8" y="27"/>
                    </a:lnTo>
                    <a:lnTo>
                      <a:pt x="15" y="9"/>
                    </a:lnTo>
                    <a:lnTo>
                      <a:pt x="24" y="0"/>
                    </a:lnTo>
                    <a:lnTo>
                      <a:pt x="28" y="2"/>
                    </a:lnTo>
                    <a:lnTo>
                      <a:pt x="27" y="9"/>
                    </a:lnTo>
                    <a:lnTo>
                      <a:pt x="24" y="18"/>
                    </a:lnTo>
                    <a:lnTo>
                      <a:pt x="20" y="30"/>
                    </a:lnTo>
                    <a:lnTo>
                      <a:pt x="14" y="41"/>
                    </a:lnTo>
                    <a:lnTo>
                      <a:pt x="8" y="52"/>
                    </a:lnTo>
                    <a:lnTo>
                      <a:pt x="4" y="60"/>
                    </a:lnTo>
                    <a:lnTo>
                      <a:pt x="0" y="64"/>
                    </a:lnTo>
                    <a:close/>
                  </a:path>
                </a:pathLst>
              </a:custGeom>
              <a:solidFill>
                <a:srgbClr val="006600"/>
              </a:solidFill>
              <a:ln w="9525">
                <a:noFill/>
                <a:round/>
                <a:headEnd/>
                <a:tailEnd/>
              </a:ln>
            </p:spPr>
            <p:txBody>
              <a:bodyPr/>
              <a:lstStyle/>
              <a:p>
                <a:endParaRPr lang="en-US"/>
              </a:p>
            </p:txBody>
          </p:sp>
          <p:sp>
            <p:nvSpPr>
              <p:cNvPr id="5281" name="Freeform 161"/>
              <p:cNvSpPr>
                <a:spLocks/>
              </p:cNvSpPr>
              <p:nvPr/>
            </p:nvSpPr>
            <p:spPr bwMode="auto">
              <a:xfrm>
                <a:off x="2173" y="1194"/>
                <a:ext cx="7" cy="31"/>
              </a:xfrm>
              <a:custGeom>
                <a:avLst/>
                <a:gdLst/>
                <a:ahLst/>
                <a:cxnLst>
                  <a:cxn ang="0">
                    <a:pos x="15" y="62"/>
                  </a:cxn>
                  <a:cxn ang="0">
                    <a:pos x="6" y="54"/>
                  </a:cxn>
                  <a:cxn ang="0">
                    <a:pos x="0" y="34"/>
                  </a:cxn>
                  <a:cxn ang="0">
                    <a:pos x="0" y="12"/>
                  </a:cxn>
                  <a:cxn ang="0">
                    <a:pos x="6" y="0"/>
                  </a:cxn>
                  <a:cxn ang="0">
                    <a:pos x="12" y="3"/>
                  </a:cxn>
                  <a:cxn ang="0">
                    <a:pos x="14" y="21"/>
                  </a:cxn>
                  <a:cxn ang="0">
                    <a:pos x="14" y="44"/>
                  </a:cxn>
                  <a:cxn ang="0">
                    <a:pos x="15" y="62"/>
                  </a:cxn>
                </a:cxnLst>
                <a:rect l="0" t="0" r="r" b="b"/>
                <a:pathLst>
                  <a:path w="15" h="62">
                    <a:moveTo>
                      <a:pt x="15" y="62"/>
                    </a:moveTo>
                    <a:lnTo>
                      <a:pt x="6" y="54"/>
                    </a:lnTo>
                    <a:lnTo>
                      <a:pt x="0" y="34"/>
                    </a:lnTo>
                    <a:lnTo>
                      <a:pt x="0" y="12"/>
                    </a:lnTo>
                    <a:lnTo>
                      <a:pt x="6" y="0"/>
                    </a:lnTo>
                    <a:lnTo>
                      <a:pt x="12" y="3"/>
                    </a:lnTo>
                    <a:lnTo>
                      <a:pt x="14" y="21"/>
                    </a:lnTo>
                    <a:lnTo>
                      <a:pt x="14" y="44"/>
                    </a:lnTo>
                    <a:lnTo>
                      <a:pt x="15" y="62"/>
                    </a:lnTo>
                    <a:close/>
                  </a:path>
                </a:pathLst>
              </a:custGeom>
              <a:solidFill>
                <a:srgbClr val="006600"/>
              </a:solidFill>
              <a:ln w="9525">
                <a:noFill/>
                <a:round/>
                <a:headEnd/>
                <a:tailEnd/>
              </a:ln>
            </p:spPr>
            <p:txBody>
              <a:bodyPr/>
              <a:lstStyle/>
              <a:p>
                <a:endParaRPr lang="en-US"/>
              </a:p>
            </p:txBody>
          </p:sp>
          <p:sp>
            <p:nvSpPr>
              <p:cNvPr id="5282" name="Freeform 162"/>
              <p:cNvSpPr>
                <a:spLocks/>
              </p:cNvSpPr>
              <p:nvPr/>
            </p:nvSpPr>
            <p:spPr bwMode="auto">
              <a:xfrm>
                <a:off x="2159" y="1192"/>
                <a:ext cx="10" cy="33"/>
              </a:xfrm>
              <a:custGeom>
                <a:avLst/>
                <a:gdLst/>
                <a:ahLst/>
                <a:cxnLst>
                  <a:cxn ang="0">
                    <a:pos x="20" y="67"/>
                  </a:cxn>
                  <a:cxn ang="0">
                    <a:pos x="10" y="54"/>
                  </a:cxn>
                  <a:cxn ang="0">
                    <a:pos x="3" y="34"/>
                  </a:cxn>
                  <a:cxn ang="0">
                    <a:pos x="0" y="13"/>
                  </a:cxn>
                  <a:cxn ang="0">
                    <a:pos x="4" y="0"/>
                  </a:cxn>
                  <a:cxn ang="0">
                    <a:pos x="10" y="5"/>
                  </a:cxn>
                  <a:cxn ang="0">
                    <a:pos x="12" y="22"/>
                  </a:cxn>
                  <a:cxn ang="0">
                    <a:pos x="15" y="45"/>
                  </a:cxn>
                  <a:cxn ang="0">
                    <a:pos x="20" y="67"/>
                  </a:cxn>
                </a:cxnLst>
                <a:rect l="0" t="0" r="r" b="b"/>
                <a:pathLst>
                  <a:path w="20" h="67">
                    <a:moveTo>
                      <a:pt x="20" y="67"/>
                    </a:moveTo>
                    <a:lnTo>
                      <a:pt x="10" y="54"/>
                    </a:lnTo>
                    <a:lnTo>
                      <a:pt x="3" y="34"/>
                    </a:lnTo>
                    <a:lnTo>
                      <a:pt x="0" y="13"/>
                    </a:lnTo>
                    <a:lnTo>
                      <a:pt x="4" y="0"/>
                    </a:lnTo>
                    <a:lnTo>
                      <a:pt x="10" y="5"/>
                    </a:lnTo>
                    <a:lnTo>
                      <a:pt x="12" y="22"/>
                    </a:lnTo>
                    <a:lnTo>
                      <a:pt x="15" y="45"/>
                    </a:lnTo>
                    <a:lnTo>
                      <a:pt x="20" y="67"/>
                    </a:lnTo>
                    <a:close/>
                  </a:path>
                </a:pathLst>
              </a:custGeom>
              <a:solidFill>
                <a:srgbClr val="006600"/>
              </a:solidFill>
              <a:ln w="9525">
                <a:noFill/>
                <a:round/>
                <a:headEnd/>
                <a:tailEnd/>
              </a:ln>
            </p:spPr>
            <p:txBody>
              <a:bodyPr/>
              <a:lstStyle/>
              <a:p>
                <a:endParaRPr lang="en-US"/>
              </a:p>
            </p:txBody>
          </p:sp>
          <p:sp>
            <p:nvSpPr>
              <p:cNvPr id="5283" name="Freeform 163"/>
              <p:cNvSpPr>
                <a:spLocks/>
              </p:cNvSpPr>
              <p:nvPr/>
            </p:nvSpPr>
            <p:spPr bwMode="auto">
              <a:xfrm>
                <a:off x="2145" y="1194"/>
                <a:ext cx="14" cy="32"/>
              </a:xfrm>
              <a:custGeom>
                <a:avLst/>
                <a:gdLst/>
                <a:ahLst/>
                <a:cxnLst>
                  <a:cxn ang="0">
                    <a:pos x="27" y="64"/>
                  </a:cxn>
                  <a:cxn ang="0">
                    <a:pos x="20" y="59"/>
                  </a:cxn>
                  <a:cxn ang="0">
                    <a:pos x="15" y="51"/>
                  </a:cxn>
                  <a:cxn ang="0">
                    <a:pos x="9" y="40"/>
                  </a:cxn>
                  <a:cxn ang="0">
                    <a:pos x="5" y="30"/>
                  </a:cxn>
                  <a:cxn ang="0">
                    <a:pos x="2" y="19"/>
                  </a:cxn>
                  <a:cxn ang="0">
                    <a:pos x="0" y="10"/>
                  </a:cxn>
                  <a:cxn ang="0">
                    <a:pos x="1" y="3"/>
                  </a:cxn>
                  <a:cxn ang="0">
                    <a:pos x="3" y="0"/>
                  </a:cxn>
                  <a:cxn ang="0">
                    <a:pos x="10" y="6"/>
                  </a:cxn>
                  <a:cxn ang="0">
                    <a:pos x="16" y="24"/>
                  </a:cxn>
                  <a:cxn ang="0">
                    <a:pos x="22" y="46"/>
                  </a:cxn>
                  <a:cxn ang="0">
                    <a:pos x="27" y="64"/>
                  </a:cxn>
                </a:cxnLst>
                <a:rect l="0" t="0" r="r" b="b"/>
                <a:pathLst>
                  <a:path w="27" h="64">
                    <a:moveTo>
                      <a:pt x="27" y="64"/>
                    </a:moveTo>
                    <a:lnTo>
                      <a:pt x="20" y="59"/>
                    </a:lnTo>
                    <a:lnTo>
                      <a:pt x="15" y="51"/>
                    </a:lnTo>
                    <a:lnTo>
                      <a:pt x="9" y="40"/>
                    </a:lnTo>
                    <a:lnTo>
                      <a:pt x="5" y="30"/>
                    </a:lnTo>
                    <a:lnTo>
                      <a:pt x="2" y="19"/>
                    </a:lnTo>
                    <a:lnTo>
                      <a:pt x="0" y="10"/>
                    </a:lnTo>
                    <a:lnTo>
                      <a:pt x="1" y="3"/>
                    </a:lnTo>
                    <a:lnTo>
                      <a:pt x="3" y="0"/>
                    </a:lnTo>
                    <a:lnTo>
                      <a:pt x="10" y="6"/>
                    </a:lnTo>
                    <a:lnTo>
                      <a:pt x="16" y="24"/>
                    </a:lnTo>
                    <a:lnTo>
                      <a:pt x="22" y="46"/>
                    </a:lnTo>
                    <a:lnTo>
                      <a:pt x="27" y="64"/>
                    </a:lnTo>
                    <a:close/>
                  </a:path>
                </a:pathLst>
              </a:custGeom>
              <a:solidFill>
                <a:srgbClr val="006600"/>
              </a:solidFill>
              <a:ln w="9525">
                <a:noFill/>
                <a:round/>
                <a:headEnd/>
                <a:tailEnd/>
              </a:ln>
            </p:spPr>
            <p:txBody>
              <a:bodyPr/>
              <a:lstStyle/>
              <a:p>
                <a:endParaRPr lang="en-US"/>
              </a:p>
            </p:txBody>
          </p:sp>
          <p:sp>
            <p:nvSpPr>
              <p:cNvPr id="5284" name="Freeform 164"/>
              <p:cNvSpPr>
                <a:spLocks/>
              </p:cNvSpPr>
              <p:nvPr/>
            </p:nvSpPr>
            <p:spPr bwMode="auto">
              <a:xfrm>
                <a:off x="2127" y="1196"/>
                <a:ext cx="20" cy="32"/>
              </a:xfrm>
              <a:custGeom>
                <a:avLst/>
                <a:gdLst/>
                <a:ahLst/>
                <a:cxnLst>
                  <a:cxn ang="0">
                    <a:pos x="40" y="66"/>
                  </a:cxn>
                  <a:cxn ang="0">
                    <a:pos x="33" y="59"/>
                  </a:cxn>
                  <a:cxn ang="0">
                    <a:pos x="26" y="51"/>
                  </a:cxn>
                  <a:cxn ang="0">
                    <a:pos x="18" y="41"/>
                  </a:cxn>
                  <a:cxn ang="0">
                    <a:pos x="11" y="30"/>
                  </a:cxn>
                  <a:cxn ang="0">
                    <a:pos x="4" y="21"/>
                  </a:cxn>
                  <a:cxn ang="0">
                    <a:pos x="1" y="12"/>
                  </a:cxn>
                  <a:cxn ang="0">
                    <a:pos x="0" y="5"/>
                  </a:cxn>
                  <a:cxn ang="0">
                    <a:pos x="3" y="0"/>
                  </a:cxn>
                  <a:cxn ang="0">
                    <a:pos x="8" y="0"/>
                  </a:cxn>
                  <a:cxn ang="0">
                    <a:pos x="14" y="6"/>
                  </a:cxn>
                  <a:cxn ang="0">
                    <a:pos x="18" y="15"/>
                  </a:cxn>
                  <a:cxn ang="0">
                    <a:pos x="24" y="26"/>
                  </a:cxn>
                  <a:cxn ang="0">
                    <a:pos x="29" y="38"/>
                  </a:cxn>
                  <a:cxn ang="0">
                    <a:pos x="32" y="50"/>
                  </a:cxn>
                  <a:cxn ang="0">
                    <a:pos x="37" y="59"/>
                  </a:cxn>
                  <a:cxn ang="0">
                    <a:pos x="40" y="66"/>
                  </a:cxn>
                </a:cxnLst>
                <a:rect l="0" t="0" r="r" b="b"/>
                <a:pathLst>
                  <a:path w="40" h="66">
                    <a:moveTo>
                      <a:pt x="40" y="66"/>
                    </a:moveTo>
                    <a:lnTo>
                      <a:pt x="33" y="59"/>
                    </a:lnTo>
                    <a:lnTo>
                      <a:pt x="26" y="51"/>
                    </a:lnTo>
                    <a:lnTo>
                      <a:pt x="18" y="41"/>
                    </a:lnTo>
                    <a:lnTo>
                      <a:pt x="11" y="30"/>
                    </a:lnTo>
                    <a:lnTo>
                      <a:pt x="4" y="21"/>
                    </a:lnTo>
                    <a:lnTo>
                      <a:pt x="1" y="12"/>
                    </a:lnTo>
                    <a:lnTo>
                      <a:pt x="0" y="5"/>
                    </a:lnTo>
                    <a:lnTo>
                      <a:pt x="3" y="0"/>
                    </a:lnTo>
                    <a:lnTo>
                      <a:pt x="8" y="0"/>
                    </a:lnTo>
                    <a:lnTo>
                      <a:pt x="14" y="6"/>
                    </a:lnTo>
                    <a:lnTo>
                      <a:pt x="18" y="15"/>
                    </a:lnTo>
                    <a:lnTo>
                      <a:pt x="24" y="26"/>
                    </a:lnTo>
                    <a:lnTo>
                      <a:pt x="29" y="38"/>
                    </a:lnTo>
                    <a:lnTo>
                      <a:pt x="32" y="50"/>
                    </a:lnTo>
                    <a:lnTo>
                      <a:pt x="37" y="59"/>
                    </a:lnTo>
                    <a:lnTo>
                      <a:pt x="40" y="66"/>
                    </a:lnTo>
                    <a:close/>
                  </a:path>
                </a:pathLst>
              </a:custGeom>
              <a:solidFill>
                <a:srgbClr val="006600"/>
              </a:solidFill>
              <a:ln w="9525">
                <a:noFill/>
                <a:round/>
                <a:headEnd/>
                <a:tailEnd/>
              </a:ln>
            </p:spPr>
            <p:txBody>
              <a:bodyPr/>
              <a:lstStyle/>
              <a:p>
                <a:endParaRPr lang="en-US"/>
              </a:p>
            </p:txBody>
          </p:sp>
          <p:sp>
            <p:nvSpPr>
              <p:cNvPr id="5285" name="Freeform 165"/>
              <p:cNvSpPr>
                <a:spLocks/>
              </p:cNvSpPr>
              <p:nvPr/>
            </p:nvSpPr>
            <p:spPr bwMode="auto">
              <a:xfrm>
                <a:off x="2106" y="1201"/>
                <a:ext cx="27" cy="33"/>
              </a:xfrm>
              <a:custGeom>
                <a:avLst/>
                <a:gdLst/>
                <a:ahLst/>
                <a:cxnLst>
                  <a:cxn ang="0">
                    <a:pos x="56" y="65"/>
                  </a:cxn>
                  <a:cxn ang="0">
                    <a:pos x="49" y="60"/>
                  </a:cxn>
                  <a:cxn ang="0">
                    <a:pos x="39" y="52"/>
                  </a:cxn>
                  <a:cxn ang="0">
                    <a:pos x="29" y="41"/>
                  </a:cxn>
                  <a:cxn ang="0">
                    <a:pos x="19" y="31"/>
                  </a:cxn>
                  <a:cxn ang="0">
                    <a:pos x="9" y="19"/>
                  </a:cxn>
                  <a:cxn ang="0">
                    <a:pos x="3" y="10"/>
                  </a:cxn>
                  <a:cxn ang="0">
                    <a:pos x="0" y="3"/>
                  </a:cxn>
                  <a:cxn ang="0">
                    <a:pos x="3" y="0"/>
                  </a:cxn>
                  <a:cxn ang="0">
                    <a:pos x="8" y="1"/>
                  </a:cxn>
                  <a:cxn ang="0">
                    <a:pos x="16" y="8"/>
                  </a:cxn>
                  <a:cxn ang="0">
                    <a:pos x="24" y="17"/>
                  </a:cxn>
                  <a:cxn ang="0">
                    <a:pos x="33" y="29"/>
                  </a:cxn>
                  <a:cxn ang="0">
                    <a:pos x="39" y="41"/>
                  </a:cxn>
                  <a:cxn ang="0">
                    <a:pos x="46" y="52"/>
                  </a:cxn>
                  <a:cxn ang="0">
                    <a:pos x="52" y="61"/>
                  </a:cxn>
                  <a:cxn ang="0">
                    <a:pos x="56" y="65"/>
                  </a:cxn>
                </a:cxnLst>
                <a:rect l="0" t="0" r="r" b="b"/>
                <a:pathLst>
                  <a:path w="56" h="65">
                    <a:moveTo>
                      <a:pt x="56" y="65"/>
                    </a:moveTo>
                    <a:lnTo>
                      <a:pt x="49" y="60"/>
                    </a:lnTo>
                    <a:lnTo>
                      <a:pt x="39" y="52"/>
                    </a:lnTo>
                    <a:lnTo>
                      <a:pt x="29" y="41"/>
                    </a:lnTo>
                    <a:lnTo>
                      <a:pt x="19" y="31"/>
                    </a:lnTo>
                    <a:lnTo>
                      <a:pt x="9" y="19"/>
                    </a:lnTo>
                    <a:lnTo>
                      <a:pt x="3" y="10"/>
                    </a:lnTo>
                    <a:lnTo>
                      <a:pt x="0" y="3"/>
                    </a:lnTo>
                    <a:lnTo>
                      <a:pt x="3" y="0"/>
                    </a:lnTo>
                    <a:lnTo>
                      <a:pt x="8" y="1"/>
                    </a:lnTo>
                    <a:lnTo>
                      <a:pt x="16" y="8"/>
                    </a:lnTo>
                    <a:lnTo>
                      <a:pt x="24" y="17"/>
                    </a:lnTo>
                    <a:lnTo>
                      <a:pt x="33" y="29"/>
                    </a:lnTo>
                    <a:lnTo>
                      <a:pt x="39" y="41"/>
                    </a:lnTo>
                    <a:lnTo>
                      <a:pt x="46" y="52"/>
                    </a:lnTo>
                    <a:lnTo>
                      <a:pt x="52" y="61"/>
                    </a:lnTo>
                    <a:lnTo>
                      <a:pt x="56" y="65"/>
                    </a:lnTo>
                    <a:close/>
                  </a:path>
                </a:pathLst>
              </a:custGeom>
              <a:solidFill>
                <a:srgbClr val="006600"/>
              </a:solidFill>
              <a:ln w="9525">
                <a:noFill/>
                <a:round/>
                <a:headEnd/>
                <a:tailEnd/>
              </a:ln>
            </p:spPr>
            <p:txBody>
              <a:bodyPr/>
              <a:lstStyle/>
              <a:p>
                <a:endParaRPr lang="en-US"/>
              </a:p>
            </p:txBody>
          </p:sp>
          <p:sp>
            <p:nvSpPr>
              <p:cNvPr id="5286" name="Freeform 166"/>
              <p:cNvSpPr>
                <a:spLocks/>
              </p:cNvSpPr>
              <p:nvPr/>
            </p:nvSpPr>
            <p:spPr bwMode="auto">
              <a:xfrm>
                <a:off x="2085" y="1206"/>
                <a:ext cx="32" cy="34"/>
              </a:xfrm>
              <a:custGeom>
                <a:avLst/>
                <a:gdLst/>
                <a:ahLst/>
                <a:cxnLst>
                  <a:cxn ang="0">
                    <a:pos x="63" y="68"/>
                  </a:cxn>
                  <a:cxn ang="0">
                    <a:pos x="55" y="63"/>
                  </a:cxn>
                  <a:cxn ang="0">
                    <a:pos x="46" y="55"/>
                  </a:cxn>
                  <a:cxn ang="0">
                    <a:pos x="33" y="46"/>
                  </a:cxn>
                  <a:cxn ang="0">
                    <a:pos x="22" y="35"/>
                  </a:cxn>
                  <a:cxn ang="0">
                    <a:pos x="12" y="24"/>
                  </a:cxn>
                  <a:cxn ang="0">
                    <a:pos x="3" y="14"/>
                  </a:cxn>
                  <a:cxn ang="0">
                    <a:pos x="0" y="6"/>
                  </a:cxn>
                  <a:cxn ang="0">
                    <a:pos x="2" y="0"/>
                  </a:cxn>
                  <a:cxn ang="0">
                    <a:pos x="8" y="0"/>
                  </a:cxn>
                  <a:cxn ang="0">
                    <a:pos x="16" y="6"/>
                  </a:cxn>
                  <a:cxn ang="0">
                    <a:pos x="24" y="15"/>
                  </a:cxn>
                  <a:cxn ang="0">
                    <a:pos x="33" y="27"/>
                  </a:cxn>
                  <a:cxn ang="0">
                    <a:pos x="41" y="40"/>
                  </a:cxn>
                  <a:cxn ang="0">
                    <a:pos x="49" y="52"/>
                  </a:cxn>
                  <a:cxn ang="0">
                    <a:pos x="58" y="62"/>
                  </a:cxn>
                  <a:cxn ang="0">
                    <a:pos x="63" y="68"/>
                  </a:cxn>
                </a:cxnLst>
                <a:rect l="0" t="0" r="r" b="b"/>
                <a:pathLst>
                  <a:path w="63" h="68">
                    <a:moveTo>
                      <a:pt x="63" y="68"/>
                    </a:moveTo>
                    <a:lnTo>
                      <a:pt x="55" y="63"/>
                    </a:lnTo>
                    <a:lnTo>
                      <a:pt x="46" y="55"/>
                    </a:lnTo>
                    <a:lnTo>
                      <a:pt x="33" y="46"/>
                    </a:lnTo>
                    <a:lnTo>
                      <a:pt x="22" y="35"/>
                    </a:lnTo>
                    <a:lnTo>
                      <a:pt x="12" y="24"/>
                    </a:lnTo>
                    <a:lnTo>
                      <a:pt x="3" y="14"/>
                    </a:lnTo>
                    <a:lnTo>
                      <a:pt x="0" y="6"/>
                    </a:lnTo>
                    <a:lnTo>
                      <a:pt x="2" y="0"/>
                    </a:lnTo>
                    <a:lnTo>
                      <a:pt x="8" y="0"/>
                    </a:lnTo>
                    <a:lnTo>
                      <a:pt x="16" y="6"/>
                    </a:lnTo>
                    <a:lnTo>
                      <a:pt x="24" y="15"/>
                    </a:lnTo>
                    <a:lnTo>
                      <a:pt x="33" y="27"/>
                    </a:lnTo>
                    <a:lnTo>
                      <a:pt x="41" y="40"/>
                    </a:lnTo>
                    <a:lnTo>
                      <a:pt x="49" y="52"/>
                    </a:lnTo>
                    <a:lnTo>
                      <a:pt x="58" y="62"/>
                    </a:lnTo>
                    <a:lnTo>
                      <a:pt x="63" y="68"/>
                    </a:lnTo>
                    <a:close/>
                  </a:path>
                </a:pathLst>
              </a:custGeom>
              <a:solidFill>
                <a:srgbClr val="006600"/>
              </a:solidFill>
              <a:ln w="9525">
                <a:noFill/>
                <a:round/>
                <a:headEnd/>
                <a:tailEnd/>
              </a:ln>
            </p:spPr>
            <p:txBody>
              <a:bodyPr/>
              <a:lstStyle/>
              <a:p>
                <a:endParaRPr lang="en-US"/>
              </a:p>
            </p:txBody>
          </p:sp>
          <p:sp>
            <p:nvSpPr>
              <p:cNvPr id="5287" name="Freeform 167"/>
              <p:cNvSpPr>
                <a:spLocks/>
              </p:cNvSpPr>
              <p:nvPr/>
            </p:nvSpPr>
            <p:spPr bwMode="auto">
              <a:xfrm>
                <a:off x="2069" y="1215"/>
                <a:ext cx="37" cy="32"/>
              </a:xfrm>
              <a:custGeom>
                <a:avLst/>
                <a:gdLst/>
                <a:ahLst/>
                <a:cxnLst>
                  <a:cxn ang="0">
                    <a:pos x="73" y="64"/>
                  </a:cxn>
                  <a:cxn ang="0">
                    <a:pos x="64" y="60"/>
                  </a:cxn>
                  <a:cxn ang="0">
                    <a:pos x="53" y="55"/>
                  </a:cxn>
                  <a:cxn ang="0">
                    <a:pos x="40" y="49"/>
                  </a:cxn>
                  <a:cxn ang="0">
                    <a:pos x="28" y="41"/>
                  </a:cxn>
                  <a:cxn ang="0">
                    <a:pos x="17" y="32"/>
                  </a:cxn>
                  <a:cxn ang="0">
                    <a:pos x="8" y="22"/>
                  </a:cxn>
                  <a:cxn ang="0">
                    <a:pos x="2" y="13"/>
                  </a:cxn>
                  <a:cxn ang="0">
                    <a:pos x="0" y="3"/>
                  </a:cxn>
                  <a:cxn ang="0">
                    <a:pos x="2" y="0"/>
                  </a:cxn>
                  <a:cxn ang="0">
                    <a:pos x="10" y="5"/>
                  </a:cxn>
                  <a:cxn ang="0">
                    <a:pos x="20" y="13"/>
                  </a:cxn>
                  <a:cxn ang="0">
                    <a:pos x="33" y="23"/>
                  </a:cxn>
                  <a:cxn ang="0">
                    <a:pos x="46" y="36"/>
                  </a:cxn>
                  <a:cxn ang="0">
                    <a:pos x="57" y="48"/>
                  </a:cxn>
                  <a:cxn ang="0">
                    <a:pos x="68" y="57"/>
                  </a:cxn>
                  <a:cxn ang="0">
                    <a:pos x="73" y="64"/>
                  </a:cxn>
                </a:cxnLst>
                <a:rect l="0" t="0" r="r" b="b"/>
                <a:pathLst>
                  <a:path w="73" h="64">
                    <a:moveTo>
                      <a:pt x="73" y="64"/>
                    </a:moveTo>
                    <a:lnTo>
                      <a:pt x="64" y="60"/>
                    </a:lnTo>
                    <a:lnTo>
                      <a:pt x="53" y="55"/>
                    </a:lnTo>
                    <a:lnTo>
                      <a:pt x="40" y="49"/>
                    </a:lnTo>
                    <a:lnTo>
                      <a:pt x="28" y="41"/>
                    </a:lnTo>
                    <a:lnTo>
                      <a:pt x="17" y="32"/>
                    </a:lnTo>
                    <a:lnTo>
                      <a:pt x="8" y="22"/>
                    </a:lnTo>
                    <a:lnTo>
                      <a:pt x="2" y="13"/>
                    </a:lnTo>
                    <a:lnTo>
                      <a:pt x="0" y="3"/>
                    </a:lnTo>
                    <a:lnTo>
                      <a:pt x="2" y="0"/>
                    </a:lnTo>
                    <a:lnTo>
                      <a:pt x="10" y="5"/>
                    </a:lnTo>
                    <a:lnTo>
                      <a:pt x="20" y="13"/>
                    </a:lnTo>
                    <a:lnTo>
                      <a:pt x="33" y="23"/>
                    </a:lnTo>
                    <a:lnTo>
                      <a:pt x="46" y="36"/>
                    </a:lnTo>
                    <a:lnTo>
                      <a:pt x="57" y="48"/>
                    </a:lnTo>
                    <a:lnTo>
                      <a:pt x="68" y="57"/>
                    </a:lnTo>
                    <a:lnTo>
                      <a:pt x="73" y="64"/>
                    </a:lnTo>
                    <a:close/>
                  </a:path>
                </a:pathLst>
              </a:custGeom>
              <a:solidFill>
                <a:srgbClr val="006600"/>
              </a:solidFill>
              <a:ln w="9525">
                <a:noFill/>
                <a:round/>
                <a:headEnd/>
                <a:tailEnd/>
              </a:ln>
            </p:spPr>
            <p:txBody>
              <a:bodyPr/>
              <a:lstStyle/>
              <a:p>
                <a:endParaRPr lang="en-US"/>
              </a:p>
            </p:txBody>
          </p:sp>
          <p:sp>
            <p:nvSpPr>
              <p:cNvPr id="5288" name="Freeform 168"/>
              <p:cNvSpPr>
                <a:spLocks/>
              </p:cNvSpPr>
              <p:nvPr/>
            </p:nvSpPr>
            <p:spPr bwMode="auto">
              <a:xfrm>
                <a:off x="2056" y="1235"/>
                <a:ext cx="40" cy="16"/>
              </a:xfrm>
              <a:custGeom>
                <a:avLst/>
                <a:gdLst/>
                <a:ahLst/>
                <a:cxnLst>
                  <a:cxn ang="0">
                    <a:pos x="0" y="1"/>
                  </a:cxn>
                  <a:cxn ang="0">
                    <a:pos x="5" y="0"/>
                  </a:cxn>
                  <a:cxn ang="0">
                    <a:pos x="13" y="2"/>
                  </a:cxn>
                  <a:cxn ang="0">
                    <a:pos x="23" y="6"/>
                  </a:cxn>
                  <a:cxn ang="0">
                    <a:pos x="36" y="11"/>
                  </a:cxn>
                  <a:cxn ang="0">
                    <a:pos x="49" y="16"/>
                  </a:cxn>
                  <a:cxn ang="0">
                    <a:pos x="61" y="22"/>
                  </a:cxn>
                  <a:cxn ang="0">
                    <a:pos x="73" y="26"/>
                  </a:cxn>
                  <a:cxn ang="0">
                    <a:pos x="81" y="29"/>
                  </a:cxn>
                  <a:cxn ang="0">
                    <a:pos x="69" y="31"/>
                  </a:cxn>
                  <a:cxn ang="0">
                    <a:pos x="57" y="30"/>
                  </a:cxn>
                  <a:cxn ang="0">
                    <a:pos x="42" y="27"/>
                  </a:cxn>
                  <a:cxn ang="0">
                    <a:pos x="28" y="24"/>
                  </a:cxn>
                  <a:cxn ang="0">
                    <a:pos x="15" y="19"/>
                  </a:cxn>
                  <a:cxn ang="0">
                    <a:pos x="5" y="14"/>
                  </a:cxn>
                  <a:cxn ang="0">
                    <a:pos x="0" y="8"/>
                  </a:cxn>
                  <a:cxn ang="0">
                    <a:pos x="0" y="1"/>
                  </a:cxn>
                </a:cxnLst>
                <a:rect l="0" t="0" r="r" b="b"/>
                <a:pathLst>
                  <a:path w="81" h="31">
                    <a:moveTo>
                      <a:pt x="0" y="1"/>
                    </a:moveTo>
                    <a:lnTo>
                      <a:pt x="5" y="0"/>
                    </a:lnTo>
                    <a:lnTo>
                      <a:pt x="13" y="2"/>
                    </a:lnTo>
                    <a:lnTo>
                      <a:pt x="23" y="6"/>
                    </a:lnTo>
                    <a:lnTo>
                      <a:pt x="36" y="11"/>
                    </a:lnTo>
                    <a:lnTo>
                      <a:pt x="49" y="16"/>
                    </a:lnTo>
                    <a:lnTo>
                      <a:pt x="61" y="22"/>
                    </a:lnTo>
                    <a:lnTo>
                      <a:pt x="73" y="26"/>
                    </a:lnTo>
                    <a:lnTo>
                      <a:pt x="81" y="29"/>
                    </a:lnTo>
                    <a:lnTo>
                      <a:pt x="69" y="31"/>
                    </a:lnTo>
                    <a:lnTo>
                      <a:pt x="57" y="30"/>
                    </a:lnTo>
                    <a:lnTo>
                      <a:pt x="42" y="27"/>
                    </a:lnTo>
                    <a:lnTo>
                      <a:pt x="28" y="24"/>
                    </a:lnTo>
                    <a:lnTo>
                      <a:pt x="15" y="19"/>
                    </a:lnTo>
                    <a:lnTo>
                      <a:pt x="5" y="14"/>
                    </a:lnTo>
                    <a:lnTo>
                      <a:pt x="0" y="8"/>
                    </a:lnTo>
                    <a:lnTo>
                      <a:pt x="0" y="1"/>
                    </a:lnTo>
                    <a:close/>
                  </a:path>
                </a:pathLst>
              </a:custGeom>
              <a:solidFill>
                <a:srgbClr val="006600"/>
              </a:solidFill>
              <a:ln w="9525">
                <a:noFill/>
                <a:round/>
                <a:headEnd/>
                <a:tailEnd/>
              </a:ln>
            </p:spPr>
            <p:txBody>
              <a:bodyPr/>
              <a:lstStyle/>
              <a:p>
                <a:endParaRPr lang="en-US"/>
              </a:p>
            </p:txBody>
          </p:sp>
          <p:sp>
            <p:nvSpPr>
              <p:cNvPr id="5289" name="Freeform 169"/>
              <p:cNvSpPr>
                <a:spLocks/>
              </p:cNvSpPr>
              <p:nvPr/>
            </p:nvSpPr>
            <p:spPr bwMode="auto">
              <a:xfrm>
                <a:off x="2043" y="1247"/>
                <a:ext cx="40" cy="15"/>
              </a:xfrm>
              <a:custGeom>
                <a:avLst/>
                <a:gdLst/>
                <a:ahLst/>
                <a:cxnLst>
                  <a:cxn ang="0">
                    <a:pos x="0" y="0"/>
                  </a:cxn>
                  <a:cxn ang="0">
                    <a:pos x="5" y="0"/>
                  </a:cxn>
                  <a:cxn ang="0">
                    <a:pos x="13" y="1"/>
                  </a:cxn>
                  <a:cxn ang="0">
                    <a:pos x="23" y="6"/>
                  </a:cxn>
                  <a:cxn ang="0">
                    <a:pos x="36" y="10"/>
                  </a:cxn>
                  <a:cxn ang="0">
                    <a:pos x="49" y="16"/>
                  </a:cxn>
                  <a:cxn ang="0">
                    <a:pos x="61" y="21"/>
                  </a:cxn>
                  <a:cxn ang="0">
                    <a:pos x="71" y="25"/>
                  </a:cxn>
                  <a:cxn ang="0">
                    <a:pos x="78" y="28"/>
                  </a:cxn>
                  <a:cxn ang="0">
                    <a:pos x="68" y="30"/>
                  </a:cxn>
                  <a:cxn ang="0">
                    <a:pos x="55" y="29"/>
                  </a:cxn>
                  <a:cxn ang="0">
                    <a:pos x="40" y="28"/>
                  </a:cxn>
                  <a:cxn ang="0">
                    <a:pos x="28" y="24"/>
                  </a:cxn>
                  <a:cxn ang="0">
                    <a:pos x="15" y="18"/>
                  </a:cxn>
                  <a:cxn ang="0">
                    <a:pos x="6" y="13"/>
                  </a:cxn>
                  <a:cxn ang="0">
                    <a:pos x="0" y="7"/>
                  </a:cxn>
                  <a:cxn ang="0">
                    <a:pos x="0" y="0"/>
                  </a:cxn>
                </a:cxnLst>
                <a:rect l="0" t="0" r="r" b="b"/>
                <a:pathLst>
                  <a:path w="78" h="30">
                    <a:moveTo>
                      <a:pt x="0" y="0"/>
                    </a:moveTo>
                    <a:lnTo>
                      <a:pt x="5" y="0"/>
                    </a:lnTo>
                    <a:lnTo>
                      <a:pt x="13" y="1"/>
                    </a:lnTo>
                    <a:lnTo>
                      <a:pt x="23" y="6"/>
                    </a:lnTo>
                    <a:lnTo>
                      <a:pt x="36" y="10"/>
                    </a:lnTo>
                    <a:lnTo>
                      <a:pt x="49" y="16"/>
                    </a:lnTo>
                    <a:lnTo>
                      <a:pt x="61" y="21"/>
                    </a:lnTo>
                    <a:lnTo>
                      <a:pt x="71" y="25"/>
                    </a:lnTo>
                    <a:lnTo>
                      <a:pt x="78" y="28"/>
                    </a:lnTo>
                    <a:lnTo>
                      <a:pt x="68" y="30"/>
                    </a:lnTo>
                    <a:lnTo>
                      <a:pt x="55" y="29"/>
                    </a:lnTo>
                    <a:lnTo>
                      <a:pt x="40" y="28"/>
                    </a:lnTo>
                    <a:lnTo>
                      <a:pt x="28" y="24"/>
                    </a:lnTo>
                    <a:lnTo>
                      <a:pt x="15" y="18"/>
                    </a:lnTo>
                    <a:lnTo>
                      <a:pt x="6" y="13"/>
                    </a:lnTo>
                    <a:lnTo>
                      <a:pt x="0" y="7"/>
                    </a:lnTo>
                    <a:lnTo>
                      <a:pt x="0" y="0"/>
                    </a:lnTo>
                    <a:close/>
                  </a:path>
                </a:pathLst>
              </a:custGeom>
              <a:solidFill>
                <a:srgbClr val="006600"/>
              </a:solidFill>
              <a:ln w="9525">
                <a:noFill/>
                <a:round/>
                <a:headEnd/>
                <a:tailEnd/>
              </a:ln>
            </p:spPr>
            <p:txBody>
              <a:bodyPr/>
              <a:lstStyle/>
              <a:p>
                <a:endParaRPr lang="en-US"/>
              </a:p>
            </p:txBody>
          </p:sp>
          <p:sp>
            <p:nvSpPr>
              <p:cNvPr id="5290" name="Freeform 170"/>
              <p:cNvSpPr>
                <a:spLocks/>
              </p:cNvSpPr>
              <p:nvPr/>
            </p:nvSpPr>
            <p:spPr bwMode="auto">
              <a:xfrm>
                <a:off x="1925" y="1187"/>
                <a:ext cx="197" cy="44"/>
              </a:xfrm>
              <a:custGeom>
                <a:avLst/>
                <a:gdLst/>
                <a:ahLst/>
                <a:cxnLst>
                  <a:cxn ang="0">
                    <a:pos x="388" y="13"/>
                  </a:cxn>
                  <a:cxn ang="0">
                    <a:pos x="390" y="10"/>
                  </a:cxn>
                  <a:cxn ang="0">
                    <a:pos x="391" y="7"/>
                  </a:cxn>
                  <a:cxn ang="0">
                    <a:pos x="393" y="3"/>
                  </a:cxn>
                  <a:cxn ang="0">
                    <a:pos x="394" y="0"/>
                  </a:cxn>
                  <a:cxn ang="0">
                    <a:pos x="364" y="16"/>
                  </a:cxn>
                  <a:cxn ang="0">
                    <a:pos x="335" y="30"/>
                  </a:cxn>
                  <a:cxn ang="0">
                    <a:pos x="307" y="41"/>
                  </a:cxn>
                  <a:cxn ang="0">
                    <a:pos x="279" y="51"/>
                  </a:cxn>
                  <a:cxn ang="0">
                    <a:pos x="251" y="59"/>
                  </a:cxn>
                  <a:cxn ang="0">
                    <a:pos x="224" y="65"/>
                  </a:cxn>
                  <a:cxn ang="0">
                    <a:pos x="198" y="69"/>
                  </a:cxn>
                  <a:cxn ang="0">
                    <a:pos x="173" y="73"/>
                  </a:cxn>
                  <a:cxn ang="0">
                    <a:pos x="148" y="75"/>
                  </a:cxn>
                  <a:cxn ang="0">
                    <a:pos x="124" y="76"/>
                  </a:cxn>
                  <a:cxn ang="0">
                    <a:pos x="101" y="77"/>
                  </a:cxn>
                  <a:cxn ang="0">
                    <a:pos x="79" y="77"/>
                  </a:cxn>
                  <a:cxn ang="0">
                    <a:pos x="57" y="77"/>
                  </a:cxn>
                  <a:cxn ang="0">
                    <a:pos x="38" y="77"/>
                  </a:cxn>
                  <a:cxn ang="0">
                    <a:pos x="18" y="76"/>
                  </a:cxn>
                  <a:cxn ang="0">
                    <a:pos x="0" y="76"/>
                  </a:cxn>
                  <a:cxn ang="0">
                    <a:pos x="13" y="79"/>
                  </a:cxn>
                  <a:cxn ang="0">
                    <a:pos x="28" y="83"/>
                  </a:cxn>
                  <a:cxn ang="0">
                    <a:pos x="47" y="85"/>
                  </a:cxn>
                  <a:cxn ang="0">
                    <a:pos x="70" y="86"/>
                  </a:cxn>
                  <a:cxn ang="0">
                    <a:pos x="95" y="88"/>
                  </a:cxn>
                  <a:cxn ang="0">
                    <a:pos x="122" y="88"/>
                  </a:cxn>
                  <a:cxn ang="0">
                    <a:pos x="151" y="85"/>
                  </a:cxn>
                  <a:cxn ang="0">
                    <a:pos x="181" y="83"/>
                  </a:cxn>
                  <a:cxn ang="0">
                    <a:pos x="209" y="79"/>
                  </a:cxn>
                  <a:cxn ang="0">
                    <a:pos x="239" y="75"/>
                  </a:cxn>
                  <a:cxn ang="0">
                    <a:pos x="269" y="68"/>
                  </a:cxn>
                  <a:cxn ang="0">
                    <a:pos x="297" y="60"/>
                  </a:cxn>
                  <a:cxn ang="0">
                    <a:pos x="323" y="51"/>
                  </a:cxn>
                  <a:cxn ang="0">
                    <a:pos x="348" y="40"/>
                  </a:cxn>
                  <a:cxn ang="0">
                    <a:pos x="369" y="28"/>
                  </a:cxn>
                  <a:cxn ang="0">
                    <a:pos x="388" y="13"/>
                  </a:cxn>
                </a:cxnLst>
                <a:rect l="0" t="0" r="r" b="b"/>
                <a:pathLst>
                  <a:path w="394" h="88">
                    <a:moveTo>
                      <a:pt x="388" y="13"/>
                    </a:moveTo>
                    <a:lnTo>
                      <a:pt x="390" y="10"/>
                    </a:lnTo>
                    <a:lnTo>
                      <a:pt x="391" y="7"/>
                    </a:lnTo>
                    <a:lnTo>
                      <a:pt x="393" y="3"/>
                    </a:lnTo>
                    <a:lnTo>
                      <a:pt x="394" y="0"/>
                    </a:lnTo>
                    <a:lnTo>
                      <a:pt x="364" y="16"/>
                    </a:lnTo>
                    <a:lnTo>
                      <a:pt x="335" y="30"/>
                    </a:lnTo>
                    <a:lnTo>
                      <a:pt x="307" y="41"/>
                    </a:lnTo>
                    <a:lnTo>
                      <a:pt x="279" y="51"/>
                    </a:lnTo>
                    <a:lnTo>
                      <a:pt x="251" y="59"/>
                    </a:lnTo>
                    <a:lnTo>
                      <a:pt x="224" y="65"/>
                    </a:lnTo>
                    <a:lnTo>
                      <a:pt x="198" y="69"/>
                    </a:lnTo>
                    <a:lnTo>
                      <a:pt x="173" y="73"/>
                    </a:lnTo>
                    <a:lnTo>
                      <a:pt x="148" y="75"/>
                    </a:lnTo>
                    <a:lnTo>
                      <a:pt x="124" y="76"/>
                    </a:lnTo>
                    <a:lnTo>
                      <a:pt x="101" y="77"/>
                    </a:lnTo>
                    <a:lnTo>
                      <a:pt x="79" y="77"/>
                    </a:lnTo>
                    <a:lnTo>
                      <a:pt x="57" y="77"/>
                    </a:lnTo>
                    <a:lnTo>
                      <a:pt x="38" y="77"/>
                    </a:lnTo>
                    <a:lnTo>
                      <a:pt x="18" y="76"/>
                    </a:lnTo>
                    <a:lnTo>
                      <a:pt x="0" y="76"/>
                    </a:lnTo>
                    <a:lnTo>
                      <a:pt x="13" y="79"/>
                    </a:lnTo>
                    <a:lnTo>
                      <a:pt x="28" y="83"/>
                    </a:lnTo>
                    <a:lnTo>
                      <a:pt x="47" y="85"/>
                    </a:lnTo>
                    <a:lnTo>
                      <a:pt x="70" y="86"/>
                    </a:lnTo>
                    <a:lnTo>
                      <a:pt x="95" y="88"/>
                    </a:lnTo>
                    <a:lnTo>
                      <a:pt x="122" y="88"/>
                    </a:lnTo>
                    <a:lnTo>
                      <a:pt x="151" y="85"/>
                    </a:lnTo>
                    <a:lnTo>
                      <a:pt x="181" y="83"/>
                    </a:lnTo>
                    <a:lnTo>
                      <a:pt x="209" y="79"/>
                    </a:lnTo>
                    <a:lnTo>
                      <a:pt x="239" y="75"/>
                    </a:lnTo>
                    <a:lnTo>
                      <a:pt x="269" y="68"/>
                    </a:lnTo>
                    <a:lnTo>
                      <a:pt x="297" y="60"/>
                    </a:lnTo>
                    <a:lnTo>
                      <a:pt x="323" y="51"/>
                    </a:lnTo>
                    <a:lnTo>
                      <a:pt x="348" y="40"/>
                    </a:lnTo>
                    <a:lnTo>
                      <a:pt x="369" y="28"/>
                    </a:lnTo>
                    <a:lnTo>
                      <a:pt x="388" y="13"/>
                    </a:lnTo>
                    <a:close/>
                  </a:path>
                </a:pathLst>
              </a:custGeom>
              <a:solidFill>
                <a:srgbClr val="006600"/>
              </a:solidFill>
              <a:ln w="9525">
                <a:noFill/>
                <a:round/>
                <a:headEnd/>
                <a:tailEnd/>
              </a:ln>
            </p:spPr>
            <p:txBody>
              <a:bodyPr/>
              <a:lstStyle/>
              <a:p>
                <a:endParaRPr lang="en-US"/>
              </a:p>
            </p:txBody>
          </p:sp>
          <p:sp>
            <p:nvSpPr>
              <p:cNvPr id="5291" name="Freeform 171"/>
              <p:cNvSpPr>
                <a:spLocks/>
              </p:cNvSpPr>
              <p:nvPr/>
            </p:nvSpPr>
            <p:spPr bwMode="auto">
              <a:xfrm>
                <a:off x="1938" y="1199"/>
                <a:ext cx="28" cy="29"/>
              </a:xfrm>
              <a:custGeom>
                <a:avLst/>
                <a:gdLst/>
                <a:ahLst/>
                <a:cxnLst>
                  <a:cxn ang="0">
                    <a:pos x="1" y="0"/>
                  </a:cxn>
                  <a:cxn ang="0">
                    <a:pos x="0" y="3"/>
                  </a:cxn>
                  <a:cxn ang="0">
                    <a:pos x="1" y="9"/>
                  </a:cxn>
                  <a:cxn ang="0">
                    <a:pos x="5" y="17"/>
                  </a:cxn>
                  <a:cxn ang="0">
                    <a:pos x="12" y="28"/>
                  </a:cxn>
                  <a:cxn ang="0">
                    <a:pos x="20" y="38"/>
                  </a:cxn>
                  <a:cxn ang="0">
                    <a:pos x="31" y="47"/>
                  </a:cxn>
                  <a:cxn ang="0">
                    <a:pos x="43" y="54"/>
                  </a:cxn>
                  <a:cxn ang="0">
                    <a:pos x="57" y="59"/>
                  </a:cxn>
                  <a:cxn ang="0">
                    <a:pos x="50" y="53"/>
                  </a:cxn>
                  <a:cxn ang="0">
                    <a:pos x="43" y="44"/>
                  </a:cxn>
                  <a:cxn ang="0">
                    <a:pos x="35" y="33"/>
                  </a:cxn>
                  <a:cxn ang="0">
                    <a:pos x="26" y="23"/>
                  </a:cxn>
                  <a:cxn ang="0">
                    <a:pos x="19" y="14"/>
                  </a:cxn>
                  <a:cxn ang="0">
                    <a:pos x="11" y="6"/>
                  </a:cxn>
                  <a:cxn ang="0">
                    <a:pos x="5" y="1"/>
                  </a:cxn>
                  <a:cxn ang="0">
                    <a:pos x="1" y="0"/>
                  </a:cxn>
                </a:cxnLst>
                <a:rect l="0" t="0" r="r" b="b"/>
                <a:pathLst>
                  <a:path w="57" h="59">
                    <a:moveTo>
                      <a:pt x="1" y="0"/>
                    </a:moveTo>
                    <a:lnTo>
                      <a:pt x="0" y="3"/>
                    </a:lnTo>
                    <a:lnTo>
                      <a:pt x="1" y="9"/>
                    </a:lnTo>
                    <a:lnTo>
                      <a:pt x="5" y="17"/>
                    </a:lnTo>
                    <a:lnTo>
                      <a:pt x="12" y="28"/>
                    </a:lnTo>
                    <a:lnTo>
                      <a:pt x="20" y="38"/>
                    </a:lnTo>
                    <a:lnTo>
                      <a:pt x="31" y="47"/>
                    </a:lnTo>
                    <a:lnTo>
                      <a:pt x="43" y="54"/>
                    </a:lnTo>
                    <a:lnTo>
                      <a:pt x="57" y="59"/>
                    </a:lnTo>
                    <a:lnTo>
                      <a:pt x="50" y="53"/>
                    </a:lnTo>
                    <a:lnTo>
                      <a:pt x="43" y="44"/>
                    </a:lnTo>
                    <a:lnTo>
                      <a:pt x="35" y="33"/>
                    </a:lnTo>
                    <a:lnTo>
                      <a:pt x="26" y="23"/>
                    </a:lnTo>
                    <a:lnTo>
                      <a:pt x="19" y="14"/>
                    </a:lnTo>
                    <a:lnTo>
                      <a:pt x="11" y="6"/>
                    </a:lnTo>
                    <a:lnTo>
                      <a:pt x="5" y="1"/>
                    </a:lnTo>
                    <a:lnTo>
                      <a:pt x="1" y="0"/>
                    </a:lnTo>
                    <a:close/>
                  </a:path>
                </a:pathLst>
              </a:custGeom>
              <a:solidFill>
                <a:srgbClr val="006600"/>
              </a:solidFill>
              <a:ln w="9525">
                <a:noFill/>
                <a:round/>
                <a:headEnd/>
                <a:tailEnd/>
              </a:ln>
            </p:spPr>
            <p:txBody>
              <a:bodyPr/>
              <a:lstStyle/>
              <a:p>
                <a:endParaRPr lang="en-US"/>
              </a:p>
            </p:txBody>
          </p:sp>
          <p:sp>
            <p:nvSpPr>
              <p:cNvPr id="5292" name="Freeform 172"/>
              <p:cNvSpPr>
                <a:spLocks/>
              </p:cNvSpPr>
              <p:nvPr/>
            </p:nvSpPr>
            <p:spPr bwMode="auto">
              <a:xfrm>
                <a:off x="1965" y="1195"/>
                <a:ext cx="36" cy="34"/>
              </a:xfrm>
              <a:custGeom>
                <a:avLst/>
                <a:gdLst/>
                <a:ahLst/>
                <a:cxnLst>
                  <a:cxn ang="0">
                    <a:pos x="3" y="0"/>
                  </a:cxn>
                  <a:cxn ang="0">
                    <a:pos x="0" y="5"/>
                  </a:cxn>
                  <a:cxn ang="0">
                    <a:pos x="3" y="12"/>
                  </a:cxn>
                  <a:cxn ang="0">
                    <a:pos x="9" y="22"/>
                  </a:cxn>
                  <a:cxn ang="0">
                    <a:pos x="19" y="34"/>
                  </a:cxn>
                  <a:cxn ang="0">
                    <a:pos x="31" y="45"/>
                  </a:cxn>
                  <a:cxn ang="0">
                    <a:pos x="44" y="55"/>
                  </a:cxn>
                  <a:cxn ang="0">
                    <a:pos x="59" y="63"/>
                  </a:cxn>
                  <a:cxn ang="0">
                    <a:pos x="73" y="68"/>
                  </a:cxn>
                  <a:cxn ang="0">
                    <a:pos x="67" y="63"/>
                  </a:cxn>
                  <a:cxn ang="0">
                    <a:pos x="59" y="54"/>
                  </a:cxn>
                  <a:cxn ang="0">
                    <a:pos x="50" y="43"/>
                  </a:cxn>
                  <a:cxn ang="0">
                    <a:pos x="38" y="30"/>
                  </a:cxn>
                  <a:cxn ang="0">
                    <a:pos x="28" y="17"/>
                  </a:cxn>
                  <a:cxn ang="0">
                    <a:pos x="17" y="8"/>
                  </a:cxn>
                  <a:cxn ang="0">
                    <a:pos x="8" y="1"/>
                  </a:cxn>
                  <a:cxn ang="0">
                    <a:pos x="3" y="0"/>
                  </a:cxn>
                </a:cxnLst>
                <a:rect l="0" t="0" r="r" b="b"/>
                <a:pathLst>
                  <a:path w="73" h="68">
                    <a:moveTo>
                      <a:pt x="3" y="0"/>
                    </a:moveTo>
                    <a:lnTo>
                      <a:pt x="0" y="5"/>
                    </a:lnTo>
                    <a:lnTo>
                      <a:pt x="3" y="12"/>
                    </a:lnTo>
                    <a:lnTo>
                      <a:pt x="9" y="22"/>
                    </a:lnTo>
                    <a:lnTo>
                      <a:pt x="19" y="34"/>
                    </a:lnTo>
                    <a:lnTo>
                      <a:pt x="31" y="45"/>
                    </a:lnTo>
                    <a:lnTo>
                      <a:pt x="44" y="55"/>
                    </a:lnTo>
                    <a:lnTo>
                      <a:pt x="59" y="63"/>
                    </a:lnTo>
                    <a:lnTo>
                      <a:pt x="73" y="68"/>
                    </a:lnTo>
                    <a:lnTo>
                      <a:pt x="67" y="63"/>
                    </a:lnTo>
                    <a:lnTo>
                      <a:pt x="59" y="54"/>
                    </a:lnTo>
                    <a:lnTo>
                      <a:pt x="50" y="43"/>
                    </a:lnTo>
                    <a:lnTo>
                      <a:pt x="38" y="30"/>
                    </a:lnTo>
                    <a:lnTo>
                      <a:pt x="28" y="17"/>
                    </a:lnTo>
                    <a:lnTo>
                      <a:pt x="17" y="8"/>
                    </a:lnTo>
                    <a:lnTo>
                      <a:pt x="8" y="1"/>
                    </a:lnTo>
                    <a:lnTo>
                      <a:pt x="3" y="0"/>
                    </a:lnTo>
                    <a:close/>
                  </a:path>
                </a:pathLst>
              </a:custGeom>
              <a:solidFill>
                <a:srgbClr val="006600"/>
              </a:solidFill>
              <a:ln w="9525">
                <a:noFill/>
                <a:round/>
                <a:headEnd/>
                <a:tailEnd/>
              </a:ln>
            </p:spPr>
            <p:txBody>
              <a:bodyPr/>
              <a:lstStyle/>
              <a:p>
                <a:endParaRPr lang="en-US"/>
              </a:p>
            </p:txBody>
          </p:sp>
          <p:sp>
            <p:nvSpPr>
              <p:cNvPr id="5293" name="Freeform 173"/>
              <p:cNvSpPr>
                <a:spLocks/>
              </p:cNvSpPr>
              <p:nvPr/>
            </p:nvSpPr>
            <p:spPr bwMode="auto">
              <a:xfrm>
                <a:off x="1987" y="1189"/>
                <a:ext cx="32" cy="38"/>
              </a:xfrm>
              <a:custGeom>
                <a:avLst/>
                <a:gdLst/>
                <a:ahLst/>
                <a:cxnLst>
                  <a:cxn ang="0">
                    <a:pos x="2" y="0"/>
                  </a:cxn>
                  <a:cxn ang="0">
                    <a:pos x="0" y="5"/>
                  </a:cxn>
                  <a:cxn ang="0">
                    <a:pos x="1" y="14"/>
                  </a:cxn>
                  <a:cxn ang="0">
                    <a:pos x="7" y="26"/>
                  </a:cxn>
                  <a:cxn ang="0">
                    <a:pos x="16" y="38"/>
                  </a:cxn>
                  <a:cxn ang="0">
                    <a:pos x="27" y="51"/>
                  </a:cxn>
                  <a:cxn ang="0">
                    <a:pos x="38" y="63"/>
                  </a:cxn>
                  <a:cxn ang="0">
                    <a:pos x="51" y="72"/>
                  </a:cxn>
                  <a:cxn ang="0">
                    <a:pos x="63" y="76"/>
                  </a:cxn>
                  <a:cxn ang="0">
                    <a:pos x="60" y="71"/>
                  </a:cxn>
                  <a:cxn ang="0">
                    <a:pos x="53" y="60"/>
                  </a:cxn>
                  <a:cxn ang="0">
                    <a:pos x="45" y="48"/>
                  </a:cxn>
                  <a:cxn ang="0">
                    <a:pos x="35" y="33"/>
                  </a:cxn>
                  <a:cxn ang="0">
                    <a:pos x="24" y="20"/>
                  </a:cxn>
                  <a:cxn ang="0">
                    <a:pos x="15" y="8"/>
                  </a:cxn>
                  <a:cxn ang="0">
                    <a:pos x="7" y="2"/>
                  </a:cxn>
                  <a:cxn ang="0">
                    <a:pos x="2" y="0"/>
                  </a:cxn>
                </a:cxnLst>
                <a:rect l="0" t="0" r="r" b="b"/>
                <a:pathLst>
                  <a:path w="63" h="76">
                    <a:moveTo>
                      <a:pt x="2" y="0"/>
                    </a:moveTo>
                    <a:lnTo>
                      <a:pt x="0" y="5"/>
                    </a:lnTo>
                    <a:lnTo>
                      <a:pt x="1" y="14"/>
                    </a:lnTo>
                    <a:lnTo>
                      <a:pt x="7" y="26"/>
                    </a:lnTo>
                    <a:lnTo>
                      <a:pt x="16" y="38"/>
                    </a:lnTo>
                    <a:lnTo>
                      <a:pt x="27" y="51"/>
                    </a:lnTo>
                    <a:lnTo>
                      <a:pt x="38" y="63"/>
                    </a:lnTo>
                    <a:lnTo>
                      <a:pt x="51" y="72"/>
                    </a:lnTo>
                    <a:lnTo>
                      <a:pt x="63" y="76"/>
                    </a:lnTo>
                    <a:lnTo>
                      <a:pt x="60" y="71"/>
                    </a:lnTo>
                    <a:lnTo>
                      <a:pt x="53" y="60"/>
                    </a:lnTo>
                    <a:lnTo>
                      <a:pt x="45" y="48"/>
                    </a:lnTo>
                    <a:lnTo>
                      <a:pt x="35" y="33"/>
                    </a:lnTo>
                    <a:lnTo>
                      <a:pt x="24" y="20"/>
                    </a:lnTo>
                    <a:lnTo>
                      <a:pt x="15" y="8"/>
                    </a:lnTo>
                    <a:lnTo>
                      <a:pt x="7" y="2"/>
                    </a:lnTo>
                    <a:lnTo>
                      <a:pt x="2" y="0"/>
                    </a:lnTo>
                    <a:close/>
                  </a:path>
                </a:pathLst>
              </a:custGeom>
              <a:solidFill>
                <a:srgbClr val="006600"/>
              </a:solidFill>
              <a:ln w="9525">
                <a:noFill/>
                <a:round/>
                <a:headEnd/>
                <a:tailEnd/>
              </a:ln>
            </p:spPr>
            <p:txBody>
              <a:bodyPr/>
              <a:lstStyle/>
              <a:p>
                <a:endParaRPr lang="en-US"/>
              </a:p>
            </p:txBody>
          </p:sp>
          <p:sp>
            <p:nvSpPr>
              <p:cNvPr id="5294" name="Freeform 174"/>
              <p:cNvSpPr>
                <a:spLocks/>
              </p:cNvSpPr>
              <p:nvPr/>
            </p:nvSpPr>
            <p:spPr bwMode="auto">
              <a:xfrm>
                <a:off x="2024" y="1187"/>
                <a:ext cx="28" cy="35"/>
              </a:xfrm>
              <a:custGeom>
                <a:avLst/>
                <a:gdLst/>
                <a:ahLst/>
                <a:cxnLst>
                  <a:cxn ang="0">
                    <a:pos x="1" y="0"/>
                  </a:cxn>
                  <a:cxn ang="0">
                    <a:pos x="0" y="3"/>
                  </a:cxn>
                  <a:cxn ang="0">
                    <a:pos x="2" y="13"/>
                  </a:cxn>
                  <a:cxn ang="0">
                    <a:pos x="8" y="23"/>
                  </a:cxn>
                  <a:cxn ang="0">
                    <a:pos x="15" y="36"/>
                  </a:cxn>
                  <a:cxn ang="0">
                    <a:pos x="24" y="48"/>
                  </a:cxn>
                  <a:cxn ang="0">
                    <a:pos x="34" y="59"/>
                  </a:cxn>
                  <a:cxn ang="0">
                    <a:pos x="45" y="67"/>
                  </a:cxn>
                  <a:cxn ang="0">
                    <a:pos x="55" y="70"/>
                  </a:cxn>
                  <a:cxn ang="0">
                    <a:pos x="51" y="63"/>
                  </a:cxn>
                  <a:cxn ang="0">
                    <a:pos x="45" y="54"/>
                  </a:cxn>
                  <a:cxn ang="0">
                    <a:pos x="38" y="41"/>
                  </a:cxn>
                  <a:cxn ang="0">
                    <a:pos x="31" y="29"/>
                  </a:cxn>
                  <a:cxn ang="0">
                    <a:pos x="23" y="16"/>
                  </a:cxn>
                  <a:cxn ang="0">
                    <a:pos x="15" y="7"/>
                  </a:cxn>
                  <a:cxn ang="0">
                    <a:pos x="8" y="1"/>
                  </a:cxn>
                  <a:cxn ang="0">
                    <a:pos x="1" y="0"/>
                  </a:cxn>
                </a:cxnLst>
                <a:rect l="0" t="0" r="r" b="b"/>
                <a:pathLst>
                  <a:path w="55" h="70">
                    <a:moveTo>
                      <a:pt x="1" y="0"/>
                    </a:moveTo>
                    <a:lnTo>
                      <a:pt x="0" y="3"/>
                    </a:lnTo>
                    <a:lnTo>
                      <a:pt x="2" y="13"/>
                    </a:lnTo>
                    <a:lnTo>
                      <a:pt x="8" y="23"/>
                    </a:lnTo>
                    <a:lnTo>
                      <a:pt x="15" y="36"/>
                    </a:lnTo>
                    <a:lnTo>
                      <a:pt x="24" y="48"/>
                    </a:lnTo>
                    <a:lnTo>
                      <a:pt x="34" y="59"/>
                    </a:lnTo>
                    <a:lnTo>
                      <a:pt x="45" y="67"/>
                    </a:lnTo>
                    <a:lnTo>
                      <a:pt x="55" y="70"/>
                    </a:lnTo>
                    <a:lnTo>
                      <a:pt x="51" y="63"/>
                    </a:lnTo>
                    <a:lnTo>
                      <a:pt x="45" y="54"/>
                    </a:lnTo>
                    <a:lnTo>
                      <a:pt x="38" y="41"/>
                    </a:lnTo>
                    <a:lnTo>
                      <a:pt x="31" y="29"/>
                    </a:lnTo>
                    <a:lnTo>
                      <a:pt x="23" y="16"/>
                    </a:lnTo>
                    <a:lnTo>
                      <a:pt x="15" y="7"/>
                    </a:lnTo>
                    <a:lnTo>
                      <a:pt x="8" y="1"/>
                    </a:lnTo>
                    <a:lnTo>
                      <a:pt x="1" y="0"/>
                    </a:lnTo>
                    <a:close/>
                  </a:path>
                </a:pathLst>
              </a:custGeom>
              <a:solidFill>
                <a:srgbClr val="006600"/>
              </a:solidFill>
              <a:ln w="9525">
                <a:noFill/>
                <a:round/>
                <a:headEnd/>
                <a:tailEnd/>
              </a:ln>
            </p:spPr>
            <p:txBody>
              <a:bodyPr/>
              <a:lstStyle/>
              <a:p>
                <a:endParaRPr lang="en-US"/>
              </a:p>
            </p:txBody>
          </p:sp>
          <p:sp>
            <p:nvSpPr>
              <p:cNvPr id="5295" name="Freeform 175"/>
              <p:cNvSpPr>
                <a:spLocks/>
              </p:cNvSpPr>
              <p:nvPr/>
            </p:nvSpPr>
            <p:spPr bwMode="auto">
              <a:xfrm>
                <a:off x="2046" y="1186"/>
                <a:ext cx="20" cy="32"/>
              </a:xfrm>
              <a:custGeom>
                <a:avLst/>
                <a:gdLst/>
                <a:ahLst/>
                <a:cxnLst>
                  <a:cxn ang="0">
                    <a:pos x="3" y="0"/>
                  </a:cxn>
                  <a:cxn ang="0">
                    <a:pos x="1" y="3"/>
                  </a:cxn>
                  <a:cxn ang="0">
                    <a:pos x="0" y="10"/>
                  </a:cxn>
                  <a:cxn ang="0">
                    <a:pos x="1" y="19"/>
                  </a:cxn>
                  <a:cxn ang="0">
                    <a:pos x="4" y="30"/>
                  </a:cxn>
                  <a:cxn ang="0">
                    <a:pos x="10" y="41"/>
                  </a:cxn>
                  <a:cxn ang="0">
                    <a:pos x="17" y="50"/>
                  </a:cxn>
                  <a:cxn ang="0">
                    <a:pos x="27" y="58"/>
                  </a:cxn>
                  <a:cxn ang="0">
                    <a:pos x="39" y="63"/>
                  </a:cxn>
                  <a:cxn ang="0">
                    <a:pos x="35" y="56"/>
                  </a:cxn>
                  <a:cxn ang="0">
                    <a:pos x="31" y="47"/>
                  </a:cxn>
                  <a:cxn ang="0">
                    <a:pos x="26" y="37"/>
                  </a:cxn>
                  <a:cxn ang="0">
                    <a:pos x="22" y="25"/>
                  </a:cxn>
                  <a:cxn ang="0">
                    <a:pos x="17" y="15"/>
                  </a:cxn>
                  <a:cxn ang="0">
                    <a:pos x="12" y="5"/>
                  </a:cxn>
                  <a:cxn ang="0">
                    <a:pos x="8" y="1"/>
                  </a:cxn>
                  <a:cxn ang="0">
                    <a:pos x="3" y="0"/>
                  </a:cxn>
                </a:cxnLst>
                <a:rect l="0" t="0" r="r" b="b"/>
                <a:pathLst>
                  <a:path w="39" h="63">
                    <a:moveTo>
                      <a:pt x="3" y="0"/>
                    </a:moveTo>
                    <a:lnTo>
                      <a:pt x="1" y="3"/>
                    </a:lnTo>
                    <a:lnTo>
                      <a:pt x="0" y="10"/>
                    </a:lnTo>
                    <a:lnTo>
                      <a:pt x="1" y="19"/>
                    </a:lnTo>
                    <a:lnTo>
                      <a:pt x="4" y="30"/>
                    </a:lnTo>
                    <a:lnTo>
                      <a:pt x="10" y="41"/>
                    </a:lnTo>
                    <a:lnTo>
                      <a:pt x="17" y="50"/>
                    </a:lnTo>
                    <a:lnTo>
                      <a:pt x="27" y="58"/>
                    </a:lnTo>
                    <a:lnTo>
                      <a:pt x="39" y="63"/>
                    </a:lnTo>
                    <a:lnTo>
                      <a:pt x="35" y="56"/>
                    </a:lnTo>
                    <a:lnTo>
                      <a:pt x="31" y="47"/>
                    </a:lnTo>
                    <a:lnTo>
                      <a:pt x="26" y="37"/>
                    </a:lnTo>
                    <a:lnTo>
                      <a:pt x="22" y="25"/>
                    </a:lnTo>
                    <a:lnTo>
                      <a:pt x="17" y="15"/>
                    </a:lnTo>
                    <a:lnTo>
                      <a:pt x="12" y="5"/>
                    </a:lnTo>
                    <a:lnTo>
                      <a:pt x="8" y="1"/>
                    </a:lnTo>
                    <a:lnTo>
                      <a:pt x="3" y="0"/>
                    </a:lnTo>
                    <a:close/>
                  </a:path>
                </a:pathLst>
              </a:custGeom>
              <a:solidFill>
                <a:srgbClr val="006600"/>
              </a:solidFill>
              <a:ln w="9525">
                <a:noFill/>
                <a:round/>
                <a:headEnd/>
                <a:tailEnd/>
              </a:ln>
            </p:spPr>
            <p:txBody>
              <a:bodyPr/>
              <a:lstStyle/>
              <a:p>
                <a:endParaRPr lang="en-US"/>
              </a:p>
            </p:txBody>
          </p:sp>
          <p:sp>
            <p:nvSpPr>
              <p:cNvPr id="5296" name="Freeform 176"/>
              <p:cNvSpPr>
                <a:spLocks/>
              </p:cNvSpPr>
              <p:nvPr/>
            </p:nvSpPr>
            <p:spPr bwMode="auto">
              <a:xfrm>
                <a:off x="2081" y="1181"/>
                <a:ext cx="15" cy="24"/>
              </a:xfrm>
              <a:custGeom>
                <a:avLst/>
                <a:gdLst/>
                <a:ahLst/>
                <a:cxnLst>
                  <a:cxn ang="0">
                    <a:pos x="2" y="0"/>
                  </a:cxn>
                  <a:cxn ang="0">
                    <a:pos x="0" y="4"/>
                  </a:cxn>
                  <a:cxn ang="0">
                    <a:pos x="0" y="10"/>
                  </a:cxn>
                  <a:cxn ang="0">
                    <a:pos x="2" y="18"/>
                  </a:cxn>
                  <a:cxn ang="0">
                    <a:pos x="6" y="26"/>
                  </a:cxn>
                  <a:cxn ang="0">
                    <a:pos x="11" y="35"/>
                  </a:cxn>
                  <a:cxn ang="0">
                    <a:pos x="17" y="42"/>
                  </a:cxn>
                  <a:cxn ang="0">
                    <a:pos x="24" y="47"/>
                  </a:cxn>
                  <a:cxn ang="0">
                    <a:pos x="30" y="49"/>
                  </a:cxn>
                  <a:cxn ang="0">
                    <a:pos x="24" y="37"/>
                  </a:cxn>
                  <a:cxn ang="0">
                    <a:pos x="17" y="21"/>
                  </a:cxn>
                  <a:cxn ang="0">
                    <a:pos x="10" y="7"/>
                  </a:cxn>
                  <a:cxn ang="0">
                    <a:pos x="2" y="0"/>
                  </a:cxn>
                </a:cxnLst>
                <a:rect l="0" t="0" r="r" b="b"/>
                <a:pathLst>
                  <a:path w="30" h="49">
                    <a:moveTo>
                      <a:pt x="2" y="0"/>
                    </a:moveTo>
                    <a:lnTo>
                      <a:pt x="0" y="4"/>
                    </a:lnTo>
                    <a:lnTo>
                      <a:pt x="0" y="10"/>
                    </a:lnTo>
                    <a:lnTo>
                      <a:pt x="2" y="18"/>
                    </a:lnTo>
                    <a:lnTo>
                      <a:pt x="6" y="26"/>
                    </a:lnTo>
                    <a:lnTo>
                      <a:pt x="11" y="35"/>
                    </a:lnTo>
                    <a:lnTo>
                      <a:pt x="17" y="42"/>
                    </a:lnTo>
                    <a:lnTo>
                      <a:pt x="24" y="47"/>
                    </a:lnTo>
                    <a:lnTo>
                      <a:pt x="30" y="49"/>
                    </a:lnTo>
                    <a:lnTo>
                      <a:pt x="24" y="37"/>
                    </a:lnTo>
                    <a:lnTo>
                      <a:pt x="17" y="21"/>
                    </a:lnTo>
                    <a:lnTo>
                      <a:pt x="10" y="7"/>
                    </a:lnTo>
                    <a:lnTo>
                      <a:pt x="2" y="0"/>
                    </a:lnTo>
                    <a:close/>
                  </a:path>
                </a:pathLst>
              </a:custGeom>
              <a:solidFill>
                <a:srgbClr val="006600"/>
              </a:solidFill>
              <a:ln w="9525">
                <a:noFill/>
                <a:round/>
                <a:headEnd/>
                <a:tailEnd/>
              </a:ln>
            </p:spPr>
            <p:txBody>
              <a:bodyPr/>
              <a:lstStyle/>
              <a:p>
                <a:endParaRPr lang="en-US"/>
              </a:p>
            </p:txBody>
          </p:sp>
          <p:sp>
            <p:nvSpPr>
              <p:cNvPr id="5297" name="Freeform 177"/>
              <p:cNvSpPr>
                <a:spLocks/>
              </p:cNvSpPr>
              <p:nvPr/>
            </p:nvSpPr>
            <p:spPr bwMode="auto">
              <a:xfrm>
                <a:off x="2099" y="1184"/>
                <a:ext cx="11" cy="15"/>
              </a:xfrm>
              <a:custGeom>
                <a:avLst/>
                <a:gdLst/>
                <a:ahLst/>
                <a:cxnLst>
                  <a:cxn ang="0">
                    <a:pos x="2" y="1"/>
                  </a:cxn>
                  <a:cxn ang="0">
                    <a:pos x="0" y="10"/>
                  </a:cxn>
                  <a:cxn ang="0">
                    <a:pos x="4" y="22"/>
                  </a:cxn>
                  <a:cxn ang="0">
                    <a:pos x="12" y="31"/>
                  </a:cxn>
                  <a:cxn ang="0">
                    <a:pos x="22" y="30"/>
                  </a:cxn>
                  <a:cxn ang="0">
                    <a:pos x="13" y="24"/>
                  </a:cxn>
                  <a:cxn ang="0">
                    <a:pos x="10" y="10"/>
                  </a:cxn>
                  <a:cxn ang="0">
                    <a:pos x="7" y="0"/>
                  </a:cxn>
                  <a:cxn ang="0">
                    <a:pos x="2" y="1"/>
                  </a:cxn>
                </a:cxnLst>
                <a:rect l="0" t="0" r="r" b="b"/>
                <a:pathLst>
                  <a:path w="22" h="31">
                    <a:moveTo>
                      <a:pt x="2" y="1"/>
                    </a:moveTo>
                    <a:lnTo>
                      <a:pt x="0" y="10"/>
                    </a:lnTo>
                    <a:lnTo>
                      <a:pt x="4" y="22"/>
                    </a:lnTo>
                    <a:lnTo>
                      <a:pt x="12" y="31"/>
                    </a:lnTo>
                    <a:lnTo>
                      <a:pt x="22" y="30"/>
                    </a:lnTo>
                    <a:lnTo>
                      <a:pt x="13" y="24"/>
                    </a:lnTo>
                    <a:lnTo>
                      <a:pt x="10" y="10"/>
                    </a:lnTo>
                    <a:lnTo>
                      <a:pt x="7" y="0"/>
                    </a:lnTo>
                    <a:lnTo>
                      <a:pt x="2" y="1"/>
                    </a:lnTo>
                    <a:close/>
                  </a:path>
                </a:pathLst>
              </a:custGeom>
              <a:solidFill>
                <a:srgbClr val="006600"/>
              </a:solidFill>
              <a:ln w="9525">
                <a:noFill/>
                <a:round/>
                <a:headEnd/>
                <a:tailEnd/>
              </a:ln>
            </p:spPr>
            <p:txBody>
              <a:bodyPr/>
              <a:lstStyle/>
              <a:p>
                <a:endParaRPr lang="en-US"/>
              </a:p>
            </p:txBody>
          </p:sp>
          <p:sp>
            <p:nvSpPr>
              <p:cNvPr id="5298" name="Freeform 178"/>
              <p:cNvSpPr>
                <a:spLocks/>
              </p:cNvSpPr>
              <p:nvPr/>
            </p:nvSpPr>
            <p:spPr bwMode="auto">
              <a:xfrm>
                <a:off x="1952" y="1197"/>
                <a:ext cx="32" cy="32"/>
              </a:xfrm>
              <a:custGeom>
                <a:avLst/>
                <a:gdLst/>
                <a:ahLst/>
                <a:cxnLst>
                  <a:cxn ang="0">
                    <a:pos x="2" y="0"/>
                  </a:cxn>
                  <a:cxn ang="0">
                    <a:pos x="0" y="4"/>
                  </a:cxn>
                  <a:cxn ang="0">
                    <a:pos x="1" y="11"/>
                  </a:cxn>
                  <a:cxn ang="0">
                    <a:pos x="7" y="20"/>
                  </a:cxn>
                  <a:cxn ang="0">
                    <a:pos x="15" y="31"/>
                  </a:cxn>
                  <a:cxn ang="0">
                    <a:pos x="25" y="42"/>
                  </a:cxn>
                  <a:cxn ang="0">
                    <a:pos x="38" y="51"/>
                  </a:cxn>
                  <a:cxn ang="0">
                    <a:pos x="51" y="59"/>
                  </a:cxn>
                  <a:cxn ang="0">
                    <a:pos x="64" y="64"/>
                  </a:cxn>
                  <a:cxn ang="0">
                    <a:pos x="60" y="58"/>
                  </a:cxn>
                  <a:cxn ang="0">
                    <a:pos x="52" y="50"/>
                  </a:cxn>
                  <a:cxn ang="0">
                    <a:pos x="44" y="39"/>
                  </a:cxn>
                  <a:cxn ang="0">
                    <a:pos x="34" y="27"/>
                  </a:cxn>
                  <a:cxn ang="0">
                    <a:pos x="25" y="16"/>
                  </a:cxn>
                  <a:cxn ang="0">
                    <a:pos x="16" y="6"/>
                  </a:cxn>
                  <a:cxn ang="0">
                    <a:pos x="8" y="1"/>
                  </a:cxn>
                  <a:cxn ang="0">
                    <a:pos x="2" y="0"/>
                  </a:cxn>
                </a:cxnLst>
                <a:rect l="0" t="0" r="r" b="b"/>
                <a:pathLst>
                  <a:path w="64" h="64">
                    <a:moveTo>
                      <a:pt x="2" y="0"/>
                    </a:moveTo>
                    <a:lnTo>
                      <a:pt x="0" y="4"/>
                    </a:lnTo>
                    <a:lnTo>
                      <a:pt x="1" y="11"/>
                    </a:lnTo>
                    <a:lnTo>
                      <a:pt x="7" y="20"/>
                    </a:lnTo>
                    <a:lnTo>
                      <a:pt x="15" y="31"/>
                    </a:lnTo>
                    <a:lnTo>
                      <a:pt x="25" y="42"/>
                    </a:lnTo>
                    <a:lnTo>
                      <a:pt x="38" y="51"/>
                    </a:lnTo>
                    <a:lnTo>
                      <a:pt x="51" y="59"/>
                    </a:lnTo>
                    <a:lnTo>
                      <a:pt x="64" y="64"/>
                    </a:lnTo>
                    <a:lnTo>
                      <a:pt x="60" y="58"/>
                    </a:lnTo>
                    <a:lnTo>
                      <a:pt x="52" y="50"/>
                    </a:lnTo>
                    <a:lnTo>
                      <a:pt x="44" y="39"/>
                    </a:lnTo>
                    <a:lnTo>
                      <a:pt x="34" y="27"/>
                    </a:lnTo>
                    <a:lnTo>
                      <a:pt x="25" y="16"/>
                    </a:lnTo>
                    <a:lnTo>
                      <a:pt x="16" y="6"/>
                    </a:lnTo>
                    <a:lnTo>
                      <a:pt x="8" y="1"/>
                    </a:lnTo>
                    <a:lnTo>
                      <a:pt x="2" y="0"/>
                    </a:lnTo>
                    <a:close/>
                  </a:path>
                </a:pathLst>
              </a:custGeom>
              <a:solidFill>
                <a:srgbClr val="006600"/>
              </a:solidFill>
              <a:ln w="9525">
                <a:noFill/>
                <a:round/>
                <a:headEnd/>
                <a:tailEnd/>
              </a:ln>
            </p:spPr>
            <p:txBody>
              <a:bodyPr/>
              <a:lstStyle/>
              <a:p>
                <a:endParaRPr lang="en-US"/>
              </a:p>
            </p:txBody>
          </p:sp>
          <p:sp>
            <p:nvSpPr>
              <p:cNvPr id="5299" name="Freeform 179"/>
              <p:cNvSpPr>
                <a:spLocks/>
              </p:cNvSpPr>
              <p:nvPr/>
            </p:nvSpPr>
            <p:spPr bwMode="auto">
              <a:xfrm>
                <a:off x="1923" y="1203"/>
                <a:ext cx="26" cy="25"/>
              </a:xfrm>
              <a:custGeom>
                <a:avLst/>
                <a:gdLst/>
                <a:ahLst/>
                <a:cxnLst>
                  <a:cxn ang="0">
                    <a:pos x="3" y="0"/>
                  </a:cxn>
                  <a:cxn ang="0">
                    <a:pos x="0" y="4"/>
                  </a:cxn>
                  <a:cxn ang="0">
                    <a:pos x="1" y="8"/>
                  </a:cxn>
                  <a:cxn ang="0">
                    <a:pos x="5" y="16"/>
                  </a:cxn>
                  <a:cxn ang="0">
                    <a:pos x="11" y="24"/>
                  </a:cxn>
                  <a:cxn ang="0">
                    <a:pos x="18" y="32"/>
                  </a:cxn>
                  <a:cxn ang="0">
                    <a:pos x="27" y="40"/>
                  </a:cxn>
                  <a:cxn ang="0">
                    <a:pos x="38" y="47"/>
                  </a:cxn>
                  <a:cxn ang="0">
                    <a:pos x="52" y="51"/>
                  </a:cxn>
                  <a:cxn ang="0">
                    <a:pos x="45" y="45"/>
                  </a:cxn>
                  <a:cxn ang="0">
                    <a:pos x="38" y="37"/>
                  </a:cxn>
                  <a:cxn ang="0">
                    <a:pos x="31" y="28"/>
                  </a:cxn>
                  <a:cxn ang="0">
                    <a:pos x="24" y="20"/>
                  </a:cxn>
                  <a:cxn ang="0">
                    <a:pos x="18" y="12"/>
                  </a:cxn>
                  <a:cxn ang="0">
                    <a:pos x="12" y="5"/>
                  </a:cxn>
                  <a:cxn ang="0">
                    <a:pos x="6" y="1"/>
                  </a:cxn>
                  <a:cxn ang="0">
                    <a:pos x="3" y="0"/>
                  </a:cxn>
                </a:cxnLst>
                <a:rect l="0" t="0" r="r" b="b"/>
                <a:pathLst>
                  <a:path w="52" h="51">
                    <a:moveTo>
                      <a:pt x="3" y="0"/>
                    </a:moveTo>
                    <a:lnTo>
                      <a:pt x="0" y="4"/>
                    </a:lnTo>
                    <a:lnTo>
                      <a:pt x="1" y="8"/>
                    </a:lnTo>
                    <a:lnTo>
                      <a:pt x="5" y="16"/>
                    </a:lnTo>
                    <a:lnTo>
                      <a:pt x="11" y="24"/>
                    </a:lnTo>
                    <a:lnTo>
                      <a:pt x="18" y="32"/>
                    </a:lnTo>
                    <a:lnTo>
                      <a:pt x="27" y="40"/>
                    </a:lnTo>
                    <a:lnTo>
                      <a:pt x="38" y="47"/>
                    </a:lnTo>
                    <a:lnTo>
                      <a:pt x="52" y="51"/>
                    </a:lnTo>
                    <a:lnTo>
                      <a:pt x="45" y="45"/>
                    </a:lnTo>
                    <a:lnTo>
                      <a:pt x="38" y="37"/>
                    </a:lnTo>
                    <a:lnTo>
                      <a:pt x="31" y="28"/>
                    </a:lnTo>
                    <a:lnTo>
                      <a:pt x="24" y="20"/>
                    </a:lnTo>
                    <a:lnTo>
                      <a:pt x="18" y="12"/>
                    </a:lnTo>
                    <a:lnTo>
                      <a:pt x="12" y="5"/>
                    </a:lnTo>
                    <a:lnTo>
                      <a:pt x="6" y="1"/>
                    </a:lnTo>
                    <a:lnTo>
                      <a:pt x="3" y="0"/>
                    </a:lnTo>
                    <a:close/>
                  </a:path>
                </a:pathLst>
              </a:custGeom>
              <a:solidFill>
                <a:srgbClr val="006600"/>
              </a:solidFill>
              <a:ln w="9525">
                <a:noFill/>
                <a:round/>
                <a:headEnd/>
                <a:tailEnd/>
              </a:ln>
            </p:spPr>
            <p:txBody>
              <a:bodyPr/>
              <a:lstStyle/>
              <a:p>
                <a:endParaRPr lang="en-US"/>
              </a:p>
            </p:txBody>
          </p:sp>
          <p:sp>
            <p:nvSpPr>
              <p:cNvPr id="5300" name="Freeform 180"/>
              <p:cNvSpPr>
                <a:spLocks/>
              </p:cNvSpPr>
              <p:nvPr/>
            </p:nvSpPr>
            <p:spPr bwMode="auto">
              <a:xfrm>
                <a:off x="2011" y="1191"/>
                <a:ext cx="27" cy="35"/>
              </a:xfrm>
              <a:custGeom>
                <a:avLst/>
                <a:gdLst/>
                <a:ahLst/>
                <a:cxnLst>
                  <a:cxn ang="0">
                    <a:pos x="1" y="0"/>
                  </a:cxn>
                  <a:cxn ang="0">
                    <a:pos x="0" y="3"/>
                  </a:cxn>
                  <a:cxn ang="0">
                    <a:pos x="1" y="12"/>
                  </a:cxn>
                  <a:cxn ang="0">
                    <a:pos x="7" y="23"/>
                  </a:cxn>
                  <a:cxn ang="0">
                    <a:pos x="15" y="36"/>
                  </a:cxn>
                  <a:cxn ang="0">
                    <a:pos x="24" y="47"/>
                  </a:cxn>
                  <a:cxn ang="0">
                    <a:pos x="35" y="59"/>
                  </a:cxn>
                  <a:cxn ang="0">
                    <a:pos x="45" y="66"/>
                  </a:cxn>
                  <a:cxn ang="0">
                    <a:pos x="56" y="69"/>
                  </a:cxn>
                  <a:cxn ang="0">
                    <a:pos x="51" y="62"/>
                  </a:cxn>
                  <a:cxn ang="0">
                    <a:pos x="45" y="53"/>
                  </a:cxn>
                  <a:cxn ang="0">
                    <a:pos x="38" y="40"/>
                  </a:cxn>
                  <a:cxn ang="0">
                    <a:pos x="31" y="28"/>
                  </a:cxn>
                  <a:cxn ang="0">
                    <a:pos x="23" y="16"/>
                  </a:cxn>
                  <a:cxn ang="0">
                    <a:pos x="15" y="6"/>
                  </a:cxn>
                  <a:cxn ang="0">
                    <a:pos x="8" y="0"/>
                  </a:cxn>
                  <a:cxn ang="0">
                    <a:pos x="1" y="0"/>
                  </a:cxn>
                </a:cxnLst>
                <a:rect l="0" t="0" r="r" b="b"/>
                <a:pathLst>
                  <a:path w="56" h="69">
                    <a:moveTo>
                      <a:pt x="1" y="0"/>
                    </a:moveTo>
                    <a:lnTo>
                      <a:pt x="0" y="3"/>
                    </a:lnTo>
                    <a:lnTo>
                      <a:pt x="1" y="12"/>
                    </a:lnTo>
                    <a:lnTo>
                      <a:pt x="7" y="23"/>
                    </a:lnTo>
                    <a:lnTo>
                      <a:pt x="15" y="36"/>
                    </a:lnTo>
                    <a:lnTo>
                      <a:pt x="24" y="47"/>
                    </a:lnTo>
                    <a:lnTo>
                      <a:pt x="35" y="59"/>
                    </a:lnTo>
                    <a:lnTo>
                      <a:pt x="45" y="66"/>
                    </a:lnTo>
                    <a:lnTo>
                      <a:pt x="56" y="69"/>
                    </a:lnTo>
                    <a:lnTo>
                      <a:pt x="51" y="62"/>
                    </a:lnTo>
                    <a:lnTo>
                      <a:pt x="45" y="53"/>
                    </a:lnTo>
                    <a:lnTo>
                      <a:pt x="38" y="40"/>
                    </a:lnTo>
                    <a:lnTo>
                      <a:pt x="31" y="28"/>
                    </a:lnTo>
                    <a:lnTo>
                      <a:pt x="23" y="16"/>
                    </a:lnTo>
                    <a:lnTo>
                      <a:pt x="15" y="6"/>
                    </a:lnTo>
                    <a:lnTo>
                      <a:pt x="8" y="0"/>
                    </a:lnTo>
                    <a:lnTo>
                      <a:pt x="1" y="0"/>
                    </a:lnTo>
                    <a:close/>
                  </a:path>
                </a:pathLst>
              </a:custGeom>
              <a:solidFill>
                <a:srgbClr val="006600"/>
              </a:solidFill>
              <a:ln w="9525">
                <a:noFill/>
                <a:round/>
                <a:headEnd/>
                <a:tailEnd/>
              </a:ln>
            </p:spPr>
            <p:txBody>
              <a:bodyPr/>
              <a:lstStyle/>
              <a:p>
                <a:endParaRPr lang="en-US"/>
              </a:p>
            </p:txBody>
          </p:sp>
          <p:sp>
            <p:nvSpPr>
              <p:cNvPr id="5301" name="Freeform 181"/>
              <p:cNvSpPr>
                <a:spLocks/>
              </p:cNvSpPr>
              <p:nvPr/>
            </p:nvSpPr>
            <p:spPr bwMode="auto">
              <a:xfrm>
                <a:off x="2061" y="1184"/>
                <a:ext cx="20" cy="29"/>
              </a:xfrm>
              <a:custGeom>
                <a:avLst/>
                <a:gdLst/>
                <a:ahLst/>
                <a:cxnLst>
                  <a:cxn ang="0">
                    <a:pos x="2" y="0"/>
                  </a:cxn>
                  <a:cxn ang="0">
                    <a:pos x="0" y="4"/>
                  </a:cxn>
                  <a:cxn ang="0">
                    <a:pos x="1" y="10"/>
                  </a:cxn>
                  <a:cxn ang="0">
                    <a:pos x="5" y="20"/>
                  </a:cxn>
                  <a:cxn ang="0">
                    <a:pos x="11" y="31"/>
                  </a:cxn>
                  <a:cxn ang="0">
                    <a:pos x="18" y="42"/>
                  </a:cxn>
                  <a:cxn ang="0">
                    <a:pos x="26" y="50"/>
                  </a:cxn>
                  <a:cxn ang="0">
                    <a:pos x="33" y="57"/>
                  </a:cxn>
                  <a:cxn ang="0">
                    <a:pos x="40" y="59"/>
                  </a:cxn>
                  <a:cxn ang="0">
                    <a:pos x="38" y="53"/>
                  </a:cxn>
                  <a:cxn ang="0">
                    <a:pos x="33" y="45"/>
                  </a:cxn>
                  <a:cxn ang="0">
                    <a:pos x="28" y="36"/>
                  </a:cxn>
                  <a:cxn ang="0">
                    <a:pos x="23" y="25"/>
                  </a:cxn>
                  <a:cxn ang="0">
                    <a:pos x="17" y="16"/>
                  </a:cxn>
                  <a:cxn ang="0">
                    <a:pos x="11" y="8"/>
                  </a:cxn>
                  <a:cxn ang="0">
                    <a:pos x="7" y="2"/>
                  </a:cxn>
                  <a:cxn ang="0">
                    <a:pos x="2" y="0"/>
                  </a:cxn>
                </a:cxnLst>
                <a:rect l="0" t="0" r="r" b="b"/>
                <a:pathLst>
                  <a:path w="40" h="59">
                    <a:moveTo>
                      <a:pt x="2" y="0"/>
                    </a:moveTo>
                    <a:lnTo>
                      <a:pt x="0" y="4"/>
                    </a:lnTo>
                    <a:lnTo>
                      <a:pt x="1" y="10"/>
                    </a:lnTo>
                    <a:lnTo>
                      <a:pt x="5" y="20"/>
                    </a:lnTo>
                    <a:lnTo>
                      <a:pt x="11" y="31"/>
                    </a:lnTo>
                    <a:lnTo>
                      <a:pt x="18" y="42"/>
                    </a:lnTo>
                    <a:lnTo>
                      <a:pt x="26" y="50"/>
                    </a:lnTo>
                    <a:lnTo>
                      <a:pt x="33" y="57"/>
                    </a:lnTo>
                    <a:lnTo>
                      <a:pt x="40" y="59"/>
                    </a:lnTo>
                    <a:lnTo>
                      <a:pt x="38" y="53"/>
                    </a:lnTo>
                    <a:lnTo>
                      <a:pt x="33" y="45"/>
                    </a:lnTo>
                    <a:lnTo>
                      <a:pt x="28" y="36"/>
                    </a:lnTo>
                    <a:lnTo>
                      <a:pt x="23" y="25"/>
                    </a:lnTo>
                    <a:lnTo>
                      <a:pt x="17" y="16"/>
                    </a:lnTo>
                    <a:lnTo>
                      <a:pt x="11" y="8"/>
                    </a:lnTo>
                    <a:lnTo>
                      <a:pt x="7" y="2"/>
                    </a:lnTo>
                    <a:lnTo>
                      <a:pt x="2" y="0"/>
                    </a:lnTo>
                    <a:close/>
                  </a:path>
                </a:pathLst>
              </a:custGeom>
              <a:solidFill>
                <a:srgbClr val="006600"/>
              </a:solidFill>
              <a:ln w="9525">
                <a:noFill/>
                <a:round/>
                <a:headEnd/>
                <a:tailEnd/>
              </a:ln>
            </p:spPr>
            <p:txBody>
              <a:bodyPr/>
              <a:lstStyle/>
              <a:p>
                <a:endParaRPr lang="en-US"/>
              </a:p>
            </p:txBody>
          </p:sp>
          <p:sp>
            <p:nvSpPr>
              <p:cNvPr id="5302" name="Freeform 182"/>
              <p:cNvSpPr>
                <a:spLocks/>
              </p:cNvSpPr>
              <p:nvPr/>
            </p:nvSpPr>
            <p:spPr bwMode="auto">
              <a:xfrm>
                <a:off x="1906" y="1223"/>
                <a:ext cx="30" cy="5"/>
              </a:xfrm>
              <a:custGeom>
                <a:avLst/>
                <a:gdLst/>
                <a:ahLst/>
                <a:cxnLst>
                  <a:cxn ang="0">
                    <a:pos x="61" y="4"/>
                  </a:cxn>
                  <a:cxn ang="0">
                    <a:pos x="56" y="4"/>
                  </a:cxn>
                  <a:cxn ang="0">
                    <a:pos x="48" y="5"/>
                  </a:cxn>
                  <a:cxn ang="0">
                    <a:pos x="38" y="6"/>
                  </a:cxn>
                  <a:cxn ang="0">
                    <a:pos x="27" y="8"/>
                  </a:cxn>
                  <a:cxn ang="0">
                    <a:pos x="17" y="9"/>
                  </a:cxn>
                  <a:cxn ang="0">
                    <a:pos x="8" y="9"/>
                  </a:cxn>
                  <a:cxn ang="0">
                    <a:pos x="2" y="8"/>
                  </a:cxn>
                  <a:cxn ang="0">
                    <a:pos x="0" y="5"/>
                  </a:cxn>
                  <a:cxn ang="0">
                    <a:pos x="2" y="2"/>
                  </a:cxn>
                  <a:cxn ang="0">
                    <a:pos x="9" y="1"/>
                  </a:cxn>
                  <a:cxn ang="0">
                    <a:pos x="17" y="0"/>
                  </a:cxn>
                  <a:cxn ang="0">
                    <a:pos x="26" y="0"/>
                  </a:cxn>
                  <a:cxn ang="0">
                    <a:pos x="37" y="1"/>
                  </a:cxn>
                  <a:cxn ang="0">
                    <a:pos x="46" y="2"/>
                  </a:cxn>
                  <a:cxn ang="0">
                    <a:pos x="55" y="3"/>
                  </a:cxn>
                  <a:cxn ang="0">
                    <a:pos x="61" y="4"/>
                  </a:cxn>
                </a:cxnLst>
                <a:rect l="0" t="0" r="r" b="b"/>
                <a:pathLst>
                  <a:path w="61" h="9">
                    <a:moveTo>
                      <a:pt x="61" y="4"/>
                    </a:moveTo>
                    <a:lnTo>
                      <a:pt x="56" y="4"/>
                    </a:lnTo>
                    <a:lnTo>
                      <a:pt x="48" y="5"/>
                    </a:lnTo>
                    <a:lnTo>
                      <a:pt x="38" y="6"/>
                    </a:lnTo>
                    <a:lnTo>
                      <a:pt x="27" y="8"/>
                    </a:lnTo>
                    <a:lnTo>
                      <a:pt x="17" y="9"/>
                    </a:lnTo>
                    <a:lnTo>
                      <a:pt x="8" y="9"/>
                    </a:lnTo>
                    <a:lnTo>
                      <a:pt x="2" y="8"/>
                    </a:lnTo>
                    <a:lnTo>
                      <a:pt x="0" y="5"/>
                    </a:lnTo>
                    <a:lnTo>
                      <a:pt x="2" y="2"/>
                    </a:lnTo>
                    <a:lnTo>
                      <a:pt x="9" y="1"/>
                    </a:lnTo>
                    <a:lnTo>
                      <a:pt x="17" y="0"/>
                    </a:lnTo>
                    <a:lnTo>
                      <a:pt x="26" y="0"/>
                    </a:lnTo>
                    <a:lnTo>
                      <a:pt x="37" y="1"/>
                    </a:lnTo>
                    <a:lnTo>
                      <a:pt x="46" y="2"/>
                    </a:lnTo>
                    <a:lnTo>
                      <a:pt x="55" y="3"/>
                    </a:lnTo>
                    <a:lnTo>
                      <a:pt x="61" y="4"/>
                    </a:lnTo>
                    <a:close/>
                  </a:path>
                </a:pathLst>
              </a:custGeom>
              <a:solidFill>
                <a:srgbClr val="006600"/>
              </a:solidFill>
              <a:ln w="9525">
                <a:noFill/>
                <a:round/>
                <a:headEnd/>
                <a:tailEnd/>
              </a:ln>
            </p:spPr>
            <p:txBody>
              <a:bodyPr/>
              <a:lstStyle/>
              <a:p>
                <a:endParaRPr lang="en-US"/>
              </a:p>
            </p:txBody>
          </p:sp>
          <p:sp>
            <p:nvSpPr>
              <p:cNvPr id="5303" name="Freeform 183"/>
              <p:cNvSpPr>
                <a:spLocks/>
              </p:cNvSpPr>
              <p:nvPr/>
            </p:nvSpPr>
            <p:spPr bwMode="auto">
              <a:xfrm>
                <a:off x="1928" y="1229"/>
                <a:ext cx="42" cy="33"/>
              </a:xfrm>
              <a:custGeom>
                <a:avLst/>
                <a:gdLst/>
                <a:ahLst/>
                <a:cxnLst>
                  <a:cxn ang="0">
                    <a:pos x="84" y="0"/>
                  </a:cxn>
                  <a:cxn ang="0">
                    <a:pos x="75" y="5"/>
                  </a:cxn>
                  <a:cxn ang="0">
                    <a:pos x="61" y="12"/>
                  </a:cxn>
                  <a:cxn ang="0">
                    <a:pos x="46" y="21"/>
                  </a:cxn>
                  <a:cxn ang="0">
                    <a:pos x="30" y="31"/>
                  </a:cxn>
                  <a:cxn ang="0">
                    <a:pos x="16" y="43"/>
                  </a:cxn>
                  <a:cxn ang="0">
                    <a:pos x="5" y="52"/>
                  </a:cxn>
                  <a:cxn ang="0">
                    <a:pos x="0" y="60"/>
                  </a:cxn>
                  <a:cxn ang="0">
                    <a:pos x="1" y="66"/>
                  </a:cxn>
                  <a:cxn ang="0">
                    <a:pos x="8" y="66"/>
                  </a:cxn>
                  <a:cxn ang="0">
                    <a:pos x="17" y="60"/>
                  </a:cxn>
                  <a:cxn ang="0">
                    <a:pos x="28" y="51"/>
                  </a:cxn>
                  <a:cxn ang="0">
                    <a:pos x="41" y="39"/>
                  </a:cxn>
                  <a:cxn ang="0">
                    <a:pos x="53" y="27"/>
                  </a:cxn>
                  <a:cxn ang="0">
                    <a:pos x="65" y="15"/>
                  </a:cxn>
                  <a:cxn ang="0">
                    <a:pos x="76" y="6"/>
                  </a:cxn>
                  <a:cxn ang="0">
                    <a:pos x="84" y="0"/>
                  </a:cxn>
                </a:cxnLst>
                <a:rect l="0" t="0" r="r" b="b"/>
                <a:pathLst>
                  <a:path w="84" h="66">
                    <a:moveTo>
                      <a:pt x="84" y="0"/>
                    </a:moveTo>
                    <a:lnTo>
                      <a:pt x="75" y="5"/>
                    </a:lnTo>
                    <a:lnTo>
                      <a:pt x="61" y="12"/>
                    </a:lnTo>
                    <a:lnTo>
                      <a:pt x="46" y="21"/>
                    </a:lnTo>
                    <a:lnTo>
                      <a:pt x="30" y="31"/>
                    </a:lnTo>
                    <a:lnTo>
                      <a:pt x="16" y="43"/>
                    </a:lnTo>
                    <a:lnTo>
                      <a:pt x="5" y="52"/>
                    </a:lnTo>
                    <a:lnTo>
                      <a:pt x="0" y="60"/>
                    </a:lnTo>
                    <a:lnTo>
                      <a:pt x="1" y="66"/>
                    </a:lnTo>
                    <a:lnTo>
                      <a:pt x="8" y="66"/>
                    </a:lnTo>
                    <a:lnTo>
                      <a:pt x="17" y="60"/>
                    </a:lnTo>
                    <a:lnTo>
                      <a:pt x="28" y="51"/>
                    </a:lnTo>
                    <a:lnTo>
                      <a:pt x="41" y="39"/>
                    </a:lnTo>
                    <a:lnTo>
                      <a:pt x="53" y="27"/>
                    </a:lnTo>
                    <a:lnTo>
                      <a:pt x="65" y="15"/>
                    </a:lnTo>
                    <a:lnTo>
                      <a:pt x="76" y="6"/>
                    </a:lnTo>
                    <a:lnTo>
                      <a:pt x="84" y="0"/>
                    </a:lnTo>
                    <a:close/>
                  </a:path>
                </a:pathLst>
              </a:custGeom>
              <a:solidFill>
                <a:srgbClr val="006600"/>
              </a:solidFill>
              <a:ln w="9525">
                <a:noFill/>
                <a:round/>
                <a:headEnd/>
                <a:tailEnd/>
              </a:ln>
            </p:spPr>
            <p:txBody>
              <a:bodyPr/>
              <a:lstStyle/>
              <a:p>
                <a:endParaRPr lang="en-US"/>
              </a:p>
            </p:txBody>
          </p:sp>
          <p:sp>
            <p:nvSpPr>
              <p:cNvPr id="5304" name="Freeform 184"/>
              <p:cNvSpPr>
                <a:spLocks/>
              </p:cNvSpPr>
              <p:nvPr/>
            </p:nvSpPr>
            <p:spPr bwMode="auto">
              <a:xfrm>
                <a:off x="1947" y="1228"/>
                <a:ext cx="38" cy="35"/>
              </a:xfrm>
              <a:custGeom>
                <a:avLst/>
                <a:gdLst/>
                <a:ahLst/>
                <a:cxnLst>
                  <a:cxn ang="0">
                    <a:pos x="76" y="0"/>
                  </a:cxn>
                  <a:cxn ang="0">
                    <a:pos x="66" y="6"/>
                  </a:cxn>
                  <a:cxn ang="0">
                    <a:pos x="54" y="15"/>
                  </a:cxn>
                  <a:cxn ang="0">
                    <a:pos x="40" y="25"/>
                  </a:cxn>
                  <a:cxn ang="0">
                    <a:pos x="25" y="38"/>
                  </a:cxn>
                  <a:cxn ang="0">
                    <a:pos x="13" y="49"/>
                  </a:cxn>
                  <a:cxn ang="0">
                    <a:pos x="4" y="59"/>
                  </a:cxn>
                  <a:cxn ang="0">
                    <a:pos x="0" y="67"/>
                  </a:cxn>
                  <a:cxn ang="0">
                    <a:pos x="2" y="70"/>
                  </a:cxn>
                  <a:cxn ang="0">
                    <a:pos x="9" y="68"/>
                  </a:cxn>
                  <a:cxn ang="0">
                    <a:pos x="18" y="61"/>
                  </a:cxn>
                  <a:cxn ang="0">
                    <a:pos x="29" y="50"/>
                  </a:cxn>
                  <a:cxn ang="0">
                    <a:pos x="40" y="38"/>
                  </a:cxn>
                  <a:cxn ang="0">
                    <a:pos x="51" y="25"/>
                  </a:cxn>
                  <a:cxn ang="0">
                    <a:pos x="61" y="14"/>
                  </a:cxn>
                  <a:cxn ang="0">
                    <a:pos x="70" y="4"/>
                  </a:cxn>
                  <a:cxn ang="0">
                    <a:pos x="76" y="0"/>
                  </a:cxn>
                </a:cxnLst>
                <a:rect l="0" t="0" r="r" b="b"/>
                <a:pathLst>
                  <a:path w="76" h="70">
                    <a:moveTo>
                      <a:pt x="76" y="0"/>
                    </a:moveTo>
                    <a:lnTo>
                      <a:pt x="66" y="6"/>
                    </a:lnTo>
                    <a:lnTo>
                      <a:pt x="54" y="15"/>
                    </a:lnTo>
                    <a:lnTo>
                      <a:pt x="40" y="25"/>
                    </a:lnTo>
                    <a:lnTo>
                      <a:pt x="25" y="38"/>
                    </a:lnTo>
                    <a:lnTo>
                      <a:pt x="13" y="49"/>
                    </a:lnTo>
                    <a:lnTo>
                      <a:pt x="4" y="59"/>
                    </a:lnTo>
                    <a:lnTo>
                      <a:pt x="0" y="67"/>
                    </a:lnTo>
                    <a:lnTo>
                      <a:pt x="2" y="70"/>
                    </a:lnTo>
                    <a:lnTo>
                      <a:pt x="9" y="68"/>
                    </a:lnTo>
                    <a:lnTo>
                      <a:pt x="18" y="61"/>
                    </a:lnTo>
                    <a:lnTo>
                      <a:pt x="29" y="50"/>
                    </a:lnTo>
                    <a:lnTo>
                      <a:pt x="40" y="38"/>
                    </a:lnTo>
                    <a:lnTo>
                      <a:pt x="51" y="25"/>
                    </a:lnTo>
                    <a:lnTo>
                      <a:pt x="61" y="14"/>
                    </a:lnTo>
                    <a:lnTo>
                      <a:pt x="70" y="4"/>
                    </a:lnTo>
                    <a:lnTo>
                      <a:pt x="76" y="0"/>
                    </a:lnTo>
                    <a:close/>
                  </a:path>
                </a:pathLst>
              </a:custGeom>
              <a:solidFill>
                <a:srgbClr val="006600"/>
              </a:solidFill>
              <a:ln w="9525">
                <a:noFill/>
                <a:round/>
                <a:headEnd/>
                <a:tailEnd/>
              </a:ln>
            </p:spPr>
            <p:txBody>
              <a:bodyPr/>
              <a:lstStyle/>
              <a:p>
                <a:endParaRPr lang="en-US"/>
              </a:p>
            </p:txBody>
          </p:sp>
          <p:sp>
            <p:nvSpPr>
              <p:cNvPr id="5305" name="Freeform 185"/>
              <p:cNvSpPr>
                <a:spLocks/>
              </p:cNvSpPr>
              <p:nvPr/>
            </p:nvSpPr>
            <p:spPr bwMode="auto">
              <a:xfrm>
                <a:off x="1967" y="1227"/>
                <a:ext cx="34" cy="38"/>
              </a:xfrm>
              <a:custGeom>
                <a:avLst/>
                <a:gdLst/>
                <a:ahLst/>
                <a:cxnLst>
                  <a:cxn ang="0">
                    <a:pos x="68" y="0"/>
                  </a:cxn>
                  <a:cxn ang="0">
                    <a:pos x="58" y="7"/>
                  </a:cxn>
                  <a:cxn ang="0">
                    <a:pos x="46" y="17"/>
                  </a:cxn>
                  <a:cxn ang="0">
                    <a:pos x="33" y="28"/>
                  </a:cxn>
                  <a:cxn ang="0">
                    <a:pos x="21" y="41"/>
                  </a:cxn>
                  <a:cxn ang="0">
                    <a:pos x="10" y="54"/>
                  </a:cxn>
                  <a:cxn ang="0">
                    <a:pos x="3" y="63"/>
                  </a:cxn>
                  <a:cxn ang="0">
                    <a:pos x="0" y="71"/>
                  </a:cxn>
                  <a:cxn ang="0">
                    <a:pos x="2" y="75"/>
                  </a:cxn>
                  <a:cxn ang="0">
                    <a:pos x="8" y="72"/>
                  </a:cxn>
                  <a:cxn ang="0">
                    <a:pos x="16" y="65"/>
                  </a:cxn>
                  <a:cxn ang="0">
                    <a:pos x="25" y="54"/>
                  </a:cxn>
                  <a:cxn ang="0">
                    <a:pos x="35" y="41"/>
                  </a:cxn>
                  <a:cxn ang="0">
                    <a:pos x="44" y="27"/>
                  </a:cxn>
                  <a:cxn ang="0">
                    <a:pos x="53" y="15"/>
                  </a:cxn>
                  <a:cxn ang="0">
                    <a:pos x="61" y="5"/>
                  </a:cxn>
                  <a:cxn ang="0">
                    <a:pos x="68" y="0"/>
                  </a:cxn>
                </a:cxnLst>
                <a:rect l="0" t="0" r="r" b="b"/>
                <a:pathLst>
                  <a:path w="68" h="75">
                    <a:moveTo>
                      <a:pt x="68" y="0"/>
                    </a:moveTo>
                    <a:lnTo>
                      <a:pt x="58" y="7"/>
                    </a:lnTo>
                    <a:lnTo>
                      <a:pt x="46" y="17"/>
                    </a:lnTo>
                    <a:lnTo>
                      <a:pt x="33" y="28"/>
                    </a:lnTo>
                    <a:lnTo>
                      <a:pt x="21" y="41"/>
                    </a:lnTo>
                    <a:lnTo>
                      <a:pt x="10" y="54"/>
                    </a:lnTo>
                    <a:lnTo>
                      <a:pt x="3" y="63"/>
                    </a:lnTo>
                    <a:lnTo>
                      <a:pt x="0" y="71"/>
                    </a:lnTo>
                    <a:lnTo>
                      <a:pt x="2" y="75"/>
                    </a:lnTo>
                    <a:lnTo>
                      <a:pt x="8" y="72"/>
                    </a:lnTo>
                    <a:lnTo>
                      <a:pt x="16" y="65"/>
                    </a:lnTo>
                    <a:lnTo>
                      <a:pt x="25" y="54"/>
                    </a:lnTo>
                    <a:lnTo>
                      <a:pt x="35" y="41"/>
                    </a:lnTo>
                    <a:lnTo>
                      <a:pt x="44" y="27"/>
                    </a:lnTo>
                    <a:lnTo>
                      <a:pt x="53" y="15"/>
                    </a:lnTo>
                    <a:lnTo>
                      <a:pt x="61" y="5"/>
                    </a:lnTo>
                    <a:lnTo>
                      <a:pt x="68" y="0"/>
                    </a:lnTo>
                    <a:close/>
                  </a:path>
                </a:pathLst>
              </a:custGeom>
              <a:solidFill>
                <a:srgbClr val="006600"/>
              </a:solidFill>
              <a:ln w="9525">
                <a:noFill/>
                <a:round/>
                <a:headEnd/>
                <a:tailEnd/>
              </a:ln>
            </p:spPr>
            <p:txBody>
              <a:bodyPr/>
              <a:lstStyle/>
              <a:p>
                <a:endParaRPr lang="en-US"/>
              </a:p>
            </p:txBody>
          </p:sp>
          <p:sp>
            <p:nvSpPr>
              <p:cNvPr id="5306" name="Freeform 186"/>
              <p:cNvSpPr>
                <a:spLocks/>
              </p:cNvSpPr>
              <p:nvPr/>
            </p:nvSpPr>
            <p:spPr bwMode="auto">
              <a:xfrm>
                <a:off x="1992" y="1224"/>
                <a:ext cx="26" cy="36"/>
              </a:xfrm>
              <a:custGeom>
                <a:avLst/>
                <a:gdLst/>
                <a:ahLst/>
                <a:cxnLst>
                  <a:cxn ang="0">
                    <a:pos x="52" y="0"/>
                  </a:cxn>
                  <a:cxn ang="0">
                    <a:pos x="45" y="7"/>
                  </a:cxn>
                  <a:cxn ang="0">
                    <a:pos x="35" y="16"/>
                  </a:cxn>
                  <a:cxn ang="0">
                    <a:pos x="25" y="28"/>
                  </a:cxn>
                  <a:cxn ang="0">
                    <a:pos x="15" y="39"/>
                  </a:cxn>
                  <a:cxn ang="0">
                    <a:pos x="7" y="51"/>
                  </a:cxn>
                  <a:cxn ang="0">
                    <a:pos x="2" y="61"/>
                  </a:cxn>
                  <a:cxn ang="0">
                    <a:pos x="0" y="68"/>
                  </a:cxn>
                  <a:cxn ang="0">
                    <a:pos x="5" y="70"/>
                  </a:cxn>
                  <a:cxn ang="0">
                    <a:pos x="12" y="68"/>
                  </a:cxn>
                  <a:cxn ang="0">
                    <a:pos x="19" y="61"/>
                  </a:cxn>
                  <a:cxn ang="0">
                    <a:pos x="26" y="52"/>
                  </a:cxn>
                  <a:cxn ang="0">
                    <a:pos x="32" y="40"/>
                  </a:cxn>
                  <a:cxn ang="0">
                    <a:pos x="37" y="28"/>
                  </a:cxn>
                  <a:cxn ang="0">
                    <a:pos x="42" y="16"/>
                  </a:cxn>
                  <a:cxn ang="0">
                    <a:pos x="48" y="7"/>
                  </a:cxn>
                  <a:cxn ang="0">
                    <a:pos x="52" y="0"/>
                  </a:cxn>
                </a:cxnLst>
                <a:rect l="0" t="0" r="r" b="b"/>
                <a:pathLst>
                  <a:path w="52" h="70">
                    <a:moveTo>
                      <a:pt x="52" y="0"/>
                    </a:moveTo>
                    <a:lnTo>
                      <a:pt x="45" y="7"/>
                    </a:lnTo>
                    <a:lnTo>
                      <a:pt x="35" y="16"/>
                    </a:lnTo>
                    <a:lnTo>
                      <a:pt x="25" y="28"/>
                    </a:lnTo>
                    <a:lnTo>
                      <a:pt x="15" y="39"/>
                    </a:lnTo>
                    <a:lnTo>
                      <a:pt x="7" y="51"/>
                    </a:lnTo>
                    <a:lnTo>
                      <a:pt x="2" y="61"/>
                    </a:lnTo>
                    <a:lnTo>
                      <a:pt x="0" y="68"/>
                    </a:lnTo>
                    <a:lnTo>
                      <a:pt x="5" y="70"/>
                    </a:lnTo>
                    <a:lnTo>
                      <a:pt x="12" y="68"/>
                    </a:lnTo>
                    <a:lnTo>
                      <a:pt x="19" y="61"/>
                    </a:lnTo>
                    <a:lnTo>
                      <a:pt x="26" y="52"/>
                    </a:lnTo>
                    <a:lnTo>
                      <a:pt x="32" y="40"/>
                    </a:lnTo>
                    <a:lnTo>
                      <a:pt x="37" y="28"/>
                    </a:lnTo>
                    <a:lnTo>
                      <a:pt x="42" y="16"/>
                    </a:lnTo>
                    <a:lnTo>
                      <a:pt x="48" y="7"/>
                    </a:lnTo>
                    <a:lnTo>
                      <a:pt x="52" y="0"/>
                    </a:lnTo>
                    <a:close/>
                  </a:path>
                </a:pathLst>
              </a:custGeom>
              <a:solidFill>
                <a:srgbClr val="006600"/>
              </a:solidFill>
              <a:ln w="9525">
                <a:noFill/>
                <a:round/>
                <a:headEnd/>
                <a:tailEnd/>
              </a:ln>
            </p:spPr>
            <p:txBody>
              <a:bodyPr/>
              <a:lstStyle/>
              <a:p>
                <a:endParaRPr lang="en-US"/>
              </a:p>
            </p:txBody>
          </p:sp>
          <p:sp>
            <p:nvSpPr>
              <p:cNvPr id="5307" name="Freeform 187"/>
              <p:cNvSpPr>
                <a:spLocks/>
              </p:cNvSpPr>
              <p:nvPr/>
            </p:nvSpPr>
            <p:spPr bwMode="auto">
              <a:xfrm>
                <a:off x="2014" y="1222"/>
                <a:ext cx="23" cy="35"/>
              </a:xfrm>
              <a:custGeom>
                <a:avLst/>
                <a:gdLst/>
                <a:ahLst/>
                <a:cxnLst>
                  <a:cxn ang="0">
                    <a:pos x="47" y="0"/>
                  </a:cxn>
                  <a:cxn ang="0">
                    <a:pos x="42" y="7"/>
                  </a:cxn>
                  <a:cxn ang="0">
                    <a:pos x="32" y="16"/>
                  </a:cxn>
                  <a:cxn ang="0">
                    <a:pos x="23" y="29"/>
                  </a:cxn>
                  <a:cxn ang="0">
                    <a:pos x="14" y="41"/>
                  </a:cxn>
                  <a:cxn ang="0">
                    <a:pos x="6" y="52"/>
                  </a:cxn>
                  <a:cxn ang="0">
                    <a:pos x="1" y="61"/>
                  </a:cxn>
                  <a:cxn ang="0">
                    <a:pos x="0" y="68"/>
                  </a:cxn>
                  <a:cxn ang="0">
                    <a:pos x="5" y="69"/>
                  </a:cxn>
                  <a:cxn ang="0">
                    <a:pos x="12" y="66"/>
                  </a:cxn>
                  <a:cxn ang="0">
                    <a:pos x="18" y="58"/>
                  </a:cxn>
                  <a:cxn ang="0">
                    <a:pos x="25" y="49"/>
                  </a:cxn>
                  <a:cxn ang="0">
                    <a:pos x="31" y="36"/>
                  </a:cxn>
                  <a:cxn ang="0">
                    <a:pos x="36" y="24"/>
                  </a:cxn>
                  <a:cxn ang="0">
                    <a:pos x="40" y="14"/>
                  </a:cxn>
                  <a:cxn ang="0">
                    <a:pos x="44" y="5"/>
                  </a:cxn>
                  <a:cxn ang="0">
                    <a:pos x="47" y="0"/>
                  </a:cxn>
                </a:cxnLst>
                <a:rect l="0" t="0" r="r" b="b"/>
                <a:pathLst>
                  <a:path w="47" h="69">
                    <a:moveTo>
                      <a:pt x="47" y="0"/>
                    </a:moveTo>
                    <a:lnTo>
                      <a:pt x="42" y="7"/>
                    </a:lnTo>
                    <a:lnTo>
                      <a:pt x="32" y="16"/>
                    </a:lnTo>
                    <a:lnTo>
                      <a:pt x="23" y="29"/>
                    </a:lnTo>
                    <a:lnTo>
                      <a:pt x="14" y="41"/>
                    </a:lnTo>
                    <a:lnTo>
                      <a:pt x="6" y="52"/>
                    </a:lnTo>
                    <a:lnTo>
                      <a:pt x="1" y="61"/>
                    </a:lnTo>
                    <a:lnTo>
                      <a:pt x="0" y="68"/>
                    </a:lnTo>
                    <a:lnTo>
                      <a:pt x="5" y="69"/>
                    </a:lnTo>
                    <a:lnTo>
                      <a:pt x="12" y="66"/>
                    </a:lnTo>
                    <a:lnTo>
                      <a:pt x="18" y="58"/>
                    </a:lnTo>
                    <a:lnTo>
                      <a:pt x="25" y="49"/>
                    </a:lnTo>
                    <a:lnTo>
                      <a:pt x="31" y="36"/>
                    </a:lnTo>
                    <a:lnTo>
                      <a:pt x="36" y="24"/>
                    </a:lnTo>
                    <a:lnTo>
                      <a:pt x="40" y="14"/>
                    </a:lnTo>
                    <a:lnTo>
                      <a:pt x="44" y="5"/>
                    </a:lnTo>
                    <a:lnTo>
                      <a:pt x="47" y="0"/>
                    </a:lnTo>
                    <a:close/>
                  </a:path>
                </a:pathLst>
              </a:custGeom>
              <a:solidFill>
                <a:srgbClr val="006600"/>
              </a:solidFill>
              <a:ln w="9525">
                <a:noFill/>
                <a:round/>
                <a:headEnd/>
                <a:tailEnd/>
              </a:ln>
            </p:spPr>
            <p:txBody>
              <a:bodyPr/>
              <a:lstStyle/>
              <a:p>
                <a:endParaRPr lang="en-US"/>
              </a:p>
            </p:txBody>
          </p:sp>
          <p:sp>
            <p:nvSpPr>
              <p:cNvPr id="5308" name="Freeform 188"/>
              <p:cNvSpPr>
                <a:spLocks/>
              </p:cNvSpPr>
              <p:nvPr/>
            </p:nvSpPr>
            <p:spPr bwMode="auto">
              <a:xfrm>
                <a:off x="2042" y="1219"/>
                <a:ext cx="12" cy="30"/>
              </a:xfrm>
              <a:custGeom>
                <a:avLst/>
                <a:gdLst/>
                <a:ahLst/>
                <a:cxnLst>
                  <a:cxn ang="0">
                    <a:pos x="26" y="0"/>
                  </a:cxn>
                  <a:cxn ang="0">
                    <a:pos x="20" y="6"/>
                  </a:cxn>
                  <a:cxn ang="0">
                    <a:pos x="14" y="16"/>
                  </a:cxn>
                  <a:cxn ang="0">
                    <a:pos x="9" y="26"/>
                  </a:cxn>
                  <a:cxn ang="0">
                    <a:pos x="5" y="36"/>
                  </a:cxn>
                  <a:cxn ang="0">
                    <a:pos x="2" y="46"/>
                  </a:cxn>
                  <a:cxn ang="0">
                    <a:pos x="0" y="53"/>
                  </a:cxn>
                  <a:cxn ang="0">
                    <a:pos x="3" y="58"/>
                  </a:cxn>
                  <a:cxn ang="0">
                    <a:pos x="9" y="59"/>
                  </a:cxn>
                  <a:cxn ang="0">
                    <a:pos x="19" y="51"/>
                  </a:cxn>
                  <a:cxn ang="0">
                    <a:pos x="21" y="33"/>
                  </a:cxn>
                  <a:cxn ang="0">
                    <a:pos x="22" y="13"/>
                  </a:cxn>
                  <a:cxn ang="0">
                    <a:pos x="26" y="0"/>
                  </a:cxn>
                </a:cxnLst>
                <a:rect l="0" t="0" r="r" b="b"/>
                <a:pathLst>
                  <a:path w="26" h="59">
                    <a:moveTo>
                      <a:pt x="26" y="0"/>
                    </a:moveTo>
                    <a:lnTo>
                      <a:pt x="20" y="6"/>
                    </a:lnTo>
                    <a:lnTo>
                      <a:pt x="14" y="16"/>
                    </a:lnTo>
                    <a:lnTo>
                      <a:pt x="9" y="26"/>
                    </a:lnTo>
                    <a:lnTo>
                      <a:pt x="5" y="36"/>
                    </a:lnTo>
                    <a:lnTo>
                      <a:pt x="2" y="46"/>
                    </a:lnTo>
                    <a:lnTo>
                      <a:pt x="0" y="53"/>
                    </a:lnTo>
                    <a:lnTo>
                      <a:pt x="3" y="58"/>
                    </a:lnTo>
                    <a:lnTo>
                      <a:pt x="9" y="59"/>
                    </a:lnTo>
                    <a:lnTo>
                      <a:pt x="19" y="51"/>
                    </a:lnTo>
                    <a:lnTo>
                      <a:pt x="21" y="33"/>
                    </a:lnTo>
                    <a:lnTo>
                      <a:pt x="22" y="13"/>
                    </a:lnTo>
                    <a:lnTo>
                      <a:pt x="26" y="0"/>
                    </a:lnTo>
                    <a:close/>
                  </a:path>
                </a:pathLst>
              </a:custGeom>
              <a:solidFill>
                <a:srgbClr val="006600"/>
              </a:solidFill>
              <a:ln w="9525">
                <a:noFill/>
                <a:round/>
                <a:headEnd/>
                <a:tailEnd/>
              </a:ln>
            </p:spPr>
            <p:txBody>
              <a:bodyPr/>
              <a:lstStyle/>
              <a:p>
                <a:endParaRPr lang="en-US"/>
              </a:p>
            </p:txBody>
          </p:sp>
          <p:sp>
            <p:nvSpPr>
              <p:cNvPr id="5309" name="Freeform 189"/>
              <p:cNvSpPr>
                <a:spLocks/>
              </p:cNvSpPr>
              <p:nvPr/>
            </p:nvSpPr>
            <p:spPr bwMode="auto">
              <a:xfrm>
                <a:off x="2062" y="1216"/>
                <a:ext cx="6" cy="26"/>
              </a:xfrm>
              <a:custGeom>
                <a:avLst/>
                <a:gdLst/>
                <a:ahLst/>
                <a:cxnLst>
                  <a:cxn ang="0">
                    <a:pos x="11" y="0"/>
                  </a:cxn>
                  <a:cxn ang="0">
                    <a:pos x="6" y="12"/>
                  </a:cxn>
                  <a:cxn ang="0">
                    <a:pos x="1" y="31"/>
                  </a:cxn>
                  <a:cxn ang="0">
                    <a:pos x="0" y="46"/>
                  </a:cxn>
                  <a:cxn ang="0">
                    <a:pos x="6" y="51"/>
                  </a:cxn>
                  <a:cxn ang="0">
                    <a:pos x="11" y="45"/>
                  </a:cxn>
                  <a:cxn ang="0">
                    <a:pos x="11" y="31"/>
                  </a:cxn>
                  <a:cxn ang="0">
                    <a:pos x="10" y="15"/>
                  </a:cxn>
                  <a:cxn ang="0">
                    <a:pos x="11" y="0"/>
                  </a:cxn>
                </a:cxnLst>
                <a:rect l="0" t="0" r="r" b="b"/>
                <a:pathLst>
                  <a:path w="11" h="51">
                    <a:moveTo>
                      <a:pt x="11" y="0"/>
                    </a:moveTo>
                    <a:lnTo>
                      <a:pt x="6" y="12"/>
                    </a:lnTo>
                    <a:lnTo>
                      <a:pt x="1" y="31"/>
                    </a:lnTo>
                    <a:lnTo>
                      <a:pt x="0" y="46"/>
                    </a:lnTo>
                    <a:lnTo>
                      <a:pt x="6" y="51"/>
                    </a:lnTo>
                    <a:lnTo>
                      <a:pt x="11" y="45"/>
                    </a:lnTo>
                    <a:lnTo>
                      <a:pt x="11" y="31"/>
                    </a:lnTo>
                    <a:lnTo>
                      <a:pt x="10" y="15"/>
                    </a:lnTo>
                    <a:lnTo>
                      <a:pt x="11" y="0"/>
                    </a:lnTo>
                    <a:close/>
                  </a:path>
                </a:pathLst>
              </a:custGeom>
              <a:solidFill>
                <a:srgbClr val="006600"/>
              </a:solidFill>
              <a:ln w="9525">
                <a:noFill/>
                <a:round/>
                <a:headEnd/>
                <a:tailEnd/>
              </a:ln>
            </p:spPr>
            <p:txBody>
              <a:bodyPr/>
              <a:lstStyle/>
              <a:p>
                <a:endParaRPr lang="en-US"/>
              </a:p>
            </p:txBody>
          </p:sp>
          <p:sp>
            <p:nvSpPr>
              <p:cNvPr id="5310" name="Freeform 190"/>
              <p:cNvSpPr>
                <a:spLocks/>
              </p:cNvSpPr>
              <p:nvPr/>
            </p:nvSpPr>
            <p:spPr bwMode="auto">
              <a:xfrm>
                <a:off x="2077" y="1212"/>
                <a:ext cx="8" cy="25"/>
              </a:xfrm>
              <a:custGeom>
                <a:avLst/>
                <a:gdLst/>
                <a:ahLst/>
                <a:cxnLst>
                  <a:cxn ang="0">
                    <a:pos x="7" y="0"/>
                  </a:cxn>
                  <a:cxn ang="0">
                    <a:pos x="2" y="11"/>
                  </a:cxn>
                  <a:cxn ang="0">
                    <a:pos x="0" y="28"/>
                  </a:cxn>
                  <a:cxn ang="0">
                    <a:pos x="2" y="43"/>
                  </a:cxn>
                  <a:cxn ang="0">
                    <a:pos x="9" y="50"/>
                  </a:cxn>
                  <a:cxn ang="0">
                    <a:pos x="15" y="46"/>
                  </a:cxn>
                  <a:cxn ang="0">
                    <a:pos x="13" y="33"/>
                  </a:cxn>
                  <a:cxn ang="0">
                    <a:pos x="8" y="16"/>
                  </a:cxn>
                  <a:cxn ang="0">
                    <a:pos x="7" y="0"/>
                  </a:cxn>
                </a:cxnLst>
                <a:rect l="0" t="0" r="r" b="b"/>
                <a:pathLst>
                  <a:path w="15" h="50">
                    <a:moveTo>
                      <a:pt x="7" y="0"/>
                    </a:moveTo>
                    <a:lnTo>
                      <a:pt x="2" y="11"/>
                    </a:lnTo>
                    <a:lnTo>
                      <a:pt x="0" y="28"/>
                    </a:lnTo>
                    <a:lnTo>
                      <a:pt x="2" y="43"/>
                    </a:lnTo>
                    <a:lnTo>
                      <a:pt x="9" y="50"/>
                    </a:lnTo>
                    <a:lnTo>
                      <a:pt x="15" y="46"/>
                    </a:lnTo>
                    <a:lnTo>
                      <a:pt x="13" y="33"/>
                    </a:lnTo>
                    <a:lnTo>
                      <a:pt x="8" y="16"/>
                    </a:lnTo>
                    <a:lnTo>
                      <a:pt x="7" y="0"/>
                    </a:lnTo>
                    <a:close/>
                  </a:path>
                </a:pathLst>
              </a:custGeom>
              <a:solidFill>
                <a:srgbClr val="006600"/>
              </a:solidFill>
              <a:ln w="9525">
                <a:noFill/>
                <a:round/>
                <a:headEnd/>
                <a:tailEnd/>
              </a:ln>
            </p:spPr>
            <p:txBody>
              <a:bodyPr/>
              <a:lstStyle/>
              <a:p>
                <a:endParaRPr lang="en-US"/>
              </a:p>
            </p:txBody>
          </p:sp>
          <p:sp>
            <p:nvSpPr>
              <p:cNvPr id="5311" name="Freeform 191"/>
              <p:cNvSpPr>
                <a:spLocks/>
              </p:cNvSpPr>
              <p:nvPr/>
            </p:nvSpPr>
            <p:spPr bwMode="auto">
              <a:xfrm>
                <a:off x="2090" y="1204"/>
                <a:ext cx="8" cy="25"/>
              </a:xfrm>
              <a:custGeom>
                <a:avLst/>
                <a:gdLst/>
                <a:ahLst/>
                <a:cxnLst>
                  <a:cxn ang="0">
                    <a:pos x="15" y="0"/>
                  </a:cxn>
                  <a:cxn ang="0">
                    <a:pos x="8" y="6"/>
                  </a:cxn>
                  <a:cxn ang="0">
                    <a:pos x="1" y="21"/>
                  </a:cxn>
                  <a:cxn ang="0">
                    <a:pos x="0" y="39"/>
                  </a:cxn>
                  <a:cxn ang="0">
                    <a:pos x="7" y="49"/>
                  </a:cxn>
                  <a:cxn ang="0">
                    <a:pos x="15" y="46"/>
                  </a:cxn>
                  <a:cxn ang="0">
                    <a:pos x="16" y="32"/>
                  </a:cxn>
                  <a:cxn ang="0">
                    <a:pos x="15" y="13"/>
                  </a:cxn>
                  <a:cxn ang="0">
                    <a:pos x="15" y="0"/>
                  </a:cxn>
                </a:cxnLst>
                <a:rect l="0" t="0" r="r" b="b"/>
                <a:pathLst>
                  <a:path w="16" h="49">
                    <a:moveTo>
                      <a:pt x="15" y="0"/>
                    </a:moveTo>
                    <a:lnTo>
                      <a:pt x="8" y="6"/>
                    </a:lnTo>
                    <a:lnTo>
                      <a:pt x="1" y="21"/>
                    </a:lnTo>
                    <a:lnTo>
                      <a:pt x="0" y="39"/>
                    </a:lnTo>
                    <a:lnTo>
                      <a:pt x="7" y="49"/>
                    </a:lnTo>
                    <a:lnTo>
                      <a:pt x="15" y="46"/>
                    </a:lnTo>
                    <a:lnTo>
                      <a:pt x="16" y="32"/>
                    </a:lnTo>
                    <a:lnTo>
                      <a:pt x="15" y="13"/>
                    </a:lnTo>
                    <a:lnTo>
                      <a:pt x="15" y="0"/>
                    </a:lnTo>
                    <a:close/>
                  </a:path>
                </a:pathLst>
              </a:custGeom>
              <a:solidFill>
                <a:srgbClr val="006600"/>
              </a:solidFill>
              <a:ln w="9525">
                <a:noFill/>
                <a:round/>
                <a:headEnd/>
                <a:tailEnd/>
              </a:ln>
            </p:spPr>
            <p:txBody>
              <a:bodyPr/>
              <a:lstStyle/>
              <a:p>
                <a:endParaRPr lang="en-US"/>
              </a:p>
            </p:txBody>
          </p:sp>
          <p:sp>
            <p:nvSpPr>
              <p:cNvPr id="5312" name="Freeform 192"/>
              <p:cNvSpPr>
                <a:spLocks/>
              </p:cNvSpPr>
              <p:nvPr/>
            </p:nvSpPr>
            <p:spPr bwMode="auto">
              <a:xfrm>
                <a:off x="2100" y="1199"/>
                <a:ext cx="7" cy="27"/>
              </a:xfrm>
              <a:custGeom>
                <a:avLst/>
                <a:gdLst/>
                <a:ahLst/>
                <a:cxnLst>
                  <a:cxn ang="0">
                    <a:pos x="11" y="0"/>
                  </a:cxn>
                  <a:cxn ang="0">
                    <a:pos x="7" y="12"/>
                  </a:cxn>
                  <a:cxn ang="0">
                    <a:pos x="2" y="27"/>
                  </a:cxn>
                  <a:cxn ang="0">
                    <a:pos x="0" y="43"/>
                  </a:cxn>
                  <a:cxn ang="0">
                    <a:pos x="6" y="54"/>
                  </a:cxn>
                  <a:cxn ang="0">
                    <a:pos x="12" y="51"/>
                  </a:cxn>
                  <a:cxn ang="0">
                    <a:pos x="15" y="34"/>
                  </a:cxn>
                  <a:cxn ang="0">
                    <a:pos x="14" y="14"/>
                  </a:cxn>
                  <a:cxn ang="0">
                    <a:pos x="11" y="0"/>
                  </a:cxn>
                </a:cxnLst>
                <a:rect l="0" t="0" r="r" b="b"/>
                <a:pathLst>
                  <a:path w="15" h="54">
                    <a:moveTo>
                      <a:pt x="11" y="0"/>
                    </a:moveTo>
                    <a:lnTo>
                      <a:pt x="7" y="12"/>
                    </a:lnTo>
                    <a:lnTo>
                      <a:pt x="2" y="27"/>
                    </a:lnTo>
                    <a:lnTo>
                      <a:pt x="0" y="43"/>
                    </a:lnTo>
                    <a:lnTo>
                      <a:pt x="6" y="54"/>
                    </a:lnTo>
                    <a:lnTo>
                      <a:pt x="12" y="51"/>
                    </a:lnTo>
                    <a:lnTo>
                      <a:pt x="15" y="34"/>
                    </a:lnTo>
                    <a:lnTo>
                      <a:pt x="14" y="14"/>
                    </a:lnTo>
                    <a:lnTo>
                      <a:pt x="11" y="0"/>
                    </a:lnTo>
                    <a:close/>
                  </a:path>
                </a:pathLst>
              </a:custGeom>
              <a:solidFill>
                <a:srgbClr val="006600"/>
              </a:solidFill>
              <a:ln w="9525">
                <a:noFill/>
                <a:round/>
                <a:headEnd/>
                <a:tailEnd/>
              </a:ln>
            </p:spPr>
            <p:txBody>
              <a:bodyPr/>
              <a:lstStyle/>
              <a:p>
                <a:endParaRPr lang="en-US"/>
              </a:p>
            </p:txBody>
          </p:sp>
          <p:sp>
            <p:nvSpPr>
              <p:cNvPr id="5313" name="Freeform 193"/>
              <p:cNvSpPr>
                <a:spLocks/>
              </p:cNvSpPr>
              <p:nvPr/>
            </p:nvSpPr>
            <p:spPr bwMode="auto">
              <a:xfrm>
                <a:off x="1912" y="1228"/>
                <a:ext cx="42" cy="27"/>
              </a:xfrm>
              <a:custGeom>
                <a:avLst/>
                <a:gdLst/>
                <a:ahLst/>
                <a:cxnLst>
                  <a:cxn ang="0">
                    <a:pos x="3" y="54"/>
                  </a:cxn>
                  <a:cxn ang="0">
                    <a:pos x="7" y="52"/>
                  </a:cxn>
                  <a:cxn ang="0">
                    <a:pos x="15" y="46"/>
                  </a:cxn>
                  <a:cxn ang="0">
                    <a:pos x="24" y="38"/>
                  </a:cxn>
                  <a:cxn ang="0">
                    <a:pos x="37" y="29"/>
                  </a:cxn>
                  <a:cxn ang="0">
                    <a:pos x="50" y="18"/>
                  </a:cxn>
                  <a:cxn ang="0">
                    <a:pos x="62" y="9"/>
                  </a:cxn>
                  <a:cxn ang="0">
                    <a:pos x="75" y="3"/>
                  </a:cxn>
                  <a:cxn ang="0">
                    <a:pos x="85" y="0"/>
                  </a:cxn>
                  <a:cxn ang="0">
                    <a:pos x="72" y="3"/>
                  </a:cxn>
                  <a:cxn ang="0">
                    <a:pos x="57" y="9"/>
                  </a:cxn>
                  <a:cxn ang="0">
                    <a:pos x="41" y="17"/>
                  </a:cxn>
                  <a:cxn ang="0">
                    <a:pos x="26" y="25"/>
                  </a:cxn>
                  <a:cxn ang="0">
                    <a:pos x="13" y="34"/>
                  </a:cxn>
                  <a:cxn ang="0">
                    <a:pos x="4" y="42"/>
                  </a:cxn>
                  <a:cxn ang="0">
                    <a:pos x="0" y="49"/>
                  </a:cxn>
                  <a:cxn ang="0">
                    <a:pos x="3" y="54"/>
                  </a:cxn>
                </a:cxnLst>
                <a:rect l="0" t="0" r="r" b="b"/>
                <a:pathLst>
                  <a:path w="85" h="54">
                    <a:moveTo>
                      <a:pt x="3" y="54"/>
                    </a:moveTo>
                    <a:lnTo>
                      <a:pt x="7" y="52"/>
                    </a:lnTo>
                    <a:lnTo>
                      <a:pt x="15" y="46"/>
                    </a:lnTo>
                    <a:lnTo>
                      <a:pt x="24" y="38"/>
                    </a:lnTo>
                    <a:lnTo>
                      <a:pt x="37" y="29"/>
                    </a:lnTo>
                    <a:lnTo>
                      <a:pt x="50" y="18"/>
                    </a:lnTo>
                    <a:lnTo>
                      <a:pt x="62" y="9"/>
                    </a:lnTo>
                    <a:lnTo>
                      <a:pt x="75" y="3"/>
                    </a:lnTo>
                    <a:lnTo>
                      <a:pt x="85" y="0"/>
                    </a:lnTo>
                    <a:lnTo>
                      <a:pt x="72" y="3"/>
                    </a:lnTo>
                    <a:lnTo>
                      <a:pt x="57" y="9"/>
                    </a:lnTo>
                    <a:lnTo>
                      <a:pt x="41" y="17"/>
                    </a:lnTo>
                    <a:lnTo>
                      <a:pt x="26" y="25"/>
                    </a:lnTo>
                    <a:lnTo>
                      <a:pt x="13" y="34"/>
                    </a:lnTo>
                    <a:lnTo>
                      <a:pt x="4" y="42"/>
                    </a:lnTo>
                    <a:lnTo>
                      <a:pt x="0" y="49"/>
                    </a:lnTo>
                    <a:lnTo>
                      <a:pt x="3" y="54"/>
                    </a:lnTo>
                    <a:close/>
                  </a:path>
                </a:pathLst>
              </a:custGeom>
              <a:solidFill>
                <a:srgbClr val="006600"/>
              </a:solidFill>
              <a:ln w="9525">
                <a:noFill/>
                <a:round/>
                <a:headEnd/>
                <a:tailEnd/>
              </a:ln>
            </p:spPr>
            <p:txBody>
              <a:bodyPr/>
              <a:lstStyle/>
              <a:p>
                <a:endParaRPr lang="en-US"/>
              </a:p>
            </p:txBody>
          </p:sp>
          <p:sp>
            <p:nvSpPr>
              <p:cNvPr id="5314" name="Freeform 194"/>
              <p:cNvSpPr>
                <a:spLocks/>
              </p:cNvSpPr>
              <p:nvPr/>
            </p:nvSpPr>
            <p:spPr bwMode="auto">
              <a:xfrm>
                <a:off x="1905" y="1226"/>
                <a:ext cx="31" cy="17"/>
              </a:xfrm>
              <a:custGeom>
                <a:avLst/>
                <a:gdLst/>
                <a:ahLst/>
                <a:cxnLst>
                  <a:cxn ang="0">
                    <a:pos x="63" y="0"/>
                  </a:cxn>
                  <a:cxn ang="0">
                    <a:pos x="55" y="4"/>
                  </a:cxn>
                  <a:cxn ang="0">
                    <a:pos x="44" y="8"/>
                  </a:cxn>
                  <a:cxn ang="0">
                    <a:pos x="33" y="14"/>
                  </a:cxn>
                  <a:cxn ang="0">
                    <a:pos x="22" y="19"/>
                  </a:cxn>
                  <a:cxn ang="0">
                    <a:pos x="12" y="24"/>
                  </a:cxn>
                  <a:cxn ang="0">
                    <a:pos x="5" y="29"/>
                  </a:cxn>
                  <a:cxn ang="0">
                    <a:pos x="0" y="32"/>
                  </a:cxn>
                  <a:cxn ang="0">
                    <a:pos x="2" y="35"/>
                  </a:cxn>
                  <a:cxn ang="0">
                    <a:pos x="6" y="35"/>
                  </a:cxn>
                  <a:cxn ang="0">
                    <a:pos x="13" y="31"/>
                  </a:cxn>
                  <a:cxn ang="0">
                    <a:pos x="22" y="27"/>
                  </a:cxn>
                  <a:cxn ang="0">
                    <a:pos x="32" y="21"/>
                  </a:cxn>
                  <a:cxn ang="0">
                    <a:pos x="42" y="14"/>
                  </a:cxn>
                  <a:cxn ang="0">
                    <a:pos x="50" y="8"/>
                  </a:cxn>
                  <a:cxn ang="0">
                    <a:pos x="58" y="4"/>
                  </a:cxn>
                  <a:cxn ang="0">
                    <a:pos x="63" y="0"/>
                  </a:cxn>
                </a:cxnLst>
                <a:rect l="0" t="0" r="r" b="b"/>
                <a:pathLst>
                  <a:path w="63" h="35">
                    <a:moveTo>
                      <a:pt x="63" y="0"/>
                    </a:moveTo>
                    <a:lnTo>
                      <a:pt x="55" y="4"/>
                    </a:lnTo>
                    <a:lnTo>
                      <a:pt x="44" y="8"/>
                    </a:lnTo>
                    <a:lnTo>
                      <a:pt x="33" y="14"/>
                    </a:lnTo>
                    <a:lnTo>
                      <a:pt x="22" y="19"/>
                    </a:lnTo>
                    <a:lnTo>
                      <a:pt x="12" y="24"/>
                    </a:lnTo>
                    <a:lnTo>
                      <a:pt x="5" y="29"/>
                    </a:lnTo>
                    <a:lnTo>
                      <a:pt x="0" y="32"/>
                    </a:lnTo>
                    <a:lnTo>
                      <a:pt x="2" y="35"/>
                    </a:lnTo>
                    <a:lnTo>
                      <a:pt x="6" y="35"/>
                    </a:lnTo>
                    <a:lnTo>
                      <a:pt x="13" y="31"/>
                    </a:lnTo>
                    <a:lnTo>
                      <a:pt x="22" y="27"/>
                    </a:lnTo>
                    <a:lnTo>
                      <a:pt x="32" y="21"/>
                    </a:lnTo>
                    <a:lnTo>
                      <a:pt x="42" y="14"/>
                    </a:lnTo>
                    <a:lnTo>
                      <a:pt x="50" y="8"/>
                    </a:lnTo>
                    <a:lnTo>
                      <a:pt x="58" y="4"/>
                    </a:lnTo>
                    <a:lnTo>
                      <a:pt x="63" y="0"/>
                    </a:lnTo>
                    <a:close/>
                  </a:path>
                </a:pathLst>
              </a:custGeom>
              <a:solidFill>
                <a:srgbClr val="006600"/>
              </a:solidFill>
              <a:ln w="9525">
                <a:noFill/>
                <a:round/>
                <a:headEnd/>
                <a:tailEnd/>
              </a:ln>
            </p:spPr>
            <p:txBody>
              <a:bodyPr/>
              <a:lstStyle/>
              <a:p>
                <a:endParaRPr lang="en-US"/>
              </a:p>
            </p:txBody>
          </p:sp>
          <p:sp>
            <p:nvSpPr>
              <p:cNvPr id="5315" name="Freeform 195"/>
              <p:cNvSpPr>
                <a:spLocks/>
              </p:cNvSpPr>
              <p:nvPr/>
            </p:nvSpPr>
            <p:spPr bwMode="auto">
              <a:xfrm>
                <a:off x="2019" y="1102"/>
                <a:ext cx="166" cy="46"/>
              </a:xfrm>
              <a:custGeom>
                <a:avLst/>
                <a:gdLst/>
                <a:ahLst/>
                <a:cxnLst>
                  <a:cxn ang="0">
                    <a:pos x="330" y="77"/>
                  </a:cxn>
                  <a:cxn ang="0">
                    <a:pos x="331" y="80"/>
                  </a:cxn>
                  <a:cxn ang="0">
                    <a:pos x="330" y="84"/>
                  </a:cxn>
                  <a:cxn ang="0">
                    <a:pos x="329" y="87"/>
                  </a:cxn>
                  <a:cxn ang="0">
                    <a:pos x="329" y="91"/>
                  </a:cxn>
                  <a:cxn ang="0">
                    <a:pos x="309" y="72"/>
                  </a:cxn>
                  <a:cxn ang="0">
                    <a:pos x="289" y="56"/>
                  </a:cxn>
                  <a:cxn ang="0">
                    <a:pos x="267" y="42"/>
                  </a:cxn>
                  <a:cxn ang="0">
                    <a:pos x="245" y="32"/>
                  </a:cxn>
                  <a:cxn ang="0">
                    <a:pos x="222" y="24"/>
                  </a:cxn>
                  <a:cxn ang="0">
                    <a:pos x="199" y="18"/>
                  </a:cxn>
                  <a:cxn ang="0">
                    <a:pos x="177" y="13"/>
                  </a:cxn>
                  <a:cxn ang="0">
                    <a:pos x="154" y="11"/>
                  </a:cxn>
                  <a:cxn ang="0">
                    <a:pos x="132" y="10"/>
                  </a:cxn>
                  <a:cxn ang="0">
                    <a:pos x="110" y="10"/>
                  </a:cxn>
                  <a:cxn ang="0">
                    <a:pos x="88" y="11"/>
                  </a:cxn>
                  <a:cxn ang="0">
                    <a:pos x="69" y="13"/>
                  </a:cxn>
                  <a:cxn ang="0">
                    <a:pos x="49" y="16"/>
                  </a:cxn>
                  <a:cxn ang="0">
                    <a:pos x="32" y="18"/>
                  </a:cxn>
                  <a:cxn ang="0">
                    <a:pos x="15" y="20"/>
                  </a:cxn>
                  <a:cxn ang="0">
                    <a:pos x="0" y="23"/>
                  </a:cxn>
                  <a:cxn ang="0">
                    <a:pos x="10" y="16"/>
                  </a:cxn>
                  <a:cxn ang="0">
                    <a:pos x="25" y="10"/>
                  </a:cxn>
                  <a:cxn ang="0">
                    <a:pos x="43" y="5"/>
                  </a:cxn>
                  <a:cxn ang="0">
                    <a:pos x="63" y="3"/>
                  </a:cxn>
                  <a:cxn ang="0">
                    <a:pos x="86" y="1"/>
                  </a:cxn>
                  <a:cxn ang="0">
                    <a:pos x="110" y="0"/>
                  </a:cxn>
                  <a:cxn ang="0">
                    <a:pos x="135" y="1"/>
                  </a:cxn>
                  <a:cxn ang="0">
                    <a:pos x="162" y="2"/>
                  </a:cxn>
                  <a:cxn ang="0">
                    <a:pos x="188" y="5"/>
                  </a:cxn>
                  <a:cxn ang="0">
                    <a:pos x="214" y="11"/>
                  </a:cxn>
                  <a:cxn ang="0">
                    <a:pos x="238" y="17"/>
                  </a:cxn>
                  <a:cxn ang="0">
                    <a:pos x="262" y="26"/>
                  </a:cxn>
                  <a:cxn ang="0">
                    <a:pos x="283" y="35"/>
                  </a:cxn>
                  <a:cxn ang="0">
                    <a:pos x="302" y="48"/>
                  </a:cxn>
                  <a:cxn ang="0">
                    <a:pos x="317" y="61"/>
                  </a:cxn>
                  <a:cxn ang="0">
                    <a:pos x="330" y="77"/>
                  </a:cxn>
                </a:cxnLst>
                <a:rect l="0" t="0" r="r" b="b"/>
                <a:pathLst>
                  <a:path w="331" h="91">
                    <a:moveTo>
                      <a:pt x="330" y="77"/>
                    </a:moveTo>
                    <a:lnTo>
                      <a:pt x="331" y="80"/>
                    </a:lnTo>
                    <a:lnTo>
                      <a:pt x="330" y="84"/>
                    </a:lnTo>
                    <a:lnTo>
                      <a:pt x="329" y="87"/>
                    </a:lnTo>
                    <a:lnTo>
                      <a:pt x="329" y="91"/>
                    </a:lnTo>
                    <a:lnTo>
                      <a:pt x="309" y="72"/>
                    </a:lnTo>
                    <a:lnTo>
                      <a:pt x="289" y="56"/>
                    </a:lnTo>
                    <a:lnTo>
                      <a:pt x="267" y="42"/>
                    </a:lnTo>
                    <a:lnTo>
                      <a:pt x="245" y="32"/>
                    </a:lnTo>
                    <a:lnTo>
                      <a:pt x="222" y="24"/>
                    </a:lnTo>
                    <a:lnTo>
                      <a:pt x="199" y="18"/>
                    </a:lnTo>
                    <a:lnTo>
                      <a:pt x="177" y="13"/>
                    </a:lnTo>
                    <a:lnTo>
                      <a:pt x="154" y="11"/>
                    </a:lnTo>
                    <a:lnTo>
                      <a:pt x="132" y="10"/>
                    </a:lnTo>
                    <a:lnTo>
                      <a:pt x="110" y="10"/>
                    </a:lnTo>
                    <a:lnTo>
                      <a:pt x="88" y="11"/>
                    </a:lnTo>
                    <a:lnTo>
                      <a:pt x="69" y="13"/>
                    </a:lnTo>
                    <a:lnTo>
                      <a:pt x="49" y="16"/>
                    </a:lnTo>
                    <a:lnTo>
                      <a:pt x="32" y="18"/>
                    </a:lnTo>
                    <a:lnTo>
                      <a:pt x="15" y="20"/>
                    </a:lnTo>
                    <a:lnTo>
                      <a:pt x="0" y="23"/>
                    </a:lnTo>
                    <a:lnTo>
                      <a:pt x="10" y="16"/>
                    </a:lnTo>
                    <a:lnTo>
                      <a:pt x="25" y="10"/>
                    </a:lnTo>
                    <a:lnTo>
                      <a:pt x="43" y="5"/>
                    </a:lnTo>
                    <a:lnTo>
                      <a:pt x="63" y="3"/>
                    </a:lnTo>
                    <a:lnTo>
                      <a:pt x="86" y="1"/>
                    </a:lnTo>
                    <a:lnTo>
                      <a:pt x="110" y="0"/>
                    </a:lnTo>
                    <a:lnTo>
                      <a:pt x="135" y="1"/>
                    </a:lnTo>
                    <a:lnTo>
                      <a:pt x="162" y="2"/>
                    </a:lnTo>
                    <a:lnTo>
                      <a:pt x="188" y="5"/>
                    </a:lnTo>
                    <a:lnTo>
                      <a:pt x="214" y="11"/>
                    </a:lnTo>
                    <a:lnTo>
                      <a:pt x="238" y="17"/>
                    </a:lnTo>
                    <a:lnTo>
                      <a:pt x="262" y="26"/>
                    </a:lnTo>
                    <a:lnTo>
                      <a:pt x="283" y="35"/>
                    </a:lnTo>
                    <a:lnTo>
                      <a:pt x="302" y="48"/>
                    </a:lnTo>
                    <a:lnTo>
                      <a:pt x="317" y="61"/>
                    </a:lnTo>
                    <a:lnTo>
                      <a:pt x="330" y="77"/>
                    </a:lnTo>
                    <a:close/>
                  </a:path>
                </a:pathLst>
              </a:custGeom>
              <a:solidFill>
                <a:srgbClr val="006600"/>
              </a:solidFill>
              <a:ln w="9525">
                <a:noFill/>
                <a:round/>
                <a:headEnd/>
                <a:tailEnd/>
              </a:ln>
            </p:spPr>
            <p:txBody>
              <a:bodyPr/>
              <a:lstStyle/>
              <a:p>
                <a:endParaRPr lang="en-US"/>
              </a:p>
            </p:txBody>
          </p:sp>
          <p:sp>
            <p:nvSpPr>
              <p:cNvPr id="5316" name="Freeform 196"/>
              <p:cNvSpPr>
                <a:spLocks/>
              </p:cNvSpPr>
              <p:nvPr/>
            </p:nvSpPr>
            <p:spPr bwMode="auto">
              <a:xfrm>
                <a:off x="2024" y="1107"/>
                <a:ext cx="22" cy="33"/>
              </a:xfrm>
              <a:custGeom>
                <a:avLst/>
                <a:gdLst/>
                <a:ahLst/>
                <a:cxnLst>
                  <a:cxn ang="0">
                    <a:pos x="44" y="0"/>
                  </a:cxn>
                  <a:cxn ang="0">
                    <a:pos x="35" y="7"/>
                  </a:cxn>
                  <a:cxn ang="0">
                    <a:pos x="26" y="15"/>
                  </a:cxn>
                  <a:cxn ang="0">
                    <a:pos x="18" y="25"/>
                  </a:cxn>
                  <a:cxn ang="0">
                    <a:pos x="10" y="37"/>
                  </a:cxn>
                  <a:cxn ang="0">
                    <a:pos x="4" y="47"/>
                  </a:cxn>
                  <a:cxn ang="0">
                    <a:pos x="1" y="56"/>
                  </a:cxn>
                  <a:cxn ang="0">
                    <a:pos x="0" y="63"/>
                  </a:cxn>
                  <a:cxn ang="0">
                    <a:pos x="1" y="67"/>
                  </a:cxn>
                  <a:cxn ang="0">
                    <a:pos x="4" y="65"/>
                  </a:cxn>
                  <a:cxn ang="0">
                    <a:pos x="9" y="61"/>
                  </a:cxn>
                  <a:cxn ang="0">
                    <a:pos x="14" y="53"/>
                  </a:cxn>
                  <a:cxn ang="0">
                    <a:pos x="18" y="44"/>
                  </a:cxn>
                  <a:cxn ang="0">
                    <a:pos x="24" y="32"/>
                  </a:cxn>
                  <a:cxn ang="0">
                    <a:pos x="30" y="21"/>
                  </a:cxn>
                  <a:cxn ang="0">
                    <a:pos x="37" y="9"/>
                  </a:cxn>
                  <a:cxn ang="0">
                    <a:pos x="44" y="0"/>
                  </a:cxn>
                </a:cxnLst>
                <a:rect l="0" t="0" r="r" b="b"/>
                <a:pathLst>
                  <a:path w="44" h="67">
                    <a:moveTo>
                      <a:pt x="44" y="0"/>
                    </a:moveTo>
                    <a:lnTo>
                      <a:pt x="35" y="7"/>
                    </a:lnTo>
                    <a:lnTo>
                      <a:pt x="26" y="15"/>
                    </a:lnTo>
                    <a:lnTo>
                      <a:pt x="18" y="25"/>
                    </a:lnTo>
                    <a:lnTo>
                      <a:pt x="10" y="37"/>
                    </a:lnTo>
                    <a:lnTo>
                      <a:pt x="4" y="47"/>
                    </a:lnTo>
                    <a:lnTo>
                      <a:pt x="1" y="56"/>
                    </a:lnTo>
                    <a:lnTo>
                      <a:pt x="0" y="63"/>
                    </a:lnTo>
                    <a:lnTo>
                      <a:pt x="1" y="67"/>
                    </a:lnTo>
                    <a:lnTo>
                      <a:pt x="4" y="65"/>
                    </a:lnTo>
                    <a:lnTo>
                      <a:pt x="9" y="61"/>
                    </a:lnTo>
                    <a:lnTo>
                      <a:pt x="14" y="53"/>
                    </a:lnTo>
                    <a:lnTo>
                      <a:pt x="18" y="44"/>
                    </a:lnTo>
                    <a:lnTo>
                      <a:pt x="24" y="32"/>
                    </a:lnTo>
                    <a:lnTo>
                      <a:pt x="30" y="21"/>
                    </a:lnTo>
                    <a:lnTo>
                      <a:pt x="37" y="9"/>
                    </a:lnTo>
                    <a:lnTo>
                      <a:pt x="44" y="0"/>
                    </a:lnTo>
                    <a:close/>
                  </a:path>
                </a:pathLst>
              </a:custGeom>
              <a:solidFill>
                <a:srgbClr val="006600"/>
              </a:solidFill>
              <a:ln w="9525">
                <a:noFill/>
                <a:round/>
                <a:headEnd/>
                <a:tailEnd/>
              </a:ln>
            </p:spPr>
            <p:txBody>
              <a:bodyPr/>
              <a:lstStyle/>
              <a:p>
                <a:endParaRPr lang="en-US"/>
              </a:p>
            </p:txBody>
          </p:sp>
          <p:sp>
            <p:nvSpPr>
              <p:cNvPr id="5317" name="Freeform 197"/>
              <p:cNvSpPr>
                <a:spLocks/>
              </p:cNvSpPr>
              <p:nvPr/>
            </p:nvSpPr>
            <p:spPr bwMode="auto">
              <a:xfrm>
                <a:off x="2029" y="1106"/>
                <a:ext cx="33" cy="39"/>
              </a:xfrm>
              <a:custGeom>
                <a:avLst/>
                <a:gdLst/>
                <a:ahLst/>
                <a:cxnLst>
                  <a:cxn ang="0">
                    <a:pos x="1" y="78"/>
                  </a:cxn>
                  <a:cxn ang="0">
                    <a:pos x="0" y="74"/>
                  </a:cxn>
                  <a:cxn ang="0">
                    <a:pos x="4" y="65"/>
                  </a:cxn>
                  <a:cxn ang="0">
                    <a:pos x="9" y="55"/>
                  </a:cxn>
                  <a:cxn ang="0">
                    <a:pos x="17" y="41"/>
                  </a:cxn>
                  <a:cxn ang="0">
                    <a:pos x="28" y="28"/>
                  </a:cxn>
                  <a:cxn ang="0">
                    <a:pos x="39" y="16"/>
                  </a:cxn>
                  <a:cxn ang="0">
                    <a:pos x="52" y="5"/>
                  </a:cxn>
                  <a:cxn ang="0">
                    <a:pos x="66" y="0"/>
                  </a:cxn>
                  <a:cxn ang="0">
                    <a:pos x="58" y="8"/>
                  </a:cxn>
                  <a:cxn ang="0">
                    <a:pos x="50" y="20"/>
                  </a:cxn>
                  <a:cxn ang="0">
                    <a:pos x="39" y="33"/>
                  </a:cxn>
                  <a:cxn ang="0">
                    <a:pos x="29" y="47"/>
                  </a:cxn>
                  <a:cxn ang="0">
                    <a:pos x="20" y="59"/>
                  </a:cxn>
                  <a:cxn ang="0">
                    <a:pos x="12" y="70"/>
                  </a:cxn>
                  <a:cxn ang="0">
                    <a:pos x="5" y="77"/>
                  </a:cxn>
                  <a:cxn ang="0">
                    <a:pos x="1" y="78"/>
                  </a:cxn>
                </a:cxnLst>
                <a:rect l="0" t="0" r="r" b="b"/>
                <a:pathLst>
                  <a:path w="66" h="78">
                    <a:moveTo>
                      <a:pt x="1" y="78"/>
                    </a:moveTo>
                    <a:lnTo>
                      <a:pt x="0" y="74"/>
                    </a:lnTo>
                    <a:lnTo>
                      <a:pt x="4" y="65"/>
                    </a:lnTo>
                    <a:lnTo>
                      <a:pt x="9" y="55"/>
                    </a:lnTo>
                    <a:lnTo>
                      <a:pt x="17" y="41"/>
                    </a:lnTo>
                    <a:lnTo>
                      <a:pt x="28" y="28"/>
                    </a:lnTo>
                    <a:lnTo>
                      <a:pt x="39" y="16"/>
                    </a:lnTo>
                    <a:lnTo>
                      <a:pt x="52" y="5"/>
                    </a:lnTo>
                    <a:lnTo>
                      <a:pt x="66" y="0"/>
                    </a:lnTo>
                    <a:lnTo>
                      <a:pt x="58" y="8"/>
                    </a:lnTo>
                    <a:lnTo>
                      <a:pt x="50" y="20"/>
                    </a:lnTo>
                    <a:lnTo>
                      <a:pt x="39" y="33"/>
                    </a:lnTo>
                    <a:lnTo>
                      <a:pt x="29" y="47"/>
                    </a:lnTo>
                    <a:lnTo>
                      <a:pt x="20" y="59"/>
                    </a:lnTo>
                    <a:lnTo>
                      <a:pt x="12" y="70"/>
                    </a:lnTo>
                    <a:lnTo>
                      <a:pt x="5" y="77"/>
                    </a:lnTo>
                    <a:lnTo>
                      <a:pt x="1" y="78"/>
                    </a:lnTo>
                    <a:close/>
                  </a:path>
                </a:pathLst>
              </a:custGeom>
              <a:solidFill>
                <a:srgbClr val="006600"/>
              </a:solidFill>
              <a:ln w="9525">
                <a:noFill/>
                <a:round/>
                <a:headEnd/>
                <a:tailEnd/>
              </a:ln>
            </p:spPr>
            <p:txBody>
              <a:bodyPr/>
              <a:lstStyle/>
              <a:p>
                <a:endParaRPr lang="en-US"/>
              </a:p>
            </p:txBody>
          </p:sp>
          <p:sp>
            <p:nvSpPr>
              <p:cNvPr id="5318" name="Freeform 198"/>
              <p:cNvSpPr>
                <a:spLocks/>
              </p:cNvSpPr>
              <p:nvPr/>
            </p:nvSpPr>
            <p:spPr bwMode="auto">
              <a:xfrm>
                <a:off x="2051" y="1105"/>
                <a:ext cx="42" cy="46"/>
              </a:xfrm>
              <a:custGeom>
                <a:avLst/>
                <a:gdLst/>
                <a:ahLst/>
                <a:cxnLst>
                  <a:cxn ang="0">
                    <a:pos x="1" y="92"/>
                  </a:cxn>
                  <a:cxn ang="0">
                    <a:pos x="0" y="88"/>
                  </a:cxn>
                  <a:cxn ang="0">
                    <a:pos x="5" y="77"/>
                  </a:cxn>
                  <a:cxn ang="0">
                    <a:pos x="14" y="64"/>
                  </a:cxn>
                  <a:cxn ang="0">
                    <a:pos x="25" y="49"/>
                  </a:cxn>
                  <a:cxn ang="0">
                    <a:pos x="39" y="32"/>
                  </a:cxn>
                  <a:cxn ang="0">
                    <a:pos x="54" y="19"/>
                  </a:cxn>
                  <a:cxn ang="0">
                    <a:pos x="70" y="7"/>
                  </a:cxn>
                  <a:cxn ang="0">
                    <a:pos x="84" y="0"/>
                  </a:cxn>
                  <a:cxn ang="0">
                    <a:pos x="77" y="7"/>
                  </a:cxn>
                  <a:cxn ang="0">
                    <a:pos x="68" y="20"/>
                  </a:cxn>
                  <a:cxn ang="0">
                    <a:pos x="55" y="35"/>
                  </a:cxn>
                  <a:cxn ang="0">
                    <a:pos x="41" y="52"/>
                  </a:cxn>
                  <a:cxn ang="0">
                    <a:pos x="29" y="68"/>
                  </a:cxn>
                  <a:cxn ang="0">
                    <a:pos x="16" y="82"/>
                  </a:cxn>
                  <a:cxn ang="0">
                    <a:pos x="7" y="90"/>
                  </a:cxn>
                  <a:cxn ang="0">
                    <a:pos x="1" y="92"/>
                  </a:cxn>
                </a:cxnLst>
                <a:rect l="0" t="0" r="r" b="b"/>
                <a:pathLst>
                  <a:path w="84" h="92">
                    <a:moveTo>
                      <a:pt x="1" y="92"/>
                    </a:moveTo>
                    <a:lnTo>
                      <a:pt x="0" y="88"/>
                    </a:lnTo>
                    <a:lnTo>
                      <a:pt x="5" y="77"/>
                    </a:lnTo>
                    <a:lnTo>
                      <a:pt x="14" y="64"/>
                    </a:lnTo>
                    <a:lnTo>
                      <a:pt x="25" y="49"/>
                    </a:lnTo>
                    <a:lnTo>
                      <a:pt x="39" y="32"/>
                    </a:lnTo>
                    <a:lnTo>
                      <a:pt x="54" y="19"/>
                    </a:lnTo>
                    <a:lnTo>
                      <a:pt x="70" y="7"/>
                    </a:lnTo>
                    <a:lnTo>
                      <a:pt x="84" y="0"/>
                    </a:lnTo>
                    <a:lnTo>
                      <a:pt x="77" y="7"/>
                    </a:lnTo>
                    <a:lnTo>
                      <a:pt x="68" y="20"/>
                    </a:lnTo>
                    <a:lnTo>
                      <a:pt x="55" y="35"/>
                    </a:lnTo>
                    <a:lnTo>
                      <a:pt x="41" y="52"/>
                    </a:lnTo>
                    <a:lnTo>
                      <a:pt x="29" y="68"/>
                    </a:lnTo>
                    <a:lnTo>
                      <a:pt x="16" y="82"/>
                    </a:lnTo>
                    <a:lnTo>
                      <a:pt x="7" y="90"/>
                    </a:lnTo>
                    <a:lnTo>
                      <a:pt x="1" y="92"/>
                    </a:lnTo>
                    <a:close/>
                  </a:path>
                </a:pathLst>
              </a:custGeom>
              <a:solidFill>
                <a:srgbClr val="006600"/>
              </a:solidFill>
              <a:ln w="9525">
                <a:noFill/>
                <a:round/>
                <a:headEnd/>
                <a:tailEnd/>
              </a:ln>
            </p:spPr>
            <p:txBody>
              <a:bodyPr/>
              <a:lstStyle/>
              <a:p>
                <a:endParaRPr lang="en-US"/>
              </a:p>
            </p:txBody>
          </p:sp>
          <p:sp>
            <p:nvSpPr>
              <p:cNvPr id="5319" name="Freeform 199"/>
              <p:cNvSpPr>
                <a:spLocks/>
              </p:cNvSpPr>
              <p:nvPr/>
            </p:nvSpPr>
            <p:spPr bwMode="auto">
              <a:xfrm>
                <a:off x="2084" y="1108"/>
                <a:ext cx="39" cy="51"/>
              </a:xfrm>
              <a:custGeom>
                <a:avLst/>
                <a:gdLst/>
                <a:ahLst/>
                <a:cxnLst>
                  <a:cxn ang="0">
                    <a:pos x="1" y="102"/>
                  </a:cxn>
                  <a:cxn ang="0">
                    <a:pos x="0" y="95"/>
                  </a:cxn>
                  <a:cxn ang="0">
                    <a:pos x="4" y="83"/>
                  </a:cxn>
                  <a:cxn ang="0">
                    <a:pos x="12" y="68"/>
                  </a:cxn>
                  <a:cxn ang="0">
                    <a:pos x="24" y="51"/>
                  </a:cxn>
                  <a:cxn ang="0">
                    <a:pos x="37" y="34"/>
                  </a:cxn>
                  <a:cxn ang="0">
                    <a:pos x="50" y="19"/>
                  </a:cxn>
                  <a:cxn ang="0">
                    <a:pos x="64" y="7"/>
                  </a:cxn>
                  <a:cxn ang="0">
                    <a:pos x="77" y="0"/>
                  </a:cxn>
                  <a:cxn ang="0">
                    <a:pos x="72" y="8"/>
                  </a:cxn>
                  <a:cxn ang="0">
                    <a:pos x="63" y="21"/>
                  </a:cxn>
                  <a:cxn ang="0">
                    <a:pos x="51" y="38"/>
                  </a:cxn>
                  <a:cxn ang="0">
                    <a:pos x="39" y="57"/>
                  </a:cxn>
                  <a:cxn ang="0">
                    <a:pos x="26" y="74"/>
                  </a:cxn>
                  <a:cxn ang="0">
                    <a:pos x="15" y="89"/>
                  </a:cxn>
                  <a:cxn ang="0">
                    <a:pos x="7" y="99"/>
                  </a:cxn>
                  <a:cxn ang="0">
                    <a:pos x="1" y="102"/>
                  </a:cxn>
                </a:cxnLst>
                <a:rect l="0" t="0" r="r" b="b"/>
                <a:pathLst>
                  <a:path w="77" h="102">
                    <a:moveTo>
                      <a:pt x="1" y="102"/>
                    </a:moveTo>
                    <a:lnTo>
                      <a:pt x="0" y="95"/>
                    </a:lnTo>
                    <a:lnTo>
                      <a:pt x="4" y="83"/>
                    </a:lnTo>
                    <a:lnTo>
                      <a:pt x="12" y="68"/>
                    </a:lnTo>
                    <a:lnTo>
                      <a:pt x="24" y="51"/>
                    </a:lnTo>
                    <a:lnTo>
                      <a:pt x="37" y="34"/>
                    </a:lnTo>
                    <a:lnTo>
                      <a:pt x="50" y="19"/>
                    </a:lnTo>
                    <a:lnTo>
                      <a:pt x="64" y="7"/>
                    </a:lnTo>
                    <a:lnTo>
                      <a:pt x="77" y="0"/>
                    </a:lnTo>
                    <a:lnTo>
                      <a:pt x="72" y="8"/>
                    </a:lnTo>
                    <a:lnTo>
                      <a:pt x="63" y="21"/>
                    </a:lnTo>
                    <a:lnTo>
                      <a:pt x="51" y="38"/>
                    </a:lnTo>
                    <a:lnTo>
                      <a:pt x="39" y="57"/>
                    </a:lnTo>
                    <a:lnTo>
                      <a:pt x="26" y="74"/>
                    </a:lnTo>
                    <a:lnTo>
                      <a:pt x="15" y="89"/>
                    </a:lnTo>
                    <a:lnTo>
                      <a:pt x="7" y="99"/>
                    </a:lnTo>
                    <a:lnTo>
                      <a:pt x="1" y="102"/>
                    </a:lnTo>
                    <a:close/>
                  </a:path>
                </a:pathLst>
              </a:custGeom>
              <a:solidFill>
                <a:srgbClr val="006600"/>
              </a:solidFill>
              <a:ln w="9525">
                <a:noFill/>
                <a:round/>
                <a:headEnd/>
                <a:tailEnd/>
              </a:ln>
            </p:spPr>
            <p:txBody>
              <a:bodyPr/>
              <a:lstStyle/>
              <a:p>
                <a:endParaRPr lang="en-US"/>
              </a:p>
            </p:txBody>
          </p:sp>
          <p:sp>
            <p:nvSpPr>
              <p:cNvPr id="5320" name="Freeform 200"/>
              <p:cNvSpPr>
                <a:spLocks/>
              </p:cNvSpPr>
              <p:nvPr/>
            </p:nvSpPr>
            <p:spPr bwMode="auto">
              <a:xfrm>
                <a:off x="2102" y="1114"/>
                <a:ext cx="33" cy="46"/>
              </a:xfrm>
              <a:custGeom>
                <a:avLst/>
                <a:gdLst/>
                <a:ahLst/>
                <a:cxnLst>
                  <a:cxn ang="0">
                    <a:pos x="0" y="92"/>
                  </a:cxn>
                  <a:cxn ang="0">
                    <a:pos x="0" y="87"/>
                  </a:cxn>
                  <a:cxn ang="0">
                    <a:pos x="4" y="77"/>
                  </a:cxn>
                  <a:cxn ang="0">
                    <a:pos x="12" y="62"/>
                  </a:cxn>
                  <a:cxn ang="0">
                    <a:pos x="22" y="46"/>
                  </a:cxn>
                  <a:cxn ang="0">
                    <a:pos x="34" y="30"/>
                  </a:cxn>
                  <a:cxn ang="0">
                    <a:pos x="46" y="15"/>
                  </a:cxn>
                  <a:cxn ang="0">
                    <a:pos x="57" y="4"/>
                  </a:cxn>
                  <a:cxn ang="0">
                    <a:pos x="67" y="0"/>
                  </a:cxn>
                  <a:cxn ang="0">
                    <a:pos x="61" y="8"/>
                  </a:cxn>
                  <a:cxn ang="0">
                    <a:pos x="53" y="22"/>
                  </a:cxn>
                  <a:cxn ang="0">
                    <a:pos x="44" y="38"/>
                  </a:cxn>
                  <a:cxn ang="0">
                    <a:pos x="34" y="54"/>
                  </a:cxn>
                  <a:cxn ang="0">
                    <a:pos x="24" y="70"/>
                  </a:cxn>
                  <a:cxn ang="0">
                    <a:pos x="14" y="83"/>
                  </a:cxn>
                  <a:cxn ang="0">
                    <a:pos x="6" y="91"/>
                  </a:cxn>
                  <a:cxn ang="0">
                    <a:pos x="0" y="92"/>
                  </a:cxn>
                </a:cxnLst>
                <a:rect l="0" t="0" r="r" b="b"/>
                <a:pathLst>
                  <a:path w="67" h="92">
                    <a:moveTo>
                      <a:pt x="0" y="92"/>
                    </a:moveTo>
                    <a:lnTo>
                      <a:pt x="0" y="87"/>
                    </a:lnTo>
                    <a:lnTo>
                      <a:pt x="4" y="77"/>
                    </a:lnTo>
                    <a:lnTo>
                      <a:pt x="12" y="62"/>
                    </a:lnTo>
                    <a:lnTo>
                      <a:pt x="22" y="46"/>
                    </a:lnTo>
                    <a:lnTo>
                      <a:pt x="34" y="30"/>
                    </a:lnTo>
                    <a:lnTo>
                      <a:pt x="46" y="15"/>
                    </a:lnTo>
                    <a:lnTo>
                      <a:pt x="57" y="4"/>
                    </a:lnTo>
                    <a:lnTo>
                      <a:pt x="67" y="0"/>
                    </a:lnTo>
                    <a:lnTo>
                      <a:pt x="61" y="8"/>
                    </a:lnTo>
                    <a:lnTo>
                      <a:pt x="53" y="22"/>
                    </a:lnTo>
                    <a:lnTo>
                      <a:pt x="44" y="38"/>
                    </a:lnTo>
                    <a:lnTo>
                      <a:pt x="34" y="54"/>
                    </a:lnTo>
                    <a:lnTo>
                      <a:pt x="24" y="70"/>
                    </a:lnTo>
                    <a:lnTo>
                      <a:pt x="14" y="83"/>
                    </a:lnTo>
                    <a:lnTo>
                      <a:pt x="6" y="91"/>
                    </a:lnTo>
                    <a:lnTo>
                      <a:pt x="0" y="92"/>
                    </a:lnTo>
                    <a:close/>
                  </a:path>
                </a:pathLst>
              </a:custGeom>
              <a:solidFill>
                <a:srgbClr val="006600"/>
              </a:solidFill>
              <a:ln w="9525">
                <a:noFill/>
                <a:round/>
                <a:headEnd/>
                <a:tailEnd/>
              </a:ln>
            </p:spPr>
            <p:txBody>
              <a:bodyPr/>
              <a:lstStyle/>
              <a:p>
                <a:endParaRPr lang="en-US"/>
              </a:p>
            </p:txBody>
          </p:sp>
          <p:sp>
            <p:nvSpPr>
              <p:cNvPr id="5321" name="Freeform 201"/>
              <p:cNvSpPr>
                <a:spLocks/>
              </p:cNvSpPr>
              <p:nvPr/>
            </p:nvSpPr>
            <p:spPr bwMode="auto">
              <a:xfrm>
                <a:off x="2130" y="1121"/>
                <a:ext cx="29" cy="38"/>
              </a:xfrm>
              <a:custGeom>
                <a:avLst/>
                <a:gdLst/>
                <a:ahLst/>
                <a:cxnLst>
                  <a:cxn ang="0">
                    <a:pos x="1" y="77"/>
                  </a:cxn>
                  <a:cxn ang="0">
                    <a:pos x="0" y="72"/>
                  </a:cxn>
                  <a:cxn ang="0">
                    <a:pos x="1" y="64"/>
                  </a:cxn>
                  <a:cxn ang="0">
                    <a:pos x="6" y="52"/>
                  </a:cxn>
                  <a:cxn ang="0">
                    <a:pos x="14" y="40"/>
                  </a:cxn>
                  <a:cxn ang="0">
                    <a:pos x="22" y="27"/>
                  </a:cxn>
                  <a:cxn ang="0">
                    <a:pos x="32" y="15"/>
                  </a:cxn>
                  <a:cxn ang="0">
                    <a:pos x="44" y="6"/>
                  </a:cxn>
                  <a:cxn ang="0">
                    <a:pos x="56" y="0"/>
                  </a:cxn>
                  <a:cxn ang="0">
                    <a:pos x="50" y="9"/>
                  </a:cxn>
                  <a:cxn ang="0">
                    <a:pos x="44" y="20"/>
                  </a:cxn>
                  <a:cxn ang="0">
                    <a:pos x="35" y="33"/>
                  </a:cxn>
                  <a:cxn ang="0">
                    <a:pos x="27" y="47"/>
                  </a:cxn>
                  <a:cxn ang="0">
                    <a:pos x="18" y="59"/>
                  </a:cxn>
                  <a:cxn ang="0">
                    <a:pos x="11" y="70"/>
                  </a:cxn>
                  <a:cxn ang="0">
                    <a:pos x="6" y="75"/>
                  </a:cxn>
                  <a:cxn ang="0">
                    <a:pos x="1" y="77"/>
                  </a:cxn>
                </a:cxnLst>
                <a:rect l="0" t="0" r="r" b="b"/>
                <a:pathLst>
                  <a:path w="56" h="77">
                    <a:moveTo>
                      <a:pt x="1" y="77"/>
                    </a:moveTo>
                    <a:lnTo>
                      <a:pt x="0" y="72"/>
                    </a:lnTo>
                    <a:lnTo>
                      <a:pt x="1" y="64"/>
                    </a:lnTo>
                    <a:lnTo>
                      <a:pt x="6" y="52"/>
                    </a:lnTo>
                    <a:lnTo>
                      <a:pt x="14" y="40"/>
                    </a:lnTo>
                    <a:lnTo>
                      <a:pt x="22" y="27"/>
                    </a:lnTo>
                    <a:lnTo>
                      <a:pt x="32" y="15"/>
                    </a:lnTo>
                    <a:lnTo>
                      <a:pt x="44" y="6"/>
                    </a:lnTo>
                    <a:lnTo>
                      <a:pt x="56" y="0"/>
                    </a:lnTo>
                    <a:lnTo>
                      <a:pt x="50" y="9"/>
                    </a:lnTo>
                    <a:lnTo>
                      <a:pt x="44" y="20"/>
                    </a:lnTo>
                    <a:lnTo>
                      <a:pt x="35" y="33"/>
                    </a:lnTo>
                    <a:lnTo>
                      <a:pt x="27" y="47"/>
                    </a:lnTo>
                    <a:lnTo>
                      <a:pt x="18" y="59"/>
                    </a:lnTo>
                    <a:lnTo>
                      <a:pt x="11" y="70"/>
                    </a:lnTo>
                    <a:lnTo>
                      <a:pt x="6" y="75"/>
                    </a:lnTo>
                    <a:lnTo>
                      <a:pt x="1" y="77"/>
                    </a:lnTo>
                    <a:close/>
                  </a:path>
                </a:pathLst>
              </a:custGeom>
              <a:solidFill>
                <a:srgbClr val="006600"/>
              </a:solidFill>
              <a:ln w="9525">
                <a:noFill/>
                <a:round/>
                <a:headEnd/>
                <a:tailEnd/>
              </a:ln>
            </p:spPr>
            <p:txBody>
              <a:bodyPr/>
              <a:lstStyle/>
              <a:p>
                <a:endParaRPr lang="en-US"/>
              </a:p>
            </p:txBody>
          </p:sp>
          <p:sp>
            <p:nvSpPr>
              <p:cNvPr id="5322" name="Freeform 202"/>
              <p:cNvSpPr>
                <a:spLocks/>
              </p:cNvSpPr>
              <p:nvPr/>
            </p:nvSpPr>
            <p:spPr bwMode="auto">
              <a:xfrm>
                <a:off x="2171" y="1143"/>
                <a:ext cx="8" cy="23"/>
              </a:xfrm>
              <a:custGeom>
                <a:avLst/>
                <a:gdLst/>
                <a:ahLst/>
                <a:cxnLst>
                  <a:cxn ang="0">
                    <a:pos x="4" y="46"/>
                  </a:cxn>
                  <a:cxn ang="0">
                    <a:pos x="0" y="38"/>
                  </a:cxn>
                  <a:cxn ang="0">
                    <a:pos x="0" y="23"/>
                  </a:cxn>
                  <a:cxn ang="0">
                    <a:pos x="4" y="7"/>
                  </a:cxn>
                  <a:cxn ang="0">
                    <a:pos x="15" y="0"/>
                  </a:cxn>
                  <a:cxn ang="0">
                    <a:pos x="9" y="13"/>
                  </a:cxn>
                  <a:cxn ang="0">
                    <a:pos x="9" y="30"/>
                  </a:cxn>
                  <a:cxn ang="0">
                    <a:pos x="9" y="44"/>
                  </a:cxn>
                  <a:cxn ang="0">
                    <a:pos x="4" y="46"/>
                  </a:cxn>
                </a:cxnLst>
                <a:rect l="0" t="0" r="r" b="b"/>
                <a:pathLst>
                  <a:path w="15" h="46">
                    <a:moveTo>
                      <a:pt x="4" y="46"/>
                    </a:moveTo>
                    <a:lnTo>
                      <a:pt x="0" y="38"/>
                    </a:lnTo>
                    <a:lnTo>
                      <a:pt x="0" y="23"/>
                    </a:lnTo>
                    <a:lnTo>
                      <a:pt x="4" y="7"/>
                    </a:lnTo>
                    <a:lnTo>
                      <a:pt x="15" y="0"/>
                    </a:lnTo>
                    <a:lnTo>
                      <a:pt x="9" y="13"/>
                    </a:lnTo>
                    <a:lnTo>
                      <a:pt x="9" y="30"/>
                    </a:lnTo>
                    <a:lnTo>
                      <a:pt x="9" y="44"/>
                    </a:lnTo>
                    <a:lnTo>
                      <a:pt x="4" y="46"/>
                    </a:lnTo>
                    <a:close/>
                  </a:path>
                </a:pathLst>
              </a:custGeom>
              <a:solidFill>
                <a:srgbClr val="006600"/>
              </a:solidFill>
              <a:ln w="9525">
                <a:noFill/>
                <a:round/>
                <a:headEnd/>
                <a:tailEnd/>
              </a:ln>
            </p:spPr>
            <p:txBody>
              <a:bodyPr/>
              <a:lstStyle/>
              <a:p>
                <a:endParaRPr lang="en-US"/>
              </a:p>
            </p:txBody>
          </p:sp>
          <p:sp>
            <p:nvSpPr>
              <p:cNvPr id="5323" name="Freeform 203"/>
              <p:cNvSpPr>
                <a:spLocks/>
              </p:cNvSpPr>
              <p:nvPr/>
            </p:nvSpPr>
            <p:spPr bwMode="auto">
              <a:xfrm>
                <a:off x="2042" y="1104"/>
                <a:ext cx="37" cy="43"/>
              </a:xfrm>
              <a:custGeom>
                <a:avLst/>
                <a:gdLst/>
                <a:ahLst/>
                <a:cxnLst>
                  <a:cxn ang="0">
                    <a:pos x="2" y="85"/>
                  </a:cxn>
                  <a:cxn ang="0">
                    <a:pos x="0" y="81"/>
                  </a:cxn>
                  <a:cxn ang="0">
                    <a:pos x="4" y="71"/>
                  </a:cxn>
                  <a:cxn ang="0">
                    <a:pos x="11" y="59"/>
                  </a:cxn>
                  <a:cxn ang="0">
                    <a:pos x="21" y="45"/>
                  </a:cxn>
                  <a:cxn ang="0">
                    <a:pos x="34" y="30"/>
                  </a:cxn>
                  <a:cxn ang="0">
                    <a:pos x="48" y="17"/>
                  </a:cxn>
                  <a:cxn ang="0">
                    <a:pos x="62" y="7"/>
                  </a:cxn>
                  <a:cxn ang="0">
                    <a:pos x="75" y="0"/>
                  </a:cxn>
                  <a:cxn ang="0">
                    <a:pos x="70" y="7"/>
                  </a:cxn>
                  <a:cxn ang="0">
                    <a:pos x="60" y="18"/>
                  </a:cxn>
                  <a:cxn ang="0">
                    <a:pos x="50" y="33"/>
                  </a:cxn>
                  <a:cxn ang="0">
                    <a:pos x="38" y="48"/>
                  </a:cxn>
                  <a:cxn ang="0">
                    <a:pos x="27" y="63"/>
                  </a:cxn>
                  <a:cxn ang="0">
                    <a:pos x="15" y="76"/>
                  </a:cxn>
                  <a:cxn ang="0">
                    <a:pos x="7" y="84"/>
                  </a:cxn>
                  <a:cxn ang="0">
                    <a:pos x="2" y="85"/>
                  </a:cxn>
                </a:cxnLst>
                <a:rect l="0" t="0" r="r" b="b"/>
                <a:pathLst>
                  <a:path w="75" h="85">
                    <a:moveTo>
                      <a:pt x="2" y="85"/>
                    </a:moveTo>
                    <a:lnTo>
                      <a:pt x="0" y="81"/>
                    </a:lnTo>
                    <a:lnTo>
                      <a:pt x="4" y="71"/>
                    </a:lnTo>
                    <a:lnTo>
                      <a:pt x="11" y="59"/>
                    </a:lnTo>
                    <a:lnTo>
                      <a:pt x="21" y="45"/>
                    </a:lnTo>
                    <a:lnTo>
                      <a:pt x="34" y="30"/>
                    </a:lnTo>
                    <a:lnTo>
                      <a:pt x="48" y="17"/>
                    </a:lnTo>
                    <a:lnTo>
                      <a:pt x="62" y="7"/>
                    </a:lnTo>
                    <a:lnTo>
                      <a:pt x="75" y="0"/>
                    </a:lnTo>
                    <a:lnTo>
                      <a:pt x="70" y="7"/>
                    </a:lnTo>
                    <a:lnTo>
                      <a:pt x="60" y="18"/>
                    </a:lnTo>
                    <a:lnTo>
                      <a:pt x="50" y="33"/>
                    </a:lnTo>
                    <a:lnTo>
                      <a:pt x="38" y="48"/>
                    </a:lnTo>
                    <a:lnTo>
                      <a:pt x="27" y="63"/>
                    </a:lnTo>
                    <a:lnTo>
                      <a:pt x="15" y="76"/>
                    </a:lnTo>
                    <a:lnTo>
                      <a:pt x="7" y="84"/>
                    </a:lnTo>
                    <a:lnTo>
                      <a:pt x="2" y="85"/>
                    </a:lnTo>
                    <a:close/>
                  </a:path>
                </a:pathLst>
              </a:custGeom>
              <a:solidFill>
                <a:srgbClr val="006600"/>
              </a:solidFill>
              <a:ln w="9525">
                <a:noFill/>
                <a:round/>
                <a:headEnd/>
                <a:tailEnd/>
              </a:ln>
            </p:spPr>
            <p:txBody>
              <a:bodyPr/>
              <a:lstStyle/>
              <a:p>
                <a:endParaRPr lang="en-US"/>
              </a:p>
            </p:txBody>
          </p:sp>
          <p:sp>
            <p:nvSpPr>
              <p:cNvPr id="5324" name="Freeform 204"/>
              <p:cNvSpPr>
                <a:spLocks/>
              </p:cNvSpPr>
              <p:nvPr/>
            </p:nvSpPr>
            <p:spPr bwMode="auto">
              <a:xfrm>
                <a:off x="2070" y="1105"/>
                <a:ext cx="37" cy="50"/>
              </a:xfrm>
              <a:custGeom>
                <a:avLst/>
                <a:gdLst/>
                <a:ahLst/>
                <a:cxnLst>
                  <a:cxn ang="0">
                    <a:pos x="1" y="99"/>
                  </a:cxn>
                  <a:cxn ang="0">
                    <a:pos x="0" y="94"/>
                  </a:cxn>
                  <a:cxn ang="0">
                    <a:pos x="3" y="82"/>
                  </a:cxn>
                  <a:cxn ang="0">
                    <a:pos x="11" y="67"/>
                  </a:cxn>
                  <a:cxn ang="0">
                    <a:pos x="22" y="50"/>
                  </a:cxn>
                  <a:cxn ang="0">
                    <a:pos x="34" y="33"/>
                  </a:cxn>
                  <a:cxn ang="0">
                    <a:pos x="48" y="18"/>
                  </a:cxn>
                  <a:cxn ang="0">
                    <a:pos x="61" y="6"/>
                  </a:cxn>
                  <a:cxn ang="0">
                    <a:pos x="74" y="0"/>
                  </a:cxn>
                  <a:cxn ang="0">
                    <a:pos x="69" y="8"/>
                  </a:cxn>
                  <a:cxn ang="0">
                    <a:pos x="60" y="21"/>
                  </a:cxn>
                  <a:cxn ang="0">
                    <a:pos x="49" y="38"/>
                  </a:cxn>
                  <a:cxn ang="0">
                    <a:pos x="38" y="56"/>
                  </a:cxn>
                  <a:cxn ang="0">
                    <a:pos x="25" y="73"/>
                  </a:cxn>
                  <a:cxn ang="0">
                    <a:pos x="15" y="88"/>
                  </a:cxn>
                  <a:cxn ang="0">
                    <a:pos x="6" y="97"/>
                  </a:cxn>
                  <a:cxn ang="0">
                    <a:pos x="1" y="99"/>
                  </a:cxn>
                </a:cxnLst>
                <a:rect l="0" t="0" r="r" b="b"/>
                <a:pathLst>
                  <a:path w="74" h="99">
                    <a:moveTo>
                      <a:pt x="1" y="99"/>
                    </a:moveTo>
                    <a:lnTo>
                      <a:pt x="0" y="94"/>
                    </a:lnTo>
                    <a:lnTo>
                      <a:pt x="3" y="82"/>
                    </a:lnTo>
                    <a:lnTo>
                      <a:pt x="11" y="67"/>
                    </a:lnTo>
                    <a:lnTo>
                      <a:pt x="22" y="50"/>
                    </a:lnTo>
                    <a:lnTo>
                      <a:pt x="34" y="33"/>
                    </a:lnTo>
                    <a:lnTo>
                      <a:pt x="48" y="18"/>
                    </a:lnTo>
                    <a:lnTo>
                      <a:pt x="61" y="6"/>
                    </a:lnTo>
                    <a:lnTo>
                      <a:pt x="74" y="0"/>
                    </a:lnTo>
                    <a:lnTo>
                      <a:pt x="69" y="8"/>
                    </a:lnTo>
                    <a:lnTo>
                      <a:pt x="60" y="21"/>
                    </a:lnTo>
                    <a:lnTo>
                      <a:pt x="49" y="38"/>
                    </a:lnTo>
                    <a:lnTo>
                      <a:pt x="38" y="56"/>
                    </a:lnTo>
                    <a:lnTo>
                      <a:pt x="25" y="73"/>
                    </a:lnTo>
                    <a:lnTo>
                      <a:pt x="15" y="88"/>
                    </a:lnTo>
                    <a:lnTo>
                      <a:pt x="6" y="97"/>
                    </a:lnTo>
                    <a:lnTo>
                      <a:pt x="1" y="99"/>
                    </a:lnTo>
                    <a:close/>
                  </a:path>
                </a:pathLst>
              </a:custGeom>
              <a:solidFill>
                <a:srgbClr val="006600"/>
              </a:solidFill>
              <a:ln w="9525">
                <a:noFill/>
                <a:round/>
                <a:headEnd/>
                <a:tailEnd/>
              </a:ln>
            </p:spPr>
            <p:txBody>
              <a:bodyPr/>
              <a:lstStyle/>
              <a:p>
                <a:endParaRPr lang="en-US"/>
              </a:p>
            </p:txBody>
          </p:sp>
          <p:sp>
            <p:nvSpPr>
              <p:cNvPr id="5325" name="Freeform 205"/>
              <p:cNvSpPr>
                <a:spLocks/>
              </p:cNvSpPr>
              <p:nvPr/>
            </p:nvSpPr>
            <p:spPr bwMode="auto">
              <a:xfrm>
                <a:off x="2119" y="1114"/>
                <a:ext cx="28" cy="48"/>
              </a:xfrm>
              <a:custGeom>
                <a:avLst/>
                <a:gdLst/>
                <a:ahLst/>
                <a:cxnLst>
                  <a:cxn ang="0">
                    <a:pos x="1" y="95"/>
                  </a:cxn>
                  <a:cxn ang="0">
                    <a:pos x="0" y="90"/>
                  </a:cxn>
                  <a:cxn ang="0">
                    <a:pos x="1" y="79"/>
                  </a:cxn>
                  <a:cxn ang="0">
                    <a:pos x="6" y="65"/>
                  </a:cxn>
                  <a:cxn ang="0">
                    <a:pos x="13" y="49"/>
                  </a:cxn>
                  <a:cxn ang="0">
                    <a:pos x="21" y="33"/>
                  </a:cxn>
                  <a:cxn ang="0">
                    <a:pos x="31" y="18"/>
                  </a:cxn>
                  <a:cxn ang="0">
                    <a:pos x="43" y="7"/>
                  </a:cxn>
                  <a:cxn ang="0">
                    <a:pos x="55" y="0"/>
                  </a:cxn>
                  <a:cxn ang="0">
                    <a:pos x="49" y="9"/>
                  </a:cxn>
                  <a:cxn ang="0">
                    <a:pos x="43" y="22"/>
                  </a:cxn>
                  <a:cxn ang="0">
                    <a:pos x="34" y="38"/>
                  </a:cxn>
                  <a:cxn ang="0">
                    <a:pos x="26" y="55"/>
                  </a:cxn>
                  <a:cxn ang="0">
                    <a:pos x="18" y="71"/>
                  </a:cxn>
                  <a:cxn ang="0">
                    <a:pos x="11" y="85"/>
                  </a:cxn>
                  <a:cxn ang="0">
                    <a:pos x="6" y="93"/>
                  </a:cxn>
                  <a:cxn ang="0">
                    <a:pos x="1" y="95"/>
                  </a:cxn>
                </a:cxnLst>
                <a:rect l="0" t="0" r="r" b="b"/>
                <a:pathLst>
                  <a:path w="55" h="95">
                    <a:moveTo>
                      <a:pt x="1" y="95"/>
                    </a:moveTo>
                    <a:lnTo>
                      <a:pt x="0" y="90"/>
                    </a:lnTo>
                    <a:lnTo>
                      <a:pt x="1" y="79"/>
                    </a:lnTo>
                    <a:lnTo>
                      <a:pt x="6" y="65"/>
                    </a:lnTo>
                    <a:lnTo>
                      <a:pt x="13" y="49"/>
                    </a:lnTo>
                    <a:lnTo>
                      <a:pt x="21" y="33"/>
                    </a:lnTo>
                    <a:lnTo>
                      <a:pt x="31" y="18"/>
                    </a:lnTo>
                    <a:lnTo>
                      <a:pt x="43" y="7"/>
                    </a:lnTo>
                    <a:lnTo>
                      <a:pt x="55" y="0"/>
                    </a:lnTo>
                    <a:lnTo>
                      <a:pt x="49" y="9"/>
                    </a:lnTo>
                    <a:lnTo>
                      <a:pt x="43" y="22"/>
                    </a:lnTo>
                    <a:lnTo>
                      <a:pt x="34" y="38"/>
                    </a:lnTo>
                    <a:lnTo>
                      <a:pt x="26" y="55"/>
                    </a:lnTo>
                    <a:lnTo>
                      <a:pt x="18" y="71"/>
                    </a:lnTo>
                    <a:lnTo>
                      <a:pt x="11" y="85"/>
                    </a:lnTo>
                    <a:lnTo>
                      <a:pt x="6" y="93"/>
                    </a:lnTo>
                    <a:lnTo>
                      <a:pt x="1" y="95"/>
                    </a:lnTo>
                    <a:close/>
                  </a:path>
                </a:pathLst>
              </a:custGeom>
              <a:solidFill>
                <a:srgbClr val="006600"/>
              </a:solidFill>
              <a:ln w="9525">
                <a:noFill/>
                <a:round/>
                <a:headEnd/>
                <a:tailEnd/>
              </a:ln>
            </p:spPr>
            <p:txBody>
              <a:bodyPr/>
              <a:lstStyle/>
              <a:p>
                <a:endParaRPr lang="en-US"/>
              </a:p>
            </p:txBody>
          </p:sp>
        </p:grpSp>
        <p:sp>
          <p:nvSpPr>
            <p:cNvPr id="5326" name="Freeform 206"/>
            <p:cNvSpPr>
              <a:spLocks/>
            </p:cNvSpPr>
            <p:nvPr/>
          </p:nvSpPr>
          <p:spPr bwMode="auto">
            <a:xfrm>
              <a:off x="2139" y="1126"/>
              <a:ext cx="29" cy="36"/>
            </a:xfrm>
            <a:custGeom>
              <a:avLst/>
              <a:gdLst/>
              <a:ahLst/>
              <a:cxnLst>
                <a:cxn ang="0">
                  <a:pos x="1" y="70"/>
                </a:cxn>
                <a:cxn ang="0">
                  <a:pos x="0" y="66"/>
                </a:cxn>
                <a:cxn ang="0">
                  <a:pos x="5" y="56"/>
                </a:cxn>
                <a:cxn ang="0">
                  <a:pos x="12" y="45"/>
                </a:cxn>
                <a:cxn ang="0">
                  <a:pos x="21" y="32"/>
                </a:cxn>
                <a:cxn ang="0">
                  <a:pos x="31" y="21"/>
                </a:cxn>
                <a:cxn ang="0">
                  <a:pos x="42" y="9"/>
                </a:cxn>
                <a:cxn ang="0">
                  <a:pos x="51" y="2"/>
                </a:cxn>
                <a:cxn ang="0">
                  <a:pos x="58" y="0"/>
                </a:cxn>
                <a:cxn ang="0">
                  <a:pos x="53" y="7"/>
                </a:cxn>
                <a:cxn ang="0">
                  <a:pos x="46" y="16"/>
                </a:cxn>
                <a:cxn ang="0">
                  <a:pos x="38" y="28"/>
                </a:cxn>
                <a:cxn ang="0">
                  <a:pos x="30" y="39"/>
                </a:cxn>
                <a:cxn ang="0">
                  <a:pos x="21" y="51"/>
                </a:cxn>
                <a:cxn ang="0">
                  <a:pos x="13" y="61"/>
                </a:cxn>
                <a:cxn ang="0">
                  <a:pos x="6" y="68"/>
                </a:cxn>
                <a:cxn ang="0">
                  <a:pos x="1" y="70"/>
                </a:cxn>
              </a:cxnLst>
              <a:rect l="0" t="0" r="r" b="b"/>
              <a:pathLst>
                <a:path w="58" h="70">
                  <a:moveTo>
                    <a:pt x="1" y="70"/>
                  </a:moveTo>
                  <a:lnTo>
                    <a:pt x="0" y="66"/>
                  </a:lnTo>
                  <a:lnTo>
                    <a:pt x="5" y="56"/>
                  </a:lnTo>
                  <a:lnTo>
                    <a:pt x="12" y="45"/>
                  </a:lnTo>
                  <a:lnTo>
                    <a:pt x="21" y="32"/>
                  </a:lnTo>
                  <a:lnTo>
                    <a:pt x="31" y="21"/>
                  </a:lnTo>
                  <a:lnTo>
                    <a:pt x="42" y="9"/>
                  </a:lnTo>
                  <a:lnTo>
                    <a:pt x="51" y="2"/>
                  </a:lnTo>
                  <a:lnTo>
                    <a:pt x="58" y="0"/>
                  </a:lnTo>
                  <a:lnTo>
                    <a:pt x="53" y="7"/>
                  </a:lnTo>
                  <a:lnTo>
                    <a:pt x="46" y="16"/>
                  </a:lnTo>
                  <a:lnTo>
                    <a:pt x="38" y="28"/>
                  </a:lnTo>
                  <a:lnTo>
                    <a:pt x="30" y="39"/>
                  </a:lnTo>
                  <a:lnTo>
                    <a:pt x="21" y="51"/>
                  </a:lnTo>
                  <a:lnTo>
                    <a:pt x="13" y="61"/>
                  </a:lnTo>
                  <a:lnTo>
                    <a:pt x="6" y="68"/>
                  </a:lnTo>
                  <a:lnTo>
                    <a:pt x="1" y="70"/>
                  </a:lnTo>
                  <a:close/>
                </a:path>
              </a:pathLst>
            </a:custGeom>
            <a:solidFill>
              <a:srgbClr val="006600"/>
            </a:solidFill>
            <a:ln w="9525">
              <a:noFill/>
              <a:round/>
              <a:headEnd/>
              <a:tailEnd/>
            </a:ln>
          </p:spPr>
          <p:txBody>
            <a:bodyPr/>
            <a:lstStyle/>
            <a:p>
              <a:endParaRPr lang="en-US"/>
            </a:p>
          </p:txBody>
        </p:sp>
        <p:sp>
          <p:nvSpPr>
            <p:cNvPr id="5327" name="Freeform 207"/>
            <p:cNvSpPr>
              <a:spLocks/>
            </p:cNvSpPr>
            <p:nvPr/>
          </p:nvSpPr>
          <p:spPr bwMode="auto">
            <a:xfrm>
              <a:off x="2161" y="1131"/>
              <a:ext cx="11" cy="26"/>
            </a:xfrm>
            <a:custGeom>
              <a:avLst/>
              <a:gdLst/>
              <a:ahLst/>
              <a:cxnLst>
                <a:cxn ang="0">
                  <a:pos x="2" y="52"/>
                </a:cxn>
                <a:cxn ang="0">
                  <a:pos x="0" y="43"/>
                </a:cxn>
                <a:cxn ang="0">
                  <a:pos x="3" y="26"/>
                </a:cxn>
                <a:cxn ang="0">
                  <a:pos x="10" y="8"/>
                </a:cxn>
                <a:cxn ang="0">
                  <a:pos x="22" y="0"/>
                </a:cxn>
                <a:cxn ang="0">
                  <a:pos x="14" y="14"/>
                </a:cxn>
                <a:cxn ang="0">
                  <a:pos x="11" y="32"/>
                </a:cxn>
                <a:cxn ang="0">
                  <a:pos x="8" y="49"/>
                </a:cxn>
                <a:cxn ang="0">
                  <a:pos x="2" y="52"/>
                </a:cxn>
              </a:cxnLst>
              <a:rect l="0" t="0" r="r" b="b"/>
              <a:pathLst>
                <a:path w="22" h="52">
                  <a:moveTo>
                    <a:pt x="2" y="52"/>
                  </a:moveTo>
                  <a:lnTo>
                    <a:pt x="0" y="43"/>
                  </a:lnTo>
                  <a:lnTo>
                    <a:pt x="3" y="26"/>
                  </a:lnTo>
                  <a:lnTo>
                    <a:pt x="10" y="8"/>
                  </a:lnTo>
                  <a:lnTo>
                    <a:pt x="22" y="0"/>
                  </a:lnTo>
                  <a:lnTo>
                    <a:pt x="14" y="14"/>
                  </a:lnTo>
                  <a:lnTo>
                    <a:pt x="11" y="32"/>
                  </a:lnTo>
                  <a:lnTo>
                    <a:pt x="8" y="49"/>
                  </a:lnTo>
                  <a:lnTo>
                    <a:pt x="2" y="52"/>
                  </a:lnTo>
                  <a:close/>
                </a:path>
              </a:pathLst>
            </a:custGeom>
            <a:solidFill>
              <a:srgbClr val="006600"/>
            </a:solidFill>
            <a:ln w="9525">
              <a:noFill/>
              <a:round/>
              <a:headEnd/>
              <a:tailEnd/>
            </a:ln>
          </p:spPr>
          <p:txBody>
            <a:bodyPr/>
            <a:lstStyle/>
            <a:p>
              <a:endParaRPr lang="en-US"/>
            </a:p>
          </p:txBody>
        </p:sp>
        <p:sp>
          <p:nvSpPr>
            <p:cNvPr id="5328" name="Freeform 208"/>
            <p:cNvSpPr>
              <a:spLocks/>
            </p:cNvSpPr>
            <p:nvPr/>
          </p:nvSpPr>
          <p:spPr bwMode="auto">
            <a:xfrm>
              <a:off x="2011" y="1111"/>
              <a:ext cx="22" cy="20"/>
            </a:xfrm>
            <a:custGeom>
              <a:avLst/>
              <a:gdLst/>
              <a:ahLst/>
              <a:cxnLst>
                <a:cxn ang="0">
                  <a:pos x="45" y="0"/>
                </a:cxn>
                <a:cxn ang="0">
                  <a:pos x="42" y="3"/>
                </a:cxn>
                <a:cxn ang="0">
                  <a:pos x="37" y="9"/>
                </a:cxn>
                <a:cxn ang="0">
                  <a:pos x="31" y="17"/>
                </a:cxn>
                <a:cxn ang="0">
                  <a:pos x="26" y="25"/>
                </a:cxn>
                <a:cxn ang="0">
                  <a:pos x="19" y="32"/>
                </a:cxn>
                <a:cxn ang="0">
                  <a:pos x="12" y="38"/>
                </a:cxn>
                <a:cxn ang="0">
                  <a:pos x="6" y="40"/>
                </a:cxn>
                <a:cxn ang="0">
                  <a:pos x="1" y="39"/>
                </a:cxn>
                <a:cxn ang="0">
                  <a:pos x="0" y="34"/>
                </a:cxn>
                <a:cxn ang="0">
                  <a:pos x="3" y="30"/>
                </a:cxn>
                <a:cxn ang="0">
                  <a:pos x="8" y="24"/>
                </a:cxn>
                <a:cxn ang="0">
                  <a:pos x="15" y="18"/>
                </a:cxn>
                <a:cxn ang="0">
                  <a:pos x="24" y="13"/>
                </a:cxn>
                <a:cxn ang="0">
                  <a:pos x="33" y="8"/>
                </a:cxn>
                <a:cxn ang="0">
                  <a:pos x="39" y="3"/>
                </a:cxn>
                <a:cxn ang="0">
                  <a:pos x="45" y="0"/>
                </a:cxn>
              </a:cxnLst>
              <a:rect l="0" t="0" r="r" b="b"/>
              <a:pathLst>
                <a:path w="45" h="40">
                  <a:moveTo>
                    <a:pt x="45" y="0"/>
                  </a:moveTo>
                  <a:lnTo>
                    <a:pt x="42" y="3"/>
                  </a:lnTo>
                  <a:lnTo>
                    <a:pt x="37" y="9"/>
                  </a:lnTo>
                  <a:lnTo>
                    <a:pt x="31" y="17"/>
                  </a:lnTo>
                  <a:lnTo>
                    <a:pt x="26" y="25"/>
                  </a:lnTo>
                  <a:lnTo>
                    <a:pt x="19" y="32"/>
                  </a:lnTo>
                  <a:lnTo>
                    <a:pt x="12" y="38"/>
                  </a:lnTo>
                  <a:lnTo>
                    <a:pt x="6" y="40"/>
                  </a:lnTo>
                  <a:lnTo>
                    <a:pt x="1" y="39"/>
                  </a:lnTo>
                  <a:lnTo>
                    <a:pt x="0" y="34"/>
                  </a:lnTo>
                  <a:lnTo>
                    <a:pt x="3" y="30"/>
                  </a:lnTo>
                  <a:lnTo>
                    <a:pt x="8" y="24"/>
                  </a:lnTo>
                  <a:lnTo>
                    <a:pt x="15" y="18"/>
                  </a:lnTo>
                  <a:lnTo>
                    <a:pt x="24" y="13"/>
                  </a:lnTo>
                  <a:lnTo>
                    <a:pt x="33" y="8"/>
                  </a:lnTo>
                  <a:lnTo>
                    <a:pt x="39" y="3"/>
                  </a:lnTo>
                  <a:lnTo>
                    <a:pt x="45" y="0"/>
                  </a:lnTo>
                  <a:close/>
                </a:path>
              </a:pathLst>
            </a:custGeom>
            <a:solidFill>
              <a:srgbClr val="006600"/>
            </a:solidFill>
            <a:ln w="9525">
              <a:noFill/>
              <a:round/>
              <a:headEnd/>
              <a:tailEnd/>
            </a:ln>
          </p:spPr>
          <p:txBody>
            <a:bodyPr/>
            <a:lstStyle/>
            <a:p>
              <a:endParaRPr lang="en-US"/>
            </a:p>
          </p:txBody>
        </p:sp>
        <p:sp>
          <p:nvSpPr>
            <p:cNvPr id="5329" name="Freeform 209"/>
            <p:cNvSpPr>
              <a:spLocks/>
            </p:cNvSpPr>
            <p:nvPr/>
          </p:nvSpPr>
          <p:spPr bwMode="auto">
            <a:xfrm>
              <a:off x="2001" y="1110"/>
              <a:ext cx="28" cy="6"/>
            </a:xfrm>
            <a:custGeom>
              <a:avLst/>
              <a:gdLst/>
              <a:ahLst/>
              <a:cxnLst>
                <a:cxn ang="0">
                  <a:pos x="54" y="3"/>
                </a:cxn>
                <a:cxn ang="0">
                  <a:pos x="51" y="3"/>
                </a:cxn>
                <a:cxn ang="0">
                  <a:pos x="44" y="2"/>
                </a:cxn>
                <a:cxn ang="0">
                  <a:pos x="34" y="1"/>
                </a:cxn>
                <a:cxn ang="0">
                  <a:pos x="25" y="1"/>
                </a:cxn>
                <a:cxn ang="0">
                  <a:pos x="16" y="0"/>
                </a:cxn>
                <a:cxn ang="0">
                  <a:pos x="8" y="1"/>
                </a:cxn>
                <a:cxn ang="0">
                  <a:pos x="2" y="3"/>
                </a:cxn>
                <a:cxn ang="0">
                  <a:pos x="0" y="6"/>
                </a:cxn>
                <a:cxn ang="0">
                  <a:pos x="1" y="10"/>
                </a:cxn>
                <a:cxn ang="0">
                  <a:pos x="7" y="11"/>
                </a:cxn>
                <a:cxn ang="0">
                  <a:pos x="14" y="11"/>
                </a:cxn>
                <a:cxn ang="0">
                  <a:pos x="22" y="10"/>
                </a:cxn>
                <a:cxn ang="0">
                  <a:pos x="31" y="9"/>
                </a:cxn>
                <a:cxn ang="0">
                  <a:pos x="40" y="6"/>
                </a:cxn>
                <a:cxn ang="0">
                  <a:pos x="48" y="4"/>
                </a:cxn>
                <a:cxn ang="0">
                  <a:pos x="54" y="3"/>
                </a:cxn>
              </a:cxnLst>
              <a:rect l="0" t="0" r="r" b="b"/>
              <a:pathLst>
                <a:path w="54" h="11">
                  <a:moveTo>
                    <a:pt x="54" y="3"/>
                  </a:moveTo>
                  <a:lnTo>
                    <a:pt x="51" y="3"/>
                  </a:lnTo>
                  <a:lnTo>
                    <a:pt x="44" y="2"/>
                  </a:lnTo>
                  <a:lnTo>
                    <a:pt x="34" y="1"/>
                  </a:lnTo>
                  <a:lnTo>
                    <a:pt x="25" y="1"/>
                  </a:lnTo>
                  <a:lnTo>
                    <a:pt x="16" y="0"/>
                  </a:lnTo>
                  <a:lnTo>
                    <a:pt x="8" y="1"/>
                  </a:lnTo>
                  <a:lnTo>
                    <a:pt x="2" y="3"/>
                  </a:lnTo>
                  <a:lnTo>
                    <a:pt x="0" y="6"/>
                  </a:lnTo>
                  <a:lnTo>
                    <a:pt x="1" y="10"/>
                  </a:lnTo>
                  <a:lnTo>
                    <a:pt x="7" y="11"/>
                  </a:lnTo>
                  <a:lnTo>
                    <a:pt x="14" y="11"/>
                  </a:lnTo>
                  <a:lnTo>
                    <a:pt x="22" y="10"/>
                  </a:lnTo>
                  <a:lnTo>
                    <a:pt x="31" y="9"/>
                  </a:lnTo>
                  <a:lnTo>
                    <a:pt x="40" y="6"/>
                  </a:lnTo>
                  <a:lnTo>
                    <a:pt x="48" y="4"/>
                  </a:lnTo>
                  <a:lnTo>
                    <a:pt x="54" y="3"/>
                  </a:lnTo>
                  <a:close/>
                </a:path>
              </a:pathLst>
            </a:custGeom>
            <a:solidFill>
              <a:srgbClr val="006600"/>
            </a:solidFill>
            <a:ln w="9525">
              <a:noFill/>
              <a:round/>
              <a:headEnd/>
              <a:tailEnd/>
            </a:ln>
          </p:spPr>
          <p:txBody>
            <a:bodyPr/>
            <a:lstStyle/>
            <a:p>
              <a:endParaRPr lang="en-US"/>
            </a:p>
          </p:txBody>
        </p:sp>
        <p:sp>
          <p:nvSpPr>
            <p:cNvPr id="5330" name="Freeform 210"/>
            <p:cNvSpPr>
              <a:spLocks/>
            </p:cNvSpPr>
            <p:nvPr/>
          </p:nvSpPr>
          <p:spPr bwMode="auto">
            <a:xfrm>
              <a:off x="2008" y="1089"/>
              <a:ext cx="26" cy="23"/>
            </a:xfrm>
            <a:custGeom>
              <a:avLst/>
              <a:gdLst/>
              <a:ahLst/>
              <a:cxnLst>
                <a:cxn ang="0">
                  <a:pos x="51" y="45"/>
                </a:cxn>
                <a:cxn ang="0">
                  <a:pos x="44" y="40"/>
                </a:cxn>
                <a:cxn ang="0">
                  <a:pos x="35" y="35"/>
                </a:cxn>
                <a:cxn ang="0">
                  <a:pos x="26" y="28"/>
                </a:cxn>
                <a:cxn ang="0">
                  <a:pos x="17" y="21"/>
                </a:cxn>
                <a:cxn ang="0">
                  <a:pos x="9" y="14"/>
                </a:cxn>
                <a:cxn ang="0">
                  <a:pos x="3" y="8"/>
                </a:cxn>
                <a:cxn ang="0">
                  <a:pos x="0" y="4"/>
                </a:cxn>
                <a:cxn ang="0">
                  <a:pos x="1" y="0"/>
                </a:cxn>
                <a:cxn ang="0">
                  <a:pos x="5" y="0"/>
                </a:cxn>
                <a:cxn ang="0">
                  <a:pos x="11" y="4"/>
                </a:cxn>
                <a:cxn ang="0">
                  <a:pos x="18" y="9"/>
                </a:cxn>
                <a:cxn ang="0">
                  <a:pos x="26" y="17"/>
                </a:cxn>
                <a:cxn ang="0">
                  <a:pos x="34" y="25"/>
                </a:cxn>
                <a:cxn ang="0">
                  <a:pos x="41" y="34"/>
                </a:cxn>
                <a:cxn ang="0">
                  <a:pos x="47" y="40"/>
                </a:cxn>
                <a:cxn ang="0">
                  <a:pos x="51" y="45"/>
                </a:cxn>
              </a:cxnLst>
              <a:rect l="0" t="0" r="r" b="b"/>
              <a:pathLst>
                <a:path w="51" h="45">
                  <a:moveTo>
                    <a:pt x="51" y="45"/>
                  </a:moveTo>
                  <a:lnTo>
                    <a:pt x="44" y="40"/>
                  </a:lnTo>
                  <a:lnTo>
                    <a:pt x="35" y="35"/>
                  </a:lnTo>
                  <a:lnTo>
                    <a:pt x="26" y="28"/>
                  </a:lnTo>
                  <a:lnTo>
                    <a:pt x="17" y="21"/>
                  </a:lnTo>
                  <a:lnTo>
                    <a:pt x="9" y="14"/>
                  </a:lnTo>
                  <a:lnTo>
                    <a:pt x="3" y="8"/>
                  </a:lnTo>
                  <a:lnTo>
                    <a:pt x="0" y="4"/>
                  </a:lnTo>
                  <a:lnTo>
                    <a:pt x="1" y="0"/>
                  </a:lnTo>
                  <a:lnTo>
                    <a:pt x="5" y="0"/>
                  </a:lnTo>
                  <a:lnTo>
                    <a:pt x="11" y="4"/>
                  </a:lnTo>
                  <a:lnTo>
                    <a:pt x="18" y="9"/>
                  </a:lnTo>
                  <a:lnTo>
                    <a:pt x="26" y="17"/>
                  </a:lnTo>
                  <a:lnTo>
                    <a:pt x="34" y="25"/>
                  </a:lnTo>
                  <a:lnTo>
                    <a:pt x="41" y="34"/>
                  </a:lnTo>
                  <a:lnTo>
                    <a:pt x="47" y="40"/>
                  </a:lnTo>
                  <a:lnTo>
                    <a:pt x="51" y="45"/>
                  </a:lnTo>
                  <a:close/>
                </a:path>
              </a:pathLst>
            </a:custGeom>
            <a:solidFill>
              <a:srgbClr val="006600"/>
            </a:solidFill>
            <a:ln w="9525">
              <a:noFill/>
              <a:round/>
              <a:headEnd/>
              <a:tailEnd/>
            </a:ln>
          </p:spPr>
          <p:txBody>
            <a:bodyPr/>
            <a:lstStyle/>
            <a:p>
              <a:endParaRPr lang="en-US"/>
            </a:p>
          </p:txBody>
        </p:sp>
        <p:sp>
          <p:nvSpPr>
            <p:cNvPr id="5331" name="Freeform 211"/>
            <p:cNvSpPr>
              <a:spLocks/>
            </p:cNvSpPr>
            <p:nvPr/>
          </p:nvSpPr>
          <p:spPr bwMode="auto">
            <a:xfrm>
              <a:off x="2165" y="1094"/>
              <a:ext cx="7" cy="34"/>
            </a:xfrm>
            <a:custGeom>
              <a:avLst/>
              <a:gdLst/>
              <a:ahLst/>
              <a:cxnLst>
                <a:cxn ang="0">
                  <a:pos x="3" y="68"/>
                </a:cxn>
                <a:cxn ang="0">
                  <a:pos x="1" y="51"/>
                </a:cxn>
                <a:cxn ang="0">
                  <a:pos x="0" y="28"/>
                </a:cxn>
                <a:cxn ang="0">
                  <a:pos x="1" y="10"/>
                </a:cxn>
                <a:cxn ang="0">
                  <a:pos x="9" y="0"/>
                </a:cxn>
                <a:cxn ang="0">
                  <a:pos x="15" y="8"/>
                </a:cxn>
                <a:cxn ang="0">
                  <a:pos x="13" y="27"/>
                </a:cxn>
                <a:cxn ang="0">
                  <a:pos x="7" y="50"/>
                </a:cxn>
                <a:cxn ang="0">
                  <a:pos x="3" y="68"/>
                </a:cxn>
              </a:cxnLst>
              <a:rect l="0" t="0" r="r" b="b"/>
              <a:pathLst>
                <a:path w="15" h="68">
                  <a:moveTo>
                    <a:pt x="3" y="68"/>
                  </a:moveTo>
                  <a:lnTo>
                    <a:pt x="1" y="51"/>
                  </a:lnTo>
                  <a:lnTo>
                    <a:pt x="0" y="28"/>
                  </a:lnTo>
                  <a:lnTo>
                    <a:pt x="1" y="10"/>
                  </a:lnTo>
                  <a:lnTo>
                    <a:pt x="9" y="0"/>
                  </a:lnTo>
                  <a:lnTo>
                    <a:pt x="15" y="8"/>
                  </a:lnTo>
                  <a:lnTo>
                    <a:pt x="13" y="27"/>
                  </a:lnTo>
                  <a:lnTo>
                    <a:pt x="7" y="50"/>
                  </a:lnTo>
                  <a:lnTo>
                    <a:pt x="3" y="68"/>
                  </a:lnTo>
                  <a:close/>
                </a:path>
              </a:pathLst>
            </a:custGeom>
            <a:solidFill>
              <a:srgbClr val="006600"/>
            </a:solidFill>
            <a:ln w="9525">
              <a:noFill/>
              <a:round/>
              <a:headEnd/>
              <a:tailEnd/>
            </a:ln>
          </p:spPr>
          <p:txBody>
            <a:bodyPr/>
            <a:lstStyle/>
            <a:p>
              <a:endParaRPr lang="en-US"/>
            </a:p>
          </p:txBody>
        </p:sp>
        <p:sp>
          <p:nvSpPr>
            <p:cNvPr id="5332" name="Freeform 212"/>
            <p:cNvSpPr>
              <a:spLocks/>
            </p:cNvSpPr>
            <p:nvPr/>
          </p:nvSpPr>
          <p:spPr bwMode="auto">
            <a:xfrm>
              <a:off x="2172" y="1101"/>
              <a:ext cx="15" cy="32"/>
            </a:xfrm>
            <a:custGeom>
              <a:avLst/>
              <a:gdLst/>
              <a:ahLst/>
              <a:cxnLst>
                <a:cxn ang="0">
                  <a:pos x="0" y="65"/>
                </a:cxn>
                <a:cxn ang="0">
                  <a:pos x="2" y="49"/>
                </a:cxn>
                <a:cxn ang="0">
                  <a:pos x="8" y="28"/>
                </a:cxn>
                <a:cxn ang="0">
                  <a:pos x="16" y="8"/>
                </a:cxn>
                <a:cxn ang="0">
                  <a:pos x="26" y="0"/>
                </a:cxn>
                <a:cxn ang="0">
                  <a:pos x="30" y="3"/>
                </a:cxn>
                <a:cxn ang="0">
                  <a:pos x="29" y="8"/>
                </a:cxn>
                <a:cxn ang="0">
                  <a:pos x="25" y="18"/>
                </a:cxn>
                <a:cxn ang="0">
                  <a:pos x="21" y="29"/>
                </a:cxn>
                <a:cxn ang="0">
                  <a:pos x="14" y="41"/>
                </a:cxn>
                <a:cxn ang="0">
                  <a:pos x="8" y="51"/>
                </a:cxn>
                <a:cxn ang="0">
                  <a:pos x="3" y="60"/>
                </a:cxn>
                <a:cxn ang="0">
                  <a:pos x="0" y="65"/>
                </a:cxn>
              </a:cxnLst>
              <a:rect l="0" t="0" r="r" b="b"/>
              <a:pathLst>
                <a:path w="30" h="65">
                  <a:moveTo>
                    <a:pt x="0" y="65"/>
                  </a:moveTo>
                  <a:lnTo>
                    <a:pt x="2" y="49"/>
                  </a:lnTo>
                  <a:lnTo>
                    <a:pt x="8" y="28"/>
                  </a:lnTo>
                  <a:lnTo>
                    <a:pt x="16" y="8"/>
                  </a:lnTo>
                  <a:lnTo>
                    <a:pt x="26" y="0"/>
                  </a:lnTo>
                  <a:lnTo>
                    <a:pt x="30" y="3"/>
                  </a:lnTo>
                  <a:lnTo>
                    <a:pt x="29" y="8"/>
                  </a:lnTo>
                  <a:lnTo>
                    <a:pt x="25" y="18"/>
                  </a:lnTo>
                  <a:lnTo>
                    <a:pt x="21" y="29"/>
                  </a:lnTo>
                  <a:lnTo>
                    <a:pt x="14" y="41"/>
                  </a:lnTo>
                  <a:lnTo>
                    <a:pt x="8" y="51"/>
                  </a:lnTo>
                  <a:lnTo>
                    <a:pt x="3" y="60"/>
                  </a:lnTo>
                  <a:lnTo>
                    <a:pt x="0" y="65"/>
                  </a:lnTo>
                  <a:close/>
                </a:path>
              </a:pathLst>
            </a:custGeom>
            <a:solidFill>
              <a:srgbClr val="006600"/>
            </a:solidFill>
            <a:ln w="9525">
              <a:noFill/>
              <a:round/>
              <a:headEnd/>
              <a:tailEnd/>
            </a:ln>
          </p:spPr>
          <p:txBody>
            <a:bodyPr/>
            <a:lstStyle/>
            <a:p>
              <a:endParaRPr lang="en-US"/>
            </a:p>
          </p:txBody>
        </p:sp>
        <p:sp>
          <p:nvSpPr>
            <p:cNvPr id="5333" name="Freeform 213"/>
            <p:cNvSpPr>
              <a:spLocks/>
            </p:cNvSpPr>
            <p:nvPr/>
          </p:nvSpPr>
          <p:spPr bwMode="auto">
            <a:xfrm>
              <a:off x="2151" y="1094"/>
              <a:ext cx="8" cy="32"/>
            </a:xfrm>
            <a:custGeom>
              <a:avLst/>
              <a:gdLst/>
              <a:ahLst/>
              <a:cxnLst>
                <a:cxn ang="0">
                  <a:pos x="8" y="65"/>
                </a:cxn>
                <a:cxn ang="0">
                  <a:pos x="3" y="54"/>
                </a:cxn>
                <a:cxn ang="0">
                  <a:pos x="0" y="34"/>
                </a:cxn>
                <a:cxn ang="0">
                  <a:pos x="1" y="13"/>
                </a:cxn>
                <a:cxn ang="0">
                  <a:pos x="9" y="0"/>
                </a:cxn>
                <a:cxn ang="0">
                  <a:pos x="15" y="5"/>
                </a:cxn>
                <a:cxn ang="0">
                  <a:pos x="14" y="23"/>
                </a:cxn>
                <a:cxn ang="0">
                  <a:pos x="11" y="46"/>
                </a:cxn>
                <a:cxn ang="0">
                  <a:pos x="8" y="65"/>
                </a:cxn>
              </a:cxnLst>
              <a:rect l="0" t="0" r="r" b="b"/>
              <a:pathLst>
                <a:path w="15" h="65">
                  <a:moveTo>
                    <a:pt x="8" y="65"/>
                  </a:moveTo>
                  <a:lnTo>
                    <a:pt x="3" y="54"/>
                  </a:lnTo>
                  <a:lnTo>
                    <a:pt x="0" y="34"/>
                  </a:lnTo>
                  <a:lnTo>
                    <a:pt x="1" y="13"/>
                  </a:lnTo>
                  <a:lnTo>
                    <a:pt x="9" y="0"/>
                  </a:lnTo>
                  <a:lnTo>
                    <a:pt x="15" y="5"/>
                  </a:lnTo>
                  <a:lnTo>
                    <a:pt x="14" y="23"/>
                  </a:lnTo>
                  <a:lnTo>
                    <a:pt x="11" y="46"/>
                  </a:lnTo>
                  <a:lnTo>
                    <a:pt x="8" y="65"/>
                  </a:lnTo>
                  <a:close/>
                </a:path>
              </a:pathLst>
            </a:custGeom>
            <a:solidFill>
              <a:srgbClr val="006600"/>
            </a:solidFill>
            <a:ln w="9525">
              <a:noFill/>
              <a:round/>
              <a:headEnd/>
              <a:tailEnd/>
            </a:ln>
          </p:spPr>
          <p:txBody>
            <a:bodyPr/>
            <a:lstStyle/>
            <a:p>
              <a:endParaRPr lang="en-US"/>
            </a:p>
          </p:txBody>
        </p:sp>
        <p:sp>
          <p:nvSpPr>
            <p:cNvPr id="5334" name="Freeform 214"/>
            <p:cNvSpPr>
              <a:spLocks/>
            </p:cNvSpPr>
            <p:nvPr/>
          </p:nvSpPr>
          <p:spPr bwMode="auto">
            <a:xfrm>
              <a:off x="2139" y="1085"/>
              <a:ext cx="6" cy="35"/>
            </a:xfrm>
            <a:custGeom>
              <a:avLst/>
              <a:gdLst/>
              <a:ahLst/>
              <a:cxnLst>
                <a:cxn ang="0">
                  <a:pos x="12" y="69"/>
                </a:cxn>
                <a:cxn ang="0">
                  <a:pos x="6" y="55"/>
                </a:cxn>
                <a:cxn ang="0">
                  <a:pos x="1" y="33"/>
                </a:cxn>
                <a:cxn ang="0">
                  <a:pos x="0" y="12"/>
                </a:cxn>
                <a:cxn ang="0">
                  <a:pos x="6" y="0"/>
                </a:cxn>
                <a:cxn ang="0">
                  <a:pos x="10" y="5"/>
                </a:cxn>
                <a:cxn ang="0">
                  <a:pos x="12" y="23"/>
                </a:cxn>
                <a:cxn ang="0">
                  <a:pos x="10" y="47"/>
                </a:cxn>
                <a:cxn ang="0">
                  <a:pos x="12" y="69"/>
                </a:cxn>
              </a:cxnLst>
              <a:rect l="0" t="0" r="r" b="b"/>
              <a:pathLst>
                <a:path w="12" h="69">
                  <a:moveTo>
                    <a:pt x="12" y="69"/>
                  </a:moveTo>
                  <a:lnTo>
                    <a:pt x="6" y="55"/>
                  </a:lnTo>
                  <a:lnTo>
                    <a:pt x="1" y="33"/>
                  </a:lnTo>
                  <a:lnTo>
                    <a:pt x="0" y="12"/>
                  </a:lnTo>
                  <a:lnTo>
                    <a:pt x="6" y="0"/>
                  </a:lnTo>
                  <a:lnTo>
                    <a:pt x="10" y="5"/>
                  </a:lnTo>
                  <a:lnTo>
                    <a:pt x="12" y="23"/>
                  </a:lnTo>
                  <a:lnTo>
                    <a:pt x="10" y="47"/>
                  </a:lnTo>
                  <a:lnTo>
                    <a:pt x="12" y="69"/>
                  </a:lnTo>
                  <a:close/>
                </a:path>
              </a:pathLst>
            </a:custGeom>
            <a:solidFill>
              <a:srgbClr val="006600"/>
            </a:solidFill>
            <a:ln w="9525">
              <a:noFill/>
              <a:round/>
              <a:headEnd/>
              <a:tailEnd/>
            </a:ln>
          </p:spPr>
          <p:txBody>
            <a:bodyPr/>
            <a:lstStyle/>
            <a:p>
              <a:endParaRPr lang="en-US"/>
            </a:p>
          </p:txBody>
        </p:sp>
        <p:sp>
          <p:nvSpPr>
            <p:cNvPr id="5335" name="Freeform 215"/>
            <p:cNvSpPr>
              <a:spLocks/>
            </p:cNvSpPr>
            <p:nvPr/>
          </p:nvSpPr>
          <p:spPr bwMode="auto">
            <a:xfrm>
              <a:off x="2126" y="1079"/>
              <a:ext cx="7" cy="34"/>
            </a:xfrm>
            <a:custGeom>
              <a:avLst/>
              <a:gdLst/>
              <a:ahLst/>
              <a:cxnLst>
                <a:cxn ang="0">
                  <a:pos x="15" y="68"/>
                </a:cxn>
                <a:cxn ang="0">
                  <a:pos x="9" y="52"/>
                </a:cxn>
                <a:cxn ang="0">
                  <a:pos x="3" y="29"/>
                </a:cxn>
                <a:cxn ang="0">
                  <a:pos x="0" y="10"/>
                </a:cxn>
                <a:cxn ang="0">
                  <a:pos x="4" y="0"/>
                </a:cxn>
                <a:cxn ang="0">
                  <a:pos x="10" y="9"/>
                </a:cxn>
                <a:cxn ang="0">
                  <a:pos x="12" y="27"/>
                </a:cxn>
                <a:cxn ang="0">
                  <a:pos x="12" y="50"/>
                </a:cxn>
                <a:cxn ang="0">
                  <a:pos x="15" y="68"/>
                </a:cxn>
              </a:cxnLst>
              <a:rect l="0" t="0" r="r" b="b"/>
              <a:pathLst>
                <a:path w="15" h="68">
                  <a:moveTo>
                    <a:pt x="15" y="68"/>
                  </a:moveTo>
                  <a:lnTo>
                    <a:pt x="9" y="52"/>
                  </a:lnTo>
                  <a:lnTo>
                    <a:pt x="3" y="29"/>
                  </a:lnTo>
                  <a:lnTo>
                    <a:pt x="0" y="10"/>
                  </a:lnTo>
                  <a:lnTo>
                    <a:pt x="4" y="0"/>
                  </a:lnTo>
                  <a:lnTo>
                    <a:pt x="10" y="9"/>
                  </a:lnTo>
                  <a:lnTo>
                    <a:pt x="12" y="27"/>
                  </a:lnTo>
                  <a:lnTo>
                    <a:pt x="12" y="50"/>
                  </a:lnTo>
                  <a:lnTo>
                    <a:pt x="15" y="68"/>
                  </a:lnTo>
                  <a:close/>
                </a:path>
              </a:pathLst>
            </a:custGeom>
            <a:solidFill>
              <a:srgbClr val="006600"/>
            </a:solidFill>
            <a:ln w="9525">
              <a:noFill/>
              <a:round/>
              <a:headEnd/>
              <a:tailEnd/>
            </a:ln>
          </p:spPr>
          <p:txBody>
            <a:bodyPr/>
            <a:lstStyle/>
            <a:p>
              <a:endParaRPr lang="en-US"/>
            </a:p>
          </p:txBody>
        </p:sp>
        <p:sp>
          <p:nvSpPr>
            <p:cNvPr id="5336" name="Freeform 216"/>
            <p:cNvSpPr>
              <a:spLocks/>
            </p:cNvSpPr>
            <p:nvPr/>
          </p:nvSpPr>
          <p:spPr bwMode="auto">
            <a:xfrm>
              <a:off x="2112" y="1072"/>
              <a:ext cx="9" cy="38"/>
            </a:xfrm>
            <a:custGeom>
              <a:avLst/>
              <a:gdLst/>
              <a:ahLst/>
              <a:cxnLst>
                <a:cxn ang="0">
                  <a:pos x="18" y="76"/>
                </a:cxn>
                <a:cxn ang="0">
                  <a:pos x="10" y="56"/>
                </a:cxn>
                <a:cxn ang="0">
                  <a:pos x="2" y="31"/>
                </a:cxn>
                <a:cxn ang="0">
                  <a:pos x="0" y="9"/>
                </a:cxn>
                <a:cxn ang="0">
                  <a:pos x="7" y="0"/>
                </a:cxn>
                <a:cxn ang="0">
                  <a:pos x="15" y="9"/>
                </a:cxn>
                <a:cxn ang="0">
                  <a:pos x="17" y="31"/>
                </a:cxn>
                <a:cxn ang="0">
                  <a:pos x="16" y="57"/>
                </a:cxn>
                <a:cxn ang="0">
                  <a:pos x="18" y="76"/>
                </a:cxn>
              </a:cxnLst>
              <a:rect l="0" t="0" r="r" b="b"/>
              <a:pathLst>
                <a:path w="18" h="76">
                  <a:moveTo>
                    <a:pt x="18" y="76"/>
                  </a:moveTo>
                  <a:lnTo>
                    <a:pt x="10" y="56"/>
                  </a:lnTo>
                  <a:lnTo>
                    <a:pt x="2" y="31"/>
                  </a:lnTo>
                  <a:lnTo>
                    <a:pt x="0" y="9"/>
                  </a:lnTo>
                  <a:lnTo>
                    <a:pt x="7" y="0"/>
                  </a:lnTo>
                  <a:lnTo>
                    <a:pt x="15" y="9"/>
                  </a:lnTo>
                  <a:lnTo>
                    <a:pt x="17" y="31"/>
                  </a:lnTo>
                  <a:lnTo>
                    <a:pt x="16" y="57"/>
                  </a:lnTo>
                  <a:lnTo>
                    <a:pt x="18" y="76"/>
                  </a:lnTo>
                  <a:close/>
                </a:path>
              </a:pathLst>
            </a:custGeom>
            <a:solidFill>
              <a:srgbClr val="006600"/>
            </a:solidFill>
            <a:ln w="9525">
              <a:noFill/>
              <a:round/>
              <a:headEnd/>
              <a:tailEnd/>
            </a:ln>
          </p:spPr>
          <p:txBody>
            <a:bodyPr/>
            <a:lstStyle/>
            <a:p>
              <a:endParaRPr lang="en-US"/>
            </a:p>
          </p:txBody>
        </p:sp>
        <p:sp>
          <p:nvSpPr>
            <p:cNvPr id="5337" name="Freeform 217"/>
            <p:cNvSpPr>
              <a:spLocks/>
            </p:cNvSpPr>
            <p:nvPr/>
          </p:nvSpPr>
          <p:spPr bwMode="auto">
            <a:xfrm>
              <a:off x="2094" y="1066"/>
              <a:ext cx="13" cy="42"/>
            </a:xfrm>
            <a:custGeom>
              <a:avLst/>
              <a:gdLst/>
              <a:ahLst/>
              <a:cxnLst>
                <a:cxn ang="0">
                  <a:pos x="27" y="84"/>
                </a:cxn>
                <a:cxn ang="0">
                  <a:pos x="23" y="76"/>
                </a:cxn>
                <a:cxn ang="0">
                  <a:pos x="18" y="63"/>
                </a:cxn>
                <a:cxn ang="0">
                  <a:pos x="12" y="50"/>
                </a:cxn>
                <a:cxn ang="0">
                  <a:pos x="7" y="35"/>
                </a:cxn>
                <a:cxn ang="0">
                  <a:pos x="3" y="21"/>
                </a:cxn>
                <a:cxn ang="0">
                  <a:pos x="0" y="9"/>
                </a:cxn>
                <a:cxn ang="0">
                  <a:pos x="1" y="2"/>
                </a:cxn>
                <a:cxn ang="0">
                  <a:pos x="5" y="0"/>
                </a:cxn>
                <a:cxn ang="0">
                  <a:pos x="15" y="13"/>
                </a:cxn>
                <a:cxn ang="0">
                  <a:pos x="21" y="39"/>
                </a:cxn>
                <a:cxn ang="0">
                  <a:pos x="23" y="67"/>
                </a:cxn>
                <a:cxn ang="0">
                  <a:pos x="27" y="84"/>
                </a:cxn>
              </a:cxnLst>
              <a:rect l="0" t="0" r="r" b="b"/>
              <a:pathLst>
                <a:path w="27" h="84">
                  <a:moveTo>
                    <a:pt x="27" y="84"/>
                  </a:moveTo>
                  <a:lnTo>
                    <a:pt x="23" y="76"/>
                  </a:lnTo>
                  <a:lnTo>
                    <a:pt x="18" y="63"/>
                  </a:lnTo>
                  <a:lnTo>
                    <a:pt x="12" y="50"/>
                  </a:lnTo>
                  <a:lnTo>
                    <a:pt x="7" y="35"/>
                  </a:lnTo>
                  <a:lnTo>
                    <a:pt x="3" y="21"/>
                  </a:lnTo>
                  <a:lnTo>
                    <a:pt x="0" y="9"/>
                  </a:lnTo>
                  <a:lnTo>
                    <a:pt x="1" y="2"/>
                  </a:lnTo>
                  <a:lnTo>
                    <a:pt x="5" y="0"/>
                  </a:lnTo>
                  <a:lnTo>
                    <a:pt x="15" y="13"/>
                  </a:lnTo>
                  <a:lnTo>
                    <a:pt x="21" y="39"/>
                  </a:lnTo>
                  <a:lnTo>
                    <a:pt x="23" y="67"/>
                  </a:lnTo>
                  <a:lnTo>
                    <a:pt x="27" y="84"/>
                  </a:lnTo>
                  <a:close/>
                </a:path>
              </a:pathLst>
            </a:custGeom>
            <a:solidFill>
              <a:srgbClr val="006600"/>
            </a:solidFill>
            <a:ln w="9525">
              <a:noFill/>
              <a:round/>
              <a:headEnd/>
              <a:tailEnd/>
            </a:ln>
          </p:spPr>
          <p:txBody>
            <a:bodyPr/>
            <a:lstStyle/>
            <a:p>
              <a:endParaRPr lang="en-US"/>
            </a:p>
          </p:txBody>
        </p:sp>
        <p:sp>
          <p:nvSpPr>
            <p:cNvPr id="5338" name="Freeform 218"/>
            <p:cNvSpPr>
              <a:spLocks/>
            </p:cNvSpPr>
            <p:nvPr/>
          </p:nvSpPr>
          <p:spPr bwMode="auto">
            <a:xfrm>
              <a:off x="2079" y="1062"/>
              <a:ext cx="17" cy="45"/>
            </a:xfrm>
            <a:custGeom>
              <a:avLst/>
              <a:gdLst/>
              <a:ahLst/>
              <a:cxnLst>
                <a:cxn ang="0">
                  <a:pos x="35" y="91"/>
                </a:cxn>
                <a:cxn ang="0">
                  <a:pos x="27" y="83"/>
                </a:cxn>
                <a:cxn ang="0">
                  <a:pos x="19" y="70"/>
                </a:cxn>
                <a:cxn ang="0">
                  <a:pos x="12" y="56"/>
                </a:cxn>
                <a:cxn ang="0">
                  <a:pos x="6" y="40"/>
                </a:cxn>
                <a:cxn ang="0">
                  <a:pos x="1" y="25"/>
                </a:cxn>
                <a:cxn ang="0">
                  <a:pos x="0" y="13"/>
                </a:cxn>
                <a:cxn ang="0">
                  <a:pos x="1" y="3"/>
                </a:cxn>
                <a:cxn ang="0">
                  <a:pos x="6" y="0"/>
                </a:cxn>
                <a:cxn ang="0">
                  <a:pos x="18" y="10"/>
                </a:cxn>
                <a:cxn ang="0">
                  <a:pos x="27" y="37"/>
                </a:cxn>
                <a:cxn ang="0">
                  <a:pos x="33" y="68"/>
                </a:cxn>
                <a:cxn ang="0">
                  <a:pos x="35" y="91"/>
                </a:cxn>
              </a:cxnLst>
              <a:rect l="0" t="0" r="r" b="b"/>
              <a:pathLst>
                <a:path w="35" h="91">
                  <a:moveTo>
                    <a:pt x="35" y="91"/>
                  </a:moveTo>
                  <a:lnTo>
                    <a:pt x="27" y="83"/>
                  </a:lnTo>
                  <a:lnTo>
                    <a:pt x="19" y="70"/>
                  </a:lnTo>
                  <a:lnTo>
                    <a:pt x="12" y="56"/>
                  </a:lnTo>
                  <a:lnTo>
                    <a:pt x="6" y="40"/>
                  </a:lnTo>
                  <a:lnTo>
                    <a:pt x="1" y="25"/>
                  </a:lnTo>
                  <a:lnTo>
                    <a:pt x="0" y="13"/>
                  </a:lnTo>
                  <a:lnTo>
                    <a:pt x="1" y="3"/>
                  </a:lnTo>
                  <a:lnTo>
                    <a:pt x="6" y="0"/>
                  </a:lnTo>
                  <a:lnTo>
                    <a:pt x="18" y="10"/>
                  </a:lnTo>
                  <a:lnTo>
                    <a:pt x="27" y="37"/>
                  </a:lnTo>
                  <a:lnTo>
                    <a:pt x="33" y="68"/>
                  </a:lnTo>
                  <a:lnTo>
                    <a:pt x="35" y="91"/>
                  </a:lnTo>
                  <a:close/>
                </a:path>
              </a:pathLst>
            </a:custGeom>
            <a:solidFill>
              <a:srgbClr val="006600"/>
            </a:solidFill>
            <a:ln w="9525">
              <a:noFill/>
              <a:round/>
              <a:headEnd/>
              <a:tailEnd/>
            </a:ln>
          </p:spPr>
          <p:txBody>
            <a:bodyPr/>
            <a:lstStyle/>
            <a:p>
              <a:endParaRPr lang="en-US"/>
            </a:p>
          </p:txBody>
        </p:sp>
        <p:sp>
          <p:nvSpPr>
            <p:cNvPr id="5339" name="Freeform 219"/>
            <p:cNvSpPr>
              <a:spLocks/>
            </p:cNvSpPr>
            <p:nvPr/>
          </p:nvSpPr>
          <p:spPr bwMode="auto">
            <a:xfrm>
              <a:off x="2052" y="1066"/>
              <a:ext cx="28" cy="43"/>
            </a:xfrm>
            <a:custGeom>
              <a:avLst/>
              <a:gdLst/>
              <a:ahLst/>
              <a:cxnLst>
                <a:cxn ang="0">
                  <a:pos x="56" y="85"/>
                </a:cxn>
                <a:cxn ang="0">
                  <a:pos x="47" y="77"/>
                </a:cxn>
                <a:cxn ang="0">
                  <a:pos x="38" y="67"/>
                </a:cxn>
                <a:cxn ang="0">
                  <a:pos x="27" y="53"/>
                </a:cxn>
                <a:cxn ang="0">
                  <a:pos x="17" y="39"/>
                </a:cxn>
                <a:cxn ang="0">
                  <a:pos x="8" y="25"/>
                </a:cxn>
                <a:cxn ang="0">
                  <a:pos x="2" y="14"/>
                </a:cxn>
                <a:cxn ang="0">
                  <a:pos x="0" y="5"/>
                </a:cxn>
                <a:cxn ang="0">
                  <a:pos x="2" y="0"/>
                </a:cxn>
                <a:cxn ang="0">
                  <a:pos x="8" y="0"/>
                </a:cxn>
                <a:cxn ang="0">
                  <a:pos x="15" y="7"/>
                </a:cxn>
                <a:cxn ang="0">
                  <a:pos x="23" y="16"/>
                </a:cxn>
                <a:cxn ang="0">
                  <a:pos x="32" y="29"/>
                </a:cxn>
                <a:cxn ang="0">
                  <a:pos x="40" y="44"/>
                </a:cxn>
                <a:cxn ang="0">
                  <a:pos x="47" y="59"/>
                </a:cxn>
                <a:cxn ang="0">
                  <a:pos x="53" y="73"/>
                </a:cxn>
                <a:cxn ang="0">
                  <a:pos x="56" y="85"/>
                </a:cxn>
              </a:cxnLst>
              <a:rect l="0" t="0" r="r" b="b"/>
              <a:pathLst>
                <a:path w="56" h="85">
                  <a:moveTo>
                    <a:pt x="56" y="85"/>
                  </a:moveTo>
                  <a:lnTo>
                    <a:pt x="47" y="77"/>
                  </a:lnTo>
                  <a:lnTo>
                    <a:pt x="38" y="67"/>
                  </a:lnTo>
                  <a:lnTo>
                    <a:pt x="27" y="53"/>
                  </a:lnTo>
                  <a:lnTo>
                    <a:pt x="17" y="39"/>
                  </a:lnTo>
                  <a:lnTo>
                    <a:pt x="8" y="25"/>
                  </a:lnTo>
                  <a:lnTo>
                    <a:pt x="2" y="14"/>
                  </a:lnTo>
                  <a:lnTo>
                    <a:pt x="0" y="5"/>
                  </a:lnTo>
                  <a:lnTo>
                    <a:pt x="2" y="0"/>
                  </a:lnTo>
                  <a:lnTo>
                    <a:pt x="8" y="0"/>
                  </a:lnTo>
                  <a:lnTo>
                    <a:pt x="15" y="7"/>
                  </a:lnTo>
                  <a:lnTo>
                    <a:pt x="23" y="16"/>
                  </a:lnTo>
                  <a:lnTo>
                    <a:pt x="32" y="29"/>
                  </a:lnTo>
                  <a:lnTo>
                    <a:pt x="40" y="44"/>
                  </a:lnTo>
                  <a:lnTo>
                    <a:pt x="47" y="59"/>
                  </a:lnTo>
                  <a:lnTo>
                    <a:pt x="53" y="73"/>
                  </a:lnTo>
                  <a:lnTo>
                    <a:pt x="56" y="85"/>
                  </a:lnTo>
                  <a:close/>
                </a:path>
              </a:pathLst>
            </a:custGeom>
            <a:solidFill>
              <a:srgbClr val="006600"/>
            </a:solidFill>
            <a:ln w="9525">
              <a:noFill/>
              <a:round/>
              <a:headEnd/>
              <a:tailEnd/>
            </a:ln>
          </p:spPr>
          <p:txBody>
            <a:bodyPr/>
            <a:lstStyle/>
            <a:p>
              <a:endParaRPr lang="en-US"/>
            </a:p>
          </p:txBody>
        </p:sp>
        <p:sp>
          <p:nvSpPr>
            <p:cNvPr id="5340" name="Freeform 220"/>
            <p:cNvSpPr>
              <a:spLocks/>
            </p:cNvSpPr>
            <p:nvPr/>
          </p:nvSpPr>
          <p:spPr bwMode="auto">
            <a:xfrm>
              <a:off x="2028" y="1073"/>
              <a:ext cx="36" cy="35"/>
            </a:xfrm>
            <a:custGeom>
              <a:avLst/>
              <a:gdLst/>
              <a:ahLst/>
              <a:cxnLst>
                <a:cxn ang="0">
                  <a:pos x="71" y="70"/>
                </a:cxn>
                <a:cxn ang="0">
                  <a:pos x="63" y="64"/>
                </a:cxn>
                <a:cxn ang="0">
                  <a:pos x="51" y="56"/>
                </a:cxn>
                <a:cxn ang="0">
                  <a:pos x="38" y="46"/>
                </a:cxn>
                <a:cxn ang="0">
                  <a:pos x="24" y="34"/>
                </a:cxn>
                <a:cxn ang="0">
                  <a:pos x="13" y="23"/>
                </a:cxn>
                <a:cxn ang="0">
                  <a:pos x="3" y="12"/>
                </a:cxn>
                <a:cxn ang="0">
                  <a:pos x="0" y="4"/>
                </a:cxn>
                <a:cxn ang="0">
                  <a:pos x="1" y="0"/>
                </a:cxn>
                <a:cxn ang="0">
                  <a:pos x="8" y="0"/>
                </a:cxn>
                <a:cxn ang="0">
                  <a:pos x="18" y="6"/>
                </a:cxn>
                <a:cxn ang="0">
                  <a:pos x="30" y="15"/>
                </a:cxn>
                <a:cxn ang="0">
                  <a:pos x="41" y="26"/>
                </a:cxn>
                <a:cxn ang="0">
                  <a:pos x="53" y="40"/>
                </a:cxn>
                <a:cxn ang="0">
                  <a:pos x="62" y="52"/>
                </a:cxn>
                <a:cxn ang="0">
                  <a:pos x="69" y="63"/>
                </a:cxn>
                <a:cxn ang="0">
                  <a:pos x="71" y="70"/>
                </a:cxn>
              </a:cxnLst>
              <a:rect l="0" t="0" r="r" b="b"/>
              <a:pathLst>
                <a:path w="71" h="70">
                  <a:moveTo>
                    <a:pt x="71" y="70"/>
                  </a:moveTo>
                  <a:lnTo>
                    <a:pt x="63" y="64"/>
                  </a:lnTo>
                  <a:lnTo>
                    <a:pt x="51" y="56"/>
                  </a:lnTo>
                  <a:lnTo>
                    <a:pt x="38" y="46"/>
                  </a:lnTo>
                  <a:lnTo>
                    <a:pt x="24" y="34"/>
                  </a:lnTo>
                  <a:lnTo>
                    <a:pt x="13" y="23"/>
                  </a:lnTo>
                  <a:lnTo>
                    <a:pt x="3" y="12"/>
                  </a:lnTo>
                  <a:lnTo>
                    <a:pt x="0" y="4"/>
                  </a:lnTo>
                  <a:lnTo>
                    <a:pt x="1" y="0"/>
                  </a:lnTo>
                  <a:lnTo>
                    <a:pt x="8" y="0"/>
                  </a:lnTo>
                  <a:lnTo>
                    <a:pt x="18" y="6"/>
                  </a:lnTo>
                  <a:lnTo>
                    <a:pt x="30" y="15"/>
                  </a:lnTo>
                  <a:lnTo>
                    <a:pt x="41" y="26"/>
                  </a:lnTo>
                  <a:lnTo>
                    <a:pt x="53" y="40"/>
                  </a:lnTo>
                  <a:lnTo>
                    <a:pt x="62" y="52"/>
                  </a:lnTo>
                  <a:lnTo>
                    <a:pt x="69" y="63"/>
                  </a:lnTo>
                  <a:lnTo>
                    <a:pt x="71" y="70"/>
                  </a:lnTo>
                  <a:close/>
                </a:path>
              </a:pathLst>
            </a:custGeom>
            <a:solidFill>
              <a:srgbClr val="006600"/>
            </a:solidFill>
            <a:ln w="9525">
              <a:noFill/>
              <a:round/>
              <a:headEnd/>
              <a:tailEnd/>
            </a:ln>
          </p:spPr>
          <p:txBody>
            <a:bodyPr/>
            <a:lstStyle/>
            <a:p>
              <a:endParaRPr lang="en-US"/>
            </a:p>
          </p:txBody>
        </p:sp>
        <p:sp>
          <p:nvSpPr>
            <p:cNvPr id="5341" name="Freeform 221"/>
            <p:cNvSpPr>
              <a:spLocks/>
            </p:cNvSpPr>
            <p:nvPr/>
          </p:nvSpPr>
          <p:spPr bwMode="auto">
            <a:xfrm>
              <a:off x="2016" y="1078"/>
              <a:ext cx="33" cy="32"/>
            </a:xfrm>
            <a:custGeom>
              <a:avLst/>
              <a:gdLst/>
              <a:ahLst/>
              <a:cxnLst>
                <a:cxn ang="0">
                  <a:pos x="3" y="0"/>
                </a:cxn>
                <a:cxn ang="0">
                  <a:pos x="7" y="1"/>
                </a:cxn>
                <a:cxn ang="0">
                  <a:pos x="12" y="7"/>
                </a:cxn>
                <a:cxn ang="0">
                  <a:pos x="21" y="16"/>
                </a:cxn>
                <a:cxn ang="0">
                  <a:pos x="29" y="27"/>
                </a:cxn>
                <a:cxn ang="0">
                  <a:pos x="38" y="38"/>
                </a:cxn>
                <a:cxn ang="0">
                  <a:pos x="47" y="48"/>
                </a:cxn>
                <a:cxn ang="0">
                  <a:pos x="56" y="58"/>
                </a:cxn>
                <a:cxn ang="0">
                  <a:pos x="64" y="65"/>
                </a:cxn>
                <a:cxn ang="0">
                  <a:pos x="53" y="61"/>
                </a:cxn>
                <a:cxn ang="0">
                  <a:pos x="40" y="53"/>
                </a:cxn>
                <a:cxn ang="0">
                  <a:pos x="29" y="44"/>
                </a:cxn>
                <a:cxn ang="0">
                  <a:pos x="17" y="33"/>
                </a:cxn>
                <a:cxn ang="0">
                  <a:pos x="8" y="23"/>
                </a:cxn>
                <a:cxn ang="0">
                  <a:pos x="2" y="14"/>
                </a:cxn>
                <a:cxn ang="0">
                  <a:pos x="0" y="6"/>
                </a:cxn>
                <a:cxn ang="0">
                  <a:pos x="3" y="0"/>
                </a:cxn>
              </a:cxnLst>
              <a:rect l="0" t="0" r="r" b="b"/>
              <a:pathLst>
                <a:path w="64" h="65">
                  <a:moveTo>
                    <a:pt x="3" y="0"/>
                  </a:moveTo>
                  <a:lnTo>
                    <a:pt x="7" y="1"/>
                  </a:lnTo>
                  <a:lnTo>
                    <a:pt x="12" y="7"/>
                  </a:lnTo>
                  <a:lnTo>
                    <a:pt x="21" y="16"/>
                  </a:lnTo>
                  <a:lnTo>
                    <a:pt x="29" y="27"/>
                  </a:lnTo>
                  <a:lnTo>
                    <a:pt x="38" y="38"/>
                  </a:lnTo>
                  <a:lnTo>
                    <a:pt x="47" y="48"/>
                  </a:lnTo>
                  <a:lnTo>
                    <a:pt x="56" y="58"/>
                  </a:lnTo>
                  <a:lnTo>
                    <a:pt x="64" y="65"/>
                  </a:lnTo>
                  <a:lnTo>
                    <a:pt x="53" y="61"/>
                  </a:lnTo>
                  <a:lnTo>
                    <a:pt x="40" y="53"/>
                  </a:lnTo>
                  <a:lnTo>
                    <a:pt x="29" y="44"/>
                  </a:lnTo>
                  <a:lnTo>
                    <a:pt x="17" y="33"/>
                  </a:lnTo>
                  <a:lnTo>
                    <a:pt x="8" y="23"/>
                  </a:lnTo>
                  <a:lnTo>
                    <a:pt x="2" y="14"/>
                  </a:lnTo>
                  <a:lnTo>
                    <a:pt x="0" y="6"/>
                  </a:lnTo>
                  <a:lnTo>
                    <a:pt x="3" y="0"/>
                  </a:lnTo>
                  <a:close/>
                </a:path>
              </a:pathLst>
            </a:custGeom>
            <a:solidFill>
              <a:srgbClr val="006600"/>
            </a:solidFill>
            <a:ln w="9525">
              <a:noFill/>
              <a:round/>
              <a:headEnd/>
              <a:tailEnd/>
            </a:ln>
          </p:spPr>
          <p:txBody>
            <a:bodyPr/>
            <a:lstStyle/>
            <a:p>
              <a:endParaRPr lang="en-US"/>
            </a:p>
          </p:txBody>
        </p:sp>
        <p:sp>
          <p:nvSpPr>
            <p:cNvPr id="5342" name="Freeform 222"/>
            <p:cNvSpPr>
              <a:spLocks/>
            </p:cNvSpPr>
            <p:nvPr/>
          </p:nvSpPr>
          <p:spPr bwMode="auto">
            <a:xfrm>
              <a:off x="1859" y="1141"/>
              <a:ext cx="156" cy="38"/>
            </a:xfrm>
            <a:custGeom>
              <a:avLst/>
              <a:gdLst/>
              <a:ahLst/>
              <a:cxnLst>
                <a:cxn ang="0">
                  <a:pos x="310" y="68"/>
                </a:cxn>
                <a:cxn ang="0">
                  <a:pos x="312" y="70"/>
                </a:cxn>
                <a:cxn ang="0">
                  <a:pos x="309" y="72"/>
                </a:cxn>
                <a:cxn ang="0">
                  <a:pos x="306" y="75"/>
                </a:cxn>
                <a:cxn ang="0">
                  <a:pos x="303" y="76"/>
                </a:cxn>
                <a:cxn ang="0">
                  <a:pos x="285" y="59"/>
                </a:cxn>
                <a:cxn ang="0">
                  <a:pos x="264" y="45"/>
                </a:cxn>
                <a:cxn ang="0">
                  <a:pos x="245" y="34"/>
                </a:cxn>
                <a:cxn ang="0">
                  <a:pos x="224" y="25"/>
                </a:cxn>
                <a:cxn ang="0">
                  <a:pos x="203" y="19"/>
                </a:cxn>
                <a:cxn ang="0">
                  <a:pos x="181" y="16"/>
                </a:cxn>
                <a:cxn ang="0">
                  <a:pos x="161" y="14"/>
                </a:cxn>
                <a:cxn ang="0">
                  <a:pos x="140" y="12"/>
                </a:cxn>
                <a:cxn ang="0">
                  <a:pos x="120" y="14"/>
                </a:cxn>
                <a:cxn ang="0">
                  <a:pos x="100" y="16"/>
                </a:cxn>
                <a:cxn ang="0">
                  <a:pos x="80" y="18"/>
                </a:cxn>
                <a:cxn ang="0">
                  <a:pos x="62" y="22"/>
                </a:cxn>
                <a:cxn ang="0">
                  <a:pos x="44" y="26"/>
                </a:cxn>
                <a:cxn ang="0">
                  <a:pos x="28" y="30"/>
                </a:cxn>
                <a:cxn ang="0">
                  <a:pos x="13" y="34"/>
                </a:cxn>
                <a:cxn ang="0">
                  <a:pos x="0" y="38"/>
                </a:cxn>
                <a:cxn ang="0">
                  <a:pos x="6" y="29"/>
                </a:cxn>
                <a:cxn ang="0">
                  <a:pos x="18" y="22"/>
                </a:cxn>
                <a:cxn ang="0">
                  <a:pos x="34" y="15"/>
                </a:cxn>
                <a:cxn ang="0">
                  <a:pos x="51" y="9"/>
                </a:cxn>
                <a:cxn ang="0">
                  <a:pos x="72" y="4"/>
                </a:cxn>
                <a:cxn ang="0">
                  <a:pos x="95" y="1"/>
                </a:cxn>
                <a:cxn ang="0">
                  <a:pos x="119" y="0"/>
                </a:cxn>
                <a:cxn ang="0">
                  <a:pos x="145" y="0"/>
                </a:cxn>
                <a:cxn ang="0">
                  <a:pos x="170" y="1"/>
                </a:cxn>
                <a:cxn ang="0">
                  <a:pos x="194" y="4"/>
                </a:cxn>
                <a:cxn ang="0">
                  <a:pos x="218" y="10"/>
                </a:cxn>
                <a:cxn ang="0">
                  <a:pos x="242" y="17"/>
                </a:cxn>
                <a:cxn ang="0">
                  <a:pos x="263" y="26"/>
                </a:cxn>
                <a:cxn ang="0">
                  <a:pos x="282" y="38"/>
                </a:cxn>
                <a:cxn ang="0">
                  <a:pos x="298" y="52"/>
                </a:cxn>
                <a:cxn ang="0">
                  <a:pos x="310" y="68"/>
                </a:cxn>
              </a:cxnLst>
              <a:rect l="0" t="0" r="r" b="b"/>
              <a:pathLst>
                <a:path w="312" h="76">
                  <a:moveTo>
                    <a:pt x="310" y="68"/>
                  </a:moveTo>
                  <a:lnTo>
                    <a:pt x="312" y="70"/>
                  </a:lnTo>
                  <a:lnTo>
                    <a:pt x="309" y="72"/>
                  </a:lnTo>
                  <a:lnTo>
                    <a:pt x="306" y="75"/>
                  </a:lnTo>
                  <a:lnTo>
                    <a:pt x="303" y="76"/>
                  </a:lnTo>
                  <a:lnTo>
                    <a:pt x="285" y="59"/>
                  </a:lnTo>
                  <a:lnTo>
                    <a:pt x="264" y="45"/>
                  </a:lnTo>
                  <a:lnTo>
                    <a:pt x="245" y="34"/>
                  </a:lnTo>
                  <a:lnTo>
                    <a:pt x="224" y="25"/>
                  </a:lnTo>
                  <a:lnTo>
                    <a:pt x="203" y="19"/>
                  </a:lnTo>
                  <a:lnTo>
                    <a:pt x="181" y="16"/>
                  </a:lnTo>
                  <a:lnTo>
                    <a:pt x="161" y="14"/>
                  </a:lnTo>
                  <a:lnTo>
                    <a:pt x="140" y="12"/>
                  </a:lnTo>
                  <a:lnTo>
                    <a:pt x="120" y="14"/>
                  </a:lnTo>
                  <a:lnTo>
                    <a:pt x="100" y="16"/>
                  </a:lnTo>
                  <a:lnTo>
                    <a:pt x="80" y="18"/>
                  </a:lnTo>
                  <a:lnTo>
                    <a:pt x="62" y="22"/>
                  </a:lnTo>
                  <a:lnTo>
                    <a:pt x="44" y="26"/>
                  </a:lnTo>
                  <a:lnTo>
                    <a:pt x="28" y="30"/>
                  </a:lnTo>
                  <a:lnTo>
                    <a:pt x="13" y="34"/>
                  </a:lnTo>
                  <a:lnTo>
                    <a:pt x="0" y="38"/>
                  </a:lnTo>
                  <a:lnTo>
                    <a:pt x="6" y="29"/>
                  </a:lnTo>
                  <a:lnTo>
                    <a:pt x="18" y="22"/>
                  </a:lnTo>
                  <a:lnTo>
                    <a:pt x="34" y="15"/>
                  </a:lnTo>
                  <a:lnTo>
                    <a:pt x="51" y="9"/>
                  </a:lnTo>
                  <a:lnTo>
                    <a:pt x="72" y="4"/>
                  </a:lnTo>
                  <a:lnTo>
                    <a:pt x="95" y="1"/>
                  </a:lnTo>
                  <a:lnTo>
                    <a:pt x="119" y="0"/>
                  </a:lnTo>
                  <a:lnTo>
                    <a:pt x="145" y="0"/>
                  </a:lnTo>
                  <a:lnTo>
                    <a:pt x="170" y="1"/>
                  </a:lnTo>
                  <a:lnTo>
                    <a:pt x="194" y="4"/>
                  </a:lnTo>
                  <a:lnTo>
                    <a:pt x="218" y="10"/>
                  </a:lnTo>
                  <a:lnTo>
                    <a:pt x="242" y="17"/>
                  </a:lnTo>
                  <a:lnTo>
                    <a:pt x="263" y="26"/>
                  </a:lnTo>
                  <a:lnTo>
                    <a:pt x="282" y="38"/>
                  </a:lnTo>
                  <a:lnTo>
                    <a:pt x="298" y="52"/>
                  </a:lnTo>
                  <a:lnTo>
                    <a:pt x="310" y="68"/>
                  </a:lnTo>
                  <a:close/>
                </a:path>
              </a:pathLst>
            </a:custGeom>
            <a:solidFill>
              <a:srgbClr val="006600"/>
            </a:solidFill>
            <a:ln w="9525">
              <a:noFill/>
              <a:round/>
              <a:headEnd/>
              <a:tailEnd/>
            </a:ln>
          </p:spPr>
          <p:txBody>
            <a:bodyPr/>
            <a:lstStyle/>
            <a:p>
              <a:endParaRPr lang="en-US"/>
            </a:p>
          </p:txBody>
        </p:sp>
        <p:sp>
          <p:nvSpPr>
            <p:cNvPr id="5343" name="Freeform 223"/>
            <p:cNvSpPr>
              <a:spLocks/>
            </p:cNvSpPr>
            <p:nvPr/>
          </p:nvSpPr>
          <p:spPr bwMode="auto">
            <a:xfrm>
              <a:off x="1862" y="1150"/>
              <a:ext cx="19" cy="34"/>
            </a:xfrm>
            <a:custGeom>
              <a:avLst/>
              <a:gdLst/>
              <a:ahLst/>
              <a:cxnLst>
                <a:cxn ang="0">
                  <a:pos x="38" y="0"/>
                </a:cxn>
                <a:cxn ang="0">
                  <a:pos x="30" y="7"/>
                </a:cxn>
                <a:cxn ang="0">
                  <a:pos x="23" y="16"/>
                </a:cxn>
                <a:cxn ang="0">
                  <a:pos x="16" y="27"/>
                </a:cxn>
                <a:cxn ang="0">
                  <a:pos x="9" y="38"/>
                </a:cxn>
                <a:cxn ang="0">
                  <a:pos x="5" y="48"/>
                </a:cxn>
                <a:cxn ang="0">
                  <a:pos x="1" y="58"/>
                </a:cxn>
                <a:cxn ang="0">
                  <a:pos x="0" y="65"/>
                </a:cxn>
                <a:cxn ang="0">
                  <a:pos x="1" y="68"/>
                </a:cxn>
                <a:cxn ang="0">
                  <a:pos x="5" y="67"/>
                </a:cxn>
                <a:cxn ang="0">
                  <a:pos x="8" y="62"/>
                </a:cxn>
                <a:cxn ang="0">
                  <a:pos x="12" y="54"/>
                </a:cxn>
                <a:cxn ang="0">
                  <a:pos x="16" y="44"/>
                </a:cxn>
                <a:cxn ang="0">
                  <a:pos x="21" y="32"/>
                </a:cxn>
                <a:cxn ang="0">
                  <a:pos x="27" y="21"/>
                </a:cxn>
                <a:cxn ang="0">
                  <a:pos x="32" y="9"/>
                </a:cxn>
                <a:cxn ang="0">
                  <a:pos x="38" y="0"/>
                </a:cxn>
              </a:cxnLst>
              <a:rect l="0" t="0" r="r" b="b"/>
              <a:pathLst>
                <a:path w="38" h="68">
                  <a:moveTo>
                    <a:pt x="38" y="0"/>
                  </a:moveTo>
                  <a:lnTo>
                    <a:pt x="30" y="7"/>
                  </a:lnTo>
                  <a:lnTo>
                    <a:pt x="23" y="16"/>
                  </a:lnTo>
                  <a:lnTo>
                    <a:pt x="16" y="27"/>
                  </a:lnTo>
                  <a:lnTo>
                    <a:pt x="9" y="38"/>
                  </a:lnTo>
                  <a:lnTo>
                    <a:pt x="5" y="48"/>
                  </a:lnTo>
                  <a:lnTo>
                    <a:pt x="1" y="58"/>
                  </a:lnTo>
                  <a:lnTo>
                    <a:pt x="0" y="65"/>
                  </a:lnTo>
                  <a:lnTo>
                    <a:pt x="1" y="68"/>
                  </a:lnTo>
                  <a:lnTo>
                    <a:pt x="5" y="67"/>
                  </a:lnTo>
                  <a:lnTo>
                    <a:pt x="8" y="62"/>
                  </a:lnTo>
                  <a:lnTo>
                    <a:pt x="12" y="54"/>
                  </a:lnTo>
                  <a:lnTo>
                    <a:pt x="16" y="44"/>
                  </a:lnTo>
                  <a:lnTo>
                    <a:pt x="21" y="32"/>
                  </a:lnTo>
                  <a:lnTo>
                    <a:pt x="27" y="21"/>
                  </a:lnTo>
                  <a:lnTo>
                    <a:pt x="32" y="9"/>
                  </a:lnTo>
                  <a:lnTo>
                    <a:pt x="38" y="0"/>
                  </a:lnTo>
                  <a:close/>
                </a:path>
              </a:pathLst>
            </a:custGeom>
            <a:solidFill>
              <a:srgbClr val="006600"/>
            </a:solidFill>
            <a:ln w="9525">
              <a:noFill/>
              <a:round/>
              <a:headEnd/>
              <a:tailEnd/>
            </a:ln>
          </p:spPr>
          <p:txBody>
            <a:bodyPr/>
            <a:lstStyle/>
            <a:p>
              <a:endParaRPr lang="en-US"/>
            </a:p>
          </p:txBody>
        </p:sp>
        <p:sp>
          <p:nvSpPr>
            <p:cNvPr id="5344" name="Freeform 224"/>
            <p:cNvSpPr>
              <a:spLocks/>
            </p:cNvSpPr>
            <p:nvPr/>
          </p:nvSpPr>
          <p:spPr bwMode="auto">
            <a:xfrm>
              <a:off x="1872" y="1146"/>
              <a:ext cx="22" cy="38"/>
            </a:xfrm>
            <a:custGeom>
              <a:avLst/>
              <a:gdLst/>
              <a:ahLst/>
              <a:cxnLst>
                <a:cxn ang="0">
                  <a:pos x="1" y="75"/>
                </a:cxn>
                <a:cxn ang="0">
                  <a:pos x="0" y="72"/>
                </a:cxn>
                <a:cxn ang="0">
                  <a:pos x="1" y="65"/>
                </a:cxn>
                <a:cxn ang="0">
                  <a:pos x="4" y="55"/>
                </a:cxn>
                <a:cxn ang="0">
                  <a:pos x="9" y="44"/>
                </a:cxn>
                <a:cxn ang="0">
                  <a:pos x="16" y="31"/>
                </a:cxn>
                <a:cxn ang="0">
                  <a:pos x="24" y="20"/>
                </a:cxn>
                <a:cxn ang="0">
                  <a:pos x="34" y="8"/>
                </a:cxn>
                <a:cxn ang="0">
                  <a:pos x="45" y="0"/>
                </a:cxn>
                <a:cxn ang="0">
                  <a:pos x="39" y="9"/>
                </a:cxn>
                <a:cxn ang="0">
                  <a:pos x="33" y="21"/>
                </a:cxn>
                <a:cxn ang="0">
                  <a:pos x="26" y="34"/>
                </a:cxn>
                <a:cxn ang="0">
                  <a:pos x="21" y="46"/>
                </a:cxn>
                <a:cxn ang="0">
                  <a:pos x="14" y="58"/>
                </a:cxn>
                <a:cxn ang="0">
                  <a:pos x="9" y="67"/>
                </a:cxn>
                <a:cxn ang="0">
                  <a:pos x="4" y="74"/>
                </a:cxn>
                <a:cxn ang="0">
                  <a:pos x="1" y="75"/>
                </a:cxn>
              </a:cxnLst>
              <a:rect l="0" t="0" r="r" b="b"/>
              <a:pathLst>
                <a:path w="45" h="75">
                  <a:moveTo>
                    <a:pt x="1" y="75"/>
                  </a:moveTo>
                  <a:lnTo>
                    <a:pt x="0" y="72"/>
                  </a:lnTo>
                  <a:lnTo>
                    <a:pt x="1" y="65"/>
                  </a:lnTo>
                  <a:lnTo>
                    <a:pt x="4" y="55"/>
                  </a:lnTo>
                  <a:lnTo>
                    <a:pt x="9" y="44"/>
                  </a:lnTo>
                  <a:lnTo>
                    <a:pt x="16" y="31"/>
                  </a:lnTo>
                  <a:lnTo>
                    <a:pt x="24" y="20"/>
                  </a:lnTo>
                  <a:lnTo>
                    <a:pt x="34" y="8"/>
                  </a:lnTo>
                  <a:lnTo>
                    <a:pt x="45" y="0"/>
                  </a:lnTo>
                  <a:lnTo>
                    <a:pt x="39" y="9"/>
                  </a:lnTo>
                  <a:lnTo>
                    <a:pt x="33" y="21"/>
                  </a:lnTo>
                  <a:lnTo>
                    <a:pt x="26" y="34"/>
                  </a:lnTo>
                  <a:lnTo>
                    <a:pt x="21" y="46"/>
                  </a:lnTo>
                  <a:lnTo>
                    <a:pt x="14" y="58"/>
                  </a:lnTo>
                  <a:lnTo>
                    <a:pt x="9" y="67"/>
                  </a:lnTo>
                  <a:lnTo>
                    <a:pt x="4" y="74"/>
                  </a:lnTo>
                  <a:lnTo>
                    <a:pt x="1" y="75"/>
                  </a:lnTo>
                  <a:close/>
                </a:path>
              </a:pathLst>
            </a:custGeom>
            <a:solidFill>
              <a:srgbClr val="006600"/>
            </a:solidFill>
            <a:ln w="9525">
              <a:noFill/>
              <a:round/>
              <a:headEnd/>
              <a:tailEnd/>
            </a:ln>
          </p:spPr>
          <p:txBody>
            <a:bodyPr/>
            <a:lstStyle/>
            <a:p>
              <a:endParaRPr lang="en-US"/>
            </a:p>
          </p:txBody>
        </p:sp>
        <p:sp>
          <p:nvSpPr>
            <p:cNvPr id="5345" name="Freeform 225"/>
            <p:cNvSpPr>
              <a:spLocks/>
            </p:cNvSpPr>
            <p:nvPr/>
          </p:nvSpPr>
          <p:spPr bwMode="auto">
            <a:xfrm>
              <a:off x="1895" y="1143"/>
              <a:ext cx="30" cy="49"/>
            </a:xfrm>
            <a:custGeom>
              <a:avLst/>
              <a:gdLst/>
              <a:ahLst/>
              <a:cxnLst>
                <a:cxn ang="0">
                  <a:pos x="1" y="98"/>
                </a:cxn>
                <a:cxn ang="0">
                  <a:pos x="0" y="92"/>
                </a:cxn>
                <a:cxn ang="0">
                  <a:pos x="2" y="82"/>
                </a:cxn>
                <a:cxn ang="0">
                  <a:pos x="8" y="68"/>
                </a:cxn>
                <a:cxn ang="0">
                  <a:pos x="15" y="52"/>
                </a:cxn>
                <a:cxn ang="0">
                  <a:pos x="25" y="36"/>
                </a:cxn>
                <a:cxn ang="0">
                  <a:pos x="37" y="21"/>
                </a:cxn>
                <a:cxn ang="0">
                  <a:pos x="48" y="8"/>
                </a:cxn>
                <a:cxn ang="0">
                  <a:pos x="60" y="0"/>
                </a:cxn>
                <a:cxn ang="0">
                  <a:pos x="55" y="8"/>
                </a:cxn>
                <a:cxn ang="0">
                  <a:pos x="48" y="21"/>
                </a:cxn>
                <a:cxn ang="0">
                  <a:pos x="40" y="37"/>
                </a:cxn>
                <a:cxn ang="0">
                  <a:pos x="31" y="56"/>
                </a:cxn>
                <a:cxn ang="0">
                  <a:pos x="22" y="72"/>
                </a:cxn>
                <a:cxn ang="0">
                  <a:pos x="14" y="87"/>
                </a:cxn>
                <a:cxn ang="0">
                  <a:pos x="6" y="96"/>
                </a:cxn>
                <a:cxn ang="0">
                  <a:pos x="1" y="98"/>
                </a:cxn>
              </a:cxnLst>
              <a:rect l="0" t="0" r="r" b="b"/>
              <a:pathLst>
                <a:path w="60" h="98">
                  <a:moveTo>
                    <a:pt x="1" y="98"/>
                  </a:moveTo>
                  <a:lnTo>
                    <a:pt x="0" y="92"/>
                  </a:lnTo>
                  <a:lnTo>
                    <a:pt x="2" y="82"/>
                  </a:lnTo>
                  <a:lnTo>
                    <a:pt x="8" y="68"/>
                  </a:lnTo>
                  <a:lnTo>
                    <a:pt x="15" y="52"/>
                  </a:lnTo>
                  <a:lnTo>
                    <a:pt x="25" y="36"/>
                  </a:lnTo>
                  <a:lnTo>
                    <a:pt x="37" y="21"/>
                  </a:lnTo>
                  <a:lnTo>
                    <a:pt x="48" y="8"/>
                  </a:lnTo>
                  <a:lnTo>
                    <a:pt x="60" y="0"/>
                  </a:lnTo>
                  <a:lnTo>
                    <a:pt x="55" y="8"/>
                  </a:lnTo>
                  <a:lnTo>
                    <a:pt x="48" y="21"/>
                  </a:lnTo>
                  <a:lnTo>
                    <a:pt x="40" y="37"/>
                  </a:lnTo>
                  <a:lnTo>
                    <a:pt x="31" y="56"/>
                  </a:lnTo>
                  <a:lnTo>
                    <a:pt x="22" y="72"/>
                  </a:lnTo>
                  <a:lnTo>
                    <a:pt x="14" y="87"/>
                  </a:lnTo>
                  <a:lnTo>
                    <a:pt x="6" y="96"/>
                  </a:lnTo>
                  <a:lnTo>
                    <a:pt x="1" y="98"/>
                  </a:lnTo>
                  <a:close/>
                </a:path>
              </a:pathLst>
            </a:custGeom>
            <a:solidFill>
              <a:srgbClr val="006600"/>
            </a:solidFill>
            <a:ln w="9525">
              <a:noFill/>
              <a:round/>
              <a:headEnd/>
              <a:tailEnd/>
            </a:ln>
          </p:spPr>
          <p:txBody>
            <a:bodyPr/>
            <a:lstStyle/>
            <a:p>
              <a:endParaRPr lang="en-US"/>
            </a:p>
          </p:txBody>
        </p:sp>
        <p:sp>
          <p:nvSpPr>
            <p:cNvPr id="5346" name="Freeform 226"/>
            <p:cNvSpPr>
              <a:spLocks/>
            </p:cNvSpPr>
            <p:nvPr/>
          </p:nvSpPr>
          <p:spPr bwMode="auto">
            <a:xfrm>
              <a:off x="1921" y="1146"/>
              <a:ext cx="33" cy="52"/>
            </a:xfrm>
            <a:custGeom>
              <a:avLst/>
              <a:gdLst/>
              <a:ahLst/>
              <a:cxnLst>
                <a:cxn ang="0">
                  <a:pos x="1" y="105"/>
                </a:cxn>
                <a:cxn ang="0">
                  <a:pos x="0" y="99"/>
                </a:cxn>
                <a:cxn ang="0">
                  <a:pos x="3" y="88"/>
                </a:cxn>
                <a:cxn ang="0">
                  <a:pos x="9" y="71"/>
                </a:cxn>
                <a:cxn ang="0">
                  <a:pos x="19" y="54"/>
                </a:cxn>
                <a:cxn ang="0">
                  <a:pos x="30" y="36"/>
                </a:cxn>
                <a:cxn ang="0">
                  <a:pos x="42" y="20"/>
                </a:cxn>
                <a:cxn ang="0">
                  <a:pos x="54" y="7"/>
                </a:cxn>
                <a:cxn ang="0">
                  <a:pos x="65" y="0"/>
                </a:cxn>
                <a:cxn ang="0">
                  <a:pos x="61" y="8"/>
                </a:cxn>
                <a:cxn ang="0">
                  <a:pos x="54" y="22"/>
                </a:cxn>
                <a:cxn ang="0">
                  <a:pos x="45" y="39"/>
                </a:cxn>
                <a:cxn ang="0">
                  <a:pos x="33" y="58"/>
                </a:cxn>
                <a:cxn ang="0">
                  <a:pos x="23" y="76"/>
                </a:cxn>
                <a:cxn ang="0">
                  <a:pos x="14" y="91"/>
                </a:cxn>
                <a:cxn ang="0">
                  <a:pos x="5" y="101"/>
                </a:cxn>
                <a:cxn ang="0">
                  <a:pos x="1" y="105"/>
                </a:cxn>
              </a:cxnLst>
              <a:rect l="0" t="0" r="r" b="b"/>
              <a:pathLst>
                <a:path w="65" h="105">
                  <a:moveTo>
                    <a:pt x="1" y="105"/>
                  </a:moveTo>
                  <a:lnTo>
                    <a:pt x="0" y="99"/>
                  </a:lnTo>
                  <a:lnTo>
                    <a:pt x="3" y="88"/>
                  </a:lnTo>
                  <a:lnTo>
                    <a:pt x="9" y="71"/>
                  </a:lnTo>
                  <a:lnTo>
                    <a:pt x="19" y="54"/>
                  </a:lnTo>
                  <a:lnTo>
                    <a:pt x="30" y="36"/>
                  </a:lnTo>
                  <a:lnTo>
                    <a:pt x="42" y="20"/>
                  </a:lnTo>
                  <a:lnTo>
                    <a:pt x="54" y="7"/>
                  </a:lnTo>
                  <a:lnTo>
                    <a:pt x="65" y="0"/>
                  </a:lnTo>
                  <a:lnTo>
                    <a:pt x="61" y="8"/>
                  </a:lnTo>
                  <a:lnTo>
                    <a:pt x="54" y="22"/>
                  </a:lnTo>
                  <a:lnTo>
                    <a:pt x="45" y="39"/>
                  </a:lnTo>
                  <a:lnTo>
                    <a:pt x="33" y="58"/>
                  </a:lnTo>
                  <a:lnTo>
                    <a:pt x="23" y="76"/>
                  </a:lnTo>
                  <a:lnTo>
                    <a:pt x="14" y="91"/>
                  </a:lnTo>
                  <a:lnTo>
                    <a:pt x="5" y="101"/>
                  </a:lnTo>
                  <a:lnTo>
                    <a:pt x="1" y="105"/>
                  </a:lnTo>
                  <a:close/>
                </a:path>
              </a:pathLst>
            </a:custGeom>
            <a:solidFill>
              <a:srgbClr val="006600"/>
            </a:solidFill>
            <a:ln w="9525">
              <a:noFill/>
              <a:round/>
              <a:headEnd/>
              <a:tailEnd/>
            </a:ln>
          </p:spPr>
          <p:txBody>
            <a:bodyPr/>
            <a:lstStyle/>
            <a:p>
              <a:endParaRPr lang="en-US"/>
            </a:p>
          </p:txBody>
        </p:sp>
        <p:sp>
          <p:nvSpPr>
            <p:cNvPr id="5347" name="Freeform 227"/>
            <p:cNvSpPr>
              <a:spLocks/>
            </p:cNvSpPr>
            <p:nvPr/>
          </p:nvSpPr>
          <p:spPr bwMode="auto">
            <a:xfrm>
              <a:off x="1938" y="1150"/>
              <a:ext cx="35" cy="43"/>
            </a:xfrm>
            <a:custGeom>
              <a:avLst/>
              <a:gdLst/>
              <a:ahLst/>
              <a:cxnLst>
                <a:cxn ang="0">
                  <a:pos x="0" y="87"/>
                </a:cxn>
                <a:cxn ang="0">
                  <a:pos x="0" y="82"/>
                </a:cxn>
                <a:cxn ang="0">
                  <a:pos x="5" y="72"/>
                </a:cxn>
                <a:cxn ang="0">
                  <a:pos x="14" y="58"/>
                </a:cxn>
                <a:cxn ang="0">
                  <a:pos x="25" y="43"/>
                </a:cxn>
                <a:cxn ang="0">
                  <a:pos x="37" y="28"/>
                </a:cxn>
                <a:cxn ang="0">
                  <a:pos x="50" y="14"/>
                </a:cxn>
                <a:cxn ang="0">
                  <a:pos x="62" y="5"/>
                </a:cxn>
                <a:cxn ang="0">
                  <a:pos x="71" y="0"/>
                </a:cxn>
                <a:cxn ang="0">
                  <a:pos x="66" y="8"/>
                </a:cxn>
                <a:cxn ang="0">
                  <a:pos x="57" y="21"/>
                </a:cxn>
                <a:cxn ang="0">
                  <a:pos x="46" y="36"/>
                </a:cxn>
                <a:cxn ang="0">
                  <a:pos x="35" y="52"/>
                </a:cxn>
                <a:cxn ang="0">
                  <a:pos x="24" y="67"/>
                </a:cxn>
                <a:cxn ang="0">
                  <a:pos x="14" y="79"/>
                </a:cxn>
                <a:cxn ang="0">
                  <a:pos x="6" y="85"/>
                </a:cxn>
                <a:cxn ang="0">
                  <a:pos x="0" y="87"/>
                </a:cxn>
              </a:cxnLst>
              <a:rect l="0" t="0" r="r" b="b"/>
              <a:pathLst>
                <a:path w="71" h="87">
                  <a:moveTo>
                    <a:pt x="0" y="87"/>
                  </a:moveTo>
                  <a:lnTo>
                    <a:pt x="0" y="82"/>
                  </a:lnTo>
                  <a:lnTo>
                    <a:pt x="5" y="72"/>
                  </a:lnTo>
                  <a:lnTo>
                    <a:pt x="14" y="58"/>
                  </a:lnTo>
                  <a:lnTo>
                    <a:pt x="25" y="43"/>
                  </a:lnTo>
                  <a:lnTo>
                    <a:pt x="37" y="28"/>
                  </a:lnTo>
                  <a:lnTo>
                    <a:pt x="50" y="14"/>
                  </a:lnTo>
                  <a:lnTo>
                    <a:pt x="62" y="5"/>
                  </a:lnTo>
                  <a:lnTo>
                    <a:pt x="71" y="0"/>
                  </a:lnTo>
                  <a:lnTo>
                    <a:pt x="66" y="8"/>
                  </a:lnTo>
                  <a:lnTo>
                    <a:pt x="57" y="21"/>
                  </a:lnTo>
                  <a:lnTo>
                    <a:pt x="46" y="36"/>
                  </a:lnTo>
                  <a:lnTo>
                    <a:pt x="35" y="52"/>
                  </a:lnTo>
                  <a:lnTo>
                    <a:pt x="24" y="67"/>
                  </a:lnTo>
                  <a:lnTo>
                    <a:pt x="14" y="79"/>
                  </a:lnTo>
                  <a:lnTo>
                    <a:pt x="6" y="85"/>
                  </a:lnTo>
                  <a:lnTo>
                    <a:pt x="0" y="87"/>
                  </a:lnTo>
                  <a:close/>
                </a:path>
              </a:pathLst>
            </a:custGeom>
            <a:solidFill>
              <a:srgbClr val="006600"/>
            </a:solidFill>
            <a:ln w="9525">
              <a:noFill/>
              <a:round/>
              <a:headEnd/>
              <a:tailEnd/>
            </a:ln>
          </p:spPr>
          <p:txBody>
            <a:bodyPr/>
            <a:lstStyle/>
            <a:p>
              <a:endParaRPr lang="en-US"/>
            </a:p>
          </p:txBody>
        </p:sp>
        <p:sp>
          <p:nvSpPr>
            <p:cNvPr id="5348" name="Freeform 228"/>
            <p:cNvSpPr>
              <a:spLocks/>
            </p:cNvSpPr>
            <p:nvPr/>
          </p:nvSpPr>
          <p:spPr bwMode="auto">
            <a:xfrm>
              <a:off x="1957" y="1156"/>
              <a:ext cx="30" cy="36"/>
            </a:xfrm>
            <a:custGeom>
              <a:avLst/>
              <a:gdLst/>
              <a:ahLst/>
              <a:cxnLst>
                <a:cxn ang="0">
                  <a:pos x="1" y="71"/>
                </a:cxn>
                <a:cxn ang="0">
                  <a:pos x="0" y="67"/>
                </a:cxn>
                <a:cxn ang="0">
                  <a:pos x="4" y="59"/>
                </a:cxn>
                <a:cxn ang="0">
                  <a:pos x="8" y="47"/>
                </a:cxn>
                <a:cxn ang="0">
                  <a:pos x="16" y="35"/>
                </a:cxn>
                <a:cxn ang="0">
                  <a:pos x="27" y="24"/>
                </a:cxn>
                <a:cxn ang="0">
                  <a:pos x="37" y="12"/>
                </a:cxn>
                <a:cxn ang="0">
                  <a:pos x="48" y="4"/>
                </a:cxn>
                <a:cxn ang="0">
                  <a:pos x="61" y="0"/>
                </a:cxn>
                <a:cxn ang="0">
                  <a:pos x="55" y="7"/>
                </a:cxn>
                <a:cxn ang="0">
                  <a:pos x="47" y="17"/>
                </a:cxn>
                <a:cxn ang="0">
                  <a:pos x="38" y="30"/>
                </a:cxn>
                <a:cxn ang="0">
                  <a:pos x="29" y="42"/>
                </a:cxn>
                <a:cxn ang="0">
                  <a:pos x="20" y="55"/>
                </a:cxn>
                <a:cxn ang="0">
                  <a:pos x="12" y="64"/>
                </a:cxn>
                <a:cxn ang="0">
                  <a:pos x="5" y="70"/>
                </a:cxn>
                <a:cxn ang="0">
                  <a:pos x="1" y="71"/>
                </a:cxn>
              </a:cxnLst>
              <a:rect l="0" t="0" r="r" b="b"/>
              <a:pathLst>
                <a:path w="61" h="71">
                  <a:moveTo>
                    <a:pt x="1" y="71"/>
                  </a:moveTo>
                  <a:lnTo>
                    <a:pt x="0" y="67"/>
                  </a:lnTo>
                  <a:lnTo>
                    <a:pt x="4" y="59"/>
                  </a:lnTo>
                  <a:lnTo>
                    <a:pt x="8" y="47"/>
                  </a:lnTo>
                  <a:lnTo>
                    <a:pt x="16" y="35"/>
                  </a:lnTo>
                  <a:lnTo>
                    <a:pt x="27" y="24"/>
                  </a:lnTo>
                  <a:lnTo>
                    <a:pt x="37" y="12"/>
                  </a:lnTo>
                  <a:lnTo>
                    <a:pt x="48" y="4"/>
                  </a:lnTo>
                  <a:lnTo>
                    <a:pt x="61" y="0"/>
                  </a:lnTo>
                  <a:lnTo>
                    <a:pt x="55" y="7"/>
                  </a:lnTo>
                  <a:lnTo>
                    <a:pt x="47" y="17"/>
                  </a:lnTo>
                  <a:lnTo>
                    <a:pt x="38" y="30"/>
                  </a:lnTo>
                  <a:lnTo>
                    <a:pt x="29" y="42"/>
                  </a:lnTo>
                  <a:lnTo>
                    <a:pt x="20" y="55"/>
                  </a:lnTo>
                  <a:lnTo>
                    <a:pt x="12" y="64"/>
                  </a:lnTo>
                  <a:lnTo>
                    <a:pt x="5" y="70"/>
                  </a:lnTo>
                  <a:lnTo>
                    <a:pt x="1" y="71"/>
                  </a:lnTo>
                  <a:close/>
                </a:path>
              </a:pathLst>
            </a:custGeom>
            <a:solidFill>
              <a:srgbClr val="006600"/>
            </a:solidFill>
            <a:ln w="9525">
              <a:noFill/>
              <a:round/>
              <a:headEnd/>
              <a:tailEnd/>
            </a:ln>
          </p:spPr>
          <p:txBody>
            <a:bodyPr/>
            <a:lstStyle/>
            <a:p>
              <a:endParaRPr lang="en-US"/>
            </a:p>
          </p:txBody>
        </p:sp>
        <p:sp>
          <p:nvSpPr>
            <p:cNvPr id="5349" name="Freeform 229"/>
            <p:cNvSpPr>
              <a:spLocks/>
            </p:cNvSpPr>
            <p:nvPr/>
          </p:nvSpPr>
          <p:spPr bwMode="auto">
            <a:xfrm>
              <a:off x="1976" y="1166"/>
              <a:ext cx="26" cy="25"/>
            </a:xfrm>
            <a:custGeom>
              <a:avLst/>
              <a:gdLst/>
              <a:ahLst/>
              <a:cxnLst>
                <a:cxn ang="0">
                  <a:pos x="0" y="51"/>
                </a:cxn>
                <a:cxn ang="0">
                  <a:pos x="0" y="48"/>
                </a:cxn>
                <a:cxn ang="0">
                  <a:pos x="4" y="41"/>
                </a:cxn>
                <a:cxn ang="0">
                  <a:pos x="10" y="31"/>
                </a:cxn>
                <a:cxn ang="0">
                  <a:pos x="20" y="22"/>
                </a:cxn>
                <a:cxn ang="0">
                  <a:pos x="29" y="14"/>
                </a:cxn>
                <a:cxn ang="0">
                  <a:pos x="38" y="6"/>
                </a:cxn>
                <a:cxn ang="0">
                  <a:pos x="47" y="1"/>
                </a:cxn>
                <a:cxn ang="0">
                  <a:pos x="53" y="0"/>
                </a:cxn>
                <a:cxn ang="0">
                  <a:pos x="47" y="6"/>
                </a:cxn>
                <a:cxn ang="0">
                  <a:pos x="40" y="13"/>
                </a:cxn>
                <a:cxn ang="0">
                  <a:pos x="33" y="21"/>
                </a:cxn>
                <a:cxn ang="0">
                  <a:pos x="25" y="30"/>
                </a:cxn>
                <a:cxn ang="0">
                  <a:pos x="19" y="38"/>
                </a:cxn>
                <a:cxn ang="0">
                  <a:pos x="10" y="45"/>
                </a:cxn>
                <a:cxn ang="0">
                  <a:pos x="5" y="50"/>
                </a:cxn>
                <a:cxn ang="0">
                  <a:pos x="0" y="51"/>
                </a:cxn>
              </a:cxnLst>
              <a:rect l="0" t="0" r="r" b="b"/>
              <a:pathLst>
                <a:path w="53" h="51">
                  <a:moveTo>
                    <a:pt x="0" y="51"/>
                  </a:moveTo>
                  <a:lnTo>
                    <a:pt x="0" y="48"/>
                  </a:lnTo>
                  <a:lnTo>
                    <a:pt x="4" y="41"/>
                  </a:lnTo>
                  <a:lnTo>
                    <a:pt x="10" y="31"/>
                  </a:lnTo>
                  <a:lnTo>
                    <a:pt x="20" y="22"/>
                  </a:lnTo>
                  <a:lnTo>
                    <a:pt x="29" y="14"/>
                  </a:lnTo>
                  <a:lnTo>
                    <a:pt x="38" y="6"/>
                  </a:lnTo>
                  <a:lnTo>
                    <a:pt x="47" y="1"/>
                  </a:lnTo>
                  <a:lnTo>
                    <a:pt x="53" y="0"/>
                  </a:lnTo>
                  <a:lnTo>
                    <a:pt x="47" y="6"/>
                  </a:lnTo>
                  <a:lnTo>
                    <a:pt x="40" y="13"/>
                  </a:lnTo>
                  <a:lnTo>
                    <a:pt x="33" y="21"/>
                  </a:lnTo>
                  <a:lnTo>
                    <a:pt x="25" y="30"/>
                  </a:lnTo>
                  <a:lnTo>
                    <a:pt x="19" y="38"/>
                  </a:lnTo>
                  <a:lnTo>
                    <a:pt x="10" y="45"/>
                  </a:lnTo>
                  <a:lnTo>
                    <a:pt x="5" y="50"/>
                  </a:lnTo>
                  <a:lnTo>
                    <a:pt x="0" y="51"/>
                  </a:lnTo>
                  <a:close/>
                </a:path>
              </a:pathLst>
            </a:custGeom>
            <a:solidFill>
              <a:srgbClr val="006600"/>
            </a:solidFill>
            <a:ln w="9525">
              <a:noFill/>
              <a:round/>
              <a:headEnd/>
              <a:tailEnd/>
            </a:ln>
          </p:spPr>
          <p:txBody>
            <a:bodyPr/>
            <a:lstStyle/>
            <a:p>
              <a:endParaRPr lang="en-US"/>
            </a:p>
          </p:txBody>
        </p:sp>
        <p:sp>
          <p:nvSpPr>
            <p:cNvPr id="5350" name="Freeform 230"/>
            <p:cNvSpPr>
              <a:spLocks/>
            </p:cNvSpPr>
            <p:nvPr/>
          </p:nvSpPr>
          <p:spPr bwMode="auto">
            <a:xfrm>
              <a:off x="1993" y="1171"/>
              <a:ext cx="18" cy="18"/>
            </a:xfrm>
            <a:custGeom>
              <a:avLst/>
              <a:gdLst/>
              <a:ahLst/>
              <a:cxnLst>
                <a:cxn ang="0">
                  <a:pos x="0" y="32"/>
                </a:cxn>
                <a:cxn ang="0">
                  <a:pos x="0" y="29"/>
                </a:cxn>
                <a:cxn ang="0">
                  <a:pos x="1" y="24"/>
                </a:cxn>
                <a:cxn ang="0">
                  <a:pos x="6" y="18"/>
                </a:cxn>
                <a:cxn ang="0">
                  <a:pos x="10" y="11"/>
                </a:cxn>
                <a:cxn ang="0">
                  <a:pos x="16" y="6"/>
                </a:cxn>
                <a:cxn ang="0">
                  <a:pos x="23" y="2"/>
                </a:cxn>
                <a:cxn ang="0">
                  <a:pos x="29" y="0"/>
                </a:cxn>
                <a:cxn ang="0">
                  <a:pos x="34" y="1"/>
                </a:cxn>
                <a:cxn ang="0">
                  <a:pos x="27" y="3"/>
                </a:cxn>
                <a:cxn ang="0">
                  <a:pos x="22" y="8"/>
                </a:cxn>
                <a:cxn ang="0">
                  <a:pos x="17" y="15"/>
                </a:cxn>
                <a:cxn ang="0">
                  <a:pos x="12" y="22"/>
                </a:cxn>
                <a:cxn ang="0">
                  <a:pos x="8" y="29"/>
                </a:cxn>
                <a:cxn ang="0">
                  <a:pos x="6" y="33"/>
                </a:cxn>
                <a:cxn ang="0">
                  <a:pos x="2" y="34"/>
                </a:cxn>
                <a:cxn ang="0">
                  <a:pos x="0" y="32"/>
                </a:cxn>
              </a:cxnLst>
              <a:rect l="0" t="0" r="r" b="b"/>
              <a:pathLst>
                <a:path w="34" h="34">
                  <a:moveTo>
                    <a:pt x="0" y="32"/>
                  </a:moveTo>
                  <a:lnTo>
                    <a:pt x="0" y="29"/>
                  </a:lnTo>
                  <a:lnTo>
                    <a:pt x="1" y="24"/>
                  </a:lnTo>
                  <a:lnTo>
                    <a:pt x="6" y="18"/>
                  </a:lnTo>
                  <a:lnTo>
                    <a:pt x="10" y="11"/>
                  </a:lnTo>
                  <a:lnTo>
                    <a:pt x="16" y="6"/>
                  </a:lnTo>
                  <a:lnTo>
                    <a:pt x="23" y="2"/>
                  </a:lnTo>
                  <a:lnTo>
                    <a:pt x="29" y="0"/>
                  </a:lnTo>
                  <a:lnTo>
                    <a:pt x="34" y="1"/>
                  </a:lnTo>
                  <a:lnTo>
                    <a:pt x="27" y="3"/>
                  </a:lnTo>
                  <a:lnTo>
                    <a:pt x="22" y="8"/>
                  </a:lnTo>
                  <a:lnTo>
                    <a:pt x="17" y="15"/>
                  </a:lnTo>
                  <a:lnTo>
                    <a:pt x="12" y="22"/>
                  </a:lnTo>
                  <a:lnTo>
                    <a:pt x="8" y="29"/>
                  </a:lnTo>
                  <a:lnTo>
                    <a:pt x="6" y="33"/>
                  </a:lnTo>
                  <a:lnTo>
                    <a:pt x="2" y="34"/>
                  </a:lnTo>
                  <a:lnTo>
                    <a:pt x="0" y="32"/>
                  </a:lnTo>
                  <a:close/>
                </a:path>
              </a:pathLst>
            </a:custGeom>
            <a:solidFill>
              <a:srgbClr val="006600"/>
            </a:solidFill>
            <a:ln w="9525">
              <a:noFill/>
              <a:round/>
              <a:headEnd/>
              <a:tailEnd/>
            </a:ln>
          </p:spPr>
          <p:txBody>
            <a:bodyPr/>
            <a:lstStyle/>
            <a:p>
              <a:endParaRPr lang="en-US"/>
            </a:p>
          </p:txBody>
        </p:sp>
        <p:sp>
          <p:nvSpPr>
            <p:cNvPr id="5351" name="Freeform 231"/>
            <p:cNvSpPr>
              <a:spLocks/>
            </p:cNvSpPr>
            <p:nvPr/>
          </p:nvSpPr>
          <p:spPr bwMode="auto">
            <a:xfrm>
              <a:off x="1848" y="1156"/>
              <a:ext cx="20" cy="22"/>
            </a:xfrm>
            <a:custGeom>
              <a:avLst/>
              <a:gdLst/>
              <a:ahLst/>
              <a:cxnLst>
                <a:cxn ang="0">
                  <a:pos x="40" y="0"/>
                </a:cxn>
                <a:cxn ang="0">
                  <a:pos x="38" y="3"/>
                </a:cxn>
                <a:cxn ang="0">
                  <a:pos x="33" y="10"/>
                </a:cxn>
                <a:cxn ang="0">
                  <a:pos x="28" y="18"/>
                </a:cxn>
                <a:cxn ang="0">
                  <a:pos x="23" y="26"/>
                </a:cxn>
                <a:cxn ang="0">
                  <a:pos x="17" y="34"/>
                </a:cxn>
                <a:cxn ang="0">
                  <a:pos x="11" y="40"/>
                </a:cxn>
                <a:cxn ang="0">
                  <a:pos x="5" y="44"/>
                </a:cxn>
                <a:cxn ang="0">
                  <a:pos x="1" y="42"/>
                </a:cxn>
                <a:cxn ang="0">
                  <a:pos x="0" y="38"/>
                </a:cxn>
                <a:cxn ang="0">
                  <a:pos x="2" y="32"/>
                </a:cxn>
                <a:cxn ang="0">
                  <a:pos x="7" y="26"/>
                </a:cxn>
                <a:cxn ang="0">
                  <a:pos x="13" y="19"/>
                </a:cxn>
                <a:cxn ang="0">
                  <a:pos x="22" y="14"/>
                </a:cxn>
                <a:cxn ang="0">
                  <a:pos x="30" y="8"/>
                </a:cxn>
                <a:cxn ang="0">
                  <a:pos x="35" y="3"/>
                </a:cxn>
                <a:cxn ang="0">
                  <a:pos x="40" y="0"/>
                </a:cxn>
              </a:cxnLst>
              <a:rect l="0" t="0" r="r" b="b"/>
              <a:pathLst>
                <a:path w="40" h="44">
                  <a:moveTo>
                    <a:pt x="40" y="0"/>
                  </a:moveTo>
                  <a:lnTo>
                    <a:pt x="38" y="3"/>
                  </a:lnTo>
                  <a:lnTo>
                    <a:pt x="33" y="10"/>
                  </a:lnTo>
                  <a:lnTo>
                    <a:pt x="28" y="18"/>
                  </a:lnTo>
                  <a:lnTo>
                    <a:pt x="23" y="26"/>
                  </a:lnTo>
                  <a:lnTo>
                    <a:pt x="17" y="34"/>
                  </a:lnTo>
                  <a:lnTo>
                    <a:pt x="11" y="40"/>
                  </a:lnTo>
                  <a:lnTo>
                    <a:pt x="5" y="44"/>
                  </a:lnTo>
                  <a:lnTo>
                    <a:pt x="1" y="42"/>
                  </a:lnTo>
                  <a:lnTo>
                    <a:pt x="0" y="38"/>
                  </a:lnTo>
                  <a:lnTo>
                    <a:pt x="2" y="32"/>
                  </a:lnTo>
                  <a:lnTo>
                    <a:pt x="7" y="26"/>
                  </a:lnTo>
                  <a:lnTo>
                    <a:pt x="13" y="19"/>
                  </a:lnTo>
                  <a:lnTo>
                    <a:pt x="22" y="14"/>
                  </a:lnTo>
                  <a:lnTo>
                    <a:pt x="30" y="8"/>
                  </a:lnTo>
                  <a:lnTo>
                    <a:pt x="35" y="3"/>
                  </a:lnTo>
                  <a:lnTo>
                    <a:pt x="40" y="0"/>
                  </a:lnTo>
                  <a:close/>
                </a:path>
              </a:pathLst>
            </a:custGeom>
            <a:solidFill>
              <a:srgbClr val="006600"/>
            </a:solidFill>
            <a:ln w="9525">
              <a:noFill/>
              <a:round/>
              <a:headEnd/>
              <a:tailEnd/>
            </a:ln>
          </p:spPr>
          <p:txBody>
            <a:bodyPr/>
            <a:lstStyle/>
            <a:p>
              <a:endParaRPr lang="en-US"/>
            </a:p>
          </p:txBody>
        </p:sp>
        <p:sp>
          <p:nvSpPr>
            <p:cNvPr id="5352" name="Freeform 232"/>
            <p:cNvSpPr>
              <a:spLocks/>
            </p:cNvSpPr>
            <p:nvPr/>
          </p:nvSpPr>
          <p:spPr bwMode="auto">
            <a:xfrm>
              <a:off x="1845" y="1144"/>
              <a:ext cx="24" cy="11"/>
            </a:xfrm>
            <a:custGeom>
              <a:avLst/>
              <a:gdLst/>
              <a:ahLst/>
              <a:cxnLst>
                <a:cxn ang="0">
                  <a:pos x="47" y="21"/>
                </a:cxn>
                <a:cxn ang="0">
                  <a:pos x="44" y="20"/>
                </a:cxn>
                <a:cxn ang="0">
                  <a:pos x="39" y="17"/>
                </a:cxn>
                <a:cxn ang="0">
                  <a:pos x="32" y="12"/>
                </a:cxn>
                <a:cxn ang="0">
                  <a:pos x="24" y="8"/>
                </a:cxn>
                <a:cxn ang="0">
                  <a:pos x="17" y="4"/>
                </a:cxn>
                <a:cxn ang="0">
                  <a:pos x="9" y="1"/>
                </a:cxn>
                <a:cxn ang="0">
                  <a:pos x="3" y="0"/>
                </a:cxn>
                <a:cxn ang="0">
                  <a:pos x="0" y="2"/>
                </a:cxn>
                <a:cxn ang="0">
                  <a:pos x="0" y="5"/>
                </a:cxn>
                <a:cxn ang="0">
                  <a:pos x="3" y="9"/>
                </a:cxn>
                <a:cxn ang="0">
                  <a:pos x="9" y="12"/>
                </a:cxn>
                <a:cxn ang="0">
                  <a:pos x="17" y="15"/>
                </a:cxn>
                <a:cxn ang="0">
                  <a:pos x="26" y="17"/>
                </a:cxn>
                <a:cxn ang="0">
                  <a:pos x="34" y="19"/>
                </a:cxn>
                <a:cxn ang="0">
                  <a:pos x="41" y="20"/>
                </a:cxn>
                <a:cxn ang="0">
                  <a:pos x="47" y="21"/>
                </a:cxn>
              </a:cxnLst>
              <a:rect l="0" t="0" r="r" b="b"/>
              <a:pathLst>
                <a:path w="47" h="21">
                  <a:moveTo>
                    <a:pt x="47" y="21"/>
                  </a:moveTo>
                  <a:lnTo>
                    <a:pt x="44" y="20"/>
                  </a:lnTo>
                  <a:lnTo>
                    <a:pt x="39" y="17"/>
                  </a:lnTo>
                  <a:lnTo>
                    <a:pt x="32" y="12"/>
                  </a:lnTo>
                  <a:lnTo>
                    <a:pt x="24" y="8"/>
                  </a:lnTo>
                  <a:lnTo>
                    <a:pt x="17" y="4"/>
                  </a:lnTo>
                  <a:lnTo>
                    <a:pt x="9" y="1"/>
                  </a:lnTo>
                  <a:lnTo>
                    <a:pt x="3" y="0"/>
                  </a:lnTo>
                  <a:lnTo>
                    <a:pt x="0" y="2"/>
                  </a:lnTo>
                  <a:lnTo>
                    <a:pt x="0" y="5"/>
                  </a:lnTo>
                  <a:lnTo>
                    <a:pt x="3" y="9"/>
                  </a:lnTo>
                  <a:lnTo>
                    <a:pt x="9" y="12"/>
                  </a:lnTo>
                  <a:lnTo>
                    <a:pt x="17" y="15"/>
                  </a:lnTo>
                  <a:lnTo>
                    <a:pt x="26" y="17"/>
                  </a:lnTo>
                  <a:lnTo>
                    <a:pt x="34" y="19"/>
                  </a:lnTo>
                  <a:lnTo>
                    <a:pt x="41" y="20"/>
                  </a:lnTo>
                  <a:lnTo>
                    <a:pt x="47" y="21"/>
                  </a:lnTo>
                  <a:close/>
                </a:path>
              </a:pathLst>
            </a:custGeom>
            <a:solidFill>
              <a:srgbClr val="006600"/>
            </a:solidFill>
            <a:ln w="9525">
              <a:noFill/>
              <a:round/>
              <a:headEnd/>
              <a:tailEnd/>
            </a:ln>
          </p:spPr>
          <p:txBody>
            <a:bodyPr/>
            <a:lstStyle/>
            <a:p>
              <a:endParaRPr lang="en-US"/>
            </a:p>
          </p:txBody>
        </p:sp>
        <p:sp>
          <p:nvSpPr>
            <p:cNvPr id="5353" name="Freeform 233"/>
            <p:cNvSpPr>
              <a:spLocks/>
            </p:cNvSpPr>
            <p:nvPr/>
          </p:nvSpPr>
          <p:spPr bwMode="auto">
            <a:xfrm>
              <a:off x="1838" y="1157"/>
              <a:ext cx="26" cy="6"/>
            </a:xfrm>
            <a:custGeom>
              <a:avLst/>
              <a:gdLst/>
              <a:ahLst/>
              <a:cxnLst>
                <a:cxn ang="0">
                  <a:pos x="53" y="0"/>
                </a:cxn>
                <a:cxn ang="0">
                  <a:pos x="49" y="0"/>
                </a:cxn>
                <a:cxn ang="0">
                  <a:pos x="43" y="0"/>
                </a:cxn>
                <a:cxn ang="0">
                  <a:pos x="33" y="0"/>
                </a:cxn>
                <a:cxn ang="0">
                  <a:pos x="24" y="0"/>
                </a:cxn>
                <a:cxn ang="0">
                  <a:pos x="15" y="1"/>
                </a:cxn>
                <a:cxn ang="0">
                  <a:pos x="7" y="2"/>
                </a:cxn>
                <a:cxn ang="0">
                  <a:pos x="2" y="5"/>
                </a:cxn>
                <a:cxn ang="0">
                  <a:pos x="0" y="8"/>
                </a:cxn>
                <a:cxn ang="0">
                  <a:pos x="2" y="12"/>
                </a:cxn>
                <a:cxn ang="0">
                  <a:pos x="7" y="13"/>
                </a:cxn>
                <a:cxn ang="0">
                  <a:pos x="14" y="12"/>
                </a:cxn>
                <a:cxn ang="0">
                  <a:pos x="23" y="10"/>
                </a:cxn>
                <a:cxn ang="0">
                  <a:pos x="31" y="7"/>
                </a:cxn>
                <a:cxn ang="0">
                  <a:pos x="40" y="5"/>
                </a:cxn>
                <a:cxn ang="0">
                  <a:pos x="47" y="2"/>
                </a:cxn>
                <a:cxn ang="0">
                  <a:pos x="53" y="0"/>
                </a:cxn>
              </a:cxnLst>
              <a:rect l="0" t="0" r="r" b="b"/>
              <a:pathLst>
                <a:path w="53" h="13">
                  <a:moveTo>
                    <a:pt x="53" y="0"/>
                  </a:moveTo>
                  <a:lnTo>
                    <a:pt x="49" y="0"/>
                  </a:lnTo>
                  <a:lnTo>
                    <a:pt x="43" y="0"/>
                  </a:lnTo>
                  <a:lnTo>
                    <a:pt x="33" y="0"/>
                  </a:lnTo>
                  <a:lnTo>
                    <a:pt x="24" y="0"/>
                  </a:lnTo>
                  <a:lnTo>
                    <a:pt x="15" y="1"/>
                  </a:lnTo>
                  <a:lnTo>
                    <a:pt x="7" y="2"/>
                  </a:lnTo>
                  <a:lnTo>
                    <a:pt x="2" y="5"/>
                  </a:lnTo>
                  <a:lnTo>
                    <a:pt x="0" y="8"/>
                  </a:lnTo>
                  <a:lnTo>
                    <a:pt x="2" y="12"/>
                  </a:lnTo>
                  <a:lnTo>
                    <a:pt x="7" y="13"/>
                  </a:lnTo>
                  <a:lnTo>
                    <a:pt x="14" y="12"/>
                  </a:lnTo>
                  <a:lnTo>
                    <a:pt x="23" y="10"/>
                  </a:lnTo>
                  <a:lnTo>
                    <a:pt x="31" y="7"/>
                  </a:lnTo>
                  <a:lnTo>
                    <a:pt x="40" y="5"/>
                  </a:lnTo>
                  <a:lnTo>
                    <a:pt x="47" y="2"/>
                  </a:lnTo>
                  <a:lnTo>
                    <a:pt x="53" y="0"/>
                  </a:lnTo>
                  <a:close/>
                </a:path>
              </a:pathLst>
            </a:custGeom>
            <a:solidFill>
              <a:srgbClr val="006600"/>
            </a:solidFill>
            <a:ln w="9525">
              <a:noFill/>
              <a:round/>
              <a:headEnd/>
              <a:tailEnd/>
            </a:ln>
          </p:spPr>
          <p:txBody>
            <a:bodyPr/>
            <a:lstStyle/>
            <a:p>
              <a:endParaRPr lang="en-US"/>
            </a:p>
          </p:txBody>
        </p:sp>
        <p:sp>
          <p:nvSpPr>
            <p:cNvPr id="5354" name="Freeform 234"/>
            <p:cNvSpPr>
              <a:spLocks/>
            </p:cNvSpPr>
            <p:nvPr/>
          </p:nvSpPr>
          <p:spPr bwMode="auto">
            <a:xfrm>
              <a:off x="1853" y="1131"/>
              <a:ext cx="24" cy="20"/>
            </a:xfrm>
            <a:custGeom>
              <a:avLst/>
              <a:gdLst/>
              <a:ahLst/>
              <a:cxnLst>
                <a:cxn ang="0">
                  <a:pos x="48" y="41"/>
                </a:cxn>
                <a:cxn ang="0">
                  <a:pos x="42" y="37"/>
                </a:cxn>
                <a:cxn ang="0">
                  <a:pos x="34" y="31"/>
                </a:cxn>
                <a:cxn ang="0">
                  <a:pos x="25" y="26"/>
                </a:cxn>
                <a:cxn ang="0">
                  <a:pos x="16" y="20"/>
                </a:cxn>
                <a:cxn ang="0">
                  <a:pos x="9" y="14"/>
                </a:cxn>
                <a:cxn ang="0">
                  <a:pos x="3" y="8"/>
                </a:cxn>
                <a:cxn ang="0">
                  <a:pos x="0" y="5"/>
                </a:cxn>
                <a:cxn ang="0">
                  <a:pos x="1" y="1"/>
                </a:cxn>
                <a:cxn ang="0">
                  <a:pos x="6" y="0"/>
                </a:cxn>
                <a:cxn ang="0">
                  <a:pos x="11" y="4"/>
                </a:cxn>
                <a:cxn ang="0">
                  <a:pos x="17" y="9"/>
                </a:cxn>
                <a:cxn ang="0">
                  <a:pos x="25" y="15"/>
                </a:cxn>
                <a:cxn ang="0">
                  <a:pos x="32" y="23"/>
                </a:cxn>
                <a:cxn ang="0">
                  <a:pos x="39" y="30"/>
                </a:cxn>
                <a:cxn ang="0">
                  <a:pos x="45" y="37"/>
                </a:cxn>
                <a:cxn ang="0">
                  <a:pos x="48" y="41"/>
                </a:cxn>
              </a:cxnLst>
              <a:rect l="0" t="0" r="r" b="b"/>
              <a:pathLst>
                <a:path w="48" h="41">
                  <a:moveTo>
                    <a:pt x="48" y="41"/>
                  </a:moveTo>
                  <a:lnTo>
                    <a:pt x="42" y="37"/>
                  </a:lnTo>
                  <a:lnTo>
                    <a:pt x="34" y="31"/>
                  </a:lnTo>
                  <a:lnTo>
                    <a:pt x="25" y="26"/>
                  </a:lnTo>
                  <a:lnTo>
                    <a:pt x="16" y="20"/>
                  </a:lnTo>
                  <a:lnTo>
                    <a:pt x="9" y="14"/>
                  </a:lnTo>
                  <a:lnTo>
                    <a:pt x="3" y="8"/>
                  </a:lnTo>
                  <a:lnTo>
                    <a:pt x="0" y="5"/>
                  </a:lnTo>
                  <a:lnTo>
                    <a:pt x="1" y="1"/>
                  </a:lnTo>
                  <a:lnTo>
                    <a:pt x="6" y="0"/>
                  </a:lnTo>
                  <a:lnTo>
                    <a:pt x="11" y="4"/>
                  </a:lnTo>
                  <a:lnTo>
                    <a:pt x="17" y="9"/>
                  </a:lnTo>
                  <a:lnTo>
                    <a:pt x="25" y="15"/>
                  </a:lnTo>
                  <a:lnTo>
                    <a:pt x="32" y="23"/>
                  </a:lnTo>
                  <a:lnTo>
                    <a:pt x="39" y="30"/>
                  </a:lnTo>
                  <a:lnTo>
                    <a:pt x="45" y="37"/>
                  </a:lnTo>
                  <a:lnTo>
                    <a:pt x="48" y="41"/>
                  </a:lnTo>
                  <a:close/>
                </a:path>
              </a:pathLst>
            </a:custGeom>
            <a:solidFill>
              <a:srgbClr val="006600"/>
            </a:solidFill>
            <a:ln w="9525">
              <a:noFill/>
              <a:round/>
              <a:headEnd/>
              <a:tailEnd/>
            </a:ln>
          </p:spPr>
          <p:txBody>
            <a:bodyPr/>
            <a:lstStyle/>
            <a:p>
              <a:endParaRPr lang="en-US"/>
            </a:p>
          </p:txBody>
        </p:sp>
        <p:sp>
          <p:nvSpPr>
            <p:cNvPr id="5355" name="Freeform 235"/>
            <p:cNvSpPr>
              <a:spLocks/>
            </p:cNvSpPr>
            <p:nvPr/>
          </p:nvSpPr>
          <p:spPr bwMode="auto">
            <a:xfrm>
              <a:off x="1999" y="1133"/>
              <a:ext cx="7" cy="34"/>
            </a:xfrm>
            <a:custGeom>
              <a:avLst/>
              <a:gdLst/>
              <a:ahLst/>
              <a:cxnLst>
                <a:cxn ang="0">
                  <a:pos x="3" y="68"/>
                </a:cxn>
                <a:cxn ang="0">
                  <a:pos x="0" y="51"/>
                </a:cxn>
                <a:cxn ang="0">
                  <a:pos x="0" y="29"/>
                </a:cxn>
                <a:cxn ang="0">
                  <a:pos x="3" y="9"/>
                </a:cxn>
                <a:cxn ang="0">
                  <a:pos x="9" y="0"/>
                </a:cxn>
                <a:cxn ang="0">
                  <a:pos x="14" y="8"/>
                </a:cxn>
                <a:cxn ang="0">
                  <a:pos x="12" y="26"/>
                </a:cxn>
                <a:cxn ang="0">
                  <a:pos x="6" y="49"/>
                </a:cxn>
                <a:cxn ang="0">
                  <a:pos x="3" y="68"/>
                </a:cxn>
              </a:cxnLst>
              <a:rect l="0" t="0" r="r" b="b"/>
              <a:pathLst>
                <a:path w="14" h="68">
                  <a:moveTo>
                    <a:pt x="3" y="68"/>
                  </a:moveTo>
                  <a:lnTo>
                    <a:pt x="0" y="51"/>
                  </a:lnTo>
                  <a:lnTo>
                    <a:pt x="0" y="29"/>
                  </a:lnTo>
                  <a:lnTo>
                    <a:pt x="3" y="9"/>
                  </a:lnTo>
                  <a:lnTo>
                    <a:pt x="9" y="0"/>
                  </a:lnTo>
                  <a:lnTo>
                    <a:pt x="14" y="8"/>
                  </a:lnTo>
                  <a:lnTo>
                    <a:pt x="12" y="26"/>
                  </a:lnTo>
                  <a:lnTo>
                    <a:pt x="6" y="49"/>
                  </a:lnTo>
                  <a:lnTo>
                    <a:pt x="3" y="68"/>
                  </a:lnTo>
                  <a:close/>
                </a:path>
              </a:pathLst>
            </a:custGeom>
            <a:solidFill>
              <a:srgbClr val="006600"/>
            </a:solidFill>
            <a:ln w="9525">
              <a:noFill/>
              <a:round/>
              <a:headEnd/>
              <a:tailEnd/>
            </a:ln>
          </p:spPr>
          <p:txBody>
            <a:bodyPr/>
            <a:lstStyle/>
            <a:p>
              <a:endParaRPr lang="en-US"/>
            </a:p>
          </p:txBody>
        </p:sp>
        <p:sp>
          <p:nvSpPr>
            <p:cNvPr id="5356" name="Freeform 236"/>
            <p:cNvSpPr>
              <a:spLocks/>
            </p:cNvSpPr>
            <p:nvPr/>
          </p:nvSpPr>
          <p:spPr bwMode="auto">
            <a:xfrm>
              <a:off x="2008" y="1139"/>
              <a:ext cx="11" cy="33"/>
            </a:xfrm>
            <a:custGeom>
              <a:avLst/>
              <a:gdLst/>
              <a:ahLst/>
              <a:cxnLst>
                <a:cxn ang="0">
                  <a:pos x="0" y="66"/>
                </a:cxn>
                <a:cxn ang="0">
                  <a:pos x="1" y="51"/>
                </a:cxn>
                <a:cxn ang="0">
                  <a:pos x="4" y="29"/>
                </a:cxn>
                <a:cxn ang="0">
                  <a:pos x="11" y="10"/>
                </a:cxn>
                <a:cxn ang="0">
                  <a:pos x="19" y="0"/>
                </a:cxn>
                <a:cxn ang="0">
                  <a:pos x="23" y="8"/>
                </a:cxn>
                <a:cxn ang="0">
                  <a:pos x="17" y="29"/>
                </a:cxn>
                <a:cxn ang="0">
                  <a:pos x="6" y="52"/>
                </a:cxn>
                <a:cxn ang="0">
                  <a:pos x="0" y="66"/>
                </a:cxn>
              </a:cxnLst>
              <a:rect l="0" t="0" r="r" b="b"/>
              <a:pathLst>
                <a:path w="23" h="66">
                  <a:moveTo>
                    <a:pt x="0" y="66"/>
                  </a:moveTo>
                  <a:lnTo>
                    <a:pt x="1" y="51"/>
                  </a:lnTo>
                  <a:lnTo>
                    <a:pt x="4" y="29"/>
                  </a:lnTo>
                  <a:lnTo>
                    <a:pt x="11" y="10"/>
                  </a:lnTo>
                  <a:lnTo>
                    <a:pt x="19" y="0"/>
                  </a:lnTo>
                  <a:lnTo>
                    <a:pt x="23" y="8"/>
                  </a:lnTo>
                  <a:lnTo>
                    <a:pt x="17" y="29"/>
                  </a:lnTo>
                  <a:lnTo>
                    <a:pt x="6" y="52"/>
                  </a:lnTo>
                  <a:lnTo>
                    <a:pt x="0" y="66"/>
                  </a:lnTo>
                  <a:close/>
                </a:path>
              </a:pathLst>
            </a:custGeom>
            <a:solidFill>
              <a:srgbClr val="006600"/>
            </a:solidFill>
            <a:ln w="9525">
              <a:noFill/>
              <a:round/>
              <a:headEnd/>
              <a:tailEnd/>
            </a:ln>
          </p:spPr>
          <p:txBody>
            <a:bodyPr/>
            <a:lstStyle/>
            <a:p>
              <a:endParaRPr lang="en-US"/>
            </a:p>
          </p:txBody>
        </p:sp>
        <p:sp>
          <p:nvSpPr>
            <p:cNvPr id="5357" name="Freeform 237"/>
            <p:cNvSpPr>
              <a:spLocks/>
            </p:cNvSpPr>
            <p:nvPr/>
          </p:nvSpPr>
          <p:spPr bwMode="auto">
            <a:xfrm>
              <a:off x="1982" y="1125"/>
              <a:ext cx="7" cy="31"/>
            </a:xfrm>
            <a:custGeom>
              <a:avLst/>
              <a:gdLst/>
              <a:ahLst/>
              <a:cxnLst>
                <a:cxn ang="0">
                  <a:pos x="8" y="63"/>
                </a:cxn>
                <a:cxn ang="0">
                  <a:pos x="2" y="54"/>
                </a:cxn>
                <a:cxn ang="0">
                  <a:pos x="0" y="33"/>
                </a:cxn>
                <a:cxn ang="0">
                  <a:pos x="1" y="12"/>
                </a:cxn>
                <a:cxn ang="0">
                  <a:pos x="8" y="0"/>
                </a:cxn>
                <a:cxn ang="0">
                  <a:pos x="14" y="4"/>
                </a:cxn>
                <a:cxn ang="0">
                  <a:pos x="12" y="23"/>
                </a:cxn>
                <a:cxn ang="0">
                  <a:pos x="9" y="44"/>
                </a:cxn>
                <a:cxn ang="0">
                  <a:pos x="8" y="63"/>
                </a:cxn>
              </a:cxnLst>
              <a:rect l="0" t="0" r="r" b="b"/>
              <a:pathLst>
                <a:path w="14" h="63">
                  <a:moveTo>
                    <a:pt x="8" y="63"/>
                  </a:moveTo>
                  <a:lnTo>
                    <a:pt x="2" y="54"/>
                  </a:lnTo>
                  <a:lnTo>
                    <a:pt x="0" y="33"/>
                  </a:lnTo>
                  <a:lnTo>
                    <a:pt x="1" y="12"/>
                  </a:lnTo>
                  <a:lnTo>
                    <a:pt x="8" y="0"/>
                  </a:lnTo>
                  <a:lnTo>
                    <a:pt x="14" y="4"/>
                  </a:lnTo>
                  <a:lnTo>
                    <a:pt x="12" y="23"/>
                  </a:lnTo>
                  <a:lnTo>
                    <a:pt x="9" y="44"/>
                  </a:lnTo>
                  <a:lnTo>
                    <a:pt x="8" y="63"/>
                  </a:lnTo>
                  <a:close/>
                </a:path>
              </a:pathLst>
            </a:custGeom>
            <a:solidFill>
              <a:srgbClr val="006600"/>
            </a:solidFill>
            <a:ln w="9525">
              <a:noFill/>
              <a:round/>
              <a:headEnd/>
              <a:tailEnd/>
            </a:ln>
          </p:spPr>
          <p:txBody>
            <a:bodyPr/>
            <a:lstStyle/>
            <a:p>
              <a:endParaRPr lang="en-US"/>
            </a:p>
          </p:txBody>
        </p:sp>
        <p:sp>
          <p:nvSpPr>
            <p:cNvPr id="5358" name="Freeform 238"/>
            <p:cNvSpPr>
              <a:spLocks/>
            </p:cNvSpPr>
            <p:nvPr/>
          </p:nvSpPr>
          <p:spPr bwMode="auto">
            <a:xfrm>
              <a:off x="1962" y="1116"/>
              <a:ext cx="11" cy="37"/>
            </a:xfrm>
            <a:custGeom>
              <a:avLst/>
              <a:gdLst/>
              <a:ahLst/>
              <a:cxnLst>
                <a:cxn ang="0">
                  <a:pos x="21" y="75"/>
                </a:cxn>
                <a:cxn ang="0">
                  <a:pos x="12" y="57"/>
                </a:cxn>
                <a:cxn ang="0">
                  <a:pos x="3" y="32"/>
                </a:cxn>
                <a:cxn ang="0">
                  <a:pos x="0" y="10"/>
                </a:cxn>
                <a:cxn ang="0">
                  <a:pos x="4" y="0"/>
                </a:cxn>
                <a:cxn ang="0">
                  <a:pos x="13" y="8"/>
                </a:cxn>
                <a:cxn ang="0">
                  <a:pos x="17" y="30"/>
                </a:cxn>
                <a:cxn ang="0">
                  <a:pos x="19" y="57"/>
                </a:cxn>
                <a:cxn ang="0">
                  <a:pos x="21" y="75"/>
                </a:cxn>
              </a:cxnLst>
              <a:rect l="0" t="0" r="r" b="b"/>
              <a:pathLst>
                <a:path w="21" h="75">
                  <a:moveTo>
                    <a:pt x="21" y="75"/>
                  </a:moveTo>
                  <a:lnTo>
                    <a:pt x="12" y="57"/>
                  </a:lnTo>
                  <a:lnTo>
                    <a:pt x="3" y="32"/>
                  </a:lnTo>
                  <a:lnTo>
                    <a:pt x="0" y="10"/>
                  </a:lnTo>
                  <a:lnTo>
                    <a:pt x="4" y="0"/>
                  </a:lnTo>
                  <a:lnTo>
                    <a:pt x="13" y="8"/>
                  </a:lnTo>
                  <a:lnTo>
                    <a:pt x="17" y="30"/>
                  </a:lnTo>
                  <a:lnTo>
                    <a:pt x="19" y="57"/>
                  </a:lnTo>
                  <a:lnTo>
                    <a:pt x="21" y="75"/>
                  </a:lnTo>
                  <a:close/>
                </a:path>
              </a:pathLst>
            </a:custGeom>
            <a:solidFill>
              <a:srgbClr val="006600"/>
            </a:solidFill>
            <a:ln w="9525">
              <a:noFill/>
              <a:round/>
              <a:headEnd/>
              <a:tailEnd/>
            </a:ln>
          </p:spPr>
          <p:txBody>
            <a:bodyPr/>
            <a:lstStyle/>
            <a:p>
              <a:endParaRPr lang="en-US"/>
            </a:p>
          </p:txBody>
        </p:sp>
        <p:sp>
          <p:nvSpPr>
            <p:cNvPr id="5359" name="Freeform 239"/>
            <p:cNvSpPr>
              <a:spLocks/>
            </p:cNvSpPr>
            <p:nvPr/>
          </p:nvSpPr>
          <p:spPr bwMode="auto">
            <a:xfrm>
              <a:off x="1944" y="1106"/>
              <a:ext cx="13" cy="41"/>
            </a:xfrm>
            <a:custGeom>
              <a:avLst/>
              <a:gdLst/>
              <a:ahLst/>
              <a:cxnLst>
                <a:cxn ang="0">
                  <a:pos x="25" y="80"/>
                </a:cxn>
                <a:cxn ang="0">
                  <a:pos x="22" y="72"/>
                </a:cxn>
                <a:cxn ang="0">
                  <a:pos x="16" y="62"/>
                </a:cxn>
                <a:cxn ang="0">
                  <a:pos x="11" y="48"/>
                </a:cxn>
                <a:cxn ang="0">
                  <a:pos x="6" y="34"/>
                </a:cxn>
                <a:cxn ang="0">
                  <a:pos x="2" y="20"/>
                </a:cxn>
                <a:cxn ang="0">
                  <a:pos x="0" y="9"/>
                </a:cxn>
                <a:cxn ang="0">
                  <a:pos x="0" y="2"/>
                </a:cxn>
                <a:cxn ang="0">
                  <a:pos x="4" y="0"/>
                </a:cxn>
                <a:cxn ang="0">
                  <a:pos x="14" y="12"/>
                </a:cxn>
                <a:cxn ang="0">
                  <a:pos x="18" y="38"/>
                </a:cxn>
                <a:cxn ang="0">
                  <a:pos x="22" y="64"/>
                </a:cxn>
                <a:cxn ang="0">
                  <a:pos x="25" y="80"/>
                </a:cxn>
              </a:cxnLst>
              <a:rect l="0" t="0" r="r" b="b"/>
              <a:pathLst>
                <a:path w="25" h="80">
                  <a:moveTo>
                    <a:pt x="25" y="80"/>
                  </a:moveTo>
                  <a:lnTo>
                    <a:pt x="22" y="72"/>
                  </a:lnTo>
                  <a:lnTo>
                    <a:pt x="16" y="62"/>
                  </a:lnTo>
                  <a:lnTo>
                    <a:pt x="11" y="48"/>
                  </a:lnTo>
                  <a:lnTo>
                    <a:pt x="6" y="34"/>
                  </a:lnTo>
                  <a:lnTo>
                    <a:pt x="2" y="20"/>
                  </a:lnTo>
                  <a:lnTo>
                    <a:pt x="0" y="9"/>
                  </a:lnTo>
                  <a:lnTo>
                    <a:pt x="0" y="2"/>
                  </a:lnTo>
                  <a:lnTo>
                    <a:pt x="4" y="0"/>
                  </a:lnTo>
                  <a:lnTo>
                    <a:pt x="14" y="12"/>
                  </a:lnTo>
                  <a:lnTo>
                    <a:pt x="18" y="38"/>
                  </a:lnTo>
                  <a:lnTo>
                    <a:pt x="22" y="64"/>
                  </a:lnTo>
                  <a:lnTo>
                    <a:pt x="25" y="80"/>
                  </a:lnTo>
                  <a:close/>
                </a:path>
              </a:pathLst>
            </a:custGeom>
            <a:solidFill>
              <a:srgbClr val="006600"/>
            </a:solidFill>
            <a:ln w="9525">
              <a:noFill/>
              <a:round/>
              <a:headEnd/>
              <a:tailEnd/>
            </a:ln>
          </p:spPr>
          <p:txBody>
            <a:bodyPr/>
            <a:lstStyle/>
            <a:p>
              <a:endParaRPr lang="en-US"/>
            </a:p>
          </p:txBody>
        </p:sp>
        <p:sp>
          <p:nvSpPr>
            <p:cNvPr id="5360" name="Freeform 240"/>
            <p:cNvSpPr>
              <a:spLocks/>
            </p:cNvSpPr>
            <p:nvPr/>
          </p:nvSpPr>
          <p:spPr bwMode="auto">
            <a:xfrm>
              <a:off x="1904" y="1103"/>
              <a:ext cx="21" cy="44"/>
            </a:xfrm>
            <a:custGeom>
              <a:avLst/>
              <a:gdLst/>
              <a:ahLst/>
              <a:cxnLst>
                <a:cxn ang="0">
                  <a:pos x="44" y="86"/>
                </a:cxn>
                <a:cxn ang="0">
                  <a:pos x="37" y="78"/>
                </a:cxn>
                <a:cxn ang="0">
                  <a:pos x="29" y="67"/>
                </a:cxn>
                <a:cxn ang="0">
                  <a:pos x="20" y="53"/>
                </a:cxn>
                <a:cxn ang="0">
                  <a:pos x="13" y="39"/>
                </a:cxn>
                <a:cxn ang="0">
                  <a:pos x="6" y="25"/>
                </a:cxn>
                <a:cxn ang="0">
                  <a:pos x="1" y="14"/>
                </a:cxn>
                <a:cxn ang="0">
                  <a:pos x="0" y="5"/>
                </a:cxn>
                <a:cxn ang="0">
                  <a:pos x="2" y="0"/>
                </a:cxn>
                <a:cxn ang="0">
                  <a:pos x="7" y="1"/>
                </a:cxn>
                <a:cxn ang="0">
                  <a:pos x="13" y="10"/>
                </a:cxn>
                <a:cxn ang="0">
                  <a:pos x="19" y="23"/>
                </a:cxn>
                <a:cxn ang="0">
                  <a:pos x="23" y="38"/>
                </a:cxn>
                <a:cxn ang="0">
                  <a:pos x="29" y="54"/>
                </a:cxn>
                <a:cxn ang="0">
                  <a:pos x="35" y="69"/>
                </a:cxn>
                <a:cxn ang="0">
                  <a:pos x="39" y="81"/>
                </a:cxn>
                <a:cxn ang="0">
                  <a:pos x="44" y="86"/>
                </a:cxn>
              </a:cxnLst>
              <a:rect l="0" t="0" r="r" b="b"/>
              <a:pathLst>
                <a:path w="44" h="86">
                  <a:moveTo>
                    <a:pt x="44" y="86"/>
                  </a:moveTo>
                  <a:lnTo>
                    <a:pt x="37" y="78"/>
                  </a:lnTo>
                  <a:lnTo>
                    <a:pt x="29" y="67"/>
                  </a:lnTo>
                  <a:lnTo>
                    <a:pt x="20" y="53"/>
                  </a:lnTo>
                  <a:lnTo>
                    <a:pt x="13" y="39"/>
                  </a:lnTo>
                  <a:lnTo>
                    <a:pt x="6" y="25"/>
                  </a:lnTo>
                  <a:lnTo>
                    <a:pt x="1" y="14"/>
                  </a:lnTo>
                  <a:lnTo>
                    <a:pt x="0" y="5"/>
                  </a:lnTo>
                  <a:lnTo>
                    <a:pt x="2" y="0"/>
                  </a:lnTo>
                  <a:lnTo>
                    <a:pt x="7" y="1"/>
                  </a:lnTo>
                  <a:lnTo>
                    <a:pt x="13" y="10"/>
                  </a:lnTo>
                  <a:lnTo>
                    <a:pt x="19" y="23"/>
                  </a:lnTo>
                  <a:lnTo>
                    <a:pt x="23" y="38"/>
                  </a:lnTo>
                  <a:lnTo>
                    <a:pt x="29" y="54"/>
                  </a:lnTo>
                  <a:lnTo>
                    <a:pt x="35" y="69"/>
                  </a:lnTo>
                  <a:lnTo>
                    <a:pt x="39" y="81"/>
                  </a:lnTo>
                  <a:lnTo>
                    <a:pt x="44" y="86"/>
                  </a:lnTo>
                  <a:close/>
                </a:path>
              </a:pathLst>
            </a:custGeom>
            <a:solidFill>
              <a:srgbClr val="006600"/>
            </a:solidFill>
            <a:ln w="9525">
              <a:noFill/>
              <a:round/>
              <a:headEnd/>
              <a:tailEnd/>
            </a:ln>
          </p:spPr>
          <p:txBody>
            <a:bodyPr/>
            <a:lstStyle/>
            <a:p>
              <a:endParaRPr lang="en-US"/>
            </a:p>
          </p:txBody>
        </p:sp>
        <p:sp>
          <p:nvSpPr>
            <p:cNvPr id="5361" name="Freeform 241"/>
            <p:cNvSpPr>
              <a:spLocks/>
            </p:cNvSpPr>
            <p:nvPr/>
          </p:nvSpPr>
          <p:spPr bwMode="auto">
            <a:xfrm>
              <a:off x="1866" y="1110"/>
              <a:ext cx="25" cy="40"/>
            </a:xfrm>
            <a:custGeom>
              <a:avLst/>
              <a:gdLst/>
              <a:ahLst/>
              <a:cxnLst>
                <a:cxn ang="0">
                  <a:pos x="52" y="79"/>
                </a:cxn>
                <a:cxn ang="0">
                  <a:pos x="45" y="72"/>
                </a:cxn>
                <a:cxn ang="0">
                  <a:pos x="37" y="63"/>
                </a:cxn>
                <a:cxn ang="0">
                  <a:pos x="27" y="50"/>
                </a:cxn>
                <a:cxn ang="0">
                  <a:pos x="17" y="38"/>
                </a:cxn>
                <a:cxn ang="0">
                  <a:pos x="8" y="25"/>
                </a:cxn>
                <a:cxn ang="0">
                  <a:pos x="2" y="14"/>
                </a:cxn>
                <a:cxn ang="0">
                  <a:pos x="0" y="4"/>
                </a:cxn>
                <a:cxn ang="0">
                  <a:pos x="2" y="0"/>
                </a:cxn>
                <a:cxn ang="0">
                  <a:pos x="8" y="1"/>
                </a:cxn>
                <a:cxn ang="0">
                  <a:pos x="15" y="9"/>
                </a:cxn>
                <a:cxn ang="0">
                  <a:pos x="22" y="20"/>
                </a:cxn>
                <a:cxn ang="0">
                  <a:pos x="29" y="35"/>
                </a:cxn>
                <a:cxn ang="0">
                  <a:pos x="36" y="50"/>
                </a:cxn>
                <a:cxn ang="0">
                  <a:pos x="43" y="63"/>
                </a:cxn>
                <a:cxn ang="0">
                  <a:pos x="47" y="73"/>
                </a:cxn>
                <a:cxn ang="0">
                  <a:pos x="52" y="79"/>
                </a:cxn>
              </a:cxnLst>
              <a:rect l="0" t="0" r="r" b="b"/>
              <a:pathLst>
                <a:path w="52" h="79">
                  <a:moveTo>
                    <a:pt x="52" y="79"/>
                  </a:moveTo>
                  <a:lnTo>
                    <a:pt x="45" y="72"/>
                  </a:lnTo>
                  <a:lnTo>
                    <a:pt x="37" y="63"/>
                  </a:lnTo>
                  <a:lnTo>
                    <a:pt x="27" y="50"/>
                  </a:lnTo>
                  <a:lnTo>
                    <a:pt x="17" y="38"/>
                  </a:lnTo>
                  <a:lnTo>
                    <a:pt x="8" y="25"/>
                  </a:lnTo>
                  <a:lnTo>
                    <a:pt x="2" y="14"/>
                  </a:lnTo>
                  <a:lnTo>
                    <a:pt x="0" y="4"/>
                  </a:lnTo>
                  <a:lnTo>
                    <a:pt x="2" y="0"/>
                  </a:lnTo>
                  <a:lnTo>
                    <a:pt x="8" y="1"/>
                  </a:lnTo>
                  <a:lnTo>
                    <a:pt x="15" y="9"/>
                  </a:lnTo>
                  <a:lnTo>
                    <a:pt x="22" y="20"/>
                  </a:lnTo>
                  <a:lnTo>
                    <a:pt x="29" y="35"/>
                  </a:lnTo>
                  <a:lnTo>
                    <a:pt x="36" y="50"/>
                  </a:lnTo>
                  <a:lnTo>
                    <a:pt x="43" y="63"/>
                  </a:lnTo>
                  <a:lnTo>
                    <a:pt x="47" y="73"/>
                  </a:lnTo>
                  <a:lnTo>
                    <a:pt x="52" y="79"/>
                  </a:lnTo>
                  <a:close/>
                </a:path>
              </a:pathLst>
            </a:custGeom>
            <a:solidFill>
              <a:srgbClr val="006600"/>
            </a:solidFill>
            <a:ln w="9525">
              <a:noFill/>
              <a:round/>
              <a:headEnd/>
              <a:tailEnd/>
            </a:ln>
          </p:spPr>
          <p:txBody>
            <a:bodyPr/>
            <a:lstStyle/>
            <a:p>
              <a:endParaRPr lang="en-US"/>
            </a:p>
          </p:txBody>
        </p:sp>
        <p:sp>
          <p:nvSpPr>
            <p:cNvPr id="5362" name="Freeform 242"/>
            <p:cNvSpPr>
              <a:spLocks/>
            </p:cNvSpPr>
            <p:nvPr/>
          </p:nvSpPr>
          <p:spPr bwMode="auto">
            <a:xfrm>
              <a:off x="1919" y="1109"/>
              <a:ext cx="23" cy="36"/>
            </a:xfrm>
            <a:custGeom>
              <a:avLst/>
              <a:gdLst/>
              <a:ahLst/>
              <a:cxnLst>
                <a:cxn ang="0">
                  <a:pos x="45" y="73"/>
                </a:cxn>
                <a:cxn ang="0">
                  <a:pos x="39" y="66"/>
                </a:cxn>
                <a:cxn ang="0">
                  <a:pos x="31" y="57"/>
                </a:cxn>
                <a:cxn ang="0">
                  <a:pos x="23" y="45"/>
                </a:cxn>
                <a:cxn ang="0">
                  <a:pos x="14" y="33"/>
                </a:cxn>
                <a:cxn ang="0">
                  <a:pos x="7" y="21"/>
                </a:cxn>
                <a:cxn ang="0">
                  <a:pos x="3" y="11"/>
                </a:cxn>
                <a:cxn ang="0">
                  <a:pos x="0" y="4"/>
                </a:cxn>
                <a:cxn ang="0">
                  <a:pos x="4" y="0"/>
                </a:cxn>
                <a:cxn ang="0">
                  <a:pos x="9" y="3"/>
                </a:cxn>
                <a:cxn ang="0">
                  <a:pos x="15" y="9"/>
                </a:cxn>
                <a:cxn ang="0">
                  <a:pos x="22" y="20"/>
                </a:cxn>
                <a:cxn ang="0">
                  <a:pos x="28" y="33"/>
                </a:cxn>
                <a:cxn ang="0">
                  <a:pos x="32" y="45"/>
                </a:cxn>
                <a:cxn ang="0">
                  <a:pos x="38" y="58"/>
                </a:cxn>
                <a:cxn ang="0">
                  <a:pos x="42" y="67"/>
                </a:cxn>
                <a:cxn ang="0">
                  <a:pos x="45" y="73"/>
                </a:cxn>
              </a:cxnLst>
              <a:rect l="0" t="0" r="r" b="b"/>
              <a:pathLst>
                <a:path w="45" h="73">
                  <a:moveTo>
                    <a:pt x="45" y="73"/>
                  </a:moveTo>
                  <a:lnTo>
                    <a:pt x="39" y="66"/>
                  </a:lnTo>
                  <a:lnTo>
                    <a:pt x="31" y="57"/>
                  </a:lnTo>
                  <a:lnTo>
                    <a:pt x="23" y="45"/>
                  </a:lnTo>
                  <a:lnTo>
                    <a:pt x="14" y="33"/>
                  </a:lnTo>
                  <a:lnTo>
                    <a:pt x="7" y="21"/>
                  </a:lnTo>
                  <a:lnTo>
                    <a:pt x="3" y="11"/>
                  </a:lnTo>
                  <a:lnTo>
                    <a:pt x="0" y="4"/>
                  </a:lnTo>
                  <a:lnTo>
                    <a:pt x="4" y="0"/>
                  </a:lnTo>
                  <a:lnTo>
                    <a:pt x="9" y="3"/>
                  </a:lnTo>
                  <a:lnTo>
                    <a:pt x="15" y="9"/>
                  </a:lnTo>
                  <a:lnTo>
                    <a:pt x="22" y="20"/>
                  </a:lnTo>
                  <a:lnTo>
                    <a:pt x="28" y="33"/>
                  </a:lnTo>
                  <a:lnTo>
                    <a:pt x="32" y="45"/>
                  </a:lnTo>
                  <a:lnTo>
                    <a:pt x="38" y="58"/>
                  </a:lnTo>
                  <a:lnTo>
                    <a:pt x="42" y="67"/>
                  </a:lnTo>
                  <a:lnTo>
                    <a:pt x="45" y="73"/>
                  </a:lnTo>
                  <a:close/>
                </a:path>
              </a:pathLst>
            </a:custGeom>
            <a:solidFill>
              <a:srgbClr val="006600"/>
            </a:solidFill>
            <a:ln w="9525">
              <a:noFill/>
              <a:round/>
              <a:headEnd/>
              <a:tailEnd/>
            </a:ln>
          </p:spPr>
          <p:txBody>
            <a:bodyPr/>
            <a:lstStyle/>
            <a:p>
              <a:endParaRPr lang="en-US"/>
            </a:p>
          </p:txBody>
        </p:sp>
        <p:sp>
          <p:nvSpPr>
            <p:cNvPr id="5363" name="Freeform 243"/>
            <p:cNvSpPr>
              <a:spLocks/>
            </p:cNvSpPr>
            <p:nvPr/>
          </p:nvSpPr>
          <p:spPr bwMode="auto">
            <a:xfrm>
              <a:off x="1906" y="1142"/>
              <a:ext cx="33" cy="53"/>
            </a:xfrm>
            <a:custGeom>
              <a:avLst/>
              <a:gdLst/>
              <a:ahLst/>
              <a:cxnLst>
                <a:cxn ang="0">
                  <a:pos x="1" y="106"/>
                </a:cxn>
                <a:cxn ang="0">
                  <a:pos x="0" y="100"/>
                </a:cxn>
                <a:cxn ang="0">
                  <a:pos x="3" y="88"/>
                </a:cxn>
                <a:cxn ang="0">
                  <a:pos x="10" y="73"/>
                </a:cxn>
                <a:cxn ang="0">
                  <a:pos x="20" y="54"/>
                </a:cxn>
                <a:cxn ang="0">
                  <a:pos x="31" y="37"/>
                </a:cxn>
                <a:cxn ang="0">
                  <a:pos x="44" y="21"/>
                </a:cxn>
                <a:cxn ang="0">
                  <a:pos x="55" y="8"/>
                </a:cxn>
                <a:cxn ang="0">
                  <a:pos x="67" y="0"/>
                </a:cxn>
                <a:cxn ang="0">
                  <a:pos x="62" y="8"/>
                </a:cxn>
                <a:cxn ang="0">
                  <a:pos x="55" y="22"/>
                </a:cxn>
                <a:cxn ang="0">
                  <a:pos x="46" y="40"/>
                </a:cxn>
                <a:cxn ang="0">
                  <a:pos x="34" y="59"/>
                </a:cxn>
                <a:cxn ang="0">
                  <a:pos x="24" y="77"/>
                </a:cxn>
                <a:cxn ang="0">
                  <a:pos x="14" y="92"/>
                </a:cxn>
                <a:cxn ang="0">
                  <a:pos x="6" y="103"/>
                </a:cxn>
                <a:cxn ang="0">
                  <a:pos x="1" y="106"/>
                </a:cxn>
              </a:cxnLst>
              <a:rect l="0" t="0" r="r" b="b"/>
              <a:pathLst>
                <a:path w="67" h="106">
                  <a:moveTo>
                    <a:pt x="1" y="106"/>
                  </a:moveTo>
                  <a:lnTo>
                    <a:pt x="0" y="100"/>
                  </a:lnTo>
                  <a:lnTo>
                    <a:pt x="3" y="88"/>
                  </a:lnTo>
                  <a:lnTo>
                    <a:pt x="10" y="73"/>
                  </a:lnTo>
                  <a:lnTo>
                    <a:pt x="20" y="54"/>
                  </a:lnTo>
                  <a:lnTo>
                    <a:pt x="31" y="37"/>
                  </a:lnTo>
                  <a:lnTo>
                    <a:pt x="44" y="21"/>
                  </a:lnTo>
                  <a:lnTo>
                    <a:pt x="55" y="8"/>
                  </a:lnTo>
                  <a:lnTo>
                    <a:pt x="67" y="0"/>
                  </a:lnTo>
                  <a:lnTo>
                    <a:pt x="62" y="8"/>
                  </a:lnTo>
                  <a:lnTo>
                    <a:pt x="55" y="22"/>
                  </a:lnTo>
                  <a:lnTo>
                    <a:pt x="46" y="40"/>
                  </a:lnTo>
                  <a:lnTo>
                    <a:pt x="34" y="59"/>
                  </a:lnTo>
                  <a:lnTo>
                    <a:pt x="24" y="77"/>
                  </a:lnTo>
                  <a:lnTo>
                    <a:pt x="14" y="92"/>
                  </a:lnTo>
                  <a:lnTo>
                    <a:pt x="6" y="103"/>
                  </a:lnTo>
                  <a:lnTo>
                    <a:pt x="1" y="106"/>
                  </a:lnTo>
                  <a:close/>
                </a:path>
              </a:pathLst>
            </a:custGeom>
            <a:solidFill>
              <a:srgbClr val="006600"/>
            </a:solidFill>
            <a:ln w="9525">
              <a:noFill/>
              <a:round/>
              <a:headEnd/>
              <a:tailEnd/>
            </a:ln>
          </p:spPr>
          <p:txBody>
            <a:bodyPr/>
            <a:lstStyle/>
            <a:p>
              <a:endParaRPr lang="en-US"/>
            </a:p>
          </p:txBody>
        </p:sp>
        <p:sp>
          <p:nvSpPr>
            <p:cNvPr id="5364" name="Freeform 244"/>
            <p:cNvSpPr>
              <a:spLocks/>
            </p:cNvSpPr>
            <p:nvPr/>
          </p:nvSpPr>
          <p:spPr bwMode="auto">
            <a:xfrm>
              <a:off x="1883" y="1144"/>
              <a:ext cx="29" cy="42"/>
            </a:xfrm>
            <a:custGeom>
              <a:avLst/>
              <a:gdLst/>
              <a:ahLst/>
              <a:cxnLst>
                <a:cxn ang="0">
                  <a:pos x="0" y="83"/>
                </a:cxn>
                <a:cxn ang="0">
                  <a:pos x="0" y="79"/>
                </a:cxn>
                <a:cxn ang="0">
                  <a:pos x="2" y="71"/>
                </a:cxn>
                <a:cxn ang="0">
                  <a:pos x="7" y="60"/>
                </a:cxn>
                <a:cxn ang="0">
                  <a:pos x="15" y="46"/>
                </a:cxn>
                <a:cxn ang="0">
                  <a:pos x="24" y="32"/>
                </a:cxn>
                <a:cxn ang="0">
                  <a:pos x="34" y="18"/>
                </a:cxn>
                <a:cxn ang="0">
                  <a:pos x="46" y="7"/>
                </a:cxn>
                <a:cxn ang="0">
                  <a:pos x="57" y="0"/>
                </a:cxn>
                <a:cxn ang="0">
                  <a:pos x="51" y="9"/>
                </a:cxn>
                <a:cxn ang="0">
                  <a:pos x="42" y="20"/>
                </a:cxn>
                <a:cxn ang="0">
                  <a:pos x="34" y="35"/>
                </a:cxn>
                <a:cxn ang="0">
                  <a:pos x="25" y="49"/>
                </a:cxn>
                <a:cxn ang="0">
                  <a:pos x="17" y="63"/>
                </a:cxn>
                <a:cxn ang="0">
                  <a:pos x="9" y="73"/>
                </a:cxn>
                <a:cxn ang="0">
                  <a:pos x="3" y="80"/>
                </a:cxn>
                <a:cxn ang="0">
                  <a:pos x="0" y="83"/>
                </a:cxn>
              </a:cxnLst>
              <a:rect l="0" t="0" r="r" b="b"/>
              <a:pathLst>
                <a:path w="57" h="83">
                  <a:moveTo>
                    <a:pt x="0" y="83"/>
                  </a:moveTo>
                  <a:lnTo>
                    <a:pt x="0" y="79"/>
                  </a:lnTo>
                  <a:lnTo>
                    <a:pt x="2" y="71"/>
                  </a:lnTo>
                  <a:lnTo>
                    <a:pt x="7" y="60"/>
                  </a:lnTo>
                  <a:lnTo>
                    <a:pt x="15" y="46"/>
                  </a:lnTo>
                  <a:lnTo>
                    <a:pt x="24" y="32"/>
                  </a:lnTo>
                  <a:lnTo>
                    <a:pt x="34" y="18"/>
                  </a:lnTo>
                  <a:lnTo>
                    <a:pt x="46" y="7"/>
                  </a:lnTo>
                  <a:lnTo>
                    <a:pt x="57" y="0"/>
                  </a:lnTo>
                  <a:lnTo>
                    <a:pt x="51" y="9"/>
                  </a:lnTo>
                  <a:lnTo>
                    <a:pt x="42" y="20"/>
                  </a:lnTo>
                  <a:lnTo>
                    <a:pt x="34" y="35"/>
                  </a:lnTo>
                  <a:lnTo>
                    <a:pt x="25" y="49"/>
                  </a:lnTo>
                  <a:lnTo>
                    <a:pt x="17" y="63"/>
                  </a:lnTo>
                  <a:lnTo>
                    <a:pt x="9" y="73"/>
                  </a:lnTo>
                  <a:lnTo>
                    <a:pt x="3" y="80"/>
                  </a:lnTo>
                  <a:lnTo>
                    <a:pt x="0" y="83"/>
                  </a:lnTo>
                  <a:close/>
                </a:path>
              </a:pathLst>
            </a:custGeom>
            <a:solidFill>
              <a:srgbClr val="006600"/>
            </a:solidFill>
            <a:ln w="9525">
              <a:noFill/>
              <a:round/>
              <a:headEnd/>
              <a:tailEnd/>
            </a:ln>
          </p:spPr>
          <p:txBody>
            <a:bodyPr/>
            <a:lstStyle/>
            <a:p>
              <a:endParaRPr lang="en-US"/>
            </a:p>
          </p:txBody>
        </p:sp>
        <p:sp>
          <p:nvSpPr>
            <p:cNvPr id="5365" name="Freeform 245"/>
            <p:cNvSpPr>
              <a:spLocks/>
            </p:cNvSpPr>
            <p:nvPr/>
          </p:nvSpPr>
          <p:spPr bwMode="auto">
            <a:xfrm>
              <a:off x="1883" y="1107"/>
              <a:ext cx="26" cy="40"/>
            </a:xfrm>
            <a:custGeom>
              <a:avLst/>
              <a:gdLst/>
              <a:ahLst/>
              <a:cxnLst>
                <a:cxn ang="0">
                  <a:pos x="52" y="79"/>
                </a:cxn>
                <a:cxn ang="0">
                  <a:pos x="45" y="73"/>
                </a:cxn>
                <a:cxn ang="0">
                  <a:pos x="37" y="63"/>
                </a:cxn>
                <a:cxn ang="0">
                  <a:pos x="26" y="51"/>
                </a:cxn>
                <a:cxn ang="0">
                  <a:pos x="17" y="38"/>
                </a:cxn>
                <a:cxn ang="0">
                  <a:pos x="8" y="25"/>
                </a:cxn>
                <a:cxn ang="0">
                  <a:pos x="2" y="14"/>
                </a:cxn>
                <a:cxn ang="0">
                  <a:pos x="0" y="5"/>
                </a:cxn>
                <a:cxn ang="0">
                  <a:pos x="2" y="0"/>
                </a:cxn>
                <a:cxn ang="0">
                  <a:pos x="8" y="1"/>
                </a:cxn>
                <a:cxn ang="0">
                  <a:pos x="15" y="9"/>
                </a:cxn>
                <a:cxn ang="0">
                  <a:pos x="22" y="21"/>
                </a:cxn>
                <a:cxn ang="0">
                  <a:pos x="28" y="36"/>
                </a:cxn>
                <a:cxn ang="0">
                  <a:pos x="35" y="51"/>
                </a:cxn>
                <a:cxn ang="0">
                  <a:pos x="42" y="63"/>
                </a:cxn>
                <a:cxn ang="0">
                  <a:pos x="47" y="74"/>
                </a:cxn>
                <a:cxn ang="0">
                  <a:pos x="52" y="79"/>
                </a:cxn>
              </a:cxnLst>
              <a:rect l="0" t="0" r="r" b="b"/>
              <a:pathLst>
                <a:path w="52" h="79">
                  <a:moveTo>
                    <a:pt x="52" y="79"/>
                  </a:moveTo>
                  <a:lnTo>
                    <a:pt x="45" y="73"/>
                  </a:lnTo>
                  <a:lnTo>
                    <a:pt x="37" y="63"/>
                  </a:lnTo>
                  <a:lnTo>
                    <a:pt x="26" y="51"/>
                  </a:lnTo>
                  <a:lnTo>
                    <a:pt x="17" y="38"/>
                  </a:lnTo>
                  <a:lnTo>
                    <a:pt x="8" y="25"/>
                  </a:lnTo>
                  <a:lnTo>
                    <a:pt x="2" y="14"/>
                  </a:lnTo>
                  <a:lnTo>
                    <a:pt x="0" y="5"/>
                  </a:lnTo>
                  <a:lnTo>
                    <a:pt x="2" y="0"/>
                  </a:lnTo>
                  <a:lnTo>
                    <a:pt x="8" y="1"/>
                  </a:lnTo>
                  <a:lnTo>
                    <a:pt x="15" y="9"/>
                  </a:lnTo>
                  <a:lnTo>
                    <a:pt x="22" y="21"/>
                  </a:lnTo>
                  <a:lnTo>
                    <a:pt x="28" y="36"/>
                  </a:lnTo>
                  <a:lnTo>
                    <a:pt x="35" y="51"/>
                  </a:lnTo>
                  <a:lnTo>
                    <a:pt x="42" y="63"/>
                  </a:lnTo>
                  <a:lnTo>
                    <a:pt x="47" y="74"/>
                  </a:lnTo>
                  <a:lnTo>
                    <a:pt x="52" y="79"/>
                  </a:lnTo>
                  <a:close/>
                </a:path>
              </a:pathLst>
            </a:custGeom>
            <a:solidFill>
              <a:srgbClr val="006600"/>
            </a:solidFill>
            <a:ln w="9525">
              <a:noFill/>
              <a:round/>
              <a:headEnd/>
              <a:tailEnd/>
            </a:ln>
          </p:spPr>
          <p:txBody>
            <a:bodyPr/>
            <a:lstStyle/>
            <a:p>
              <a:endParaRPr lang="en-US"/>
            </a:p>
          </p:txBody>
        </p:sp>
        <p:sp>
          <p:nvSpPr>
            <p:cNvPr id="5366" name="Freeform 246"/>
            <p:cNvSpPr>
              <a:spLocks/>
            </p:cNvSpPr>
            <p:nvPr/>
          </p:nvSpPr>
          <p:spPr bwMode="auto">
            <a:xfrm>
              <a:off x="1746" y="1199"/>
              <a:ext cx="132" cy="32"/>
            </a:xfrm>
            <a:custGeom>
              <a:avLst/>
              <a:gdLst/>
              <a:ahLst/>
              <a:cxnLst>
                <a:cxn ang="0">
                  <a:pos x="265" y="58"/>
                </a:cxn>
                <a:cxn ang="0">
                  <a:pos x="265" y="60"/>
                </a:cxn>
                <a:cxn ang="0">
                  <a:pos x="263" y="62"/>
                </a:cxn>
                <a:cxn ang="0">
                  <a:pos x="260" y="64"/>
                </a:cxn>
                <a:cxn ang="0">
                  <a:pos x="258" y="65"/>
                </a:cxn>
                <a:cxn ang="0">
                  <a:pos x="241" y="51"/>
                </a:cxn>
                <a:cxn ang="0">
                  <a:pos x="225" y="38"/>
                </a:cxn>
                <a:cxn ang="0">
                  <a:pos x="208" y="29"/>
                </a:cxn>
                <a:cxn ang="0">
                  <a:pos x="191" y="22"/>
                </a:cxn>
                <a:cxn ang="0">
                  <a:pos x="172" y="17"/>
                </a:cxn>
                <a:cxn ang="0">
                  <a:pos x="155" y="14"/>
                </a:cxn>
                <a:cxn ang="0">
                  <a:pos x="137" y="12"/>
                </a:cxn>
                <a:cxn ang="0">
                  <a:pos x="119" y="12"/>
                </a:cxn>
                <a:cxn ang="0">
                  <a:pos x="102" y="12"/>
                </a:cxn>
                <a:cxn ang="0">
                  <a:pos x="85" y="14"/>
                </a:cxn>
                <a:cxn ang="0">
                  <a:pos x="69" y="16"/>
                </a:cxn>
                <a:cxn ang="0">
                  <a:pos x="53" y="20"/>
                </a:cxn>
                <a:cxn ang="0">
                  <a:pos x="38" y="23"/>
                </a:cxn>
                <a:cxn ang="0">
                  <a:pos x="24" y="26"/>
                </a:cxn>
                <a:cxn ang="0">
                  <a:pos x="11" y="29"/>
                </a:cxn>
                <a:cxn ang="0">
                  <a:pos x="0" y="32"/>
                </a:cxn>
                <a:cxn ang="0">
                  <a:pos x="7" y="26"/>
                </a:cxn>
                <a:cxn ang="0">
                  <a:pos x="16" y="19"/>
                </a:cxn>
                <a:cxn ang="0">
                  <a:pos x="28" y="13"/>
                </a:cxn>
                <a:cxn ang="0">
                  <a:pos x="45" y="8"/>
                </a:cxn>
                <a:cxn ang="0">
                  <a:pos x="62" y="4"/>
                </a:cxn>
                <a:cxn ang="0">
                  <a:pos x="81" y="1"/>
                </a:cxn>
                <a:cxn ang="0">
                  <a:pos x="102" y="0"/>
                </a:cxn>
                <a:cxn ang="0">
                  <a:pos x="123" y="0"/>
                </a:cxn>
                <a:cxn ang="0">
                  <a:pos x="145" y="1"/>
                </a:cxn>
                <a:cxn ang="0">
                  <a:pos x="165" y="5"/>
                </a:cxn>
                <a:cxn ang="0">
                  <a:pos x="186" y="9"/>
                </a:cxn>
                <a:cxn ang="0">
                  <a:pos x="206" y="15"/>
                </a:cxn>
                <a:cxn ang="0">
                  <a:pos x="224" y="23"/>
                </a:cxn>
                <a:cxn ang="0">
                  <a:pos x="240" y="32"/>
                </a:cxn>
                <a:cxn ang="0">
                  <a:pos x="254" y="44"/>
                </a:cxn>
                <a:cxn ang="0">
                  <a:pos x="265" y="58"/>
                </a:cxn>
              </a:cxnLst>
              <a:rect l="0" t="0" r="r" b="b"/>
              <a:pathLst>
                <a:path w="265" h="65">
                  <a:moveTo>
                    <a:pt x="265" y="58"/>
                  </a:moveTo>
                  <a:lnTo>
                    <a:pt x="265" y="60"/>
                  </a:lnTo>
                  <a:lnTo>
                    <a:pt x="263" y="62"/>
                  </a:lnTo>
                  <a:lnTo>
                    <a:pt x="260" y="64"/>
                  </a:lnTo>
                  <a:lnTo>
                    <a:pt x="258" y="65"/>
                  </a:lnTo>
                  <a:lnTo>
                    <a:pt x="241" y="51"/>
                  </a:lnTo>
                  <a:lnTo>
                    <a:pt x="225" y="38"/>
                  </a:lnTo>
                  <a:lnTo>
                    <a:pt x="208" y="29"/>
                  </a:lnTo>
                  <a:lnTo>
                    <a:pt x="191" y="22"/>
                  </a:lnTo>
                  <a:lnTo>
                    <a:pt x="172" y="17"/>
                  </a:lnTo>
                  <a:lnTo>
                    <a:pt x="155" y="14"/>
                  </a:lnTo>
                  <a:lnTo>
                    <a:pt x="137" y="12"/>
                  </a:lnTo>
                  <a:lnTo>
                    <a:pt x="119" y="12"/>
                  </a:lnTo>
                  <a:lnTo>
                    <a:pt x="102" y="12"/>
                  </a:lnTo>
                  <a:lnTo>
                    <a:pt x="85" y="14"/>
                  </a:lnTo>
                  <a:lnTo>
                    <a:pt x="69" y="16"/>
                  </a:lnTo>
                  <a:lnTo>
                    <a:pt x="53" y="20"/>
                  </a:lnTo>
                  <a:lnTo>
                    <a:pt x="38" y="23"/>
                  </a:lnTo>
                  <a:lnTo>
                    <a:pt x="24" y="26"/>
                  </a:lnTo>
                  <a:lnTo>
                    <a:pt x="11" y="29"/>
                  </a:lnTo>
                  <a:lnTo>
                    <a:pt x="0" y="32"/>
                  </a:lnTo>
                  <a:lnTo>
                    <a:pt x="7" y="26"/>
                  </a:lnTo>
                  <a:lnTo>
                    <a:pt x="16" y="19"/>
                  </a:lnTo>
                  <a:lnTo>
                    <a:pt x="28" y="13"/>
                  </a:lnTo>
                  <a:lnTo>
                    <a:pt x="45" y="8"/>
                  </a:lnTo>
                  <a:lnTo>
                    <a:pt x="62" y="4"/>
                  </a:lnTo>
                  <a:lnTo>
                    <a:pt x="81" y="1"/>
                  </a:lnTo>
                  <a:lnTo>
                    <a:pt x="102" y="0"/>
                  </a:lnTo>
                  <a:lnTo>
                    <a:pt x="123" y="0"/>
                  </a:lnTo>
                  <a:lnTo>
                    <a:pt x="145" y="1"/>
                  </a:lnTo>
                  <a:lnTo>
                    <a:pt x="165" y="5"/>
                  </a:lnTo>
                  <a:lnTo>
                    <a:pt x="186" y="9"/>
                  </a:lnTo>
                  <a:lnTo>
                    <a:pt x="206" y="15"/>
                  </a:lnTo>
                  <a:lnTo>
                    <a:pt x="224" y="23"/>
                  </a:lnTo>
                  <a:lnTo>
                    <a:pt x="240" y="32"/>
                  </a:lnTo>
                  <a:lnTo>
                    <a:pt x="254" y="44"/>
                  </a:lnTo>
                  <a:lnTo>
                    <a:pt x="265" y="58"/>
                  </a:lnTo>
                  <a:close/>
                </a:path>
              </a:pathLst>
            </a:custGeom>
            <a:solidFill>
              <a:srgbClr val="006600"/>
            </a:solidFill>
            <a:ln w="9525">
              <a:noFill/>
              <a:round/>
              <a:headEnd/>
              <a:tailEnd/>
            </a:ln>
          </p:spPr>
          <p:txBody>
            <a:bodyPr/>
            <a:lstStyle/>
            <a:p>
              <a:endParaRPr lang="en-US"/>
            </a:p>
          </p:txBody>
        </p:sp>
        <p:sp>
          <p:nvSpPr>
            <p:cNvPr id="5367" name="Freeform 247"/>
            <p:cNvSpPr>
              <a:spLocks/>
            </p:cNvSpPr>
            <p:nvPr/>
          </p:nvSpPr>
          <p:spPr bwMode="auto">
            <a:xfrm>
              <a:off x="1748" y="1207"/>
              <a:ext cx="16" cy="28"/>
            </a:xfrm>
            <a:custGeom>
              <a:avLst/>
              <a:gdLst/>
              <a:ahLst/>
              <a:cxnLst>
                <a:cxn ang="0">
                  <a:pos x="33" y="0"/>
                </a:cxn>
                <a:cxn ang="0">
                  <a:pos x="26" y="6"/>
                </a:cxn>
                <a:cxn ang="0">
                  <a:pos x="20" y="14"/>
                </a:cxn>
                <a:cxn ang="0">
                  <a:pos x="13" y="23"/>
                </a:cxn>
                <a:cxn ang="0">
                  <a:pos x="8" y="32"/>
                </a:cxn>
                <a:cxn ang="0">
                  <a:pos x="4" y="42"/>
                </a:cxn>
                <a:cxn ang="0">
                  <a:pos x="1" y="49"/>
                </a:cxn>
                <a:cxn ang="0">
                  <a:pos x="0" y="54"/>
                </a:cxn>
                <a:cxn ang="0">
                  <a:pos x="1" y="58"/>
                </a:cxn>
                <a:cxn ang="0">
                  <a:pos x="7" y="53"/>
                </a:cxn>
                <a:cxn ang="0">
                  <a:pos x="14" y="37"/>
                </a:cxn>
                <a:cxn ang="0">
                  <a:pos x="22" y="17"/>
                </a:cxn>
                <a:cxn ang="0">
                  <a:pos x="33" y="0"/>
                </a:cxn>
              </a:cxnLst>
              <a:rect l="0" t="0" r="r" b="b"/>
              <a:pathLst>
                <a:path w="33" h="58">
                  <a:moveTo>
                    <a:pt x="33" y="0"/>
                  </a:moveTo>
                  <a:lnTo>
                    <a:pt x="26" y="6"/>
                  </a:lnTo>
                  <a:lnTo>
                    <a:pt x="20" y="14"/>
                  </a:lnTo>
                  <a:lnTo>
                    <a:pt x="13" y="23"/>
                  </a:lnTo>
                  <a:lnTo>
                    <a:pt x="8" y="32"/>
                  </a:lnTo>
                  <a:lnTo>
                    <a:pt x="4" y="42"/>
                  </a:lnTo>
                  <a:lnTo>
                    <a:pt x="1" y="49"/>
                  </a:lnTo>
                  <a:lnTo>
                    <a:pt x="0" y="54"/>
                  </a:lnTo>
                  <a:lnTo>
                    <a:pt x="1" y="58"/>
                  </a:lnTo>
                  <a:lnTo>
                    <a:pt x="7" y="53"/>
                  </a:lnTo>
                  <a:lnTo>
                    <a:pt x="14" y="37"/>
                  </a:lnTo>
                  <a:lnTo>
                    <a:pt x="22" y="17"/>
                  </a:lnTo>
                  <a:lnTo>
                    <a:pt x="33" y="0"/>
                  </a:lnTo>
                  <a:close/>
                </a:path>
              </a:pathLst>
            </a:custGeom>
            <a:solidFill>
              <a:srgbClr val="006600"/>
            </a:solidFill>
            <a:ln w="9525">
              <a:noFill/>
              <a:round/>
              <a:headEnd/>
              <a:tailEnd/>
            </a:ln>
          </p:spPr>
          <p:txBody>
            <a:bodyPr/>
            <a:lstStyle/>
            <a:p>
              <a:endParaRPr lang="en-US"/>
            </a:p>
          </p:txBody>
        </p:sp>
        <p:sp>
          <p:nvSpPr>
            <p:cNvPr id="5368" name="Freeform 248"/>
            <p:cNvSpPr>
              <a:spLocks/>
            </p:cNvSpPr>
            <p:nvPr/>
          </p:nvSpPr>
          <p:spPr bwMode="auto">
            <a:xfrm>
              <a:off x="1757" y="1204"/>
              <a:ext cx="19" cy="31"/>
            </a:xfrm>
            <a:custGeom>
              <a:avLst/>
              <a:gdLst/>
              <a:ahLst/>
              <a:cxnLst>
                <a:cxn ang="0">
                  <a:pos x="1" y="64"/>
                </a:cxn>
                <a:cxn ang="0">
                  <a:pos x="0" y="61"/>
                </a:cxn>
                <a:cxn ang="0">
                  <a:pos x="1" y="55"/>
                </a:cxn>
                <a:cxn ang="0">
                  <a:pos x="3" y="46"/>
                </a:cxn>
                <a:cxn ang="0">
                  <a:pos x="8" y="37"/>
                </a:cxn>
                <a:cxn ang="0">
                  <a:pos x="13" y="27"/>
                </a:cxn>
                <a:cxn ang="0">
                  <a:pos x="20" y="17"/>
                </a:cxn>
                <a:cxn ang="0">
                  <a:pos x="28" y="7"/>
                </a:cxn>
                <a:cxn ang="0">
                  <a:pos x="38" y="0"/>
                </a:cxn>
                <a:cxn ang="0">
                  <a:pos x="33" y="8"/>
                </a:cxn>
                <a:cxn ang="0">
                  <a:pos x="28" y="18"/>
                </a:cxn>
                <a:cxn ang="0">
                  <a:pos x="23" y="28"/>
                </a:cxn>
                <a:cxn ang="0">
                  <a:pos x="17" y="38"/>
                </a:cxn>
                <a:cxn ang="0">
                  <a:pos x="12" y="49"/>
                </a:cxn>
                <a:cxn ang="0">
                  <a:pos x="6" y="57"/>
                </a:cxn>
                <a:cxn ang="0">
                  <a:pos x="3" y="63"/>
                </a:cxn>
                <a:cxn ang="0">
                  <a:pos x="1" y="64"/>
                </a:cxn>
              </a:cxnLst>
              <a:rect l="0" t="0" r="r" b="b"/>
              <a:pathLst>
                <a:path w="38" h="64">
                  <a:moveTo>
                    <a:pt x="1" y="64"/>
                  </a:moveTo>
                  <a:lnTo>
                    <a:pt x="0" y="61"/>
                  </a:lnTo>
                  <a:lnTo>
                    <a:pt x="1" y="55"/>
                  </a:lnTo>
                  <a:lnTo>
                    <a:pt x="3" y="46"/>
                  </a:lnTo>
                  <a:lnTo>
                    <a:pt x="8" y="37"/>
                  </a:lnTo>
                  <a:lnTo>
                    <a:pt x="13" y="27"/>
                  </a:lnTo>
                  <a:lnTo>
                    <a:pt x="20" y="17"/>
                  </a:lnTo>
                  <a:lnTo>
                    <a:pt x="28" y="7"/>
                  </a:lnTo>
                  <a:lnTo>
                    <a:pt x="38" y="0"/>
                  </a:lnTo>
                  <a:lnTo>
                    <a:pt x="33" y="8"/>
                  </a:lnTo>
                  <a:lnTo>
                    <a:pt x="28" y="18"/>
                  </a:lnTo>
                  <a:lnTo>
                    <a:pt x="23" y="28"/>
                  </a:lnTo>
                  <a:lnTo>
                    <a:pt x="17" y="38"/>
                  </a:lnTo>
                  <a:lnTo>
                    <a:pt x="12" y="49"/>
                  </a:lnTo>
                  <a:lnTo>
                    <a:pt x="6" y="57"/>
                  </a:lnTo>
                  <a:lnTo>
                    <a:pt x="3" y="63"/>
                  </a:lnTo>
                  <a:lnTo>
                    <a:pt x="1" y="64"/>
                  </a:lnTo>
                  <a:close/>
                </a:path>
              </a:pathLst>
            </a:custGeom>
            <a:solidFill>
              <a:srgbClr val="006600"/>
            </a:solidFill>
            <a:ln w="9525">
              <a:noFill/>
              <a:round/>
              <a:headEnd/>
              <a:tailEnd/>
            </a:ln>
          </p:spPr>
          <p:txBody>
            <a:bodyPr/>
            <a:lstStyle/>
            <a:p>
              <a:endParaRPr lang="en-US"/>
            </a:p>
          </p:txBody>
        </p:sp>
        <p:sp>
          <p:nvSpPr>
            <p:cNvPr id="5369" name="Freeform 249"/>
            <p:cNvSpPr>
              <a:spLocks/>
            </p:cNvSpPr>
            <p:nvPr/>
          </p:nvSpPr>
          <p:spPr bwMode="auto">
            <a:xfrm>
              <a:off x="1776" y="1201"/>
              <a:ext cx="26" cy="41"/>
            </a:xfrm>
            <a:custGeom>
              <a:avLst/>
              <a:gdLst/>
              <a:ahLst/>
              <a:cxnLst>
                <a:cxn ang="0">
                  <a:pos x="1" y="83"/>
                </a:cxn>
                <a:cxn ang="0">
                  <a:pos x="0" y="78"/>
                </a:cxn>
                <a:cxn ang="0">
                  <a:pos x="2" y="70"/>
                </a:cxn>
                <a:cxn ang="0">
                  <a:pos x="7" y="57"/>
                </a:cxn>
                <a:cxn ang="0">
                  <a:pos x="12" y="45"/>
                </a:cxn>
                <a:cxn ang="0">
                  <a:pos x="22" y="31"/>
                </a:cxn>
                <a:cxn ang="0">
                  <a:pos x="31" y="17"/>
                </a:cxn>
                <a:cxn ang="0">
                  <a:pos x="41" y="7"/>
                </a:cxn>
                <a:cxn ang="0">
                  <a:pos x="52" y="0"/>
                </a:cxn>
                <a:cxn ang="0">
                  <a:pos x="47" y="7"/>
                </a:cxn>
                <a:cxn ang="0">
                  <a:pos x="41" y="17"/>
                </a:cxn>
                <a:cxn ang="0">
                  <a:pos x="33" y="31"/>
                </a:cxn>
                <a:cxn ang="0">
                  <a:pos x="26" y="46"/>
                </a:cxn>
                <a:cxn ang="0">
                  <a:pos x="18" y="61"/>
                </a:cxn>
                <a:cxn ang="0">
                  <a:pos x="11" y="72"/>
                </a:cxn>
                <a:cxn ang="0">
                  <a:pos x="5" y="80"/>
                </a:cxn>
                <a:cxn ang="0">
                  <a:pos x="1" y="83"/>
                </a:cxn>
              </a:cxnLst>
              <a:rect l="0" t="0" r="r" b="b"/>
              <a:pathLst>
                <a:path w="52" h="83">
                  <a:moveTo>
                    <a:pt x="1" y="83"/>
                  </a:moveTo>
                  <a:lnTo>
                    <a:pt x="0" y="78"/>
                  </a:lnTo>
                  <a:lnTo>
                    <a:pt x="2" y="70"/>
                  </a:lnTo>
                  <a:lnTo>
                    <a:pt x="7" y="57"/>
                  </a:lnTo>
                  <a:lnTo>
                    <a:pt x="12" y="45"/>
                  </a:lnTo>
                  <a:lnTo>
                    <a:pt x="22" y="31"/>
                  </a:lnTo>
                  <a:lnTo>
                    <a:pt x="31" y="17"/>
                  </a:lnTo>
                  <a:lnTo>
                    <a:pt x="41" y="7"/>
                  </a:lnTo>
                  <a:lnTo>
                    <a:pt x="52" y="0"/>
                  </a:lnTo>
                  <a:lnTo>
                    <a:pt x="47" y="7"/>
                  </a:lnTo>
                  <a:lnTo>
                    <a:pt x="41" y="17"/>
                  </a:lnTo>
                  <a:lnTo>
                    <a:pt x="33" y="31"/>
                  </a:lnTo>
                  <a:lnTo>
                    <a:pt x="26" y="46"/>
                  </a:lnTo>
                  <a:lnTo>
                    <a:pt x="18" y="61"/>
                  </a:lnTo>
                  <a:lnTo>
                    <a:pt x="11" y="72"/>
                  </a:lnTo>
                  <a:lnTo>
                    <a:pt x="5" y="80"/>
                  </a:lnTo>
                  <a:lnTo>
                    <a:pt x="1" y="83"/>
                  </a:lnTo>
                  <a:close/>
                </a:path>
              </a:pathLst>
            </a:custGeom>
            <a:solidFill>
              <a:srgbClr val="006600"/>
            </a:solidFill>
            <a:ln w="9525">
              <a:noFill/>
              <a:round/>
              <a:headEnd/>
              <a:tailEnd/>
            </a:ln>
          </p:spPr>
          <p:txBody>
            <a:bodyPr/>
            <a:lstStyle/>
            <a:p>
              <a:endParaRPr lang="en-US"/>
            </a:p>
          </p:txBody>
        </p:sp>
        <p:sp>
          <p:nvSpPr>
            <p:cNvPr id="5370" name="Freeform 250"/>
            <p:cNvSpPr>
              <a:spLocks/>
            </p:cNvSpPr>
            <p:nvPr/>
          </p:nvSpPr>
          <p:spPr bwMode="auto">
            <a:xfrm>
              <a:off x="1798" y="1203"/>
              <a:ext cx="28" cy="44"/>
            </a:xfrm>
            <a:custGeom>
              <a:avLst/>
              <a:gdLst/>
              <a:ahLst/>
              <a:cxnLst>
                <a:cxn ang="0">
                  <a:pos x="2" y="90"/>
                </a:cxn>
                <a:cxn ang="0">
                  <a:pos x="0" y="85"/>
                </a:cxn>
                <a:cxn ang="0">
                  <a:pos x="3" y="75"/>
                </a:cxn>
                <a:cxn ang="0">
                  <a:pos x="9" y="61"/>
                </a:cxn>
                <a:cxn ang="0">
                  <a:pos x="17" y="46"/>
                </a:cxn>
                <a:cxn ang="0">
                  <a:pos x="26" y="31"/>
                </a:cxn>
                <a:cxn ang="0">
                  <a:pos x="37" y="17"/>
                </a:cxn>
                <a:cxn ang="0">
                  <a:pos x="48" y="6"/>
                </a:cxn>
                <a:cxn ang="0">
                  <a:pos x="57" y="0"/>
                </a:cxn>
                <a:cxn ang="0">
                  <a:pos x="53" y="7"/>
                </a:cxn>
                <a:cxn ang="0">
                  <a:pos x="47" y="19"/>
                </a:cxn>
                <a:cxn ang="0">
                  <a:pos x="38" y="34"/>
                </a:cxn>
                <a:cxn ang="0">
                  <a:pos x="29" y="50"/>
                </a:cxn>
                <a:cxn ang="0">
                  <a:pos x="20" y="66"/>
                </a:cxn>
                <a:cxn ang="0">
                  <a:pos x="12" y="78"/>
                </a:cxn>
                <a:cxn ang="0">
                  <a:pos x="5" y="88"/>
                </a:cxn>
                <a:cxn ang="0">
                  <a:pos x="2" y="90"/>
                </a:cxn>
              </a:cxnLst>
              <a:rect l="0" t="0" r="r" b="b"/>
              <a:pathLst>
                <a:path w="57" h="90">
                  <a:moveTo>
                    <a:pt x="2" y="90"/>
                  </a:moveTo>
                  <a:lnTo>
                    <a:pt x="0" y="85"/>
                  </a:lnTo>
                  <a:lnTo>
                    <a:pt x="3" y="75"/>
                  </a:lnTo>
                  <a:lnTo>
                    <a:pt x="9" y="61"/>
                  </a:lnTo>
                  <a:lnTo>
                    <a:pt x="17" y="46"/>
                  </a:lnTo>
                  <a:lnTo>
                    <a:pt x="26" y="31"/>
                  </a:lnTo>
                  <a:lnTo>
                    <a:pt x="37" y="17"/>
                  </a:lnTo>
                  <a:lnTo>
                    <a:pt x="48" y="6"/>
                  </a:lnTo>
                  <a:lnTo>
                    <a:pt x="57" y="0"/>
                  </a:lnTo>
                  <a:lnTo>
                    <a:pt x="53" y="7"/>
                  </a:lnTo>
                  <a:lnTo>
                    <a:pt x="47" y="19"/>
                  </a:lnTo>
                  <a:lnTo>
                    <a:pt x="38" y="34"/>
                  </a:lnTo>
                  <a:lnTo>
                    <a:pt x="29" y="50"/>
                  </a:lnTo>
                  <a:lnTo>
                    <a:pt x="20" y="66"/>
                  </a:lnTo>
                  <a:lnTo>
                    <a:pt x="12" y="78"/>
                  </a:lnTo>
                  <a:lnTo>
                    <a:pt x="5" y="88"/>
                  </a:lnTo>
                  <a:lnTo>
                    <a:pt x="2" y="90"/>
                  </a:lnTo>
                  <a:close/>
                </a:path>
              </a:pathLst>
            </a:custGeom>
            <a:solidFill>
              <a:srgbClr val="006600"/>
            </a:solidFill>
            <a:ln w="9525">
              <a:noFill/>
              <a:round/>
              <a:headEnd/>
              <a:tailEnd/>
            </a:ln>
          </p:spPr>
          <p:txBody>
            <a:bodyPr/>
            <a:lstStyle/>
            <a:p>
              <a:endParaRPr lang="en-US"/>
            </a:p>
          </p:txBody>
        </p:sp>
        <p:sp>
          <p:nvSpPr>
            <p:cNvPr id="5371" name="Freeform 251"/>
            <p:cNvSpPr>
              <a:spLocks/>
            </p:cNvSpPr>
            <p:nvPr/>
          </p:nvSpPr>
          <p:spPr bwMode="auto">
            <a:xfrm>
              <a:off x="1813" y="1207"/>
              <a:ext cx="30" cy="36"/>
            </a:xfrm>
            <a:custGeom>
              <a:avLst/>
              <a:gdLst/>
              <a:ahLst/>
              <a:cxnLst>
                <a:cxn ang="0">
                  <a:pos x="0" y="74"/>
                </a:cxn>
                <a:cxn ang="0">
                  <a:pos x="0" y="70"/>
                </a:cxn>
                <a:cxn ang="0">
                  <a:pos x="5" y="61"/>
                </a:cxn>
                <a:cxn ang="0">
                  <a:pos x="12" y="50"/>
                </a:cxn>
                <a:cxn ang="0">
                  <a:pos x="21" y="37"/>
                </a:cxn>
                <a:cxn ang="0">
                  <a:pos x="31" y="24"/>
                </a:cxn>
                <a:cxn ang="0">
                  <a:pos x="42" y="13"/>
                </a:cxn>
                <a:cxn ang="0">
                  <a:pos x="52" y="4"/>
                </a:cxn>
                <a:cxn ang="0">
                  <a:pos x="60" y="0"/>
                </a:cxn>
                <a:cxn ang="0">
                  <a:pos x="56" y="7"/>
                </a:cxn>
                <a:cxn ang="0">
                  <a:pos x="47" y="17"/>
                </a:cxn>
                <a:cxn ang="0">
                  <a:pos x="39" y="31"/>
                </a:cxn>
                <a:cxn ang="0">
                  <a:pos x="30" y="44"/>
                </a:cxn>
                <a:cxn ang="0">
                  <a:pos x="21" y="57"/>
                </a:cxn>
                <a:cxn ang="0">
                  <a:pos x="12" y="67"/>
                </a:cxn>
                <a:cxn ang="0">
                  <a:pos x="5" y="73"/>
                </a:cxn>
                <a:cxn ang="0">
                  <a:pos x="0" y="74"/>
                </a:cxn>
              </a:cxnLst>
              <a:rect l="0" t="0" r="r" b="b"/>
              <a:pathLst>
                <a:path w="60" h="74">
                  <a:moveTo>
                    <a:pt x="0" y="74"/>
                  </a:moveTo>
                  <a:lnTo>
                    <a:pt x="0" y="70"/>
                  </a:lnTo>
                  <a:lnTo>
                    <a:pt x="5" y="61"/>
                  </a:lnTo>
                  <a:lnTo>
                    <a:pt x="12" y="50"/>
                  </a:lnTo>
                  <a:lnTo>
                    <a:pt x="21" y="37"/>
                  </a:lnTo>
                  <a:lnTo>
                    <a:pt x="31" y="24"/>
                  </a:lnTo>
                  <a:lnTo>
                    <a:pt x="42" y="13"/>
                  </a:lnTo>
                  <a:lnTo>
                    <a:pt x="52" y="4"/>
                  </a:lnTo>
                  <a:lnTo>
                    <a:pt x="60" y="0"/>
                  </a:lnTo>
                  <a:lnTo>
                    <a:pt x="56" y="7"/>
                  </a:lnTo>
                  <a:lnTo>
                    <a:pt x="47" y="17"/>
                  </a:lnTo>
                  <a:lnTo>
                    <a:pt x="39" y="31"/>
                  </a:lnTo>
                  <a:lnTo>
                    <a:pt x="30" y="44"/>
                  </a:lnTo>
                  <a:lnTo>
                    <a:pt x="21" y="57"/>
                  </a:lnTo>
                  <a:lnTo>
                    <a:pt x="12" y="67"/>
                  </a:lnTo>
                  <a:lnTo>
                    <a:pt x="5" y="73"/>
                  </a:lnTo>
                  <a:lnTo>
                    <a:pt x="0" y="74"/>
                  </a:lnTo>
                  <a:close/>
                </a:path>
              </a:pathLst>
            </a:custGeom>
            <a:solidFill>
              <a:srgbClr val="006600"/>
            </a:solidFill>
            <a:ln w="9525">
              <a:noFill/>
              <a:round/>
              <a:headEnd/>
              <a:tailEnd/>
            </a:ln>
          </p:spPr>
          <p:txBody>
            <a:bodyPr/>
            <a:lstStyle/>
            <a:p>
              <a:endParaRPr lang="en-US"/>
            </a:p>
          </p:txBody>
        </p:sp>
        <p:sp>
          <p:nvSpPr>
            <p:cNvPr id="5372" name="Freeform 252"/>
            <p:cNvSpPr>
              <a:spLocks/>
            </p:cNvSpPr>
            <p:nvPr/>
          </p:nvSpPr>
          <p:spPr bwMode="auto">
            <a:xfrm>
              <a:off x="1829" y="1212"/>
              <a:ext cx="26" cy="30"/>
            </a:xfrm>
            <a:custGeom>
              <a:avLst/>
              <a:gdLst/>
              <a:ahLst/>
              <a:cxnLst>
                <a:cxn ang="0">
                  <a:pos x="2" y="61"/>
                </a:cxn>
                <a:cxn ang="0">
                  <a:pos x="0" y="56"/>
                </a:cxn>
                <a:cxn ang="0">
                  <a:pos x="3" y="49"/>
                </a:cxn>
                <a:cxn ang="0">
                  <a:pos x="7" y="40"/>
                </a:cxn>
                <a:cxn ang="0">
                  <a:pos x="14" y="29"/>
                </a:cxn>
                <a:cxn ang="0">
                  <a:pos x="22" y="20"/>
                </a:cxn>
                <a:cxn ang="0">
                  <a:pos x="32" y="11"/>
                </a:cxn>
                <a:cxn ang="0">
                  <a:pos x="42" y="4"/>
                </a:cxn>
                <a:cxn ang="0">
                  <a:pos x="52" y="0"/>
                </a:cxn>
                <a:cxn ang="0">
                  <a:pos x="47" y="5"/>
                </a:cxn>
                <a:cxn ang="0">
                  <a:pos x="41" y="15"/>
                </a:cxn>
                <a:cxn ang="0">
                  <a:pos x="33" y="25"/>
                </a:cxn>
                <a:cxn ang="0">
                  <a:pos x="25" y="36"/>
                </a:cxn>
                <a:cxn ang="0">
                  <a:pos x="17" y="47"/>
                </a:cxn>
                <a:cxn ang="0">
                  <a:pos x="11" y="55"/>
                </a:cxn>
                <a:cxn ang="0">
                  <a:pos x="5" y="59"/>
                </a:cxn>
                <a:cxn ang="0">
                  <a:pos x="2" y="61"/>
                </a:cxn>
              </a:cxnLst>
              <a:rect l="0" t="0" r="r" b="b"/>
              <a:pathLst>
                <a:path w="52" h="61">
                  <a:moveTo>
                    <a:pt x="2" y="61"/>
                  </a:moveTo>
                  <a:lnTo>
                    <a:pt x="0" y="56"/>
                  </a:lnTo>
                  <a:lnTo>
                    <a:pt x="3" y="49"/>
                  </a:lnTo>
                  <a:lnTo>
                    <a:pt x="7" y="40"/>
                  </a:lnTo>
                  <a:lnTo>
                    <a:pt x="14" y="29"/>
                  </a:lnTo>
                  <a:lnTo>
                    <a:pt x="22" y="20"/>
                  </a:lnTo>
                  <a:lnTo>
                    <a:pt x="32" y="11"/>
                  </a:lnTo>
                  <a:lnTo>
                    <a:pt x="42" y="4"/>
                  </a:lnTo>
                  <a:lnTo>
                    <a:pt x="52" y="0"/>
                  </a:lnTo>
                  <a:lnTo>
                    <a:pt x="47" y="5"/>
                  </a:lnTo>
                  <a:lnTo>
                    <a:pt x="41" y="15"/>
                  </a:lnTo>
                  <a:lnTo>
                    <a:pt x="33" y="25"/>
                  </a:lnTo>
                  <a:lnTo>
                    <a:pt x="25" y="36"/>
                  </a:lnTo>
                  <a:lnTo>
                    <a:pt x="17" y="47"/>
                  </a:lnTo>
                  <a:lnTo>
                    <a:pt x="11" y="55"/>
                  </a:lnTo>
                  <a:lnTo>
                    <a:pt x="5" y="59"/>
                  </a:lnTo>
                  <a:lnTo>
                    <a:pt x="2" y="61"/>
                  </a:lnTo>
                  <a:close/>
                </a:path>
              </a:pathLst>
            </a:custGeom>
            <a:solidFill>
              <a:srgbClr val="006600"/>
            </a:solidFill>
            <a:ln w="9525">
              <a:noFill/>
              <a:round/>
              <a:headEnd/>
              <a:tailEnd/>
            </a:ln>
          </p:spPr>
          <p:txBody>
            <a:bodyPr/>
            <a:lstStyle/>
            <a:p>
              <a:endParaRPr lang="en-US"/>
            </a:p>
          </p:txBody>
        </p:sp>
        <p:sp>
          <p:nvSpPr>
            <p:cNvPr id="5373" name="Freeform 253"/>
            <p:cNvSpPr>
              <a:spLocks/>
            </p:cNvSpPr>
            <p:nvPr/>
          </p:nvSpPr>
          <p:spPr bwMode="auto">
            <a:xfrm>
              <a:off x="1845" y="1220"/>
              <a:ext cx="22" cy="22"/>
            </a:xfrm>
            <a:custGeom>
              <a:avLst/>
              <a:gdLst/>
              <a:ahLst/>
              <a:cxnLst>
                <a:cxn ang="0">
                  <a:pos x="0" y="42"/>
                </a:cxn>
                <a:cxn ang="0">
                  <a:pos x="0" y="39"/>
                </a:cxn>
                <a:cxn ang="0">
                  <a:pos x="3" y="33"/>
                </a:cxn>
                <a:cxn ang="0">
                  <a:pos x="9" y="26"/>
                </a:cxn>
                <a:cxn ang="0">
                  <a:pos x="16" y="18"/>
                </a:cxn>
                <a:cxn ang="0">
                  <a:pos x="24" y="10"/>
                </a:cxn>
                <a:cxn ang="0">
                  <a:pos x="32" y="4"/>
                </a:cxn>
                <a:cxn ang="0">
                  <a:pos x="40" y="1"/>
                </a:cxn>
                <a:cxn ang="0">
                  <a:pos x="45" y="0"/>
                </a:cxn>
                <a:cxn ang="0">
                  <a:pos x="40" y="4"/>
                </a:cxn>
                <a:cxn ang="0">
                  <a:pos x="34" y="10"/>
                </a:cxn>
                <a:cxn ang="0">
                  <a:pos x="29" y="17"/>
                </a:cxn>
                <a:cxn ang="0">
                  <a:pos x="22" y="24"/>
                </a:cxn>
                <a:cxn ang="0">
                  <a:pos x="15" y="31"/>
                </a:cxn>
                <a:cxn ang="0">
                  <a:pos x="9" y="37"/>
                </a:cxn>
                <a:cxn ang="0">
                  <a:pos x="3" y="41"/>
                </a:cxn>
                <a:cxn ang="0">
                  <a:pos x="0" y="42"/>
                </a:cxn>
              </a:cxnLst>
              <a:rect l="0" t="0" r="r" b="b"/>
              <a:pathLst>
                <a:path w="45" h="42">
                  <a:moveTo>
                    <a:pt x="0" y="42"/>
                  </a:moveTo>
                  <a:lnTo>
                    <a:pt x="0" y="39"/>
                  </a:lnTo>
                  <a:lnTo>
                    <a:pt x="3" y="33"/>
                  </a:lnTo>
                  <a:lnTo>
                    <a:pt x="9" y="26"/>
                  </a:lnTo>
                  <a:lnTo>
                    <a:pt x="16" y="18"/>
                  </a:lnTo>
                  <a:lnTo>
                    <a:pt x="24" y="10"/>
                  </a:lnTo>
                  <a:lnTo>
                    <a:pt x="32" y="4"/>
                  </a:lnTo>
                  <a:lnTo>
                    <a:pt x="40" y="1"/>
                  </a:lnTo>
                  <a:lnTo>
                    <a:pt x="45" y="0"/>
                  </a:lnTo>
                  <a:lnTo>
                    <a:pt x="40" y="4"/>
                  </a:lnTo>
                  <a:lnTo>
                    <a:pt x="34" y="10"/>
                  </a:lnTo>
                  <a:lnTo>
                    <a:pt x="29" y="17"/>
                  </a:lnTo>
                  <a:lnTo>
                    <a:pt x="22" y="24"/>
                  </a:lnTo>
                  <a:lnTo>
                    <a:pt x="15" y="31"/>
                  </a:lnTo>
                  <a:lnTo>
                    <a:pt x="9" y="37"/>
                  </a:lnTo>
                  <a:lnTo>
                    <a:pt x="3" y="41"/>
                  </a:lnTo>
                  <a:lnTo>
                    <a:pt x="0" y="42"/>
                  </a:lnTo>
                  <a:close/>
                </a:path>
              </a:pathLst>
            </a:custGeom>
            <a:solidFill>
              <a:srgbClr val="006600"/>
            </a:solidFill>
            <a:ln w="9525">
              <a:noFill/>
              <a:round/>
              <a:headEnd/>
              <a:tailEnd/>
            </a:ln>
          </p:spPr>
          <p:txBody>
            <a:bodyPr/>
            <a:lstStyle/>
            <a:p>
              <a:endParaRPr lang="en-US"/>
            </a:p>
          </p:txBody>
        </p:sp>
        <p:sp>
          <p:nvSpPr>
            <p:cNvPr id="5374" name="Freeform 254"/>
            <p:cNvSpPr>
              <a:spLocks/>
            </p:cNvSpPr>
            <p:nvPr/>
          </p:nvSpPr>
          <p:spPr bwMode="auto">
            <a:xfrm>
              <a:off x="1860" y="1226"/>
              <a:ext cx="15" cy="13"/>
            </a:xfrm>
            <a:custGeom>
              <a:avLst/>
              <a:gdLst/>
              <a:ahLst/>
              <a:cxnLst>
                <a:cxn ang="0">
                  <a:pos x="0" y="27"/>
                </a:cxn>
                <a:cxn ang="0">
                  <a:pos x="1" y="20"/>
                </a:cxn>
                <a:cxn ang="0">
                  <a:pos x="9" y="9"/>
                </a:cxn>
                <a:cxn ang="0">
                  <a:pos x="19" y="0"/>
                </a:cxn>
                <a:cxn ang="0">
                  <a:pos x="30" y="0"/>
                </a:cxn>
                <a:cxn ang="0">
                  <a:pos x="19" y="6"/>
                </a:cxn>
                <a:cxn ang="0">
                  <a:pos x="10" y="17"/>
                </a:cxn>
                <a:cxn ang="0">
                  <a:pos x="4" y="27"/>
                </a:cxn>
                <a:cxn ang="0">
                  <a:pos x="0" y="27"/>
                </a:cxn>
              </a:cxnLst>
              <a:rect l="0" t="0" r="r" b="b"/>
              <a:pathLst>
                <a:path w="30" h="27">
                  <a:moveTo>
                    <a:pt x="0" y="27"/>
                  </a:moveTo>
                  <a:lnTo>
                    <a:pt x="1" y="20"/>
                  </a:lnTo>
                  <a:lnTo>
                    <a:pt x="9" y="9"/>
                  </a:lnTo>
                  <a:lnTo>
                    <a:pt x="19" y="0"/>
                  </a:lnTo>
                  <a:lnTo>
                    <a:pt x="30" y="0"/>
                  </a:lnTo>
                  <a:lnTo>
                    <a:pt x="19" y="6"/>
                  </a:lnTo>
                  <a:lnTo>
                    <a:pt x="10" y="17"/>
                  </a:lnTo>
                  <a:lnTo>
                    <a:pt x="4" y="27"/>
                  </a:lnTo>
                  <a:lnTo>
                    <a:pt x="0" y="27"/>
                  </a:lnTo>
                  <a:close/>
                </a:path>
              </a:pathLst>
            </a:custGeom>
            <a:solidFill>
              <a:srgbClr val="006600"/>
            </a:solidFill>
            <a:ln w="9525">
              <a:noFill/>
              <a:round/>
              <a:headEnd/>
              <a:tailEnd/>
            </a:ln>
          </p:spPr>
          <p:txBody>
            <a:bodyPr/>
            <a:lstStyle/>
            <a:p>
              <a:endParaRPr lang="en-US"/>
            </a:p>
          </p:txBody>
        </p:sp>
        <p:sp>
          <p:nvSpPr>
            <p:cNvPr id="5375" name="Freeform 255"/>
            <p:cNvSpPr>
              <a:spLocks/>
            </p:cNvSpPr>
            <p:nvPr/>
          </p:nvSpPr>
          <p:spPr bwMode="auto">
            <a:xfrm>
              <a:off x="1737" y="1212"/>
              <a:ext cx="17" cy="18"/>
            </a:xfrm>
            <a:custGeom>
              <a:avLst/>
              <a:gdLst/>
              <a:ahLst/>
              <a:cxnLst>
                <a:cxn ang="0">
                  <a:pos x="35" y="0"/>
                </a:cxn>
                <a:cxn ang="0">
                  <a:pos x="29" y="9"/>
                </a:cxn>
                <a:cxn ang="0">
                  <a:pos x="20" y="23"/>
                </a:cxn>
                <a:cxn ang="0">
                  <a:pos x="9" y="34"/>
                </a:cxn>
                <a:cxn ang="0">
                  <a:pos x="1" y="35"/>
                </a:cxn>
                <a:cxn ang="0">
                  <a:pos x="0" y="32"/>
                </a:cxn>
                <a:cxn ang="0">
                  <a:pos x="3" y="27"/>
                </a:cxn>
                <a:cxn ang="0">
                  <a:pos x="7" y="21"/>
                </a:cxn>
                <a:cxn ang="0">
                  <a:pos x="13" y="17"/>
                </a:cxn>
                <a:cxn ang="0">
                  <a:pos x="19" y="11"/>
                </a:cxn>
                <a:cxn ang="0">
                  <a:pos x="26" y="6"/>
                </a:cxn>
                <a:cxn ang="0">
                  <a:pos x="31" y="2"/>
                </a:cxn>
                <a:cxn ang="0">
                  <a:pos x="35" y="0"/>
                </a:cxn>
              </a:cxnLst>
              <a:rect l="0" t="0" r="r" b="b"/>
              <a:pathLst>
                <a:path w="35" h="35">
                  <a:moveTo>
                    <a:pt x="35" y="0"/>
                  </a:moveTo>
                  <a:lnTo>
                    <a:pt x="29" y="9"/>
                  </a:lnTo>
                  <a:lnTo>
                    <a:pt x="20" y="23"/>
                  </a:lnTo>
                  <a:lnTo>
                    <a:pt x="9" y="34"/>
                  </a:lnTo>
                  <a:lnTo>
                    <a:pt x="1" y="35"/>
                  </a:lnTo>
                  <a:lnTo>
                    <a:pt x="0" y="32"/>
                  </a:lnTo>
                  <a:lnTo>
                    <a:pt x="3" y="27"/>
                  </a:lnTo>
                  <a:lnTo>
                    <a:pt x="7" y="21"/>
                  </a:lnTo>
                  <a:lnTo>
                    <a:pt x="13" y="17"/>
                  </a:lnTo>
                  <a:lnTo>
                    <a:pt x="19" y="11"/>
                  </a:lnTo>
                  <a:lnTo>
                    <a:pt x="26" y="6"/>
                  </a:lnTo>
                  <a:lnTo>
                    <a:pt x="31" y="2"/>
                  </a:lnTo>
                  <a:lnTo>
                    <a:pt x="35" y="0"/>
                  </a:lnTo>
                  <a:close/>
                </a:path>
              </a:pathLst>
            </a:custGeom>
            <a:solidFill>
              <a:srgbClr val="006600"/>
            </a:solidFill>
            <a:ln w="9525">
              <a:noFill/>
              <a:round/>
              <a:headEnd/>
              <a:tailEnd/>
            </a:ln>
          </p:spPr>
          <p:txBody>
            <a:bodyPr/>
            <a:lstStyle/>
            <a:p>
              <a:endParaRPr lang="en-US"/>
            </a:p>
          </p:txBody>
        </p:sp>
        <p:sp>
          <p:nvSpPr>
            <p:cNvPr id="5376" name="Freeform 256"/>
            <p:cNvSpPr>
              <a:spLocks/>
            </p:cNvSpPr>
            <p:nvPr/>
          </p:nvSpPr>
          <p:spPr bwMode="auto">
            <a:xfrm>
              <a:off x="1734" y="1202"/>
              <a:ext cx="20" cy="9"/>
            </a:xfrm>
            <a:custGeom>
              <a:avLst/>
              <a:gdLst/>
              <a:ahLst/>
              <a:cxnLst>
                <a:cxn ang="0">
                  <a:pos x="40" y="17"/>
                </a:cxn>
                <a:cxn ang="0">
                  <a:pos x="38" y="16"/>
                </a:cxn>
                <a:cxn ang="0">
                  <a:pos x="33" y="13"/>
                </a:cxn>
                <a:cxn ang="0">
                  <a:pos x="26" y="9"/>
                </a:cxn>
                <a:cxn ang="0">
                  <a:pos x="20" y="6"/>
                </a:cxn>
                <a:cxn ang="0">
                  <a:pos x="13" y="2"/>
                </a:cxn>
                <a:cxn ang="0">
                  <a:pos x="8" y="0"/>
                </a:cxn>
                <a:cxn ang="0">
                  <a:pos x="3" y="0"/>
                </a:cxn>
                <a:cxn ang="0">
                  <a:pos x="0" y="1"/>
                </a:cxn>
                <a:cxn ang="0">
                  <a:pos x="0" y="5"/>
                </a:cxn>
                <a:cxn ang="0">
                  <a:pos x="2" y="7"/>
                </a:cxn>
                <a:cxn ang="0">
                  <a:pos x="8" y="9"/>
                </a:cxn>
                <a:cxn ang="0">
                  <a:pos x="15" y="11"/>
                </a:cxn>
                <a:cxn ang="0">
                  <a:pos x="22" y="14"/>
                </a:cxn>
                <a:cxn ang="0">
                  <a:pos x="28" y="15"/>
                </a:cxn>
                <a:cxn ang="0">
                  <a:pos x="35" y="16"/>
                </a:cxn>
                <a:cxn ang="0">
                  <a:pos x="40" y="17"/>
                </a:cxn>
              </a:cxnLst>
              <a:rect l="0" t="0" r="r" b="b"/>
              <a:pathLst>
                <a:path w="40" h="17">
                  <a:moveTo>
                    <a:pt x="40" y="17"/>
                  </a:moveTo>
                  <a:lnTo>
                    <a:pt x="38" y="16"/>
                  </a:lnTo>
                  <a:lnTo>
                    <a:pt x="33" y="13"/>
                  </a:lnTo>
                  <a:lnTo>
                    <a:pt x="26" y="9"/>
                  </a:lnTo>
                  <a:lnTo>
                    <a:pt x="20" y="6"/>
                  </a:lnTo>
                  <a:lnTo>
                    <a:pt x="13" y="2"/>
                  </a:lnTo>
                  <a:lnTo>
                    <a:pt x="8" y="0"/>
                  </a:lnTo>
                  <a:lnTo>
                    <a:pt x="3" y="0"/>
                  </a:lnTo>
                  <a:lnTo>
                    <a:pt x="0" y="1"/>
                  </a:lnTo>
                  <a:lnTo>
                    <a:pt x="0" y="5"/>
                  </a:lnTo>
                  <a:lnTo>
                    <a:pt x="2" y="7"/>
                  </a:lnTo>
                  <a:lnTo>
                    <a:pt x="8" y="9"/>
                  </a:lnTo>
                  <a:lnTo>
                    <a:pt x="15" y="11"/>
                  </a:lnTo>
                  <a:lnTo>
                    <a:pt x="22" y="14"/>
                  </a:lnTo>
                  <a:lnTo>
                    <a:pt x="28" y="15"/>
                  </a:lnTo>
                  <a:lnTo>
                    <a:pt x="35" y="16"/>
                  </a:lnTo>
                  <a:lnTo>
                    <a:pt x="40" y="17"/>
                  </a:lnTo>
                  <a:close/>
                </a:path>
              </a:pathLst>
            </a:custGeom>
            <a:solidFill>
              <a:srgbClr val="006600"/>
            </a:solidFill>
            <a:ln w="9525">
              <a:noFill/>
              <a:round/>
              <a:headEnd/>
              <a:tailEnd/>
            </a:ln>
          </p:spPr>
          <p:txBody>
            <a:bodyPr/>
            <a:lstStyle/>
            <a:p>
              <a:endParaRPr lang="en-US"/>
            </a:p>
          </p:txBody>
        </p:sp>
        <p:sp>
          <p:nvSpPr>
            <p:cNvPr id="5377" name="Freeform 257"/>
            <p:cNvSpPr>
              <a:spLocks/>
            </p:cNvSpPr>
            <p:nvPr/>
          </p:nvSpPr>
          <p:spPr bwMode="auto">
            <a:xfrm>
              <a:off x="1728" y="1213"/>
              <a:ext cx="22" cy="5"/>
            </a:xfrm>
            <a:custGeom>
              <a:avLst/>
              <a:gdLst/>
              <a:ahLst/>
              <a:cxnLst>
                <a:cxn ang="0">
                  <a:pos x="45" y="0"/>
                </a:cxn>
                <a:cxn ang="0">
                  <a:pos x="41" y="0"/>
                </a:cxn>
                <a:cxn ang="0">
                  <a:pos x="36" y="0"/>
                </a:cxn>
                <a:cxn ang="0">
                  <a:pos x="29" y="0"/>
                </a:cxn>
                <a:cxn ang="0">
                  <a:pos x="21" y="0"/>
                </a:cxn>
                <a:cxn ang="0">
                  <a:pos x="13" y="0"/>
                </a:cxn>
                <a:cxn ang="0">
                  <a:pos x="7" y="1"/>
                </a:cxn>
                <a:cxn ang="0">
                  <a:pos x="2" y="3"/>
                </a:cxn>
                <a:cxn ang="0">
                  <a:pos x="0" y="7"/>
                </a:cxn>
                <a:cxn ang="0">
                  <a:pos x="1" y="9"/>
                </a:cxn>
                <a:cxn ang="0">
                  <a:pos x="6" y="10"/>
                </a:cxn>
                <a:cxn ang="0">
                  <a:pos x="12" y="10"/>
                </a:cxn>
                <a:cxn ang="0">
                  <a:pos x="20" y="8"/>
                </a:cxn>
                <a:cxn ang="0">
                  <a:pos x="26" y="6"/>
                </a:cxn>
                <a:cxn ang="0">
                  <a:pos x="35" y="3"/>
                </a:cxn>
                <a:cxn ang="0">
                  <a:pos x="40" y="1"/>
                </a:cxn>
                <a:cxn ang="0">
                  <a:pos x="45" y="0"/>
                </a:cxn>
              </a:cxnLst>
              <a:rect l="0" t="0" r="r" b="b"/>
              <a:pathLst>
                <a:path w="45" h="10">
                  <a:moveTo>
                    <a:pt x="45" y="0"/>
                  </a:moveTo>
                  <a:lnTo>
                    <a:pt x="41" y="0"/>
                  </a:lnTo>
                  <a:lnTo>
                    <a:pt x="36" y="0"/>
                  </a:lnTo>
                  <a:lnTo>
                    <a:pt x="29" y="0"/>
                  </a:lnTo>
                  <a:lnTo>
                    <a:pt x="21" y="0"/>
                  </a:lnTo>
                  <a:lnTo>
                    <a:pt x="13" y="0"/>
                  </a:lnTo>
                  <a:lnTo>
                    <a:pt x="7" y="1"/>
                  </a:lnTo>
                  <a:lnTo>
                    <a:pt x="2" y="3"/>
                  </a:lnTo>
                  <a:lnTo>
                    <a:pt x="0" y="7"/>
                  </a:lnTo>
                  <a:lnTo>
                    <a:pt x="1" y="9"/>
                  </a:lnTo>
                  <a:lnTo>
                    <a:pt x="6" y="10"/>
                  </a:lnTo>
                  <a:lnTo>
                    <a:pt x="12" y="10"/>
                  </a:lnTo>
                  <a:lnTo>
                    <a:pt x="20" y="8"/>
                  </a:lnTo>
                  <a:lnTo>
                    <a:pt x="26" y="6"/>
                  </a:lnTo>
                  <a:lnTo>
                    <a:pt x="35" y="3"/>
                  </a:lnTo>
                  <a:lnTo>
                    <a:pt x="40" y="1"/>
                  </a:lnTo>
                  <a:lnTo>
                    <a:pt x="45" y="0"/>
                  </a:lnTo>
                  <a:close/>
                </a:path>
              </a:pathLst>
            </a:custGeom>
            <a:solidFill>
              <a:srgbClr val="006600"/>
            </a:solidFill>
            <a:ln w="9525">
              <a:noFill/>
              <a:round/>
              <a:headEnd/>
              <a:tailEnd/>
            </a:ln>
          </p:spPr>
          <p:txBody>
            <a:bodyPr/>
            <a:lstStyle/>
            <a:p>
              <a:endParaRPr lang="en-US"/>
            </a:p>
          </p:txBody>
        </p:sp>
        <p:sp>
          <p:nvSpPr>
            <p:cNvPr id="5378" name="Freeform 258"/>
            <p:cNvSpPr>
              <a:spLocks/>
            </p:cNvSpPr>
            <p:nvPr/>
          </p:nvSpPr>
          <p:spPr bwMode="auto">
            <a:xfrm>
              <a:off x="1741" y="1191"/>
              <a:ext cx="20" cy="17"/>
            </a:xfrm>
            <a:custGeom>
              <a:avLst/>
              <a:gdLst/>
              <a:ahLst/>
              <a:cxnLst>
                <a:cxn ang="0">
                  <a:pos x="42" y="33"/>
                </a:cxn>
                <a:cxn ang="0">
                  <a:pos x="36" y="31"/>
                </a:cxn>
                <a:cxn ang="0">
                  <a:pos x="29" y="27"/>
                </a:cxn>
                <a:cxn ang="0">
                  <a:pos x="22" y="22"/>
                </a:cxn>
                <a:cxn ang="0">
                  <a:pos x="14" y="16"/>
                </a:cxn>
                <a:cxn ang="0">
                  <a:pos x="8" y="12"/>
                </a:cxn>
                <a:cxn ang="0">
                  <a:pos x="3" y="7"/>
                </a:cxn>
                <a:cxn ang="0">
                  <a:pos x="0" y="2"/>
                </a:cxn>
                <a:cxn ang="0">
                  <a:pos x="1" y="0"/>
                </a:cxn>
                <a:cxn ang="0">
                  <a:pos x="5" y="0"/>
                </a:cxn>
                <a:cxn ang="0">
                  <a:pos x="10" y="2"/>
                </a:cxn>
                <a:cxn ang="0">
                  <a:pos x="15" y="7"/>
                </a:cxn>
                <a:cxn ang="0">
                  <a:pos x="22" y="13"/>
                </a:cxn>
                <a:cxn ang="0">
                  <a:pos x="28" y="18"/>
                </a:cxn>
                <a:cxn ang="0">
                  <a:pos x="34" y="25"/>
                </a:cxn>
                <a:cxn ang="0">
                  <a:pos x="38" y="30"/>
                </a:cxn>
                <a:cxn ang="0">
                  <a:pos x="42" y="33"/>
                </a:cxn>
              </a:cxnLst>
              <a:rect l="0" t="0" r="r" b="b"/>
              <a:pathLst>
                <a:path w="42" h="33">
                  <a:moveTo>
                    <a:pt x="42" y="33"/>
                  </a:moveTo>
                  <a:lnTo>
                    <a:pt x="36" y="31"/>
                  </a:lnTo>
                  <a:lnTo>
                    <a:pt x="29" y="27"/>
                  </a:lnTo>
                  <a:lnTo>
                    <a:pt x="22" y="22"/>
                  </a:lnTo>
                  <a:lnTo>
                    <a:pt x="14" y="16"/>
                  </a:lnTo>
                  <a:lnTo>
                    <a:pt x="8" y="12"/>
                  </a:lnTo>
                  <a:lnTo>
                    <a:pt x="3" y="7"/>
                  </a:lnTo>
                  <a:lnTo>
                    <a:pt x="0" y="2"/>
                  </a:lnTo>
                  <a:lnTo>
                    <a:pt x="1" y="0"/>
                  </a:lnTo>
                  <a:lnTo>
                    <a:pt x="5" y="0"/>
                  </a:lnTo>
                  <a:lnTo>
                    <a:pt x="10" y="2"/>
                  </a:lnTo>
                  <a:lnTo>
                    <a:pt x="15" y="7"/>
                  </a:lnTo>
                  <a:lnTo>
                    <a:pt x="22" y="13"/>
                  </a:lnTo>
                  <a:lnTo>
                    <a:pt x="28" y="18"/>
                  </a:lnTo>
                  <a:lnTo>
                    <a:pt x="34" y="25"/>
                  </a:lnTo>
                  <a:lnTo>
                    <a:pt x="38" y="30"/>
                  </a:lnTo>
                  <a:lnTo>
                    <a:pt x="42" y="33"/>
                  </a:lnTo>
                  <a:close/>
                </a:path>
              </a:pathLst>
            </a:custGeom>
            <a:solidFill>
              <a:srgbClr val="006600"/>
            </a:solidFill>
            <a:ln w="9525">
              <a:noFill/>
              <a:round/>
              <a:headEnd/>
              <a:tailEnd/>
            </a:ln>
          </p:spPr>
          <p:txBody>
            <a:bodyPr/>
            <a:lstStyle/>
            <a:p>
              <a:endParaRPr lang="en-US"/>
            </a:p>
          </p:txBody>
        </p:sp>
        <p:sp>
          <p:nvSpPr>
            <p:cNvPr id="5379" name="Freeform 259"/>
            <p:cNvSpPr>
              <a:spLocks/>
            </p:cNvSpPr>
            <p:nvPr/>
          </p:nvSpPr>
          <p:spPr bwMode="auto">
            <a:xfrm>
              <a:off x="1864" y="1193"/>
              <a:ext cx="7" cy="29"/>
            </a:xfrm>
            <a:custGeom>
              <a:avLst/>
              <a:gdLst/>
              <a:ahLst/>
              <a:cxnLst>
                <a:cxn ang="0">
                  <a:pos x="2" y="58"/>
                </a:cxn>
                <a:cxn ang="0">
                  <a:pos x="1" y="43"/>
                </a:cxn>
                <a:cxn ang="0">
                  <a:pos x="0" y="25"/>
                </a:cxn>
                <a:cxn ang="0">
                  <a:pos x="2" y="9"/>
                </a:cxn>
                <a:cxn ang="0">
                  <a:pos x="8" y="0"/>
                </a:cxn>
                <a:cxn ang="0">
                  <a:pos x="13" y="7"/>
                </a:cxn>
                <a:cxn ang="0">
                  <a:pos x="10" y="24"/>
                </a:cxn>
                <a:cxn ang="0">
                  <a:pos x="6" y="43"/>
                </a:cxn>
                <a:cxn ang="0">
                  <a:pos x="2" y="58"/>
                </a:cxn>
              </a:cxnLst>
              <a:rect l="0" t="0" r="r" b="b"/>
              <a:pathLst>
                <a:path w="13" h="58">
                  <a:moveTo>
                    <a:pt x="2" y="58"/>
                  </a:moveTo>
                  <a:lnTo>
                    <a:pt x="1" y="43"/>
                  </a:lnTo>
                  <a:lnTo>
                    <a:pt x="0" y="25"/>
                  </a:lnTo>
                  <a:lnTo>
                    <a:pt x="2" y="9"/>
                  </a:lnTo>
                  <a:lnTo>
                    <a:pt x="8" y="0"/>
                  </a:lnTo>
                  <a:lnTo>
                    <a:pt x="13" y="7"/>
                  </a:lnTo>
                  <a:lnTo>
                    <a:pt x="10" y="24"/>
                  </a:lnTo>
                  <a:lnTo>
                    <a:pt x="6" y="43"/>
                  </a:lnTo>
                  <a:lnTo>
                    <a:pt x="2" y="58"/>
                  </a:lnTo>
                  <a:close/>
                </a:path>
              </a:pathLst>
            </a:custGeom>
            <a:solidFill>
              <a:srgbClr val="006600"/>
            </a:solidFill>
            <a:ln w="9525">
              <a:noFill/>
              <a:round/>
              <a:headEnd/>
              <a:tailEnd/>
            </a:ln>
          </p:spPr>
          <p:txBody>
            <a:bodyPr/>
            <a:lstStyle/>
            <a:p>
              <a:endParaRPr lang="en-US"/>
            </a:p>
          </p:txBody>
        </p:sp>
        <p:sp>
          <p:nvSpPr>
            <p:cNvPr id="5380" name="Freeform 260"/>
            <p:cNvSpPr>
              <a:spLocks/>
            </p:cNvSpPr>
            <p:nvPr/>
          </p:nvSpPr>
          <p:spPr bwMode="auto">
            <a:xfrm>
              <a:off x="1872" y="1198"/>
              <a:ext cx="10" cy="28"/>
            </a:xfrm>
            <a:custGeom>
              <a:avLst/>
              <a:gdLst/>
              <a:ahLst/>
              <a:cxnLst>
                <a:cxn ang="0">
                  <a:pos x="0" y="55"/>
                </a:cxn>
                <a:cxn ang="0">
                  <a:pos x="1" y="41"/>
                </a:cxn>
                <a:cxn ang="0">
                  <a:pos x="3" y="24"/>
                </a:cxn>
                <a:cxn ang="0">
                  <a:pos x="9" y="8"/>
                </a:cxn>
                <a:cxn ang="0">
                  <a:pos x="16" y="0"/>
                </a:cxn>
                <a:cxn ang="0">
                  <a:pos x="18" y="7"/>
                </a:cxn>
                <a:cxn ang="0">
                  <a:pos x="14" y="24"/>
                </a:cxn>
                <a:cxn ang="0">
                  <a:pos x="6" y="44"/>
                </a:cxn>
                <a:cxn ang="0">
                  <a:pos x="0" y="55"/>
                </a:cxn>
              </a:cxnLst>
              <a:rect l="0" t="0" r="r" b="b"/>
              <a:pathLst>
                <a:path w="18" h="55">
                  <a:moveTo>
                    <a:pt x="0" y="55"/>
                  </a:moveTo>
                  <a:lnTo>
                    <a:pt x="1" y="41"/>
                  </a:lnTo>
                  <a:lnTo>
                    <a:pt x="3" y="24"/>
                  </a:lnTo>
                  <a:lnTo>
                    <a:pt x="9" y="8"/>
                  </a:lnTo>
                  <a:lnTo>
                    <a:pt x="16" y="0"/>
                  </a:lnTo>
                  <a:lnTo>
                    <a:pt x="18" y="7"/>
                  </a:lnTo>
                  <a:lnTo>
                    <a:pt x="14" y="24"/>
                  </a:lnTo>
                  <a:lnTo>
                    <a:pt x="6" y="44"/>
                  </a:lnTo>
                  <a:lnTo>
                    <a:pt x="0" y="55"/>
                  </a:lnTo>
                  <a:close/>
                </a:path>
              </a:pathLst>
            </a:custGeom>
            <a:solidFill>
              <a:srgbClr val="006600"/>
            </a:solidFill>
            <a:ln w="9525">
              <a:noFill/>
              <a:round/>
              <a:headEnd/>
              <a:tailEnd/>
            </a:ln>
          </p:spPr>
          <p:txBody>
            <a:bodyPr/>
            <a:lstStyle/>
            <a:p>
              <a:endParaRPr lang="en-US"/>
            </a:p>
          </p:txBody>
        </p:sp>
        <p:sp>
          <p:nvSpPr>
            <p:cNvPr id="5381" name="Freeform 261"/>
            <p:cNvSpPr>
              <a:spLocks/>
            </p:cNvSpPr>
            <p:nvPr/>
          </p:nvSpPr>
          <p:spPr bwMode="auto">
            <a:xfrm>
              <a:off x="1850" y="1185"/>
              <a:ext cx="6" cy="27"/>
            </a:xfrm>
            <a:custGeom>
              <a:avLst/>
              <a:gdLst/>
              <a:ahLst/>
              <a:cxnLst>
                <a:cxn ang="0">
                  <a:pos x="7" y="54"/>
                </a:cxn>
                <a:cxn ang="0">
                  <a:pos x="2" y="46"/>
                </a:cxn>
                <a:cxn ang="0">
                  <a:pos x="0" y="28"/>
                </a:cxn>
                <a:cxn ang="0">
                  <a:pos x="1" y="10"/>
                </a:cxn>
                <a:cxn ang="0">
                  <a:pos x="7" y="0"/>
                </a:cxn>
                <a:cxn ang="0">
                  <a:pos x="12" y="3"/>
                </a:cxn>
                <a:cxn ang="0">
                  <a:pos x="10" y="19"/>
                </a:cxn>
                <a:cxn ang="0">
                  <a:pos x="8" y="38"/>
                </a:cxn>
                <a:cxn ang="0">
                  <a:pos x="7" y="54"/>
                </a:cxn>
              </a:cxnLst>
              <a:rect l="0" t="0" r="r" b="b"/>
              <a:pathLst>
                <a:path w="12" h="54">
                  <a:moveTo>
                    <a:pt x="7" y="54"/>
                  </a:moveTo>
                  <a:lnTo>
                    <a:pt x="2" y="46"/>
                  </a:lnTo>
                  <a:lnTo>
                    <a:pt x="0" y="28"/>
                  </a:lnTo>
                  <a:lnTo>
                    <a:pt x="1" y="10"/>
                  </a:lnTo>
                  <a:lnTo>
                    <a:pt x="7" y="0"/>
                  </a:lnTo>
                  <a:lnTo>
                    <a:pt x="12" y="3"/>
                  </a:lnTo>
                  <a:lnTo>
                    <a:pt x="10" y="19"/>
                  </a:lnTo>
                  <a:lnTo>
                    <a:pt x="8" y="38"/>
                  </a:lnTo>
                  <a:lnTo>
                    <a:pt x="7" y="54"/>
                  </a:lnTo>
                  <a:close/>
                </a:path>
              </a:pathLst>
            </a:custGeom>
            <a:solidFill>
              <a:srgbClr val="006600"/>
            </a:solidFill>
            <a:ln w="9525">
              <a:noFill/>
              <a:round/>
              <a:headEnd/>
              <a:tailEnd/>
            </a:ln>
          </p:spPr>
          <p:txBody>
            <a:bodyPr/>
            <a:lstStyle/>
            <a:p>
              <a:endParaRPr lang="en-US"/>
            </a:p>
          </p:txBody>
        </p:sp>
        <p:sp>
          <p:nvSpPr>
            <p:cNvPr id="5382" name="Freeform 262"/>
            <p:cNvSpPr>
              <a:spLocks/>
            </p:cNvSpPr>
            <p:nvPr/>
          </p:nvSpPr>
          <p:spPr bwMode="auto">
            <a:xfrm>
              <a:off x="1833" y="1178"/>
              <a:ext cx="10" cy="31"/>
            </a:xfrm>
            <a:custGeom>
              <a:avLst/>
              <a:gdLst/>
              <a:ahLst/>
              <a:cxnLst>
                <a:cxn ang="0">
                  <a:pos x="19" y="62"/>
                </a:cxn>
                <a:cxn ang="0">
                  <a:pos x="11" y="46"/>
                </a:cxn>
                <a:cxn ang="0">
                  <a:pos x="3" y="26"/>
                </a:cxn>
                <a:cxn ang="0">
                  <a:pos x="0" y="8"/>
                </a:cxn>
                <a:cxn ang="0">
                  <a:pos x="4" y="0"/>
                </a:cxn>
                <a:cxn ang="0">
                  <a:pos x="11" y="6"/>
                </a:cxn>
                <a:cxn ang="0">
                  <a:pos x="15" y="25"/>
                </a:cxn>
                <a:cxn ang="0">
                  <a:pos x="16" y="47"/>
                </a:cxn>
                <a:cxn ang="0">
                  <a:pos x="19" y="62"/>
                </a:cxn>
              </a:cxnLst>
              <a:rect l="0" t="0" r="r" b="b"/>
              <a:pathLst>
                <a:path w="19" h="62">
                  <a:moveTo>
                    <a:pt x="19" y="62"/>
                  </a:moveTo>
                  <a:lnTo>
                    <a:pt x="11" y="46"/>
                  </a:lnTo>
                  <a:lnTo>
                    <a:pt x="3" y="26"/>
                  </a:lnTo>
                  <a:lnTo>
                    <a:pt x="0" y="8"/>
                  </a:lnTo>
                  <a:lnTo>
                    <a:pt x="4" y="0"/>
                  </a:lnTo>
                  <a:lnTo>
                    <a:pt x="11" y="6"/>
                  </a:lnTo>
                  <a:lnTo>
                    <a:pt x="15" y="25"/>
                  </a:lnTo>
                  <a:lnTo>
                    <a:pt x="16" y="47"/>
                  </a:lnTo>
                  <a:lnTo>
                    <a:pt x="19" y="62"/>
                  </a:lnTo>
                  <a:close/>
                </a:path>
              </a:pathLst>
            </a:custGeom>
            <a:solidFill>
              <a:srgbClr val="006600"/>
            </a:solidFill>
            <a:ln w="9525">
              <a:noFill/>
              <a:round/>
              <a:headEnd/>
              <a:tailEnd/>
            </a:ln>
          </p:spPr>
          <p:txBody>
            <a:bodyPr/>
            <a:lstStyle/>
            <a:p>
              <a:endParaRPr lang="en-US"/>
            </a:p>
          </p:txBody>
        </p:sp>
        <p:sp>
          <p:nvSpPr>
            <p:cNvPr id="5383" name="Freeform 263"/>
            <p:cNvSpPr>
              <a:spLocks/>
            </p:cNvSpPr>
            <p:nvPr/>
          </p:nvSpPr>
          <p:spPr bwMode="auto">
            <a:xfrm>
              <a:off x="1818" y="1170"/>
              <a:ext cx="11" cy="34"/>
            </a:xfrm>
            <a:custGeom>
              <a:avLst/>
              <a:gdLst/>
              <a:ahLst/>
              <a:cxnLst>
                <a:cxn ang="0">
                  <a:pos x="21" y="70"/>
                </a:cxn>
                <a:cxn ang="0">
                  <a:pos x="13" y="53"/>
                </a:cxn>
                <a:cxn ang="0">
                  <a:pos x="5" y="29"/>
                </a:cxn>
                <a:cxn ang="0">
                  <a:pos x="0" y="8"/>
                </a:cxn>
                <a:cxn ang="0">
                  <a:pos x="3" y="0"/>
                </a:cxn>
                <a:cxn ang="0">
                  <a:pos x="11" y="11"/>
                </a:cxn>
                <a:cxn ang="0">
                  <a:pos x="16" y="32"/>
                </a:cxn>
                <a:cxn ang="0">
                  <a:pos x="19" y="55"/>
                </a:cxn>
                <a:cxn ang="0">
                  <a:pos x="21" y="70"/>
                </a:cxn>
              </a:cxnLst>
              <a:rect l="0" t="0" r="r" b="b"/>
              <a:pathLst>
                <a:path w="21" h="70">
                  <a:moveTo>
                    <a:pt x="21" y="70"/>
                  </a:moveTo>
                  <a:lnTo>
                    <a:pt x="13" y="53"/>
                  </a:lnTo>
                  <a:lnTo>
                    <a:pt x="5" y="29"/>
                  </a:lnTo>
                  <a:lnTo>
                    <a:pt x="0" y="8"/>
                  </a:lnTo>
                  <a:lnTo>
                    <a:pt x="3" y="0"/>
                  </a:lnTo>
                  <a:lnTo>
                    <a:pt x="11" y="11"/>
                  </a:lnTo>
                  <a:lnTo>
                    <a:pt x="16" y="32"/>
                  </a:lnTo>
                  <a:lnTo>
                    <a:pt x="19" y="55"/>
                  </a:lnTo>
                  <a:lnTo>
                    <a:pt x="21" y="70"/>
                  </a:lnTo>
                  <a:close/>
                </a:path>
              </a:pathLst>
            </a:custGeom>
            <a:solidFill>
              <a:srgbClr val="006600"/>
            </a:solidFill>
            <a:ln w="9525">
              <a:noFill/>
              <a:round/>
              <a:headEnd/>
              <a:tailEnd/>
            </a:ln>
          </p:spPr>
          <p:txBody>
            <a:bodyPr/>
            <a:lstStyle/>
            <a:p>
              <a:endParaRPr lang="en-US"/>
            </a:p>
          </p:txBody>
        </p:sp>
        <p:sp>
          <p:nvSpPr>
            <p:cNvPr id="5384" name="Freeform 264"/>
            <p:cNvSpPr>
              <a:spLocks/>
            </p:cNvSpPr>
            <p:nvPr/>
          </p:nvSpPr>
          <p:spPr bwMode="auto">
            <a:xfrm>
              <a:off x="1784" y="1167"/>
              <a:ext cx="18" cy="37"/>
            </a:xfrm>
            <a:custGeom>
              <a:avLst/>
              <a:gdLst/>
              <a:ahLst/>
              <a:cxnLst>
                <a:cxn ang="0">
                  <a:pos x="37" y="72"/>
                </a:cxn>
                <a:cxn ang="0">
                  <a:pos x="31" y="65"/>
                </a:cxn>
                <a:cxn ang="0">
                  <a:pos x="24" y="56"/>
                </a:cxn>
                <a:cxn ang="0">
                  <a:pos x="16" y="45"/>
                </a:cxn>
                <a:cxn ang="0">
                  <a:pos x="10" y="33"/>
                </a:cxn>
                <a:cxn ang="0">
                  <a:pos x="4" y="22"/>
                </a:cxn>
                <a:cxn ang="0">
                  <a:pos x="1" y="11"/>
                </a:cxn>
                <a:cxn ang="0">
                  <a:pos x="0" y="3"/>
                </a:cxn>
                <a:cxn ang="0">
                  <a:pos x="2" y="0"/>
                </a:cxn>
                <a:cxn ang="0">
                  <a:pos x="7" y="1"/>
                </a:cxn>
                <a:cxn ang="0">
                  <a:pos x="10" y="8"/>
                </a:cxn>
                <a:cxn ang="0">
                  <a:pos x="15" y="18"/>
                </a:cxn>
                <a:cxn ang="0">
                  <a:pos x="19" y="31"/>
                </a:cxn>
                <a:cxn ang="0">
                  <a:pos x="24" y="45"/>
                </a:cxn>
                <a:cxn ang="0">
                  <a:pos x="28" y="57"/>
                </a:cxn>
                <a:cxn ang="0">
                  <a:pos x="32" y="67"/>
                </a:cxn>
                <a:cxn ang="0">
                  <a:pos x="37" y="72"/>
                </a:cxn>
              </a:cxnLst>
              <a:rect l="0" t="0" r="r" b="b"/>
              <a:pathLst>
                <a:path w="37" h="72">
                  <a:moveTo>
                    <a:pt x="37" y="72"/>
                  </a:moveTo>
                  <a:lnTo>
                    <a:pt x="31" y="65"/>
                  </a:lnTo>
                  <a:lnTo>
                    <a:pt x="24" y="56"/>
                  </a:lnTo>
                  <a:lnTo>
                    <a:pt x="16" y="45"/>
                  </a:lnTo>
                  <a:lnTo>
                    <a:pt x="10" y="33"/>
                  </a:lnTo>
                  <a:lnTo>
                    <a:pt x="4" y="22"/>
                  </a:lnTo>
                  <a:lnTo>
                    <a:pt x="1" y="11"/>
                  </a:lnTo>
                  <a:lnTo>
                    <a:pt x="0" y="3"/>
                  </a:lnTo>
                  <a:lnTo>
                    <a:pt x="2" y="0"/>
                  </a:lnTo>
                  <a:lnTo>
                    <a:pt x="7" y="1"/>
                  </a:lnTo>
                  <a:lnTo>
                    <a:pt x="10" y="8"/>
                  </a:lnTo>
                  <a:lnTo>
                    <a:pt x="15" y="18"/>
                  </a:lnTo>
                  <a:lnTo>
                    <a:pt x="19" y="31"/>
                  </a:lnTo>
                  <a:lnTo>
                    <a:pt x="24" y="45"/>
                  </a:lnTo>
                  <a:lnTo>
                    <a:pt x="28" y="57"/>
                  </a:lnTo>
                  <a:lnTo>
                    <a:pt x="32" y="67"/>
                  </a:lnTo>
                  <a:lnTo>
                    <a:pt x="37" y="72"/>
                  </a:lnTo>
                  <a:close/>
                </a:path>
              </a:pathLst>
            </a:custGeom>
            <a:solidFill>
              <a:srgbClr val="006600"/>
            </a:solidFill>
            <a:ln w="9525">
              <a:noFill/>
              <a:round/>
              <a:headEnd/>
              <a:tailEnd/>
            </a:ln>
          </p:spPr>
          <p:txBody>
            <a:bodyPr/>
            <a:lstStyle/>
            <a:p>
              <a:endParaRPr lang="en-US"/>
            </a:p>
          </p:txBody>
        </p:sp>
        <p:sp>
          <p:nvSpPr>
            <p:cNvPr id="5385" name="Freeform 265"/>
            <p:cNvSpPr>
              <a:spLocks/>
            </p:cNvSpPr>
            <p:nvPr/>
          </p:nvSpPr>
          <p:spPr bwMode="auto">
            <a:xfrm>
              <a:off x="1752" y="1173"/>
              <a:ext cx="21" cy="34"/>
            </a:xfrm>
            <a:custGeom>
              <a:avLst/>
              <a:gdLst/>
              <a:ahLst/>
              <a:cxnLst>
                <a:cxn ang="0">
                  <a:pos x="44" y="68"/>
                </a:cxn>
                <a:cxn ang="0">
                  <a:pos x="38" y="63"/>
                </a:cxn>
                <a:cxn ang="0">
                  <a:pos x="31" y="54"/>
                </a:cxn>
                <a:cxn ang="0">
                  <a:pos x="22" y="44"/>
                </a:cxn>
                <a:cxn ang="0">
                  <a:pos x="14" y="33"/>
                </a:cxn>
                <a:cxn ang="0">
                  <a:pos x="7" y="21"/>
                </a:cxn>
                <a:cxn ang="0">
                  <a:pos x="3" y="12"/>
                </a:cxn>
                <a:cxn ang="0">
                  <a:pos x="0" y="5"/>
                </a:cxn>
                <a:cxn ang="0">
                  <a:pos x="3" y="0"/>
                </a:cxn>
                <a:cxn ang="0">
                  <a:pos x="7" y="1"/>
                </a:cxn>
                <a:cxn ang="0">
                  <a:pos x="13" y="7"/>
                </a:cxn>
                <a:cxn ang="0">
                  <a:pos x="19" y="18"/>
                </a:cxn>
                <a:cxn ang="0">
                  <a:pos x="24" y="30"/>
                </a:cxn>
                <a:cxn ang="0">
                  <a:pos x="30" y="43"/>
                </a:cxn>
                <a:cxn ang="0">
                  <a:pos x="36" y="54"/>
                </a:cxn>
                <a:cxn ang="0">
                  <a:pos x="41" y="64"/>
                </a:cxn>
                <a:cxn ang="0">
                  <a:pos x="44" y="68"/>
                </a:cxn>
              </a:cxnLst>
              <a:rect l="0" t="0" r="r" b="b"/>
              <a:pathLst>
                <a:path w="44" h="68">
                  <a:moveTo>
                    <a:pt x="44" y="68"/>
                  </a:moveTo>
                  <a:lnTo>
                    <a:pt x="38" y="63"/>
                  </a:lnTo>
                  <a:lnTo>
                    <a:pt x="31" y="54"/>
                  </a:lnTo>
                  <a:lnTo>
                    <a:pt x="22" y="44"/>
                  </a:lnTo>
                  <a:lnTo>
                    <a:pt x="14" y="33"/>
                  </a:lnTo>
                  <a:lnTo>
                    <a:pt x="7" y="21"/>
                  </a:lnTo>
                  <a:lnTo>
                    <a:pt x="3" y="12"/>
                  </a:lnTo>
                  <a:lnTo>
                    <a:pt x="0" y="5"/>
                  </a:lnTo>
                  <a:lnTo>
                    <a:pt x="3" y="0"/>
                  </a:lnTo>
                  <a:lnTo>
                    <a:pt x="7" y="1"/>
                  </a:lnTo>
                  <a:lnTo>
                    <a:pt x="13" y="7"/>
                  </a:lnTo>
                  <a:lnTo>
                    <a:pt x="19" y="18"/>
                  </a:lnTo>
                  <a:lnTo>
                    <a:pt x="24" y="30"/>
                  </a:lnTo>
                  <a:lnTo>
                    <a:pt x="30" y="43"/>
                  </a:lnTo>
                  <a:lnTo>
                    <a:pt x="36" y="54"/>
                  </a:lnTo>
                  <a:lnTo>
                    <a:pt x="41" y="64"/>
                  </a:lnTo>
                  <a:lnTo>
                    <a:pt x="44" y="68"/>
                  </a:lnTo>
                  <a:close/>
                </a:path>
              </a:pathLst>
            </a:custGeom>
            <a:solidFill>
              <a:srgbClr val="006600"/>
            </a:solidFill>
            <a:ln w="9525">
              <a:noFill/>
              <a:round/>
              <a:headEnd/>
              <a:tailEnd/>
            </a:ln>
          </p:spPr>
          <p:txBody>
            <a:bodyPr/>
            <a:lstStyle/>
            <a:p>
              <a:endParaRPr lang="en-US"/>
            </a:p>
          </p:txBody>
        </p:sp>
        <p:sp>
          <p:nvSpPr>
            <p:cNvPr id="5386" name="Freeform 266"/>
            <p:cNvSpPr>
              <a:spLocks/>
            </p:cNvSpPr>
            <p:nvPr/>
          </p:nvSpPr>
          <p:spPr bwMode="auto">
            <a:xfrm>
              <a:off x="1797" y="1171"/>
              <a:ext cx="19" cy="32"/>
            </a:xfrm>
            <a:custGeom>
              <a:avLst/>
              <a:gdLst/>
              <a:ahLst/>
              <a:cxnLst>
                <a:cxn ang="0">
                  <a:pos x="37" y="62"/>
                </a:cxn>
                <a:cxn ang="0">
                  <a:pos x="32" y="56"/>
                </a:cxn>
                <a:cxn ang="0">
                  <a:pos x="25" y="48"/>
                </a:cxn>
                <a:cxn ang="0">
                  <a:pos x="19" y="38"/>
                </a:cxn>
                <a:cxn ang="0">
                  <a:pos x="12" y="28"/>
                </a:cxn>
                <a:cxn ang="0">
                  <a:pos x="6" y="18"/>
                </a:cxn>
                <a:cxn ang="0">
                  <a:pos x="1" y="9"/>
                </a:cxn>
                <a:cxn ang="0">
                  <a:pos x="0" y="3"/>
                </a:cxn>
                <a:cxn ang="0">
                  <a:pos x="2" y="0"/>
                </a:cxn>
                <a:cxn ang="0">
                  <a:pos x="8" y="2"/>
                </a:cxn>
                <a:cxn ang="0">
                  <a:pos x="13" y="8"/>
                </a:cxn>
                <a:cxn ang="0">
                  <a:pos x="19" y="17"/>
                </a:cxn>
                <a:cxn ang="0">
                  <a:pos x="23" y="28"/>
                </a:cxn>
                <a:cxn ang="0">
                  <a:pos x="28" y="39"/>
                </a:cxn>
                <a:cxn ang="0">
                  <a:pos x="31" y="49"/>
                </a:cxn>
                <a:cxn ang="0">
                  <a:pos x="35" y="57"/>
                </a:cxn>
                <a:cxn ang="0">
                  <a:pos x="37" y="62"/>
                </a:cxn>
              </a:cxnLst>
              <a:rect l="0" t="0" r="r" b="b"/>
              <a:pathLst>
                <a:path w="37" h="62">
                  <a:moveTo>
                    <a:pt x="37" y="62"/>
                  </a:moveTo>
                  <a:lnTo>
                    <a:pt x="32" y="56"/>
                  </a:lnTo>
                  <a:lnTo>
                    <a:pt x="25" y="48"/>
                  </a:lnTo>
                  <a:lnTo>
                    <a:pt x="19" y="38"/>
                  </a:lnTo>
                  <a:lnTo>
                    <a:pt x="12" y="28"/>
                  </a:lnTo>
                  <a:lnTo>
                    <a:pt x="6" y="18"/>
                  </a:lnTo>
                  <a:lnTo>
                    <a:pt x="1" y="9"/>
                  </a:lnTo>
                  <a:lnTo>
                    <a:pt x="0" y="3"/>
                  </a:lnTo>
                  <a:lnTo>
                    <a:pt x="2" y="0"/>
                  </a:lnTo>
                  <a:lnTo>
                    <a:pt x="8" y="2"/>
                  </a:lnTo>
                  <a:lnTo>
                    <a:pt x="13" y="8"/>
                  </a:lnTo>
                  <a:lnTo>
                    <a:pt x="19" y="17"/>
                  </a:lnTo>
                  <a:lnTo>
                    <a:pt x="23" y="28"/>
                  </a:lnTo>
                  <a:lnTo>
                    <a:pt x="28" y="39"/>
                  </a:lnTo>
                  <a:lnTo>
                    <a:pt x="31" y="49"/>
                  </a:lnTo>
                  <a:lnTo>
                    <a:pt x="35" y="57"/>
                  </a:lnTo>
                  <a:lnTo>
                    <a:pt x="37" y="62"/>
                  </a:lnTo>
                  <a:close/>
                </a:path>
              </a:pathLst>
            </a:custGeom>
            <a:solidFill>
              <a:srgbClr val="006600"/>
            </a:solidFill>
            <a:ln w="9525">
              <a:noFill/>
              <a:round/>
              <a:headEnd/>
              <a:tailEnd/>
            </a:ln>
          </p:spPr>
          <p:txBody>
            <a:bodyPr/>
            <a:lstStyle/>
            <a:p>
              <a:endParaRPr lang="en-US"/>
            </a:p>
          </p:txBody>
        </p:sp>
        <p:sp>
          <p:nvSpPr>
            <p:cNvPr id="5387" name="Freeform 267"/>
            <p:cNvSpPr>
              <a:spLocks/>
            </p:cNvSpPr>
            <p:nvPr/>
          </p:nvSpPr>
          <p:spPr bwMode="auto">
            <a:xfrm>
              <a:off x="1786" y="1200"/>
              <a:ext cx="28" cy="45"/>
            </a:xfrm>
            <a:custGeom>
              <a:avLst/>
              <a:gdLst/>
              <a:ahLst/>
              <a:cxnLst>
                <a:cxn ang="0">
                  <a:pos x="1" y="90"/>
                </a:cxn>
                <a:cxn ang="0">
                  <a:pos x="0" y="86"/>
                </a:cxn>
                <a:cxn ang="0">
                  <a:pos x="4" y="75"/>
                </a:cxn>
                <a:cxn ang="0">
                  <a:pos x="9" y="62"/>
                </a:cxn>
                <a:cxn ang="0">
                  <a:pos x="17" y="47"/>
                </a:cxn>
                <a:cxn ang="0">
                  <a:pos x="27" y="32"/>
                </a:cxn>
                <a:cxn ang="0">
                  <a:pos x="38" y="18"/>
                </a:cxn>
                <a:cxn ang="0">
                  <a:pos x="48" y="6"/>
                </a:cxn>
                <a:cxn ang="0">
                  <a:pos x="58" y="0"/>
                </a:cxn>
                <a:cxn ang="0">
                  <a:pos x="54" y="7"/>
                </a:cxn>
                <a:cxn ang="0">
                  <a:pos x="47" y="19"/>
                </a:cxn>
                <a:cxn ang="0">
                  <a:pos x="39" y="34"/>
                </a:cxn>
                <a:cxn ang="0">
                  <a:pos x="30" y="50"/>
                </a:cxn>
                <a:cxn ang="0">
                  <a:pos x="21" y="66"/>
                </a:cxn>
                <a:cxn ang="0">
                  <a:pos x="12" y="79"/>
                </a:cxn>
                <a:cxn ang="0">
                  <a:pos x="6" y="88"/>
                </a:cxn>
                <a:cxn ang="0">
                  <a:pos x="1" y="90"/>
                </a:cxn>
              </a:cxnLst>
              <a:rect l="0" t="0" r="r" b="b"/>
              <a:pathLst>
                <a:path w="58" h="90">
                  <a:moveTo>
                    <a:pt x="1" y="90"/>
                  </a:moveTo>
                  <a:lnTo>
                    <a:pt x="0" y="86"/>
                  </a:lnTo>
                  <a:lnTo>
                    <a:pt x="4" y="75"/>
                  </a:lnTo>
                  <a:lnTo>
                    <a:pt x="9" y="62"/>
                  </a:lnTo>
                  <a:lnTo>
                    <a:pt x="17" y="47"/>
                  </a:lnTo>
                  <a:lnTo>
                    <a:pt x="27" y="32"/>
                  </a:lnTo>
                  <a:lnTo>
                    <a:pt x="38" y="18"/>
                  </a:lnTo>
                  <a:lnTo>
                    <a:pt x="48" y="6"/>
                  </a:lnTo>
                  <a:lnTo>
                    <a:pt x="58" y="0"/>
                  </a:lnTo>
                  <a:lnTo>
                    <a:pt x="54" y="7"/>
                  </a:lnTo>
                  <a:lnTo>
                    <a:pt x="47" y="19"/>
                  </a:lnTo>
                  <a:lnTo>
                    <a:pt x="39" y="34"/>
                  </a:lnTo>
                  <a:lnTo>
                    <a:pt x="30" y="50"/>
                  </a:lnTo>
                  <a:lnTo>
                    <a:pt x="21" y="66"/>
                  </a:lnTo>
                  <a:lnTo>
                    <a:pt x="12" y="79"/>
                  </a:lnTo>
                  <a:lnTo>
                    <a:pt x="6" y="88"/>
                  </a:lnTo>
                  <a:lnTo>
                    <a:pt x="1" y="90"/>
                  </a:lnTo>
                  <a:close/>
                </a:path>
              </a:pathLst>
            </a:custGeom>
            <a:solidFill>
              <a:srgbClr val="006600"/>
            </a:solidFill>
            <a:ln w="9525">
              <a:noFill/>
              <a:round/>
              <a:headEnd/>
              <a:tailEnd/>
            </a:ln>
          </p:spPr>
          <p:txBody>
            <a:bodyPr/>
            <a:lstStyle/>
            <a:p>
              <a:endParaRPr lang="en-US"/>
            </a:p>
          </p:txBody>
        </p:sp>
        <p:sp>
          <p:nvSpPr>
            <p:cNvPr id="5388" name="Freeform 268"/>
            <p:cNvSpPr>
              <a:spLocks/>
            </p:cNvSpPr>
            <p:nvPr/>
          </p:nvSpPr>
          <p:spPr bwMode="auto">
            <a:xfrm>
              <a:off x="1767" y="1202"/>
              <a:ext cx="24" cy="35"/>
            </a:xfrm>
            <a:custGeom>
              <a:avLst/>
              <a:gdLst/>
              <a:ahLst/>
              <a:cxnLst>
                <a:cxn ang="0">
                  <a:pos x="0" y="70"/>
                </a:cxn>
                <a:cxn ang="0">
                  <a:pos x="0" y="67"/>
                </a:cxn>
                <a:cxn ang="0">
                  <a:pos x="2" y="60"/>
                </a:cxn>
                <a:cxn ang="0">
                  <a:pos x="6" y="49"/>
                </a:cxn>
                <a:cxn ang="0">
                  <a:pos x="13" y="38"/>
                </a:cxn>
                <a:cxn ang="0">
                  <a:pos x="20" y="26"/>
                </a:cxn>
                <a:cxn ang="0">
                  <a:pos x="29" y="15"/>
                </a:cxn>
                <a:cxn ang="0">
                  <a:pos x="38" y="6"/>
                </a:cxn>
                <a:cxn ang="0">
                  <a:pos x="48" y="0"/>
                </a:cxn>
                <a:cxn ang="0">
                  <a:pos x="43" y="8"/>
                </a:cxn>
                <a:cxn ang="0">
                  <a:pos x="37" y="18"/>
                </a:cxn>
                <a:cxn ang="0">
                  <a:pos x="29" y="30"/>
                </a:cxn>
                <a:cxn ang="0">
                  <a:pos x="22" y="43"/>
                </a:cxn>
                <a:cxn ang="0">
                  <a:pos x="15" y="54"/>
                </a:cxn>
                <a:cxn ang="0">
                  <a:pos x="8" y="63"/>
                </a:cxn>
                <a:cxn ang="0">
                  <a:pos x="4" y="69"/>
                </a:cxn>
                <a:cxn ang="0">
                  <a:pos x="0" y="70"/>
                </a:cxn>
              </a:cxnLst>
              <a:rect l="0" t="0" r="r" b="b"/>
              <a:pathLst>
                <a:path w="48" h="70">
                  <a:moveTo>
                    <a:pt x="0" y="70"/>
                  </a:moveTo>
                  <a:lnTo>
                    <a:pt x="0" y="67"/>
                  </a:lnTo>
                  <a:lnTo>
                    <a:pt x="2" y="60"/>
                  </a:lnTo>
                  <a:lnTo>
                    <a:pt x="6" y="49"/>
                  </a:lnTo>
                  <a:lnTo>
                    <a:pt x="13" y="38"/>
                  </a:lnTo>
                  <a:lnTo>
                    <a:pt x="20" y="26"/>
                  </a:lnTo>
                  <a:lnTo>
                    <a:pt x="29" y="15"/>
                  </a:lnTo>
                  <a:lnTo>
                    <a:pt x="38" y="6"/>
                  </a:lnTo>
                  <a:lnTo>
                    <a:pt x="48" y="0"/>
                  </a:lnTo>
                  <a:lnTo>
                    <a:pt x="43" y="8"/>
                  </a:lnTo>
                  <a:lnTo>
                    <a:pt x="37" y="18"/>
                  </a:lnTo>
                  <a:lnTo>
                    <a:pt x="29" y="30"/>
                  </a:lnTo>
                  <a:lnTo>
                    <a:pt x="22" y="43"/>
                  </a:lnTo>
                  <a:lnTo>
                    <a:pt x="15" y="54"/>
                  </a:lnTo>
                  <a:lnTo>
                    <a:pt x="8" y="63"/>
                  </a:lnTo>
                  <a:lnTo>
                    <a:pt x="4" y="69"/>
                  </a:lnTo>
                  <a:lnTo>
                    <a:pt x="0" y="70"/>
                  </a:lnTo>
                  <a:close/>
                </a:path>
              </a:pathLst>
            </a:custGeom>
            <a:solidFill>
              <a:srgbClr val="006600"/>
            </a:solidFill>
            <a:ln w="9525">
              <a:noFill/>
              <a:round/>
              <a:headEnd/>
              <a:tailEnd/>
            </a:ln>
          </p:spPr>
          <p:txBody>
            <a:bodyPr/>
            <a:lstStyle/>
            <a:p>
              <a:endParaRPr lang="en-US"/>
            </a:p>
          </p:txBody>
        </p:sp>
        <p:sp>
          <p:nvSpPr>
            <p:cNvPr id="5389" name="Freeform 269"/>
            <p:cNvSpPr>
              <a:spLocks/>
            </p:cNvSpPr>
            <p:nvPr/>
          </p:nvSpPr>
          <p:spPr bwMode="auto">
            <a:xfrm>
              <a:off x="1766" y="1171"/>
              <a:ext cx="22" cy="34"/>
            </a:xfrm>
            <a:custGeom>
              <a:avLst/>
              <a:gdLst/>
              <a:ahLst/>
              <a:cxnLst>
                <a:cxn ang="0">
                  <a:pos x="44" y="68"/>
                </a:cxn>
                <a:cxn ang="0">
                  <a:pos x="38" y="62"/>
                </a:cxn>
                <a:cxn ang="0">
                  <a:pos x="31" y="54"/>
                </a:cxn>
                <a:cxn ang="0">
                  <a:pos x="23" y="42"/>
                </a:cxn>
                <a:cxn ang="0">
                  <a:pos x="15" y="32"/>
                </a:cxn>
                <a:cxn ang="0">
                  <a:pos x="7" y="20"/>
                </a:cxn>
                <a:cxn ang="0">
                  <a:pos x="2" y="11"/>
                </a:cxn>
                <a:cxn ang="0">
                  <a:pos x="0" y="3"/>
                </a:cxn>
                <a:cxn ang="0">
                  <a:pos x="2" y="0"/>
                </a:cxn>
                <a:cxn ang="0">
                  <a:pos x="7" y="1"/>
                </a:cxn>
                <a:cxn ang="0">
                  <a:pos x="13" y="7"/>
                </a:cxn>
                <a:cxn ang="0">
                  <a:pos x="18" y="17"/>
                </a:cxn>
                <a:cxn ang="0">
                  <a:pos x="25" y="30"/>
                </a:cxn>
                <a:cxn ang="0">
                  <a:pos x="31" y="42"/>
                </a:cxn>
                <a:cxn ang="0">
                  <a:pos x="36" y="54"/>
                </a:cxn>
                <a:cxn ang="0">
                  <a:pos x="40" y="63"/>
                </a:cxn>
                <a:cxn ang="0">
                  <a:pos x="44" y="68"/>
                </a:cxn>
              </a:cxnLst>
              <a:rect l="0" t="0" r="r" b="b"/>
              <a:pathLst>
                <a:path w="44" h="68">
                  <a:moveTo>
                    <a:pt x="44" y="68"/>
                  </a:moveTo>
                  <a:lnTo>
                    <a:pt x="38" y="62"/>
                  </a:lnTo>
                  <a:lnTo>
                    <a:pt x="31" y="54"/>
                  </a:lnTo>
                  <a:lnTo>
                    <a:pt x="23" y="42"/>
                  </a:lnTo>
                  <a:lnTo>
                    <a:pt x="15" y="32"/>
                  </a:lnTo>
                  <a:lnTo>
                    <a:pt x="7" y="20"/>
                  </a:lnTo>
                  <a:lnTo>
                    <a:pt x="2" y="11"/>
                  </a:lnTo>
                  <a:lnTo>
                    <a:pt x="0" y="3"/>
                  </a:lnTo>
                  <a:lnTo>
                    <a:pt x="2" y="0"/>
                  </a:lnTo>
                  <a:lnTo>
                    <a:pt x="7" y="1"/>
                  </a:lnTo>
                  <a:lnTo>
                    <a:pt x="13" y="7"/>
                  </a:lnTo>
                  <a:lnTo>
                    <a:pt x="18" y="17"/>
                  </a:lnTo>
                  <a:lnTo>
                    <a:pt x="25" y="30"/>
                  </a:lnTo>
                  <a:lnTo>
                    <a:pt x="31" y="42"/>
                  </a:lnTo>
                  <a:lnTo>
                    <a:pt x="36" y="54"/>
                  </a:lnTo>
                  <a:lnTo>
                    <a:pt x="40" y="63"/>
                  </a:lnTo>
                  <a:lnTo>
                    <a:pt x="44" y="68"/>
                  </a:lnTo>
                  <a:close/>
                </a:path>
              </a:pathLst>
            </a:custGeom>
            <a:solidFill>
              <a:srgbClr val="006600"/>
            </a:solidFill>
            <a:ln w="9525">
              <a:noFill/>
              <a:round/>
              <a:headEnd/>
              <a:tailEnd/>
            </a:ln>
          </p:spPr>
          <p:txBody>
            <a:bodyPr/>
            <a:lstStyle/>
            <a:p>
              <a:endParaRPr lang="en-US"/>
            </a:p>
          </p:txBody>
        </p:sp>
        <p:sp>
          <p:nvSpPr>
            <p:cNvPr id="5390" name="Freeform 270"/>
            <p:cNvSpPr>
              <a:spLocks/>
            </p:cNvSpPr>
            <p:nvPr/>
          </p:nvSpPr>
          <p:spPr bwMode="auto">
            <a:xfrm>
              <a:off x="2654" y="677"/>
              <a:ext cx="86" cy="89"/>
            </a:xfrm>
            <a:custGeom>
              <a:avLst/>
              <a:gdLst/>
              <a:ahLst/>
              <a:cxnLst>
                <a:cxn ang="0">
                  <a:pos x="31" y="43"/>
                </a:cxn>
                <a:cxn ang="0">
                  <a:pos x="16" y="58"/>
                </a:cxn>
                <a:cxn ang="0">
                  <a:pos x="22" y="83"/>
                </a:cxn>
                <a:cxn ang="0">
                  <a:pos x="40" y="85"/>
                </a:cxn>
                <a:cxn ang="0">
                  <a:pos x="52" y="91"/>
                </a:cxn>
                <a:cxn ang="0">
                  <a:pos x="61" y="103"/>
                </a:cxn>
                <a:cxn ang="0">
                  <a:pos x="52" y="103"/>
                </a:cxn>
                <a:cxn ang="0">
                  <a:pos x="38" y="100"/>
                </a:cxn>
                <a:cxn ang="0">
                  <a:pos x="30" y="91"/>
                </a:cxn>
                <a:cxn ang="0">
                  <a:pos x="8" y="95"/>
                </a:cxn>
                <a:cxn ang="0">
                  <a:pos x="0" y="118"/>
                </a:cxn>
                <a:cxn ang="0">
                  <a:pos x="5" y="130"/>
                </a:cxn>
                <a:cxn ang="0">
                  <a:pos x="15" y="137"/>
                </a:cxn>
                <a:cxn ang="0">
                  <a:pos x="31" y="137"/>
                </a:cxn>
                <a:cxn ang="0">
                  <a:pos x="42" y="132"/>
                </a:cxn>
                <a:cxn ang="0">
                  <a:pos x="56" y="129"/>
                </a:cxn>
                <a:cxn ang="0">
                  <a:pos x="42" y="150"/>
                </a:cxn>
                <a:cxn ang="0">
                  <a:pos x="45" y="174"/>
                </a:cxn>
                <a:cxn ang="0">
                  <a:pos x="60" y="177"/>
                </a:cxn>
                <a:cxn ang="0">
                  <a:pos x="74" y="171"/>
                </a:cxn>
                <a:cxn ang="0">
                  <a:pos x="81" y="150"/>
                </a:cxn>
                <a:cxn ang="0">
                  <a:pos x="74" y="132"/>
                </a:cxn>
                <a:cxn ang="0">
                  <a:pos x="79" y="125"/>
                </a:cxn>
                <a:cxn ang="0">
                  <a:pos x="84" y="134"/>
                </a:cxn>
                <a:cxn ang="0">
                  <a:pos x="92" y="151"/>
                </a:cxn>
                <a:cxn ang="0">
                  <a:pos x="118" y="150"/>
                </a:cxn>
                <a:cxn ang="0">
                  <a:pos x="139" y="157"/>
                </a:cxn>
                <a:cxn ang="0">
                  <a:pos x="158" y="144"/>
                </a:cxn>
                <a:cxn ang="0">
                  <a:pos x="163" y="132"/>
                </a:cxn>
                <a:cxn ang="0">
                  <a:pos x="159" y="125"/>
                </a:cxn>
                <a:cxn ang="0">
                  <a:pos x="136" y="113"/>
                </a:cxn>
                <a:cxn ang="0">
                  <a:pos x="120" y="109"/>
                </a:cxn>
                <a:cxn ang="0">
                  <a:pos x="127" y="94"/>
                </a:cxn>
                <a:cxn ang="0">
                  <a:pos x="149" y="85"/>
                </a:cxn>
                <a:cxn ang="0">
                  <a:pos x="170" y="73"/>
                </a:cxn>
                <a:cxn ang="0">
                  <a:pos x="171" y="52"/>
                </a:cxn>
                <a:cxn ang="0">
                  <a:pos x="151" y="39"/>
                </a:cxn>
                <a:cxn ang="0">
                  <a:pos x="129" y="50"/>
                </a:cxn>
                <a:cxn ang="0">
                  <a:pos x="129" y="64"/>
                </a:cxn>
                <a:cxn ang="0">
                  <a:pos x="111" y="81"/>
                </a:cxn>
                <a:cxn ang="0">
                  <a:pos x="103" y="79"/>
                </a:cxn>
                <a:cxn ang="0">
                  <a:pos x="101" y="68"/>
                </a:cxn>
                <a:cxn ang="0">
                  <a:pos x="105" y="49"/>
                </a:cxn>
                <a:cxn ang="0">
                  <a:pos x="122" y="27"/>
                </a:cxn>
                <a:cxn ang="0">
                  <a:pos x="111" y="5"/>
                </a:cxn>
                <a:cxn ang="0">
                  <a:pos x="89" y="1"/>
                </a:cxn>
                <a:cxn ang="0">
                  <a:pos x="74" y="12"/>
                </a:cxn>
                <a:cxn ang="0">
                  <a:pos x="68" y="22"/>
                </a:cxn>
                <a:cxn ang="0">
                  <a:pos x="74" y="39"/>
                </a:cxn>
                <a:cxn ang="0">
                  <a:pos x="84" y="54"/>
                </a:cxn>
                <a:cxn ang="0">
                  <a:pos x="83" y="71"/>
                </a:cxn>
                <a:cxn ang="0">
                  <a:pos x="73" y="74"/>
                </a:cxn>
                <a:cxn ang="0">
                  <a:pos x="63" y="54"/>
                </a:cxn>
              </a:cxnLst>
              <a:rect l="0" t="0" r="r" b="b"/>
              <a:pathLst>
                <a:path w="173" h="178">
                  <a:moveTo>
                    <a:pt x="43" y="39"/>
                  </a:moveTo>
                  <a:lnTo>
                    <a:pt x="37" y="41"/>
                  </a:lnTo>
                  <a:lnTo>
                    <a:pt x="31" y="43"/>
                  </a:lnTo>
                  <a:lnTo>
                    <a:pt x="25" y="46"/>
                  </a:lnTo>
                  <a:lnTo>
                    <a:pt x="20" y="52"/>
                  </a:lnTo>
                  <a:lnTo>
                    <a:pt x="16" y="58"/>
                  </a:lnTo>
                  <a:lnTo>
                    <a:pt x="15" y="65"/>
                  </a:lnTo>
                  <a:lnTo>
                    <a:pt x="16" y="74"/>
                  </a:lnTo>
                  <a:lnTo>
                    <a:pt x="22" y="83"/>
                  </a:lnTo>
                  <a:lnTo>
                    <a:pt x="28" y="87"/>
                  </a:lnTo>
                  <a:lnTo>
                    <a:pt x="34" y="87"/>
                  </a:lnTo>
                  <a:lnTo>
                    <a:pt x="40" y="85"/>
                  </a:lnTo>
                  <a:lnTo>
                    <a:pt x="43" y="83"/>
                  </a:lnTo>
                  <a:lnTo>
                    <a:pt x="48" y="88"/>
                  </a:lnTo>
                  <a:lnTo>
                    <a:pt x="52" y="91"/>
                  </a:lnTo>
                  <a:lnTo>
                    <a:pt x="56" y="95"/>
                  </a:lnTo>
                  <a:lnTo>
                    <a:pt x="59" y="99"/>
                  </a:lnTo>
                  <a:lnTo>
                    <a:pt x="61" y="103"/>
                  </a:lnTo>
                  <a:lnTo>
                    <a:pt x="61" y="104"/>
                  </a:lnTo>
                  <a:lnTo>
                    <a:pt x="58" y="104"/>
                  </a:lnTo>
                  <a:lnTo>
                    <a:pt x="52" y="103"/>
                  </a:lnTo>
                  <a:lnTo>
                    <a:pt x="46" y="102"/>
                  </a:lnTo>
                  <a:lnTo>
                    <a:pt x="42" y="102"/>
                  </a:lnTo>
                  <a:lnTo>
                    <a:pt x="38" y="100"/>
                  </a:lnTo>
                  <a:lnTo>
                    <a:pt x="37" y="98"/>
                  </a:lnTo>
                  <a:lnTo>
                    <a:pt x="35" y="95"/>
                  </a:lnTo>
                  <a:lnTo>
                    <a:pt x="30" y="91"/>
                  </a:lnTo>
                  <a:lnTo>
                    <a:pt x="25" y="90"/>
                  </a:lnTo>
                  <a:lnTo>
                    <a:pt x="16" y="91"/>
                  </a:lnTo>
                  <a:lnTo>
                    <a:pt x="8" y="95"/>
                  </a:lnTo>
                  <a:lnTo>
                    <a:pt x="4" y="100"/>
                  </a:lnTo>
                  <a:lnTo>
                    <a:pt x="0" y="109"/>
                  </a:lnTo>
                  <a:lnTo>
                    <a:pt x="0" y="118"/>
                  </a:lnTo>
                  <a:lnTo>
                    <a:pt x="2" y="124"/>
                  </a:lnTo>
                  <a:lnTo>
                    <a:pt x="3" y="127"/>
                  </a:lnTo>
                  <a:lnTo>
                    <a:pt x="5" y="130"/>
                  </a:lnTo>
                  <a:lnTo>
                    <a:pt x="6" y="133"/>
                  </a:lnTo>
                  <a:lnTo>
                    <a:pt x="10" y="135"/>
                  </a:lnTo>
                  <a:lnTo>
                    <a:pt x="15" y="137"/>
                  </a:lnTo>
                  <a:lnTo>
                    <a:pt x="20" y="138"/>
                  </a:lnTo>
                  <a:lnTo>
                    <a:pt x="26" y="138"/>
                  </a:lnTo>
                  <a:lnTo>
                    <a:pt x="31" y="137"/>
                  </a:lnTo>
                  <a:lnTo>
                    <a:pt x="36" y="136"/>
                  </a:lnTo>
                  <a:lnTo>
                    <a:pt x="40" y="134"/>
                  </a:lnTo>
                  <a:lnTo>
                    <a:pt x="42" y="132"/>
                  </a:lnTo>
                  <a:lnTo>
                    <a:pt x="45" y="128"/>
                  </a:lnTo>
                  <a:lnTo>
                    <a:pt x="51" y="127"/>
                  </a:lnTo>
                  <a:lnTo>
                    <a:pt x="56" y="129"/>
                  </a:lnTo>
                  <a:lnTo>
                    <a:pt x="59" y="130"/>
                  </a:lnTo>
                  <a:lnTo>
                    <a:pt x="50" y="138"/>
                  </a:lnTo>
                  <a:lnTo>
                    <a:pt x="42" y="150"/>
                  </a:lnTo>
                  <a:lnTo>
                    <a:pt x="38" y="163"/>
                  </a:lnTo>
                  <a:lnTo>
                    <a:pt x="42" y="172"/>
                  </a:lnTo>
                  <a:lnTo>
                    <a:pt x="45" y="174"/>
                  </a:lnTo>
                  <a:lnTo>
                    <a:pt x="50" y="177"/>
                  </a:lnTo>
                  <a:lnTo>
                    <a:pt x="56" y="178"/>
                  </a:lnTo>
                  <a:lnTo>
                    <a:pt x="60" y="177"/>
                  </a:lnTo>
                  <a:lnTo>
                    <a:pt x="66" y="175"/>
                  </a:lnTo>
                  <a:lnTo>
                    <a:pt x="71" y="174"/>
                  </a:lnTo>
                  <a:lnTo>
                    <a:pt x="74" y="171"/>
                  </a:lnTo>
                  <a:lnTo>
                    <a:pt x="78" y="167"/>
                  </a:lnTo>
                  <a:lnTo>
                    <a:pt x="81" y="159"/>
                  </a:lnTo>
                  <a:lnTo>
                    <a:pt x="81" y="150"/>
                  </a:lnTo>
                  <a:lnTo>
                    <a:pt x="80" y="142"/>
                  </a:lnTo>
                  <a:lnTo>
                    <a:pt x="76" y="135"/>
                  </a:lnTo>
                  <a:lnTo>
                    <a:pt x="74" y="132"/>
                  </a:lnTo>
                  <a:lnTo>
                    <a:pt x="74" y="128"/>
                  </a:lnTo>
                  <a:lnTo>
                    <a:pt x="76" y="126"/>
                  </a:lnTo>
                  <a:lnTo>
                    <a:pt x="79" y="125"/>
                  </a:lnTo>
                  <a:lnTo>
                    <a:pt x="81" y="126"/>
                  </a:lnTo>
                  <a:lnTo>
                    <a:pt x="83" y="128"/>
                  </a:lnTo>
                  <a:lnTo>
                    <a:pt x="84" y="134"/>
                  </a:lnTo>
                  <a:lnTo>
                    <a:pt x="86" y="140"/>
                  </a:lnTo>
                  <a:lnTo>
                    <a:pt x="88" y="145"/>
                  </a:lnTo>
                  <a:lnTo>
                    <a:pt x="92" y="151"/>
                  </a:lnTo>
                  <a:lnTo>
                    <a:pt x="102" y="152"/>
                  </a:lnTo>
                  <a:lnTo>
                    <a:pt x="113" y="145"/>
                  </a:lnTo>
                  <a:lnTo>
                    <a:pt x="118" y="150"/>
                  </a:lnTo>
                  <a:lnTo>
                    <a:pt x="124" y="153"/>
                  </a:lnTo>
                  <a:lnTo>
                    <a:pt x="130" y="156"/>
                  </a:lnTo>
                  <a:lnTo>
                    <a:pt x="139" y="157"/>
                  </a:lnTo>
                  <a:lnTo>
                    <a:pt x="145" y="155"/>
                  </a:lnTo>
                  <a:lnTo>
                    <a:pt x="152" y="151"/>
                  </a:lnTo>
                  <a:lnTo>
                    <a:pt x="158" y="144"/>
                  </a:lnTo>
                  <a:lnTo>
                    <a:pt x="163" y="134"/>
                  </a:lnTo>
                  <a:lnTo>
                    <a:pt x="163" y="133"/>
                  </a:lnTo>
                  <a:lnTo>
                    <a:pt x="163" y="132"/>
                  </a:lnTo>
                  <a:lnTo>
                    <a:pt x="162" y="130"/>
                  </a:lnTo>
                  <a:lnTo>
                    <a:pt x="162" y="129"/>
                  </a:lnTo>
                  <a:lnTo>
                    <a:pt x="159" y="125"/>
                  </a:lnTo>
                  <a:lnTo>
                    <a:pt x="155" y="118"/>
                  </a:lnTo>
                  <a:lnTo>
                    <a:pt x="148" y="113"/>
                  </a:lnTo>
                  <a:lnTo>
                    <a:pt x="136" y="113"/>
                  </a:lnTo>
                  <a:lnTo>
                    <a:pt x="129" y="114"/>
                  </a:lnTo>
                  <a:lnTo>
                    <a:pt x="125" y="112"/>
                  </a:lnTo>
                  <a:lnTo>
                    <a:pt x="120" y="109"/>
                  </a:lnTo>
                  <a:lnTo>
                    <a:pt x="117" y="105"/>
                  </a:lnTo>
                  <a:lnTo>
                    <a:pt x="122" y="99"/>
                  </a:lnTo>
                  <a:lnTo>
                    <a:pt x="127" y="94"/>
                  </a:lnTo>
                  <a:lnTo>
                    <a:pt x="133" y="89"/>
                  </a:lnTo>
                  <a:lnTo>
                    <a:pt x="137" y="84"/>
                  </a:lnTo>
                  <a:lnTo>
                    <a:pt x="149" y="85"/>
                  </a:lnTo>
                  <a:lnTo>
                    <a:pt x="157" y="83"/>
                  </a:lnTo>
                  <a:lnTo>
                    <a:pt x="164" y="80"/>
                  </a:lnTo>
                  <a:lnTo>
                    <a:pt x="170" y="73"/>
                  </a:lnTo>
                  <a:lnTo>
                    <a:pt x="172" y="66"/>
                  </a:lnTo>
                  <a:lnTo>
                    <a:pt x="173" y="59"/>
                  </a:lnTo>
                  <a:lnTo>
                    <a:pt x="171" y="52"/>
                  </a:lnTo>
                  <a:lnTo>
                    <a:pt x="166" y="45"/>
                  </a:lnTo>
                  <a:lnTo>
                    <a:pt x="160" y="41"/>
                  </a:lnTo>
                  <a:lnTo>
                    <a:pt x="151" y="39"/>
                  </a:lnTo>
                  <a:lnTo>
                    <a:pt x="142" y="41"/>
                  </a:lnTo>
                  <a:lnTo>
                    <a:pt x="134" y="44"/>
                  </a:lnTo>
                  <a:lnTo>
                    <a:pt x="129" y="50"/>
                  </a:lnTo>
                  <a:lnTo>
                    <a:pt x="128" y="54"/>
                  </a:lnTo>
                  <a:lnTo>
                    <a:pt x="128" y="59"/>
                  </a:lnTo>
                  <a:lnTo>
                    <a:pt x="129" y="64"/>
                  </a:lnTo>
                  <a:lnTo>
                    <a:pt x="124" y="71"/>
                  </a:lnTo>
                  <a:lnTo>
                    <a:pt x="117" y="76"/>
                  </a:lnTo>
                  <a:lnTo>
                    <a:pt x="111" y="81"/>
                  </a:lnTo>
                  <a:lnTo>
                    <a:pt x="107" y="83"/>
                  </a:lnTo>
                  <a:lnTo>
                    <a:pt x="105" y="81"/>
                  </a:lnTo>
                  <a:lnTo>
                    <a:pt x="103" y="79"/>
                  </a:lnTo>
                  <a:lnTo>
                    <a:pt x="101" y="76"/>
                  </a:lnTo>
                  <a:lnTo>
                    <a:pt x="97" y="75"/>
                  </a:lnTo>
                  <a:lnTo>
                    <a:pt x="101" y="68"/>
                  </a:lnTo>
                  <a:lnTo>
                    <a:pt x="103" y="60"/>
                  </a:lnTo>
                  <a:lnTo>
                    <a:pt x="104" y="53"/>
                  </a:lnTo>
                  <a:lnTo>
                    <a:pt x="105" y="49"/>
                  </a:lnTo>
                  <a:lnTo>
                    <a:pt x="113" y="43"/>
                  </a:lnTo>
                  <a:lnTo>
                    <a:pt x="119" y="35"/>
                  </a:lnTo>
                  <a:lnTo>
                    <a:pt x="122" y="27"/>
                  </a:lnTo>
                  <a:lnTo>
                    <a:pt x="121" y="19"/>
                  </a:lnTo>
                  <a:lnTo>
                    <a:pt x="117" y="11"/>
                  </a:lnTo>
                  <a:lnTo>
                    <a:pt x="111" y="5"/>
                  </a:lnTo>
                  <a:lnTo>
                    <a:pt x="103" y="1"/>
                  </a:lnTo>
                  <a:lnTo>
                    <a:pt x="94" y="0"/>
                  </a:lnTo>
                  <a:lnTo>
                    <a:pt x="89" y="1"/>
                  </a:lnTo>
                  <a:lnTo>
                    <a:pt x="83" y="5"/>
                  </a:lnTo>
                  <a:lnTo>
                    <a:pt x="79" y="8"/>
                  </a:lnTo>
                  <a:lnTo>
                    <a:pt x="74" y="12"/>
                  </a:lnTo>
                  <a:lnTo>
                    <a:pt x="71" y="15"/>
                  </a:lnTo>
                  <a:lnTo>
                    <a:pt x="69" y="19"/>
                  </a:lnTo>
                  <a:lnTo>
                    <a:pt x="68" y="22"/>
                  </a:lnTo>
                  <a:lnTo>
                    <a:pt x="68" y="27"/>
                  </a:lnTo>
                  <a:lnTo>
                    <a:pt x="71" y="34"/>
                  </a:lnTo>
                  <a:lnTo>
                    <a:pt x="74" y="39"/>
                  </a:lnTo>
                  <a:lnTo>
                    <a:pt x="79" y="44"/>
                  </a:lnTo>
                  <a:lnTo>
                    <a:pt x="83" y="46"/>
                  </a:lnTo>
                  <a:lnTo>
                    <a:pt x="84" y="54"/>
                  </a:lnTo>
                  <a:lnTo>
                    <a:pt x="83" y="61"/>
                  </a:lnTo>
                  <a:lnTo>
                    <a:pt x="83" y="67"/>
                  </a:lnTo>
                  <a:lnTo>
                    <a:pt x="83" y="71"/>
                  </a:lnTo>
                  <a:lnTo>
                    <a:pt x="79" y="71"/>
                  </a:lnTo>
                  <a:lnTo>
                    <a:pt x="75" y="72"/>
                  </a:lnTo>
                  <a:lnTo>
                    <a:pt x="73" y="74"/>
                  </a:lnTo>
                  <a:lnTo>
                    <a:pt x="72" y="74"/>
                  </a:lnTo>
                  <a:lnTo>
                    <a:pt x="66" y="67"/>
                  </a:lnTo>
                  <a:lnTo>
                    <a:pt x="63" y="54"/>
                  </a:lnTo>
                  <a:lnTo>
                    <a:pt x="56" y="44"/>
                  </a:lnTo>
                  <a:lnTo>
                    <a:pt x="43" y="39"/>
                  </a:lnTo>
                  <a:close/>
                </a:path>
              </a:pathLst>
            </a:custGeom>
            <a:solidFill>
              <a:srgbClr val="FFFF7F"/>
            </a:solidFill>
            <a:ln w="9525">
              <a:noFill/>
              <a:round/>
              <a:headEnd/>
              <a:tailEnd/>
            </a:ln>
          </p:spPr>
          <p:txBody>
            <a:bodyPr/>
            <a:lstStyle/>
            <a:p>
              <a:endParaRPr lang="en-US"/>
            </a:p>
          </p:txBody>
        </p:sp>
        <p:sp>
          <p:nvSpPr>
            <p:cNvPr id="5391" name="Freeform 271"/>
            <p:cNvSpPr>
              <a:spLocks/>
            </p:cNvSpPr>
            <p:nvPr/>
          </p:nvSpPr>
          <p:spPr bwMode="auto">
            <a:xfrm>
              <a:off x="2593" y="794"/>
              <a:ext cx="89" cy="154"/>
            </a:xfrm>
            <a:custGeom>
              <a:avLst/>
              <a:gdLst/>
              <a:ahLst/>
              <a:cxnLst>
                <a:cxn ang="0">
                  <a:pos x="177" y="0"/>
                </a:cxn>
                <a:cxn ang="0">
                  <a:pos x="162" y="20"/>
                </a:cxn>
                <a:cxn ang="0">
                  <a:pos x="146" y="37"/>
                </a:cxn>
                <a:cxn ang="0">
                  <a:pos x="127" y="51"/>
                </a:cxn>
                <a:cxn ang="0">
                  <a:pos x="109" y="61"/>
                </a:cxn>
                <a:cxn ang="0">
                  <a:pos x="89" y="69"/>
                </a:cxn>
                <a:cxn ang="0">
                  <a:pos x="70" y="75"/>
                </a:cxn>
                <a:cxn ang="0">
                  <a:pos x="51" y="77"/>
                </a:cxn>
                <a:cxn ang="0">
                  <a:pos x="33" y="77"/>
                </a:cxn>
                <a:cxn ang="0">
                  <a:pos x="34" y="84"/>
                </a:cxn>
                <a:cxn ang="0">
                  <a:pos x="34" y="92"/>
                </a:cxn>
                <a:cxn ang="0">
                  <a:pos x="33" y="100"/>
                </a:cxn>
                <a:cxn ang="0">
                  <a:pos x="30" y="110"/>
                </a:cxn>
                <a:cxn ang="0">
                  <a:pos x="26" y="119"/>
                </a:cxn>
                <a:cxn ang="0">
                  <a:pos x="19" y="128"/>
                </a:cxn>
                <a:cxn ang="0">
                  <a:pos x="11" y="135"/>
                </a:cxn>
                <a:cxn ang="0">
                  <a:pos x="0" y="142"/>
                </a:cxn>
                <a:cxn ang="0">
                  <a:pos x="12" y="161"/>
                </a:cxn>
                <a:cxn ang="0">
                  <a:pos x="20" y="187"/>
                </a:cxn>
                <a:cxn ang="0">
                  <a:pos x="21" y="211"/>
                </a:cxn>
                <a:cxn ang="0">
                  <a:pos x="12" y="232"/>
                </a:cxn>
                <a:cxn ang="0">
                  <a:pos x="20" y="235"/>
                </a:cxn>
                <a:cxn ang="0">
                  <a:pos x="29" y="240"/>
                </a:cxn>
                <a:cxn ang="0">
                  <a:pos x="40" y="246"/>
                </a:cxn>
                <a:cxn ang="0">
                  <a:pos x="51" y="252"/>
                </a:cxn>
                <a:cxn ang="0">
                  <a:pos x="61" y="263"/>
                </a:cxn>
                <a:cxn ang="0">
                  <a:pos x="72" y="276"/>
                </a:cxn>
                <a:cxn ang="0">
                  <a:pos x="80" y="290"/>
                </a:cxn>
                <a:cxn ang="0">
                  <a:pos x="86" y="309"/>
                </a:cxn>
                <a:cxn ang="0">
                  <a:pos x="90" y="299"/>
                </a:cxn>
                <a:cxn ang="0">
                  <a:pos x="96" y="286"/>
                </a:cxn>
                <a:cxn ang="0">
                  <a:pos x="104" y="274"/>
                </a:cxn>
                <a:cxn ang="0">
                  <a:pos x="113" y="264"/>
                </a:cxn>
                <a:cxn ang="0">
                  <a:pos x="123" y="254"/>
                </a:cxn>
                <a:cxn ang="0">
                  <a:pos x="134" y="247"/>
                </a:cxn>
                <a:cxn ang="0">
                  <a:pos x="147" y="241"/>
                </a:cxn>
                <a:cxn ang="0">
                  <a:pos x="161" y="239"/>
                </a:cxn>
                <a:cxn ang="0">
                  <a:pos x="154" y="225"/>
                </a:cxn>
                <a:cxn ang="0">
                  <a:pos x="150" y="208"/>
                </a:cxn>
                <a:cxn ang="0">
                  <a:pos x="152" y="188"/>
                </a:cxn>
                <a:cxn ang="0">
                  <a:pos x="165" y="168"/>
                </a:cxn>
                <a:cxn ang="0">
                  <a:pos x="154" y="135"/>
                </a:cxn>
                <a:cxn ang="0">
                  <a:pos x="150" y="103"/>
                </a:cxn>
                <a:cxn ang="0">
                  <a:pos x="151" y="74"/>
                </a:cxn>
                <a:cxn ang="0">
                  <a:pos x="156" y="52"/>
                </a:cxn>
                <a:cxn ang="0">
                  <a:pos x="161" y="39"/>
                </a:cxn>
                <a:cxn ang="0">
                  <a:pos x="166" y="27"/>
                </a:cxn>
                <a:cxn ang="0">
                  <a:pos x="172" y="15"/>
                </a:cxn>
                <a:cxn ang="0">
                  <a:pos x="177" y="9"/>
                </a:cxn>
                <a:cxn ang="0">
                  <a:pos x="179" y="7"/>
                </a:cxn>
                <a:cxn ang="0">
                  <a:pos x="179" y="5"/>
                </a:cxn>
                <a:cxn ang="0">
                  <a:pos x="178" y="4"/>
                </a:cxn>
                <a:cxn ang="0">
                  <a:pos x="177" y="2"/>
                </a:cxn>
                <a:cxn ang="0">
                  <a:pos x="177" y="0"/>
                </a:cxn>
              </a:cxnLst>
              <a:rect l="0" t="0" r="r" b="b"/>
              <a:pathLst>
                <a:path w="179" h="309">
                  <a:moveTo>
                    <a:pt x="177" y="0"/>
                  </a:moveTo>
                  <a:lnTo>
                    <a:pt x="162" y="20"/>
                  </a:lnTo>
                  <a:lnTo>
                    <a:pt x="146" y="37"/>
                  </a:lnTo>
                  <a:lnTo>
                    <a:pt x="127" y="51"/>
                  </a:lnTo>
                  <a:lnTo>
                    <a:pt x="109" y="61"/>
                  </a:lnTo>
                  <a:lnTo>
                    <a:pt x="89" y="69"/>
                  </a:lnTo>
                  <a:lnTo>
                    <a:pt x="70" y="75"/>
                  </a:lnTo>
                  <a:lnTo>
                    <a:pt x="51" y="77"/>
                  </a:lnTo>
                  <a:lnTo>
                    <a:pt x="33" y="77"/>
                  </a:lnTo>
                  <a:lnTo>
                    <a:pt x="34" y="84"/>
                  </a:lnTo>
                  <a:lnTo>
                    <a:pt x="34" y="92"/>
                  </a:lnTo>
                  <a:lnTo>
                    <a:pt x="33" y="100"/>
                  </a:lnTo>
                  <a:lnTo>
                    <a:pt x="30" y="110"/>
                  </a:lnTo>
                  <a:lnTo>
                    <a:pt x="26" y="119"/>
                  </a:lnTo>
                  <a:lnTo>
                    <a:pt x="19" y="128"/>
                  </a:lnTo>
                  <a:lnTo>
                    <a:pt x="11" y="135"/>
                  </a:lnTo>
                  <a:lnTo>
                    <a:pt x="0" y="142"/>
                  </a:lnTo>
                  <a:lnTo>
                    <a:pt x="12" y="161"/>
                  </a:lnTo>
                  <a:lnTo>
                    <a:pt x="20" y="187"/>
                  </a:lnTo>
                  <a:lnTo>
                    <a:pt x="21" y="211"/>
                  </a:lnTo>
                  <a:lnTo>
                    <a:pt x="12" y="232"/>
                  </a:lnTo>
                  <a:lnTo>
                    <a:pt x="20" y="235"/>
                  </a:lnTo>
                  <a:lnTo>
                    <a:pt x="29" y="240"/>
                  </a:lnTo>
                  <a:lnTo>
                    <a:pt x="40" y="246"/>
                  </a:lnTo>
                  <a:lnTo>
                    <a:pt x="51" y="252"/>
                  </a:lnTo>
                  <a:lnTo>
                    <a:pt x="61" y="263"/>
                  </a:lnTo>
                  <a:lnTo>
                    <a:pt x="72" y="276"/>
                  </a:lnTo>
                  <a:lnTo>
                    <a:pt x="80" y="290"/>
                  </a:lnTo>
                  <a:lnTo>
                    <a:pt x="86" y="309"/>
                  </a:lnTo>
                  <a:lnTo>
                    <a:pt x="90" y="299"/>
                  </a:lnTo>
                  <a:lnTo>
                    <a:pt x="96" y="286"/>
                  </a:lnTo>
                  <a:lnTo>
                    <a:pt x="104" y="274"/>
                  </a:lnTo>
                  <a:lnTo>
                    <a:pt x="113" y="264"/>
                  </a:lnTo>
                  <a:lnTo>
                    <a:pt x="123" y="254"/>
                  </a:lnTo>
                  <a:lnTo>
                    <a:pt x="134" y="247"/>
                  </a:lnTo>
                  <a:lnTo>
                    <a:pt x="147" y="241"/>
                  </a:lnTo>
                  <a:lnTo>
                    <a:pt x="161" y="239"/>
                  </a:lnTo>
                  <a:lnTo>
                    <a:pt x="154" y="225"/>
                  </a:lnTo>
                  <a:lnTo>
                    <a:pt x="150" y="208"/>
                  </a:lnTo>
                  <a:lnTo>
                    <a:pt x="152" y="188"/>
                  </a:lnTo>
                  <a:lnTo>
                    <a:pt x="165" y="168"/>
                  </a:lnTo>
                  <a:lnTo>
                    <a:pt x="154" y="135"/>
                  </a:lnTo>
                  <a:lnTo>
                    <a:pt x="150" y="103"/>
                  </a:lnTo>
                  <a:lnTo>
                    <a:pt x="151" y="74"/>
                  </a:lnTo>
                  <a:lnTo>
                    <a:pt x="156" y="52"/>
                  </a:lnTo>
                  <a:lnTo>
                    <a:pt x="161" y="39"/>
                  </a:lnTo>
                  <a:lnTo>
                    <a:pt x="166" y="27"/>
                  </a:lnTo>
                  <a:lnTo>
                    <a:pt x="172" y="15"/>
                  </a:lnTo>
                  <a:lnTo>
                    <a:pt x="177" y="9"/>
                  </a:lnTo>
                  <a:lnTo>
                    <a:pt x="179" y="7"/>
                  </a:lnTo>
                  <a:lnTo>
                    <a:pt x="179" y="5"/>
                  </a:lnTo>
                  <a:lnTo>
                    <a:pt x="178" y="4"/>
                  </a:lnTo>
                  <a:lnTo>
                    <a:pt x="177" y="2"/>
                  </a:lnTo>
                  <a:lnTo>
                    <a:pt x="177" y="0"/>
                  </a:lnTo>
                  <a:close/>
                </a:path>
              </a:pathLst>
            </a:custGeom>
            <a:solidFill>
              <a:srgbClr val="49AF00"/>
            </a:solidFill>
            <a:ln w="9525">
              <a:noFill/>
              <a:round/>
              <a:headEnd/>
              <a:tailEnd/>
            </a:ln>
          </p:spPr>
          <p:txBody>
            <a:bodyPr/>
            <a:lstStyle/>
            <a:p>
              <a:endParaRPr lang="en-US"/>
            </a:p>
          </p:txBody>
        </p:sp>
        <p:sp>
          <p:nvSpPr>
            <p:cNvPr id="5392" name="Freeform 272"/>
            <p:cNvSpPr>
              <a:spLocks/>
            </p:cNvSpPr>
            <p:nvPr/>
          </p:nvSpPr>
          <p:spPr bwMode="auto">
            <a:xfrm>
              <a:off x="2820" y="755"/>
              <a:ext cx="167" cy="128"/>
            </a:xfrm>
            <a:custGeom>
              <a:avLst/>
              <a:gdLst/>
              <a:ahLst/>
              <a:cxnLst>
                <a:cxn ang="0">
                  <a:pos x="152" y="0"/>
                </a:cxn>
                <a:cxn ang="0">
                  <a:pos x="141" y="3"/>
                </a:cxn>
                <a:cxn ang="0">
                  <a:pos x="126" y="9"/>
                </a:cxn>
                <a:cxn ang="0">
                  <a:pos x="108" y="15"/>
                </a:cxn>
                <a:cxn ang="0">
                  <a:pos x="91" y="21"/>
                </a:cxn>
                <a:cxn ang="0">
                  <a:pos x="71" y="26"/>
                </a:cxn>
                <a:cxn ang="0">
                  <a:pos x="54" y="31"/>
                </a:cxn>
                <a:cxn ang="0">
                  <a:pos x="37" y="34"/>
                </a:cxn>
                <a:cxn ang="0">
                  <a:pos x="22" y="35"/>
                </a:cxn>
                <a:cxn ang="0">
                  <a:pos x="15" y="34"/>
                </a:cxn>
                <a:cxn ang="0">
                  <a:pos x="9" y="33"/>
                </a:cxn>
                <a:cxn ang="0">
                  <a:pos x="4" y="32"/>
                </a:cxn>
                <a:cxn ang="0">
                  <a:pos x="0" y="32"/>
                </a:cxn>
                <a:cxn ang="0">
                  <a:pos x="17" y="44"/>
                </a:cxn>
                <a:cxn ang="0">
                  <a:pos x="35" y="59"/>
                </a:cxn>
                <a:cxn ang="0">
                  <a:pos x="48" y="76"/>
                </a:cxn>
                <a:cxn ang="0">
                  <a:pos x="62" y="97"/>
                </a:cxn>
                <a:cxn ang="0">
                  <a:pos x="73" y="118"/>
                </a:cxn>
                <a:cxn ang="0">
                  <a:pos x="82" y="141"/>
                </a:cxn>
                <a:cxn ang="0">
                  <a:pos x="89" y="167"/>
                </a:cxn>
                <a:cxn ang="0">
                  <a:pos x="93" y="191"/>
                </a:cxn>
                <a:cxn ang="0">
                  <a:pos x="101" y="191"/>
                </a:cxn>
                <a:cxn ang="0">
                  <a:pos x="113" y="195"/>
                </a:cxn>
                <a:cxn ang="0">
                  <a:pos x="124" y="199"/>
                </a:cxn>
                <a:cxn ang="0">
                  <a:pos x="138" y="207"/>
                </a:cxn>
                <a:cxn ang="0">
                  <a:pos x="151" y="216"/>
                </a:cxn>
                <a:cxn ang="0">
                  <a:pos x="162" y="228"/>
                </a:cxn>
                <a:cxn ang="0">
                  <a:pos x="173" y="241"/>
                </a:cxn>
                <a:cxn ang="0">
                  <a:pos x="181" y="256"/>
                </a:cxn>
                <a:cxn ang="0">
                  <a:pos x="191" y="248"/>
                </a:cxn>
                <a:cxn ang="0">
                  <a:pos x="204" y="241"/>
                </a:cxn>
                <a:cxn ang="0">
                  <a:pos x="220" y="234"/>
                </a:cxn>
                <a:cxn ang="0">
                  <a:pos x="238" y="229"/>
                </a:cxn>
                <a:cxn ang="0">
                  <a:pos x="259" y="228"/>
                </a:cxn>
                <a:cxn ang="0">
                  <a:pos x="282" y="229"/>
                </a:cxn>
                <a:cxn ang="0">
                  <a:pos x="308" y="235"/>
                </a:cxn>
                <a:cxn ang="0">
                  <a:pos x="334" y="246"/>
                </a:cxn>
                <a:cxn ang="0">
                  <a:pos x="326" y="237"/>
                </a:cxn>
                <a:cxn ang="0">
                  <a:pos x="318" y="226"/>
                </a:cxn>
                <a:cxn ang="0">
                  <a:pos x="311" y="212"/>
                </a:cxn>
                <a:cxn ang="0">
                  <a:pos x="306" y="196"/>
                </a:cxn>
                <a:cxn ang="0">
                  <a:pos x="303" y="177"/>
                </a:cxn>
                <a:cxn ang="0">
                  <a:pos x="304" y="158"/>
                </a:cxn>
                <a:cxn ang="0">
                  <a:pos x="310" y="135"/>
                </a:cxn>
                <a:cxn ang="0">
                  <a:pos x="320" y="109"/>
                </a:cxn>
                <a:cxn ang="0">
                  <a:pos x="305" y="106"/>
                </a:cxn>
                <a:cxn ang="0">
                  <a:pos x="289" y="101"/>
                </a:cxn>
                <a:cxn ang="0">
                  <a:pos x="274" y="95"/>
                </a:cxn>
                <a:cxn ang="0">
                  <a:pos x="259" y="86"/>
                </a:cxn>
                <a:cxn ang="0">
                  <a:pos x="248" y="74"/>
                </a:cxn>
                <a:cxn ang="0">
                  <a:pos x="238" y="59"/>
                </a:cxn>
                <a:cxn ang="0">
                  <a:pos x="234" y="39"/>
                </a:cxn>
                <a:cxn ang="0">
                  <a:pos x="233" y="16"/>
                </a:cxn>
                <a:cxn ang="0">
                  <a:pos x="223" y="18"/>
                </a:cxn>
                <a:cxn ang="0">
                  <a:pos x="215" y="19"/>
                </a:cxn>
                <a:cxn ang="0">
                  <a:pos x="205" y="21"/>
                </a:cxn>
                <a:cxn ang="0">
                  <a:pos x="196" y="19"/>
                </a:cxn>
                <a:cxn ang="0">
                  <a:pos x="185" y="17"/>
                </a:cxn>
                <a:cxn ang="0">
                  <a:pos x="175" y="14"/>
                </a:cxn>
                <a:cxn ang="0">
                  <a:pos x="164" y="8"/>
                </a:cxn>
                <a:cxn ang="0">
                  <a:pos x="152" y="0"/>
                </a:cxn>
              </a:cxnLst>
              <a:rect l="0" t="0" r="r" b="b"/>
              <a:pathLst>
                <a:path w="334" h="256">
                  <a:moveTo>
                    <a:pt x="152" y="0"/>
                  </a:moveTo>
                  <a:lnTo>
                    <a:pt x="141" y="3"/>
                  </a:lnTo>
                  <a:lnTo>
                    <a:pt x="126" y="9"/>
                  </a:lnTo>
                  <a:lnTo>
                    <a:pt x="108" y="15"/>
                  </a:lnTo>
                  <a:lnTo>
                    <a:pt x="91" y="21"/>
                  </a:lnTo>
                  <a:lnTo>
                    <a:pt x="71" y="26"/>
                  </a:lnTo>
                  <a:lnTo>
                    <a:pt x="54" y="31"/>
                  </a:lnTo>
                  <a:lnTo>
                    <a:pt x="37" y="34"/>
                  </a:lnTo>
                  <a:lnTo>
                    <a:pt x="22" y="35"/>
                  </a:lnTo>
                  <a:lnTo>
                    <a:pt x="15" y="34"/>
                  </a:lnTo>
                  <a:lnTo>
                    <a:pt x="9" y="33"/>
                  </a:lnTo>
                  <a:lnTo>
                    <a:pt x="4" y="32"/>
                  </a:lnTo>
                  <a:lnTo>
                    <a:pt x="0" y="32"/>
                  </a:lnTo>
                  <a:lnTo>
                    <a:pt x="17" y="44"/>
                  </a:lnTo>
                  <a:lnTo>
                    <a:pt x="35" y="59"/>
                  </a:lnTo>
                  <a:lnTo>
                    <a:pt x="48" y="76"/>
                  </a:lnTo>
                  <a:lnTo>
                    <a:pt x="62" y="97"/>
                  </a:lnTo>
                  <a:lnTo>
                    <a:pt x="73" y="118"/>
                  </a:lnTo>
                  <a:lnTo>
                    <a:pt x="82" y="141"/>
                  </a:lnTo>
                  <a:lnTo>
                    <a:pt x="89" y="167"/>
                  </a:lnTo>
                  <a:lnTo>
                    <a:pt x="93" y="191"/>
                  </a:lnTo>
                  <a:lnTo>
                    <a:pt x="101" y="191"/>
                  </a:lnTo>
                  <a:lnTo>
                    <a:pt x="113" y="195"/>
                  </a:lnTo>
                  <a:lnTo>
                    <a:pt x="124" y="199"/>
                  </a:lnTo>
                  <a:lnTo>
                    <a:pt x="138" y="207"/>
                  </a:lnTo>
                  <a:lnTo>
                    <a:pt x="151" y="216"/>
                  </a:lnTo>
                  <a:lnTo>
                    <a:pt x="162" y="228"/>
                  </a:lnTo>
                  <a:lnTo>
                    <a:pt x="173" y="241"/>
                  </a:lnTo>
                  <a:lnTo>
                    <a:pt x="181" y="256"/>
                  </a:lnTo>
                  <a:lnTo>
                    <a:pt x="191" y="248"/>
                  </a:lnTo>
                  <a:lnTo>
                    <a:pt x="204" y="241"/>
                  </a:lnTo>
                  <a:lnTo>
                    <a:pt x="220" y="234"/>
                  </a:lnTo>
                  <a:lnTo>
                    <a:pt x="238" y="229"/>
                  </a:lnTo>
                  <a:lnTo>
                    <a:pt x="259" y="228"/>
                  </a:lnTo>
                  <a:lnTo>
                    <a:pt x="282" y="229"/>
                  </a:lnTo>
                  <a:lnTo>
                    <a:pt x="308" y="235"/>
                  </a:lnTo>
                  <a:lnTo>
                    <a:pt x="334" y="246"/>
                  </a:lnTo>
                  <a:lnTo>
                    <a:pt x="326" y="237"/>
                  </a:lnTo>
                  <a:lnTo>
                    <a:pt x="318" y="226"/>
                  </a:lnTo>
                  <a:lnTo>
                    <a:pt x="311" y="212"/>
                  </a:lnTo>
                  <a:lnTo>
                    <a:pt x="306" y="196"/>
                  </a:lnTo>
                  <a:lnTo>
                    <a:pt x="303" y="177"/>
                  </a:lnTo>
                  <a:lnTo>
                    <a:pt x="304" y="158"/>
                  </a:lnTo>
                  <a:lnTo>
                    <a:pt x="310" y="135"/>
                  </a:lnTo>
                  <a:lnTo>
                    <a:pt x="320" y="109"/>
                  </a:lnTo>
                  <a:lnTo>
                    <a:pt x="305" y="106"/>
                  </a:lnTo>
                  <a:lnTo>
                    <a:pt x="289" y="101"/>
                  </a:lnTo>
                  <a:lnTo>
                    <a:pt x="274" y="95"/>
                  </a:lnTo>
                  <a:lnTo>
                    <a:pt x="259" y="86"/>
                  </a:lnTo>
                  <a:lnTo>
                    <a:pt x="248" y="74"/>
                  </a:lnTo>
                  <a:lnTo>
                    <a:pt x="238" y="59"/>
                  </a:lnTo>
                  <a:lnTo>
                    <a:pt x="234" y="39"/>
                  </a:lnTo>
                  <a:lnTo>
                    <a:pt x="233" y="16"/>
                  </a:lnTo>
                  <a:lnTo>
                    <a:pt x="223" y="18"/>
                  </a:lnTo>
                  <a:lnTo>
                    <a:pt x="215" y="19"/>
                  </a:lnTo>
                  <a:lnTo>
                    <a:pt x="205" y="21"/>
                  </a:lnTo>
                  <a:lnTo>
                    <a:pt x="196" y="19"/>
                  </a:lnTo>
                  <a:lnTo>
                    <a:pt x="185" y="17"/>
                  </a:lnTo>
                  <a:lnTo>
                    <a:pt x="175" y="14"/>
                  </a:lnTo>
                  <a:lnTo>
                    <a:pt x="164" y="8"/>
                  </a:lnTo>
                  <a:lnTo>
                    <a:pt x="152" y="0"/>
                  </a:lnTo>
                  <a:close/>
                </a:path>
              </a:pathLst>
            </a:custGeom>
            <a:solidFill>
              <a:srgbClr val="49AF00"/>
            </a:solidFill>
            <a:ln w="9525">
              <a:noFill/>
              <a:round/>
              <a:headEnd/>
              <a:tailEnd/>
            </a:ln>
          </p:spPr>
          <p:txBody>
            <a:bodyPr/>
            <a:lstStyle/>
            <a:p>
              <a:endParaRPr lang="en-US"/>
            </a:p>
          </p:txBody>
        </p:sp>
        <p:sp>
          <p:nvSpPr>
            <p:cNvPr id="5393" name="Freeform 273"/>
            <p:cNvSpPr>
              <a:spLocks/>
            </p:cNvSpPr>
            <p:nvPr/>
          </p:nvSpPr>
          <p:spPr bwMode="auto">
            <a:xfrm>
              <a:off x="2734" y="564"/>
              <a:ext cx="147" cy="180"/>
            </a:xfrm>
            <a:custGeom>
              <a:avLst/>
              <a:gdLst/>
              <a:ahLst/>
              <a:cxnLst>
                <a:cxn ang="0">
                  <a:pos x="247" y="175"/>
                </a:cxn>
                <a:cxn ang="0">
                  <a:pos x="209" y="178"/>
                </a:cxn>
                <a:cxn ang="0">
                  <a:pos x="160" y="194"/>
                </a:cxn>
                <a:cxn ang="0">
                  <a:pos x="112" y="235"/>
                </a:cxn>
                <a:cxn ang="0">
                  <a:pos x="89" y="286"/>
                </a:cxn>
                <a:cxn ang="0">
                  <a:pos x="80" y="314"/>
                </a:cxn>
                <a:cxn ang="0">
                  <a:pos x="71" y="333"/>
                </a:cxn>
                <a:cxn ang="0">
                  <a:pos x="61" y="346"/>
                </a:cxn>
                <a:cxn ang="0">
                  <a:pos x="47" y="349"/>
                </a:cxn>
                <a:cxn ang="0">
                  <a:pos x="31" y="352"/>
                </a:cxn>
                <a:cxn ang="0">
                  <a:pos x="17" y="355"/>
                </a:cxn>
                <a:cxn ang="0">
                  <a:pos x="5" y="359"/>
                </a:cxn>
                <a:cxn ang="0">
                  <a:pos x="1" y="360"/>
                </a:cxn>
                <a:cxn ang="0">
                  <a:pos x="0" y="357"/>
                </a:cxn>
                <a:cxn ang="0">
                  <a:pos x="24" y="345"/>
                </a:cxn>
                <a:cxn ang="0">
                  <a:pos x="55" y="309"/>
                </a:cxn>
                <a:cxn ang="0">
                  <a:pos x="69" y="265"/>
                </a:cxn>
                <a:cxn ang="0">
                  <a:pos x="72" y="226"/>
                </a:cxn>
                <a:cxn ang="0">
                  <a:pos x="72" y="202"/>
                </a:cxn>
                <a:cxn ang="0">
                  <a:pos x="65" y="172"/>
                </a:cxn>
                <a:cxn ang="0">
                  <a:pos x="70" y="152"/>
                </a:cxn>
                <a:cxn ang="0">
                  <a:pos x="93" y="137"/>
                </a:cxn>
                <a:cxn ang="0">
                  <a:pos x="114" y="112"/>
                </a:cxn>
                <a:cxn ang="0">
                  <a:pos x="120" y="80"/>
                </a:cxn>
                <a:cxn ang="0">
                  <a:pos x="130" y="62"/>
                </a:cxn>
                <a:cxn ang="0">
                  <a:pos x="163" y="52"/>
                </a:cxn>
                <a:cxn ang="0">
                  <a:pos x="200" y="34"/>
                </a:cxn>
                <a:cxn ang="0">
                  <a:pos x="229" y="12"/>
                </a:cxn>
                <a:cxn ang="0">
                  <a:pos x="237" y="14"/>
                </a:cxn>
                <a:cxn ang="0">
                  <a:pos x="242" y="47"/>
                </a:cxn>
                <a:cxn ang="0">
                  <a:pos x="256" y="82"/>
                </a:cxn>
                <a:cxn ang="0">
                  <a:pos x="279" y="110"/>
                </a:cxn>
                <a:cxn ang="0">
                  <a:pos x="284" y="120"/>
                </a:cxn>
                <a:cxn ang="0">
                  <a:pos x="266" y="128"/>
                </a:cxn>
                <a:cxn ang="0">
                  <a:pos x="252" y="142"/>
                </a:cxn>
                <a:cxn ang="0">
                  <a:pos x="251" y="163"/>
                </a:cxn>
              </a:cxnLst>
              <a:rect l="0" t="0" r="r" b="b"/>
              <a:pathLst>
                <a:path w="293" h="361">
                  <a:moveTo>
                    <a:pt x="256" y="175"/>
                  </a:moveTo>
                  <a:lnTo>
                    <a:pt x="247" y="175"/>
                  </a:lnTo>
                  <a:lnTo>
                    <a:pt x="230" y="175"/>
                  </a:lnTo>
                  <a:lnTo>
                    <a:pt x="209" y="178"/>
                  </a:lnTo>
                  <a:lnTo>
                    <a:pt x="185" y="183"/>
                  </a:lnTo>
                  <a:lnTo>
                    <a:pt x="160" y="194"/>
                  </a:lnTo>
                  <a:lnTo>
                    <a:pt x="134" y="211"/>
                  </a:lnTo>
                  <a:lnTo>
                    <a:pt x="112" y="235"/>
                  </a:lnTo>
                  <a:lnTo>
                    <a:pt x="95" y="270"/>
                  </a:lnTo>
                  <a:lnTo>
                    <a:pt x="89" y="286"/>
                  </a:lnTo>
                  <a:lnTo>
                    <a:pt x="85" y="301"/>
                  </a:lnTo>
                  <a:lnTo>
                    <a:pt x="80" y="314"/>
                  </a:lnTo>
                  <a:lnTo>
                    <a:pt x="76" y="324"/>
                  </a:lnTo>
                  <a:lnTo>
                    <a:pt x="71" y="333"/>
                  </a:lnTo>
                  <a:lnTo>
                    <a:pt x="65" y="341"/>
                  </a:lnTo>
                  <a:lnTo>
                    <a:pt x="61" y="346"/>
                  </a:lnTo>
                  <a:lnTo>
                    <a:pt x="54" y="348"/>
                  </a:lnTo>
                  <a:lnTo>
                    <a:pt x="47" y="349"/>
                  </a:lnTo>
                  <a:lnTo>
                    <a:pt x="39" y="351"/>
                  </a:lnTo>
                  <a:lnTo>
                    <a:pt x="31" y="352"/>
                  </a:lnTo>
                  <a:lnTo>
                    <a:pt x="24" y="354"/>
                  </a:lnTo>
                  <a:lnTo>
                    <a:pt x="17" y="355"/>
                  </a:lnTo>
                  <a:lnTo>
                    <a:pt x="11" y="357"/>
                  </a:lnTo>
                  <a:lnTo>
                    <a:pt x="5" y="359"/>
                  </a:lnTo>
                  <a:lnTo>
                    <a:pt x="1" y="361"/>
                  </a:lnTo>
                  <a:lnTo>
                    <a:pt x="1" y="360"/>
                  </a:lnTo>
                  <a:lnTo>
                    <a:pt x="1" y="359"/>
                  </a:lnTo>
                  <a:lnTo>
                    <a:pt x="0" y="357"/>
                  </a:lnTo>
                  <a:lnTo>
                    <a:pt x="0" y="356"/>
                  </a:lnTo>
                  <a:lnTo>
                    <a:pt x="24" y="345"/>
                  </a:lnTo>
                  <a:lnTo>
                    <a:pt x="42" y="329"/>
                  </a:lnTo>
                  <a:lnTo>
                    <a:pt x="55" y="309"/>
                  </a:lnTo>
                  <a:lnTo>
                    <a:pt x="64" y="287"/>
                  </a:lnTo>
                  <a:lnTo>
                    <a:pt x="69" y="265"/>
                  </a:lnTo>
                  <a:lnTo>
                    <a:pt x="71" y="244"/>
                  </a:lnTo>
                  <a:lnTo>
                    <a:pt x="72" y="226"/>
                  </a:lnTo>
                  <a:lnTo>
                    <a:pt x="72" y="213"/>
                  </a:lnTo>
                  <a:lnTo>
                    <a:pt x="72" y="202"/>
                  </a:lnTo>
                  <a:lnTo>
                    <a:pt x="69" y="187"/>
                  </a:lnTo>
                  <a:lnTo>
                    <a:pt x="65" y="172"/>
                  </a:lnTo>
                  <a:lnTo>
                    <a:pt x="61" y="155"/>
                  </a:lnTo>
                  <a:lnTo>
                    <a:pt x="70" y="152"/>
                  </a:lnTo>
                  <a:lnTo>
                    <a:pt x="81" y="147"/>
                  </a:lnTo>
                  <a:lnTo>
                    <a:pt x="93" y="137"/>
                  </a:lnTo>
                  <a:lnTo>
                    <a:pt x="104" y="126"/>
                  </a:lnTo>
                  <a:lnTo>
                    <a:pt x="114" y="112"/>
                  </a:lnTo>
                  <a:lnTo>
                    <a:pt x="119" y="96"/>
                  </a:lnTo>
                  <a:lnTo>
                    <a:pt x="120" y="80"/>
                  </a:lnTo>
                  <a:lnTo>
                    <a:pt x="117" y="64"/>
                  </a:lnTo>
                  <a:lnTo>
                    <a:pt x="130" y="62"/>
                  </a:lnTo>
                  <a:lnTo>
                    <a:pt x="145" y="58"/>
                  </a:lnTo>
                  <a:lnTo>
                    <a:pt x="163" y="52"/>
                  </a:lnTo>
                  <a:lnTo>
                    <a:pt x="181" y="43"/>
                  </a:lnTo>
                  <a:lnTo>
                    <a:pt x="200" y="34"/>
                  </a:lnTo>
                  <a:lnTo>
                    <a:pt x="216" y="22"/>
                  </a:lnTo>
                  <a:lnTo>
                    <a:pt x="229" y="12"/>
                  </a:lnTo>
                  <a:lnTo>
                    <a:pt x="238" y="0"/>
                  </a:lnTo>
                  <a:lnTo>
                    <a:pt x="237" y="14"/>
                  </a:lnTo>
                  <a:lnTo>
                    <a:pt x="239" y="30"/>
                  </a:lnTo>
                  <a:lnTo>
                    <a:pt x="242" y="47"/>
                  </a:lnTo>
                  <a:lnTo>
                    <a:pt x="248" y="65"/>
                  </a:lnTo>
                  <a:lnTo>
                    <a:pt x="256" y="82"/>
                  </a:lnTo>
                  <a:lnTo>
                    <a:pt x="267" y="97"/>
                  </a:lnTo>
                  <a:lnTo>
                    <a:pt x="279" y="110"/>
                  </a:lnTo>
                  <a:lnTo>
                    <a:pt x="293" y="119"/>
                  </a:lnTo>
                  <a:lnTo>
                    <a:pt x="284" y="120"/>
                  </a:lnTo>
                  <a:lnTo>
                    <a:pt x="274" y="124"/>
                  </a:lnTo>
                  <a:lnTo>
                    <a:pt x="266" y="128"/>
                  </a:lnTo>
                  <a:lnTo>
                    <a:pt x="257" y="135"/>
                  </a:lnTo>
                  <a:lnTo>
                    <a:pt x="252" y="142"/>
                  </a:lnTo>
                  <a:lnTo>
                    <a:pt x="249" y="152"/>
                  </a:lnTo>
                  <a:lnTo>
                    <a:pt x="251" y="163"/>
                  </a:lnTo>
                  <a:lnTo>
                    <a:pt x="256" y="175"/>
                  </a:lnTo>
                  <a:close/>
                </a:path>
              </a:pathLst>
            </a:custGeom>
            <a:solidFill>
              <a:srgbClr val="49AF00"/>
            </a:solidFill>
            <a:ln w="9525">
              <a:noFill/>
              <a:round/>
              <a:headEnd/>
              <a:tailEnd/>
            </a:ln>
          </p:spPr>
          <p:txBody>
            <a:bodyPr/>
            <a:lstStyle/>
            <a:p>
              <a:endParaRPr lang="en-US"/>
            </a:p>
          </p:txBody>
        </p:sp>
        <p:sp>
          <p:nvSpPr>
            <p:cNvPr id="5394" name="Freeform 274"/>
            <p:cNvSpPr>
              <a:spLocks/>
            </p:cNvSpPr>
            <p:nvPr/>
          </p:nvSpPr>
          <p:spPr bwMode="auto">
            <a:xfrm>
              <a:off x="2686" y="566"/>
              <a:ext cx="86" cy="176"/>
            </a:xfrm>
            <a:custGeom>
              <a:avLst/>
              <a:gdLst/>
              <a:ahLst/>
              <a:cxnLst>
                <a:cxn ang="0">
                  <a:pos x="94" y="347"/>
                </a:cxn>
                <a:cxn ang="0">
                  <a:pos x="83" y="335"/>
                </a:cxn>
                <a:cxn ang="0">
                  <a:pos x="64" y="336"/>
                </a:cxn>
                <a:cxn ang="0">
                  <a:pos x="55" y="331"/>
                </a:cxn>
                <a:cxn ang="0">
                  <a:pos x="57" y="321"/>
                </a:cxn>
                <a:cxn ang="0">
                  <a:pos x="68" y="311"/>
                </a:cxn>
                <a:cxn ang="0">
                  <a:pos x="84" y="307"/>
                </a:cxn>
                <a:cxn ang="0">
                  <a:pos x="99" y="302"/>
                </a:cxn>
                <a:cxn ang="0">
                  <a:pos x="107" y="291"/>
                </a:cxn>
                <a:cxn ang="0">
                  <a:pos x="108" y="284"/>
                </a:cxn>
                <a:cxn ang="0">
                  <a:pos x="107" y="278"/>
                </a:cxn>
                <a:cxn ang="0">
                  <a:pos x="103" y="271"/>
                </a:cxn>
                <a:cxn ang="0">
                  <a:pos x="95" y="263"/>
                </a:cxn>
                <a:cxn ang="0">
                  <a:pos x="77" y="263"/>
                </a:cxn>
                <a:cxn ang="0">
                  <a:pos x="64" y="272"/>
                </a:cxn>
                <a:cxn ang="0">
                  <a:pos x="63" y="281"/>
                </a:cxn>
                <a:cxn ang="0">
                  <a:pos x="59" y="293"/>
                </a:cxn>
                <a:cxn ang="0">
                  <a:pos x="46" y="303"/>
                </a:cxn>
                <a:cxn ang="0">
                  <a:pos x="40" y="303"/>
                </a:cxn>
                <a:cxn ang="0">
                  <a:pos x="36" y="298"/>
                </a:cxn>
                <a:cxn ang="0">
                  <a:pos x="36" y="290"/>
                </a:cxn>
                <a:cxn ang="0">
                  <a:pos x="39" y="275"/>
                </a:cxn>
                <a:cxn ang="0">
                  <a:pos x="47" y="266"/>
                </a:cxn>
                <a:cxn ang="0">
                  <a:pos x="55" y="254"/>
                </a:cxn>
                <a:cxn ang="0">
                  <a:pos x="57" y="246"/>
                </a:cxn>
                <a:cxn ang="0">
                  <a:pos x="57" y="243"/>
                </a:cxn>
                <a:cxn ang="0">
                  <a:pos x="54" y="235"/>
                </a:cxn>
                <a:cxn ang="0">
                  <a:pos x="45" y="227"/>
                </a:cxn>
                <a:cxn ang="0">
                  <a:pos x="32" y="222"/>
                </a:cxn>
                <a:cxn ang="0">
                  <a:pos x="24" y="225"/>
                </a:cxn>
                <a:cxn ang="0">
                  <a:pos x="17" y="228"/>
                </a:cxn>
                <a:cxn ang="0">
                  <a:pos x="11" y="231"/>
                </a:cxn>
                <a:cxn ang="0">
                  <a:pos x="0" y="201"/>
                </a:cxn>
                <a:cxn ang="0">
                  <a:pos x="16" y="133"/>
                </a:cxn>
                <a:cxn ang="0">
                  <a:pos x="63" y="70"/>
                </a:cxn>
                <a:cxn ang="0">
                  <a:pos x="121" y="25"/>
                </a:cxn>
                <a:cxn ang="0">
                  <a:pos x="151" y="10"/>
                </a:cxn>
                <a:cxn ang="0">
                  <a:pos x="161" y="4"/>
                </a:cxn>
                <a:cxn ang="0">
                  <a:pos x="170" y="0"/>
                </a:cxn>
                <a:cxn ang="0">
                  <a:pos x="173" y="2"/>
                </a:cxn>
                <a:cxn ang="0">
                  <a:pos x="159" y="23"/>
                </a:cxn>
                <a:cxn ang="0">
                  <a:pos x="143" y="63"/>
                </a:cxn>
                <a:cxn ang="0">
                  <a:pos x="143" y="97"/>
                </a:cxn>
                <a:cxn ang="0">
                  <a:pos x="152" y="130"/>
                </a:cxn>
                <a:cxn ang="0">
                  <a:pos x="162" y="167"/>
                </a:cxn>
                <a:cxn ang="0">
                  <a:pos x="169" y="197"/>
                </a:cxn>
                <a:cxn ang="0">
                  <a:pos x="169" y="221"/>
                </a:cxn>
                <a:cxn ang="0">
                  <a:pos x="166" y="260"/>
                </a:cxn>
                <a:cxn ang="0">
                  <a:pos x="152" y="304"/>
                </a:cxn>
                <a:cxn ang="0">
                  <a:pos x="121" y="340"/>
                </a:cxn>
              </a:cxnLst>
              <a:rect l="0" t="0" r="r" b="b"/>
              <a:pathLst>
                <a:path w="173" h="351">
                  <a:moveTo>
                    <a:pt x="97" y="351"/>
                  </a:moveTo>
                  <a:lnTo>
                    <a:pt x="94" y="347"/>
                  </a:lnTo>
                  <a:lnTo>
                    <a:pt x="90" y="340"/>
                  </a:lnTo>
                  <a:lnTo>
                    <a:pt x="83" y="335"/>
                  </a:lnTo>
                  <a:lnTo>
                    <a:pt x="71" y="335"/>
                  </a:lnTo>
                  <a:lnTo>
                    <a:pt x="64" y="336"/>
                  </a:lnTo>
                  <a:lnTo>
                    <a:pt x="60" y="334"/>
                  </a:lnTo>
                  <a:lnTo>
                    <a:pt x="55" y="331"/>
                  </a:lnTo>
                  <a:lnTo>
                    <a:pt x="52" y="327"/>
                  </a:lnTo>
                  <a:lnTo>
                    <a:pt x="57" y="321"/>
                  </a:lnTo>
                  <a:lnTo>
                    <a:pt x="62" y="316"/>
                  </a:lnTo>
                  <a:lnTo>
                    <a:pt x="68" y="311"/>
                  </a:lnTo>
                  <a:lnTo>
                    <a:pt x="72" y="306"/>
                  </a:lnTo>
                  <a:lnTo>
                    <a:pt x="84" y="307"/>
                  </a:lnTo>
                  <a:lnTo>
                    <a:pt x="92" y="305"/>
                  </a:lnTo>
                  <a:lnTo>
                    <a:pt x="99" y="302"/>
                  </a:lnTo>
                  <a:lnTo>
                    <a:pt x="105" y="295"/>
                  </a:lnTo>
                  <a:lnTo>
                    <a:pt x="107" y="291"/>
                  </a:lnTo>
                  <a:lnTo>
                    <a:pt x="108" y="288"/>
                  </a:lnTo>
                  <a:lnTo>
                    <a:pt x="108" y="284"/>
                  </a:lnTo>
                  <a:lnTo>
                    <a:pt x="108" y="281"/>
                  </a:lnTo>
                  <a:lnTo>
                    <a:pt x="107" y="278"/>
                  </a:lnTo>
                  <a:lnTo>
                    <a:pt x="106" y="274"/>
                  </a:lnTo>
                  <a:lnTo>
                    <a:pt x="103" y="271"/>
                  </a:lnTo>
                  <a:lnTo>
                    <a:pt x="101" y="267"/>
                  </a:lnTo>
                  <a:lnTo>
                    <a:pt x="95" y="263"/>
                  </a:lnTo>
                  <a:lnTo>
                    <a:pt x="86" y="261"/>
                  </a:lnTo>
                  <a:lnTo>
                    <a:pt x="77" y="263"/>
                  </a:lnTo>
                  <a:lnTo>
                    <a:pt x="69" y="266"/>
                  </a:lnTo>
                  <a:lnTo>
                    <a:pt x="64" y="272"/>
                  </a:lnTo>
                  <a:lnTo>
                    <a:pt x="63" y="276"/>
                  </a:lnTo>
                  <a:lnTo>
                    <a:pt x="63" y="281"/>
                  </a:lnTo>
                  <a:lnTo>
                    <a:pt x="64" y="286"/>
                  </a:lnTo>
                  <a:lnTo>
                    <a:pt x="59" y="293"/>
                  </a:lnTo>
                  <a:lnTo>
                    <a:pt x="52" y="298"/>
                  </a:lnTo>
                  <a:lnTo>
                    <a:pt x="46" y="303"/>
                  </a:lnTo>
                  <a:lnTo>
                    <a:pt x="42" y="305"/>
                  </a:lnTo>
                  <a:lnTo>
                    <a:pt x="40" y="303"/>
                  </a:lnTo>
                  <a:lnTo>
                    <a:pt x="38" y="301"/>
                  </a:lnTo>
                  <a:lnTo>
                    <a:pt x="36" y="298"/>
                  </a:lnTo>
                  <a:lnTo>
                    <a:pt x="32" y="297"/>
                  </a:lnTo>
                  <a:lnTo>
                    <a:pt x="36" y="290"/>
                  </a:lnTo>
                  <a:lnTo>
                    <a:pt x="38" y="282"/>
                  </a:lnTo>
                  <a:lnTo>
                    <a:pt x="39" y="275"/>
                  </a:lnTo>
                  <a:lnTo>
                    <a:pt x="40" y="271"/>
                  </a:lnTo>
                  <a:lnTo>
                    <a:pt x="47" y="266"/>
                  </a:lnTo>
                  <a:lnTo>
                    <a:pt x="52" y="261"/>
                  </a:lnTo>
                  <a:lnTo>
                    <a:pt x="55" y="254"/>
                  </a:lnTo>
                  <a:lnTo>
                    <a:pt x="57" y="249"/>
                  </a:lnTo>
                  <a:lnTo>
                    <a:pt x="57" y="246"/>
                  </a:lnTo>
                  <a:lnTo>
                    <a:pt x="57" y="244"/>
                  </a:lnTo>
                  <a:lnTo>
                    <a:pt x="57" y="243"/>
                  </a:lnTo>
                  <a:lnTo>
                    <a:pt x="56" y="241"/>
                  </a:lnTo>
                  <a:lnTo>
                    <a:pt x="54" y="235"/>
                  </a:lnTo>
                  <a:lnTo>
                    <a:pt x="51" y="230"/>
                  </a:lnTo>
                  <a:lnTo>
                    <a:pt x="45" y="227"/>
                  </a:lnTo>
                  <a:lnTo>
                    <a:pt x="37" y="223"/>
                  </a:lnTo>
                  <a:lnTo>
                    <a:pt x="32" y="222"/>
                  </a:lnTo>
                  <a:lnTo>
                    <a:pt x="27" y="222"/>
                  </a:lnTo>
                  <a:lnTo>
                    <a:pt x="24" y="225"/>
                  </a:lnTo>
                  <a:lnTo>
                    <a:pt x="21" y="226"/>
                  </a:lnTo>
                  <a:lnTo>
                    <a:pt x="17" y="228"/>
                  </a:lnTo>
                  <a:lnTo>
                    <a:pt x="15" y="229"/>
                  </a:lnTo>
                  <a:lnTo>
                    <a:pt x="11" y="231"/>
                  </a:lnTo>
                  <a:lnTo>
                    <a:pt x="9" y="234"/>
                  </a:lnTo>
                  <a:lnTo>
                    <a:pt x="0" y="201"/>
                  </a:lnTo>
                  <a:lnTo>
                    <a:pt x="2" y="167"/>
                  </a:lnTo>
                  <a:lnTo>
                    <a:pt x="16" y="133"/>
                  </a:lnTo>
                  <a:lnTo>
                    <a:pt x="37" y="100"/>
                  </a:lnTo>
                  <a:lnTo>
                    <a:pt x="63" y="70"/>
                  </a:lnTo>
                  <a:lnTo>
                    <a:pt x="92" y="45"/>
                  </a:lnTo>
                  <a:lnTo>
                    <a:pt x="121" y="25"/>
                  </a:lnTo>
                  <a:lnTo>
                    <a:pt x="147" y="11"/>
                  </a:lnTo>
                  <a:lnTo>
                    <a:pt x="151" y="10"/>
                  </a:lnTo>
                  <a:lnTo>
                    <a:pt x="155" y="7"/>
                  </a:lnTo>
                  <a:lnTo>
                    <a:pt x="161" y="4"/>
                  </a:lnTo>
                  <a:lnTo>
                    <a:pt x="167" y="2"/>
                  </a:lnTo>
                  <a:lnTo>
                    <a:pt x="170" y="0"/>
                  </a:lnTo>
                  <a:lnTo>
                    <a:pt x="173" y="0"/>
                  </a:lnTo>
                  <a:lnTo>
                    <a:pt x="173" y="2"/>
                  </a:lnTo>
                  <a:lnTo>
                    <a:pt x="169" y="8"/>
                  </a:lnTo>
                  <a:lnTo>
                    <a:pt x="159" y="23"/>
                  </a:lnTo>
                  <a:lnTo>
                    <a:pt x="150" y="42"/>
                  </a:lnTo>
                  <a:lnTo>
                    <a:pt x="143" y="63"/>
                  </a:lnTo>
                  <a:lnTo>
                    <a:pt x="140" y="84"/>
                  </a:lnTo>
                  <a:lnTo>
                    <a:pt x="143" y="97"/>
                  </a:lnTo>
                  <a:lnTo>
                    <a:pt x="146" y="113"/>
                  </a:lnTo>
                  <a:lnTo>
                    <a:pt x="152" y="130"/>
                  </a:lnTo>
                  <a:lnTo>
                    <a:pt x="158" y="150"/>
                  </a:lnTo>
                  <a:lnTo>
                    <a:pt x="162" y="167"/>
                  </a:lnTo>
                  <a:lnTo>
                    <a:pt x="166" y="182"/>
                  </a:lnTo>
                  <a:lnTo>
                    <a:pt x="169" y="197"/>
                  </a:lnTo>
                  <a:lnTo>
                    <a:pt x="169" y="208"/>
                  </a:lnTo>
                  <a:lnTo>
                    <a:pt x="169" y="221"/>
                  </a:lnTo>
                  <a:lnTo>
                    <a:pt x="168" y="239"/>
                  </a:lnTo>
                  <a:lnTo>
                    <a:pt x="166" y="260"/>
                  </a:lnTo>
                  <a:lnTo>
                    <a:pt x="161" y="282"/>
                  </a:lnTo>
                  <a:lnTo>
                    <a:pt x="152" y="304"/>
                  </a:lnTo>
                  <a:lnTo>
                    <a:pt x="139" y="324"/>
                  </a:lnTo>
                  <a:lnTo>
                    <a:pt x="121" y="340"/>
                  </a:lnTo>
                  <a:lnTo>
                    <a:pt x="97" y="351"/>
                  </a:lnTo>
                  <a:close/>
                </a:path>
              </a:pathLst>
            </a:custGeom>
            <a:solidFill>
              <a:srgbClr val="FF1933"/>
            </a:solidFill>
            <a:ln w="9525">
              <a:noFill/>
              <a:round/>
              <a:headEnd/>
              <a:tailEnd/>
            </a:ln>
          </p:spPr>
          <p:txBody>
            <a:bodyPr/>
            <a:lstStyle/>
            <a:p>
              <a:endParaRPr lang="en-US"/>
            </a:p>
          </p:txBody>
        </p:sp>
        <p:sp>
          <p:nvSpPr>
            <p:cNvPr id="5395" name="Freeform 275"/>
            <p:cNvSpPr>
              <a:spLocks/>
            </p:cNvSpPr>
            <p:nvPr/>
          </p:nvSpPr>
          <p:spPr bwMode="auto">
            <a:xfrm>
              <a:off x="2551" y="651"/>
              <a:ext cx="422" cy="296"/>
            </a:xfrm>
            <a:custGeom>
              <a:avLst/>
              <a:gdLst/>
              <a:ahLst/>
              <a:cxnLst>
                <a:cxn ang="0">
                  <a:pos x="391" y="505"/>
                </a:cxn>
                <a:cxn ang="0">
                  <a:pos x="357" y="558"/>
                </a:cxn>
                <a:cxn ang="0">
                  <a:pos x="340" y="573"/>
                </a:cxn>
                <a:cxn ang="0">
                  <a:pos x="295" y="504"/>
                </a:cxn>
                <a:cxn ang="0">
                  <a:pos x="264" y="475"/>
                </a:cxn>
                <a:cxn ang="0">
                  <a:pos x="239" y="421"/>
                </a:cxn>
                <a:cxn ang="0">
                  <a:pos x="250" y="316"/>
                </a:cxn>
                <a:cxn ang="0">
                  <a:pos x="292" y="254"/>
                </a:cxn>
                <a:cxn ang="0">
                  <a:pos x="298" y="211"/>
                </a:cxn>
                <a:cxn ang="0">
                  <a:pos x="278" y="253"/>
                </a:cxn>
                <a:cxn ang="0">
                  <a:pos x="231" y="323"/>
                </a:cxn>
                <a:cxn ang="0">
                  <a:pos x="136" y="363"/>
                </a:cxn>
                <a:cxn ang="0">
                  <a:pos x="95" y="359"/>
                </a:cxn>
                <a:cxn ang="0">
                  <a:pos x="42" y="335"/>
                </a:cxn>
                <a:cxn ang="0">
                  <a:pos x="19" y="311"/>
                </a:cxn>
                <a:cxn ang="0">
                  <a:pos x="72" y="283"/>
                </a:cxn>
                <a:cxn ang="0">
                  <a:pos x="130" y="208"/>
                </a:cxn>
                <a:cxn ang="0">
                  <a:pos x="216" y="187"/>
                </a:cxn>
                <a:cxn ang="0">
                  <a:pos x="242" y="188"/>
                </a:cxn>
                <a:cxn ang="0">
                  <a:pos x="262" y="181"/>
                </a:cxn>
                <a:cxn ang="0">
                  <a:pos x="244" y="216"/>
                </a:cxn>
                <a:cxn ang="0">
                  <a:pos x="250" y="225"/>
                </a:cxn>
                <a:cxn ang="0">
                  <a:pos x="271" y="227"/>
                </a:cxn>
                <a:cxn ang="0">
                  <a:pos x="286" y="194"/>
                </a:cxn>
                <a:cxn ang="0">
                  <a:pos x="285" y="177"/>
                </a:cxn>
                <a:cxn ang="0">
                  <a:pos x="294" y="197"/>
                </a:cxn>
                <a:cxn ang="0">
                  <a:pos x="330" y="205"/>
                </a:cxn>
                <a:cxn ang="0">
                  <a:pos x="364" y="196"/>
                </a:cxn>
                <a:cxn ang="0">
                  <a:pos x="392" y="179"/>
                </a:cxn>
                <a:cxn ang="0">
                  <a:pos x="429" y="171"/>
                </a:cxn>
                <a:cxn ang="0">
                  <a:pos x="453" y="126"/>
                </a:cxn>
                <a:cxn ang="0">
                  <a:pos x="528" y="19"/>
                </a:cxn>
                <a:cxn ang="0">
                  <a:pos x="624" y="0"/>
                </a:cxn>
                <a:cxn ang="0">
                  <a:pos x="682" y="8"/>
                </a:cxn>
                <a:cxn ang="0">
                  <a:pos x="750" y="35"/>
                </a:cxn>
                <a:cxn ang="0">
                  <a:pos x="819" y="42"/>
                </a:cxn>
                <a:cxn ang="0">
                  <a:pos x="833" y="58"/>
                </a:cxn>
                <a:cxn ang="0">
                  <a:pos x="749" y="165"/>
                </a:cxn>
                <a:cxn ang="0">
                  <a:pos x="665" y="217"/>
                </a:cxn>
                <a:cxn ang="0">
                  <a:pos x="576" y="242"/>
                </a:cxn>
                <a:cxn ang="0">
                  <a:pos x="495" y="229"/>
                </a:cxn>
                <a:cxn ang="0">
                  <a:pos x="442" y="204"/>
                </a:cxn>
                <a:cxn ang="0">
                  <a:pos x="414" y="190"/>
                </a:cxn>
                <a:cxn ang="0">
                  <a:pos x="378" y="197"/>
                </a:cxn>
                <a:cxn ang="0">
                  <a:pos x="372" y="215"/>
                </a:cxn>
                <a:cxn ang="0">
                  <a:pos x="406" y="215"/>
                </a:cxn>
                <a:cxn ang="0">
                  <a:pos x="448" y="210"/>
                </a:cxn>
                <a:cxn ang="0">
                  <a:pos x="516" y="230"/>
                </a:cxn>
                <a:cxn ang="0">
                  <a:pos x="601" y="305"/>
                </a:cxn>
                <a:cxn ang="0">
                  <a:pos x="635" y="415"/>
                </a:cxn>
                <a:cxn ang="0">
                  <a:pos x="608" y="441"/>
                </a:cxn>
                <a:cxn ang="0">
                  <a:pos x="508" y="406"/>
                </a:cxn>
                <a:cxn ang="0">
                  <a:pos x="441" y="390"/>
                </a:cxn>
                <a:cxn ang="0">
                  <a:pos x="392" y="326"/>
                </a:cxn>
                <a:cxn ang="0">
                  <a:pos x="371" y="246"/>
                </a:cxn>
                <a:cxn ang="0">
                  <a:pos x="338" y="217"/>
                </a:cxn>
                <a:cxn ang="0">
                  <a:pos x="311" y="214"/>
                </a:cxn>
                <a:cxn ang="0">
                  <a:pos x="323" y="245"/>
                </a:cxn>
                <a:cxn ang="0">
                  <a:pos x="383" y="308"/>
                </a:cxn>
              </a:cxnLst>
              <a:rect l="0" t="0" r="r" b="b"/>
              <a:pathLst>
                <a:path w="844" h="593">
                  <a:moveTo>
                    <a:pt x="402" y="349"/>
                  </a:moveTo>
                  <a:lnTo>
                    <a:pt x="410" y="391"/>
                  </a:lnTo>
                  <a:lnTo>
                    <a:pt x="410" y="435"/>
                  </a:lnTo>
                  <a:lnTo>
                    <a:pt x="404" y="474"/>
                  </a:lnTo>
                  <a:lnTo>
                    <a:pt x="391" y="505"/>
                  </a:lnTo>
                  <a:lnTo>
                    <a:pt x="383" y="517"/>
                  </a:lnTo>
                  <a:lnTo>
                    <a:pt x="376" y="528"/>
                  </a:lnTo>
                  <a:lnTo>
                    <a:pt x="369" y="538"/>
                  </a:lnTo>
                  <a:lnTo>
                    <a:pt x="363" y="549"/>
                  </a:lnTo>
                  <a:lnTo>
                    <a:pt x="357" y="558"/>
                  </a:lnTo>
                  <a:lnTo>
                    <a:pt x="353" y="570"/>
                  </a:lnTo>
                  <a:lnTo>
                    <a:pt x="349" y="580"/>
                  </a:lnTo>
                  <a:lnTo>
                    <a:pt x="346" y="593"/>
                  </a:lnTo>
                  <a:lnTo>
                    <a:pt x="343" y="585"/>
                  </a:lnTo>
                  <a:lnTo>
                    <a:pt x="340" y="573"/>
                  </a:lnTo>
                  <a:lnTo>
                    <a:pt x="333" y="560"/>
                  </a:lnTo>
                  <a:lnTo>
                    <a:pt x="326" y="545"/>
                  </a:lnTo>
                  <a:lnTo>
                    <a:pt x="316" y="530"/>
                  </a:lnTo>
                  <a:lnTo>
                    <a:pt x="307" y="515"/>
                  </a:lnTo>
                  <a:lnTo>
                    <a:pt x="295" y="504"/>
                  </a:lnTo>
                  <a:lnTo>
                    <a:pt x="285" y="494"/>
                  </a:lnTo>
                  <a:lnTo>
                    <a:pt x="279" y="489"/>
                  </a:lnTo>
                  <a:lnTo>
                    <a:pt x="273" y="484"/>
                  </a:lnTo>
                  <a:lnTo>
                    <a:pt x="269" y="480"/>
                  </a:lnTo>
                  <a:lnTo>
                    <a:pt x="264" y="475"/>
                  </a:lnTo>
                  <a:lnTo>
                    <a:pt x="260" y="469"/>
                  </a:lnTo>
                  <a:lnTo>
                    <a:pt x="257" y="465"/>
                  </a:lnTo>
                  <a:lnTo>
                    <a:pt x="254" y="459"/>
                  </a:lnTo>
                  <a:lnTo>
                    <a:pt x="250" y="454"/>
                  </a:lnTo>
                  <a:lnTo>
                    <a:pt x="239" y="421"/>
                  </a:lnTo>
                  <a:lnTo>
                    <a:pt x="235" y="389"/>
                  </a:lnTo>
                  <a:lnTo>
                    <a:pt x="236" y="360"/>
                  </a:lnTo>
                  <a:lnTo>
                    <a:pt x="241" y="338"/>
                  </a:lnTo>
                  <a:lnTo>
                    <a:pt x="244" y="326"/>
                  </a:lnTo>
                  <a:lnTo>
                    <a:pt x="250" y="316"/>
                  </a:lnTo>
                  <a:lnTo>
                    <a:pt x="257" y="305"/>
                  </a:lnTo>
                  <a:lnTo>
                    <a:pt x="265" y="292"/>
                  </a:lnTo>
                  <a:lnTo>
                    <a:pt x="274" y="280"/>
                  </a:lnTo>
                  <a:lnTo>
                    <a:pt x="284" y="268"/>
                  </a:lnTo>
                  <a:lnTo>
                    <a:pt x="292" y="254"/>
                  </a:lnTo>
                  <a:lnTo>
                    <a:pt x="300" y="240"/>
                  </a:lnTo>
                  <a:lnTo>
                    <a:pt x="302" y="231"/>
                  </a:lnTo>
                  <a:lnTo>
                    <a:pt x="303" y="220"/>
                  </a:lnTo>
                  <a:lnTo>
                    <a:pt x="301" y="214"/>
                  </a:lnTo>
                  <a:lnTo>
                    <a:pt x="298" y="211"/>
                  </a:lnTo>
                  <a:lnTo>
                    <a:pt x="292" y="216"/>
                  </a:lnTo>
                  <a:lnTo>
                    <a:pt x="287" y="224"/>
                  </a:lnTo>
                  <a:lnTo>
                    <a:pt x="284" y="232"/>
                  </a:lnTo>
                  <a:lnTo>
                    <a:pt x="281" y="240"/>
                  </a:lnTo>
                  <a:lnTo>
                    <a:pt x="278" y="253"/>
                  </a:lnTo>
                  <a:lnTo>
                    <a:pt x="273" y="264"/>
                  </a:lnTo>
                  <a:lnTo>
                    <a:pt x="267" y="276"/>
                  </a:lnTo>
                  <a:lnTo>
                    <a:pt x="262" y="286"/>
                  </a:lnTo>
                  <a:lnTo>
                    <a:pt x="247" y="306"/>
                  </a:lnTo>
                  <a:lnTo>
                    <a:pt x="231" y="323"/>
                  </a:lnTo>
                  <a:lnTo>
                    <a:pt x="212" y="337"/>
                  </a:lnTo>
                  <a:lnTo>
                    <a:pt x="194" y="347"/>
                  </a:lnTo>
                  <a:lnTo>
                    <a:pt x="174" y="355"/>
                  </a:lnTo>
                  <a:lnTo>
                    <a:pt x="155" y="361"/>
                  </a:lnTo>
                  <a:lnTo>
                    <a:pt x="136" y="363"/>
                  </a:lnTo>
                  <a:lnTo>
                    <a:pt x="118" y="363"/>
                  </a:lnTo>
                  <a:lnTo>
                    <a:pt x="112" y="362"/>
                  </a:lnTo>
                  <a:lnTo>
                    <a:pt x="106" y="361"/>
                  </a:lnTo>
                  <a:lnTo>
                    <a:pt x="100" y="360"/>
                  </a:lnTo>
                  <a:lnTo>
                    <a:pt x="95" y="359"/>
                  </a:lnTo>
                  <a:lnTo>
                    <a:pt x="84" y="354"/>
                  </a:lnTo>
                  <a:lnTo>
                    <a:pt x="74" y="351"/>
                  </a:lnTo>
                  <a:lnTo>
                    <a:pt x="64" y="345"/>
                  </a:lnTo>
                  <a:lnTo>
                    <a:pt x="53" y="340"/>
                  </a:lnTo>
                  <a:lnTo>
                    <a:pt x="42" y="335"/>
                  </a:lnTo>
                  <a:lnTo>
                    <a:pt x="29" y="329"/>
                  </a:lnTo>
                  <a:lnTo>
                    <a:pt x="15" y="323"/>
                  </a:lnTo>
                  <a:lnTo>
                    <a:pt x="0" y="316"/>
                  </a:lnTo>
                  <a:lnTo>
                    <a:pt x="8" y="314"/>
                  </a:lnTo>
                  <a:lnTo>
                    <a:pt x="19" y="311"/>
                  </a:lnTo>
                  <a:lnTo>
                    <a:pt x="30" y="308"/>
                  </a:lnTo>
                  <a:lnTo>
                    <a:pt x="42" y="303"/>
                  </a:lnTo>
                  <a:lnTo>
                    <a:pt x="53" y="298"/>
                  </a:lnTo>
                  <a:lnTo>
                    <a:pt x="64" y="291"/>
                  </a:lnTo>
                  <a:lnTo>
                    <a:pt x="72" y="283"/>
                  </a:lnTo>
                  <a:lnTo>
                    <a:pt x="79" y="272"/>
                  </a:lnTo>
                  <a:lnTo>
                    <a:pt x="87" y="257"/>
                  </a:lnTo>
                  <a:lnTo>
                    <a:pt x="99" y="240"/>
                  </a:lnTo>
                  <a:lnTo>
                    <a:pt x="113" y="223"/>
                  </a:lnTo>
                  <a:lnTo>
                    <a:pt x="130" y="208"/>
                  </a:lnTo>
                  <a:lnTo>
                    <a:pt x="149" y="195"/>
                  </a:lnTo>
                  <a:lnTo>
                    <a:pt x="170" y="186"/>
                  </a:lnTo>
                  <a:lnTo>
                    <a:pt x="190" y="182"/>
                  </a:lnTo>
                  <a:lnTo>
                    <a:pt x="212" y="185"/>
                  </a:lnTo>
                  <a:lnTo>
                    <a:pt x="216" y="187"/>
                  </a:lnTo>
                  <a:lnTo>
                    <a:pt x="221" y="189"/>
                  </a:lnTo>
                  <a:lnTo>
                    <a:pt x="226" y="190"/>
                  </a:lnTo>
                  <a:lnTo>
                    <a:pt x="232" y="190"/>
                  </a:lnTo>
                  <a:lnTo>
                    <a:pt x="237" y="189"/>
                  </a:lnTo>
                  <a:lnTo>
                    <a:pt x="242" y="188"/>
                  </a:lnTo>
                  <a:lnTo>
                    <a:pt x="246" y="186"/>
                  </a:lnTo>
                  <a:lnTo>
                    <a:pt x="248" y="184"/>
                  </a:lnTo>
                  <a:lnTo>
                    <a:pt x="251" y="180"/>
                  </a:lnTo>
                  <a:lnTo>
                    <a:pt x="257" y="179"/>
                  </a:lnTo>
                  <a:lnTo>
                    <a:pt x="262" y="181"/>
                  </a:lnTo>
                  <a:lnTo>
                    <a:pt x="265" y="182"/>
                  </a:lnTo>
                  <a:lnTo>
                    <a:pt x="258" y="189"/>
                  </a:lnTo>
                  <a:lnTo>
                    <a:pt x="251" y="197"/>
                  </a:lnTo>
                  <a:lnTo>
                    <a:pt x="247" y="208"/>
                  </a:lnTo>
                  <a:lnTo>
                    <a:pt x="244" y="216"/>
                  </a:lnTo>
                  <a:lnTo>
                    <a:pt x="244" y="218"/>
                  </a:lnTo>
                  <a:lnTo>
                    <a:pt x="246" y="220"/>
                  </a:lnTo>
                  <a:lnTo>
                    <a:pt x="247" y="222"/>
                  </a:lnTo>
                  <a:lnTo>
                    <a:pt x="248" y="224"/>
                  </a:lnTo>
                  <a:lnTo>
                    <a:pt x="250" y="225"/>
                  </a:lnTo>
                  <a:lnTo>
                    <a:pt x="251" y="226"/>
                  </a:lnTo>
                  <a:lnTo>
                    <a:pt x="254" y="227"/>
                  </a:lnTo>
                  <a:lnTo>
                    <a:pt x="255" y="227"/>
                  </a:lnTo>
                  <a:lnTo>
                    <a:pt x="263" y="229"/>
                  </a:lnTo>
                  <a:lnTo>
                    <a:pt x="271" y="227"/>
                  </a:lnTo>
                  <a:lnTo>
                    <a:pt x="278" y="224"/>
                  </a:lnTo>
                  <a:lnTo>
                    <a:pt x="284" y="219"/>
                  </a:lnTo>
                  <a:lnTo>
                    <a:pt x="287" y="211"/>
                  </a:lnTo>
                  <a:lnTo>
                    <a:pt x="287" y="202"/>
                  </a:lnTo>
                  <a:lnTo>
                    <a:pt x="286" y="194"/>
                  </a:lnTo>
                  <a:lnTo>
                    <a:pt x="282" y="187"/>
                  </a:lnTo>
                  <a:lnTo>
                    <a:pt x="280" y="184"/>
                  </a:lnTo>
                  <a:lnTo>
                    <a:pt x="280" y="180"/>
                  </a:lnTo>
                  <a:lnTo>
                    <a:pt x="282" y="178"/>
                  </a:lnTo>
                  <a:lnTo>
                    <a:pt x="285" y="177"/>
                  </a:lnTo>
                  <a:lnTo>
                    <a:pt x="287" y="178"/>
                  </a:lnTo>
                  <a:lnTo>
                    <a:pt x="289" y="180"/>
                  </a:lnTo>
                  <a:lnTo>
                    <a:pt x="290" y="186"/>
                  </a:lnTo>
                  <a:lnTo>
                    <a:pt x="292" y="192"/>
                  </a:lnTo>
                  <a:lnTo>
                    <a:pt x="294" y="197"/>
                  </a:lnTo>
                  <a:lnTo>
                    <a:pt x="298" y="203"/>
                  </a:lnTo>
                  <a:lnTo>
                    <a:pt x="308" y="204"/>
                  </a:lnTo>
                  <a:lnTo>
                    <a:pt x="319" y="197"/>
                  </a:lnTo>
                  <a:lnTo>
                    <a:pt x="324" y="202"/>
                  </a:lnTo>
                  <a:lnTo>
                    <a:pt x="330" y="205"/>
                  </a:lnTo>
                  <a:lnTo>
                    <a:pt x="336" y="208"/>
                  </a:lnTo>
                  <a:lnTo>
                    <a:pt x="345" y="209"/>
                  </a:lnTo>
                  <a:lnTo>
                    <a:pt x="351" y="207"/>
                  </a:lnTo>
                  <a:lnTo>
                    <a:pt x="358" y="203"/>
                  </a:lnTo>
                  <a:lnTo>
                    <a:pt x="364" y="196"/>
                  </a:lnTo>
                  <a:lnTo>
                    <a:pt x="369" y="186"/>
                  </a:lnTo>
                  <a:lnTo>
                    <a:pt x="373" y="184"/>
                  </a:lnTo>
                  <a:lnTo>
                    <a:pt x="379" y="182"/>
                  </a:lnTo>
                  <a:lnTo>
                    <a:pt x="385" y="180"/>
                  </a:lnTo>
                  <a:lnTo>
                    <a:pt x="392" y="179"/>
                  </a:lnTo>
                  <a:lnTo>
                    <a:pt x="399" y="177"/>
                  </a:lnTo>
                  <a:lnTo>
                    <a:pt x="407" y="176"/>
                  </a:lnTo>
                  <a:lnTo>
                    <a:pt x="415" y="174"/>
                  </a:lnTo>
                  <a:lnTo>
                    <a:pt x="422" y="173"/>
                  </a:lnTo>
                  <a:lnTo>
                    <a:pt x="429" y="171"/>
                  </a:lnTo>
                  <a:lnTo>
                    <a:pt x="433" y="166"/>
                  </a:lnTo>
                  <a:lnTo>
                    <a:pt x="439" y="158"/>
                  </a:lnTo>
                  <a:lnTo>
                    <a:pt x="444" y="149"/>
                  </a:lnTo>
                  <a:lnTo>
                    <a:pt x="448" y="139"/>
                  </a:lnTo>
                  <a:lnTo>
                    <a:pt x="453" y="126"/>
                  </a:lnTo>
                  <a:lnTo>
                    <a:pt x="457" y="111"/>
                  </a:lnTo>
                  <a:lnTo>
                    <a:pt x="463" y="95"/>
                  </a:lnTo>
                  <a:lnTo>
                    <a:pt x="480" y="60"/>
                  </a:lnTo>
                  <a:lnTo>
                    <a:pt x="502" y="36"/>
                  </a:lnTo>
                  <a:lnTo>
                    <a:pt x="528" y="19"/>
                  </a:lnTo>
                  <a:lnTo>
                    <a:pt x="553" y="8"/>
                  </a:lnTo>
                  <a:lnTo>
                    <a:pt x="577" y="3"/>
                  </a:lnTo>
                  <a:lnTo>
                    <a:pt x="598" y="0"/>
                  </a:lnTo>
                  <a:lnTo>
                    <a:pt x="615" y="0"/>
                  </a:lnTo>
                  <a:lnTo>
                    <a:pt x="624" y="0"/>
                  </a:lnTo>
                  <a:lnTo>
                    <a:pt x="631" y="0"/>
                  </a:lnTo>
                  <a:lnTo>
                    <a:pt x="642" y="2"/>
                  </a:lnTo>
                  <a:lnTo>
                    <a:pt x="654" y="3"/>
                  </a:lnTo>
                  <a:lnTo>
                    <a:pt x="667" y="5"/>
                  </a:lnTo>
                  <a:lnTo>
                    <a:pt x="682" y="8"/>
                  </a:lnTo>
                  <a:lnTo>
                    <a:pt x="697" y="13"/>
                  </a:lnTo>
                  <a:lnTo>
                    <a:pt x="711" y="19"/>
                  </a:lnTo>
                  <a:lnTo>
                    <a:pt x="723" y="25"/>
                  </a:lnTo>
                  <a:lnTo>
                    <a:pt x="736" y="30"/>
                  </a:lnTo>
                  <a:lnTo>
                    <a:pt x="750" y="35"/>
                  </a:lnTo>
                  <a:lnTo>
                    <a:pt x="764" y="38"/>
                  </a:lnTo>
                  <a:lnTo>
                    <a:pt x="779" y="40"/>
                  </a:lnTo>
                  <a:lnTo>
                    <a:pt x="792" y="41"/>
                  </a:lnTo>
                  <a:lnTo>
                    <a:pt x="806" y="42"/>
                  </a:lnTo>
                  <a:lnTo>
                    <a:pt x="819" y="42"/>
                  </a:lnTo>
                  <a:lnTo>
                    <a:pt x="830" y="41"/>
                  </a:lnTo>
                  <a:lnTo>
                    <a:pt x="844" y="41"/>
                  </a:lnTo>
                  <a:lnTo>
                    <a:pt x="844" y="45"/>
                  </a:lnTo>
                  <a:lnTo>
                    <a:pt x="838" y="52"/>
                  </a:lnTo>
                  <a:lnTo>
                    <a:pt x="833" y="58"/>
                  </a:lnTo>
                  <a:lnTo>
                    <a:pt x="820" y="75"/>
                  </a:lnTo>
                  <a:lnTo>
                    <a:pt x="805" y="96"/>
                  </a:lnTo>
                  <a:lnTo>
                    <a:pt x="788" y="119"/>
                  </a:lnTo>
                  <a:lnTo>
                    <a:pt x="768" y="143"/>
                  </a:lnTo>
                  <a:lnTo>
                    <a:pt x="749" y="165"/>
                  </a:lnTo>
                  <a:lnTo>
                    <a:pt x="729" y="185"/>
                  </a:lnTo>
                  <a:lnTo>
                    <a:pt x="710" y="200"/>
                  </a:lnTo>
                  <a:lnTo>
                    <a:pt x="691" y="208"/>
                  </a:lnTo>
                  <a:lnTo>
                    <a:pt x="680" y="211"/>
                  </a:lnTo>
                  <a:lnTo>
                    <a:pt x="665" y="217"/>
                  </a:lnTo>
                  <a:lnTo>
                    <a:pt x="647" y="223"/>
                  </a:lnTo>
                  <a:lnTo>
                    <a:pt x="630" y="229"/>
                  </a:lnTo>
                  <a:lnTo>
                    <a:pt x="610" y="234"/>
                  </a:lnTo>
                  <a:lnTo>
                    <a:pt x="593" y="239"/>
                  </a:lnTo>
                  <a:lnTo>
                    <a:pt x="576" y="242"/>
                  </a:lnTo>
                  <a:lnTo>
                    <a:pt x="561" y="243"/>
                  </a:lnTo>
                  <a:lnTo>
                    <a:pt x="546" y="242"/>
                  </a:lnTo>
                  <a:lnTo>
                    <a:pt x="530" y="239"/>
                  </a:lnTo>
                  <a:lnTo>
                    <a:pt x="513" y="234"/>
                  </a:lnTo>
                  <a:lnTo>
                    <a:pt x="495" y="229"/>
                  </a:lnTo>
                  <a:lnTo>
                    <a:pt x="479" y="223"/>
                  </a:lnTo>
                  <a:lnTo>
                    <a:pt x="465" y="217"/>
                  </a:lnTo>
                  <a:lnTo>
                    <a:pt x="455" y="212"/>
                  </a:lnTo>
                  <a:lnTo>
                    <a:pt x="449" y="209"/>
                  </a:lnTo>
                  <a:lnTo>
                    <a:pt x="442" y="204"/>
                  </a:lnTo>
                  <a:lnTo>
                    <a:pt x="437" y="200"/>
                  </a:lnTo>
                  <a:lnTo>
                    <a:pt x="431" y="196"/>
                  </a:lnTo>
                  <a:lnTo>
                    <a:pt x="424" y="192"/>
                  </a:lnTo>
                  <a:lnTo>
                    <a:pt x="419" y="190"/>
                  </a:lnTo>
                  <a:lnTo>
                    <a:pt x="414" y="190"/>
                  </a:lnTo>
                  <a:lnTo>
                    <a:pt x="406" y="190"/>
                  </a:lnTo>
                  <a:lnTo>
                    <a:pt x="399" y="192"/>
                  </a:lnTo>
                  <a:lnTo>
                    <a:pt x="392" y="194"/>
                  </a:lnTo>
                  <a:lnTo>
                    <a:pt x="384" y="195"/>
                  </a:lnTo>
                  <a:lnTo>
                    <a:pt x="378" y="197"/>
                  </a:lnTo>
                  <a:lnTo>
                    <a:pt x="373" y="200"/>
                  </a:lnTo>
                  <a:lnTo>
                    <a:pt x="368" y="204"/>
                  </a:lnTo>
                  <a:lnTo>
                    <a:pt x="366" y="209"/>
                  </a:lnTo>
                  <a:lnTo>
                    <a:pt x="368" y="212"/>
                  </a:lnTo>
                  <a:lnTo>
                    <a:pt x="372" y="215"/>
                  </a:lnTo>
                  <a:lnTo>
                    <a:pt x="377" y="216"/>
                  </a:lnTo>
                  <a:lnTo>
                    <a:pt x="383" y="216"/>
                  </a:lnTo>
                  <a:lnTo>
                    <a:pt x="389" y="216"/>
                  </a:lnTo>
                  <a:lnTo>
                    <a:pt x="396" y="216"/>
                  </a:lnTo>
                  <a:lnTo>
                    <a:pt x="406" y="215"/>
                  </a:lnTo>
                  <a:lnTo>
                    <a:pt x="414" y="214"/>
                  </a:lnTo>
                  <a:lnTo>
                    <a:pt x="423" y="212"/>
                  </a:lnTo>
                  <a:lnTo>
                    <a:pt x="431" y="211"/>
                  </a:lnTo>
                  <a:lnTo>
                    <a:pt x="439" y="210"/>
                  </a:lnTo>
                  <a:lnTo>
                    <a:pt x="448" y="210"/>
                  </a:lnTo>
                  <a:lnTo>
                    <a:pt x="457" y="210"/>
                  </a:lnTo>
                  <a:lnTo>
                    <a:pt x="468" y="212"/>
                  </a:lnTo>
                  <a:lnTo>
                    <a:pt x="482" y="216"/>
                  </a:lnTo>
                  <a:lnTo>
                    <a:pt x="498" y="222"/>
                  </a:lnTo>
                  <a:lnTo>
                    <a:pt x="516" y="230"/>
                  </a:lnTo>
                  <a:lnTo>
                    <a:pt x="539" y="240"/>
                  </a:lnTo>
                  <a:lnTo>
                    <a:pt x="556" y="252"/>
                  </a:lnTo>
                  <a:lnTo>
                    <a:pt x="574" y="267"/>
                  </a:lnTo>
                  <a:lnTo>
                    <a:pt x="587" y="284"/>
                  </a:lnTo>
                  <a:lnTo>
                    <a:pt x="601" y="305"/>
                  </a:lnTo>
                  <a:lnTo>
                    <a:pt x="612" y="326"/>
                  </a:lnTo>
                  <a:lnTo>
                    <a:pt x="621" y="349"/>
                  </a:lnTo>
                  <a:lnTo>
                    <a:pt x="628" y="375"/>
                  </a:lnTo>
                  <a:lnTo>
                    <a:pt x="632" y="399"/>
                  </a:lnTo>
                  <a:lnTo>
                    <a:pt x="635" y="415"/>
                  </a:lnTo>
                  <a:lnTo>
                    <a:pt x="635" y="431"/>
                  </a:lnTo>
                  <a:lnTo>
                    <a:pt x="635" y="447"/>
                  </a:lnTo>
                  <a:lnTo>
                    <a:pt x="632" y="462"/>
                  </a:lnTo>
                  <a:lnTo>
                    <a:pt x="622" y="451"/>
                  </a:lnTo>
                  <a:lnTo>
                    <a:pt x="608" y="441"/>
                  </a:lnTo>
                  <a:lnTo>
                    <a:pt x="590" y="431"/>
                  </a:lnTo>
                  <a:lnTo>
                    <a:pt x="570" y="423"/>
                  </a:lnTo>
                  <a:lnTo>
                    <a:pt x="549" y="416"/>
                  </a:lnTo>
                  <a:lnTo>
                    <a:pt x="528" y="409"/>
                  </a:lnTo>
                  <a:lnTo>
                    <a:pt x="508" y="406"/>
                  </a:lnTo>
                  <a:lnTo>
                    <a:pt x="491" y="403"/>
                  </a:lnTo>
                  <a:lnTo>
                    <a:pt x="480" y="400"/>
                  </a:lnTo>
                  <a:lnTo>
                    <a:pt x="468" y="398"/>
                  </a:lnTo>
                  <a:lnTo>
                    <a:pt x="455" y="396"/>
                  </a:lnTo>
                  <a:lnTo>
                    <a:pt x="441" y="390"/>
                  </a:lnTo>
                  <a:lnTo>
                    <a:pt x="429" y="384"/>
                  </a:lnTo>
                  <a:lnTo>
                    <a:pt x="417" y="375"/>
                  </a:lnTo>
                  <a:lnTo>
                    <a:pt x="408" y="362"/>
                  </a:lnTo>
                  <a:lnTo>
                    <a:pt x="401" y="347"/>
                  </a:lnTo>
                  <a:lnTo>
                    <a:pt x="392" y="326"/>
                  </a:lnTo>
                  <a:lnTo>
                    <a:pt x="381" y="308"/>
                  </a:lnTo>
                  <a:lnTo>
                    <a:pt x="376" y="290"/>
                  </a:lnTo>
                  <a:lnTo>
                    <a:pt x="376" y="262"/>
                  </a:lnTo>
                  <a:lnTo>
                    <a:pt x="374" y="254"/>
                  </a:lnTo>
                  <a:lnTo>
                    <a:pt x="371" y="246"/>
                  </a:lnTo>
                  <a:lnTo>
                    <a:pt x="365" y="239"/>
                  </a:lnTo>
                  <a:lnTo>
                    <a:pt x="359" y="232"/>
                  </a:lnTo>
                  <a:lnTo>
                    <a:pt x="351" y="226"/>
                  </a:lnTo>
                  <a:lnTo>
                    <a:pt x="343" y="222"/>
                  </a:lnTo>
                  <a:lnTo>
                    <a:pt x="338" y="217"/>
                  </a:lnTo>
                  <a:lnTo>
                    <a:pt x="332" y="215"/>
                  </a:lnTo>
                  <a:lnTo>
                    <a:pt x="324" y="211"/>
                  </a:lnTo>
                  <a:lnTo>
                    <a:pt x="317" y="209"/>
                  </a:lnTo>
                  <a:lnTo>
                    <a:pt x="312" y="210"/>
                  </a:lnTo>
                  <a:lnTo>
                    <a:pt x="311" y="214"/>
                  </a:lnTo>
                  <a:lnTo>
                    <a:pt x="312" y="220"/>
                  </a:lnTo>
                  <a:lnTo>
                    <a:pt x="313" y="226"/>
                  </a:lnTo>
                  <a:lnTo>
                    <a:pt x="315" y="233"/>
                  </a:lnTo>
                  <a:lnTo>
                    <a:pt x="318" y="240"/>
                  </a:lnTo>
                  <a:lnTo>
                    <a:pt x="323" y="245"/>
                  </a:lnTo>
                  <a:lnTo>
                    <a:pt x="331" y="253"/>
                  </a:lnTo>
                  <a:lnTo>
                    <a:pt x="342" y="263"/>
                  </a:lnTo>
                  <a:lnTo>
                    <a:pt x="355" y="276"/>
                  </a:lnTo>
                  <a:lnTo>
                    <a:pt x="369" y="291"/>
                  </a:lnTo>
                  <a:lnTo>
                    <a:pt x="383" y="308"/>
                  </a:lnTo>
                  <a:lnTo>
                    <a:pt x="393" y="328"/>
                  </a:lnTo>
                  <a:lnTo>
                    <a:pt x="402" y="349"/>
                  </a:lnTo>
                  <a:close/>
                </a:path>
              </a:pathLst>
            </a:custGeom>
            <a:solidFill>
              <a:srgbClr val="FF1933"/>
            </a:solidFill>
            <a:ln w="9525">
              <a:noFill/>
              <a:round/>
              <a:headEnd/>
              <a:tailEnd/>
            </a:ln>
          </p:spPr>
          <p:txBody>
            <a:bodyPr/>
            <a:lstStyle/>
            <a:p>
              <a:endParaRPr lang="en-US"/>
            </a:p>
          </p:txBody>
        </p:sp>
        <p:sp>
          <p:nvSpPr>
            <p:cNvPr id="5396" name="Freeform 276"/>
            <p:cNvSpPr>
              <a:spLocks/>
            </p:cNvSpPr>
            <p:nvPr/>
          </p:nvSpPr>
          <p:spPr bwMode="auto">
            <a:xfrm>
              <a:off x="2558" y="607"/>
              <a:ext cx="126" cy="129"/>
            </a:xfrm>
            <a:custGeom>
              <a:avLst/>
              <a:gdLst/>
              <a:ahLst/>
              <a:cxnLst>
                <a:cxn ang="0">
                  <a:pos x="192" y="249"/>
                </a:cxn>
                <a:cxn ang="0">
                  <a:pos x="200" y="235"/>
                </a:cxn>
                <a:cxn ang="0">
                  <a:pos x="217" y="230"/>
                </a:cxn>
                <a:cxn ang="0">
                  <a:pos x="227" y="235"/>
                </a:cxn>
                <a:cxn ang="0">
                  <a:pos x="230" y="240"/>
                </a:cxn>
                <a:cxn ang="0">
                  <a:pos x="238" y="242"/>
                </a:cxn>
                <a:cxn ang="0">
                  <a:pos x="250" y="244"/>
                </a:cxn>
                <a:cxn ang="0">
                  <a:pos x="253" y="243"/>
                </a:cxn>
                <a:cxn ang="0">
                  <a:pos x="248" y="235"/>
                </a:cxn>
                <a:cxn ang="0">
                  <a:pos x="240" y="228"/>
                </a:cxn>
                <a:cxn ang="0">
                  <a:pos x="232" y="225"/>
                </a:cxn>
                <a:cxn ang="0">
                  <a:pos x="220" y="227"/>
                </a:cxn>
                <a:cxn ang="0">
                  <a:pos x="210" y="216"/>
                </a:cxn>
                <a:cxn ang="0">
                  <a:pos x="206" y="205"/>
                </a:cxn>
                <a:cxn ang="0">
                  <a:pos x="208" y="197"/>
                </a:cxn>
                <a:cxn ang="0">
                  <a:pos x="212" y="192"/>
                </a:cxn>
                <a:cxn ang="0">
                  <a:pos x="218" y="186"/>
                </a:cxn>
                <a:cxn ang="0">
                  <a:pos x="229" y="181"/>
                </a:cxn>
                <a:cxn ang="0">
                  <a:pos x="240" y="154"/>
                </a:cxn>
                <a:cxn ang="0">
                  <a:pos x="233" y="106"/>
                </a:cxn>
                <a:cxn ang="0">
                  <a:pos x="199" y="64"/>
                </a:cxn>
                <a:cxn ang="0">
                  <a:pos x="142" y="35"/>
                </a:cxn>
                <a:cxn ang="0">
                  <a:pos x="88" y="25"/>
                </a:cxn>
                <a:cxn ang="0">
                  <a:pos x="57" y="18"/>
                </a:cxn>
                <a:cxn ang="0">
                  <a:pos x="29" y="9"/>
                </a:cxn>
                <a:cxn ang="0">
                  <a:pos x="7" y="2"/>
                </a:cxn>
                <a:cxn ang="0">
                  <a:pos x="9" y="12"/>
                </a:cxn>
                <a:cxn ang="0">
                  <a:pos x="24" y="43"/>
                </a:cxn>
                <a:cxn ang="0">
                  <a:pos x="36" y="78"/>
                </a:cxn>
                <a:cxn ang="0">
                  <a:pos x="45" y="111"/>
                </a:cxn>
                <a:cxn ang="0">
                  <a:pos x="53" y="143"/>
                </a:cxn>
                <a:cxn ang="0">
                  <a:pos x="69" y="184"/>
                </a:cxn>
                <a:cxn ang="0">
                  <a:pos x="103" y="225"/>
                </a:cxn>
                <a:cxn ang="0">
                  <a:pos x="157" y="253"/>
                </a:cxn>
              </a:cxnLst>
              <a:rect l="0" t="0" r="r" b="b"/>
              <a:pathLst>
                <a:path w="253" h="258">
                  <a:moveTo>
                    <a:pt x="192" y="258"/>
                  </a:moveTo>
                  <a:lnTo>
                    <a:pt x="192" y="249"/>
                  </a:lnTo>
                  <a:lnTo>
                    <a:pt x="196" y="240"/>
                  </a:lnTo>
                  <a:lnTo>
                    <a:pt x="200" y="235"/>
                  </a:lnTo>
                  <a:lnTo>
                    <a:pt x="208" y="231"/>
                  </a:lnTo>
                  <a:lnTo>
                    <a:pt x="217" y="230"/>
                  </a:lnTo>
                  <a:lnTo>
                    <a:pt x="222" y="231"/>
                  </a:lnTo>
                  <a:lnTo>
                    <a:pt x="227" y="235"/>
                  </a:lnTo>
                  <a:lnTo>
                    <a:pt x="229" y="238"/>
                  </a:lnTo>
                  <a:lnTo>
                    <a:pt x="230" y="240"/>
                  </a:lnTo>
                  <a:lnTo>
                    <a:pt x="234" y="242"/>
                  </a:lnTo>
                  <a:lnTo>
                    <a:pt x="238" y="242"/>
                  </a:lnTo>
                  <a:lnTo>
                    <a:pt x="244" y="243"/>
                  </a:lnTo>
                  <a:lnTo>
                    <a:pt x="250" y="244"/>
                  </a:lnTo>
                  <a:lnTo>
                    <a:pt x="253" y="244"/>
                  </a:lnTo>
                  <a:lnTo>
                    <a:pt x="253" y="243"/>
                  </a:lnTo>
                  <a:lnTo>
                    <a:pt x="251" y="239"/>
                  </a:lnTo>
                  <a:lnTo>
                    <a:pt x="248" y="235"/>
                  </a:lnTo>
                  <a:lnTo>
                    <a:pt x="244" y="231"/>
                  </a:lnTo>
                  <a:lnTo>
                    <a:pt x="240" y="228"/>
                  </a:lnTo>
                  <a:lnTo>
                    <a:pt x="235" y="223"/>
                  </a:lnTo>
                  <a:lnTo>
                    <a:pt x="232" y="225"/>
                  </a:lnTo>
                  <a:lnTo>
                    <a:pt x="226" y="227"/>
                  </a:lnTo>
                  <a:lnTo>
                    <a:pt x="220" y="227"/>
                  </a:lnTo>
                  <a:lnTo>
                    <a:pt x="214" y="223"/>
                  </a:lnTo>
                  <a:lnTo>
                    <a:pt x="210" y="216"/>
                  </a:lnTo>
                  <a:lnTo>
                    <a:pt x="207" y="211"/>
                  </a:lnTo>
                  <a:lnTo>
                    <a:pt x="206" y="205"/>
                  </a:lnTo>
                  <a:lnTo>
                    <a:pt x="207" y="200"/>
                  </a:lnTo>
                  <a:lnTo>
                    <a:pt x="208" y="197"/>
                  </a:lnTo>
                  <a:lnTo>
                    <a:pt x="210" y="194"/>
                  </a:lnTo>
                  <a:lnTo>
                    <a:pt x="212" y="192"/>
                  </a:lnTo>
                  <a:lnTo>
                    <a:pt x="213" y="190"/>
                  </a:lnTo>
                  <a:lnTo>
                    <a:pt x="218" y="186"/>
                  </a:lnTo>
                  <a:lnTo>
                    <a:pt x="223" y="183"/>
                  </a:lnTo>
                  <a:lnTo>
                    <a:pt x="229" y="181"/>
                  </a:lnTo>
                  <a:lnTo>
                    <a:pt x="235" y="179"/>
                  </a:lnTo>
                  <a:lnTo>
                    <a:pt x="240" y="154"/>
                  </a:lnTo>
                  <a:lnTo>
                    <a:pt x="240" y="129"/>
                  </a:lnTo>
                  <a:lnTo>
                    <a:pt x="233" y="106"/>
                  </a:lnTo>
                  <a:lnTo>
                    <a:pt x="219" y="84"/>
                  </a:lnTo>
                  <a:lnTo>
                    <a:pt x="199" y="64"/>
                  </a:lnTo>
                  <a:lnTo>
                    <a:pt x="174" y="48"/>
                  </a:lnTo>
                  <a:lnTo>
                    <a:pt x="142" y="35"/>
                  </a:lnTo>
                  <a:lnTo>
                    <a:pt x="103" y="27"/>
                  </a:lnTo>
                  <a:lnTo>
                    <a:pt x="88" y="25"/>
                  </a:lnTo>
                  <a:lnTo>
                    <a:pt x="73" y="22"/>
                  </a:lnTo>
                  <a:lnTo>
                    <a:pt x="57" y="18"/>
                  </a:lnTo>
                  <a:lnTo>
                    <a:pt x="43" y="13"/>
                  </a:lnTo>
                  <a:lnTo>
                    <a:pt x="29" y="9"/>
                  </a:lnTo>
                  <a:lnTo>
                    <a:pt x="17" y="5"/>
                  </a:lnTo>
                  <a:lnTo>
                    <a:pt x="7" y="2"/>
                  </a:lnTo>
                  <a:lnTo>
                    <a:pt x="0" y="0"/>
                  </a:lnTo>
                  <a:lnTo>
                    <a:pt x="9" y="12"/>
                  </a:lnTo>
                  <a:lnTo>
                    <a:pt x="16" y="27"/>
                  </a:lnTo>
                  <a:lnTo>
                    <a:pt x="24" y="43"/>
                  </a:lnTo>
                  <a:lnTo>
                    <a:pt x="30" y="61"/>
                  </a:lnTo>
                  <a:lnTo>
                    <a:pt x="36" y="78"/>
                  </a:lnTo>
                  <a:lnTo>
                    <a:pt x="40" y="95"/>
                  </a:lnTo>
                  <a:lnTo>
                    <a:pt x="45" y="111"/>
                  </a:lnTo>
                  <a:lnTo>
                    <a:pt x="48" y="126"/>
                  </a:lnTo>
                  <a:lnTo>
                    <a:pt x="53" y="143"/>
                  </a:lnTo>
                  <a:lnTo>
                    <a:pt x="60" y="162"/>
                  </a:lnTo>
                  <a:lnTo>
                    <a:pt x="69" y="184"/>
                  </a:lnTo>
                  <a:lnTo>
                    <a:pt x="84" y="206"/>
                  </a:lnTo>
                  <a:lnTo>
                    <a:pt x="103" y="225"/>
                  </a:lnTo>
                  <a:lnTo>
                    <a:pt x="127" y="242"/>
                  </a:lnTo>
                  <a:lnTo>
                    <a:pt x="157" y="253"/>
                  </a:lnTo>
                  <a:lnTo>
                    <a:pt x="192" y="258"/>
                  </a:lnTo>
                  <a:close/>
                </a:path>
              </a:pathLst>
            </a:custGeom>
            <a:solidFill>
              <a:srgbClr val="FF1933"/>
            </a:solidFill>
            <a:ln w="9525">
              <a:noFill/>
              <a:round/>
              <a:headEnd/>
              <a:tailEnd/>
            </a:ln>
          </p:spPr>
          <p:txBody>
            <a:bodyPr/>
            <a:lstStyle/>
            <a:p>
              <a:endParaRPr lang="en-US"/>
            </a:p>
          </p:txBody>
        </p:sp>
        <p:sp>
          <p:nvSpPr>
            <p:cNvPr id="5397" name="Freeform 277"/>
            <p:cNvSpPr>
              <a:spLocks/>
            </p:cNvSpPr>
            <p:nvPr/>
          </p:nvSpPr>
          <p:spPr bwMode="auto">
            <a:xfrm>
              <a:off x="2694" y="683"/>
              <a:ext cx="13" cy="14"/>
            </a:xfrm>
            <a:custGeom>
              <a:avLst/>
              <a:gdLst/>
              <a:ahLst/>
              <a:cxnLst>
                <a:cxn ang="0">
                  <a:pos x="0" y="11"/>
                </a:cxn>
                <a:cxn ang="0">
                  <a:pos x="1" y="6"/>
                </a:cxn>
                <a:cxn ang="0">
                  <a:pos x="5" y="2"/>
                </a:cxn>
                <a:cxn ang="0">
                  <a:pos x="9" y="0"/>
                </a:cxn>
                <a:cxn ang="0">
                  <a:pos x="14" y="0"/>
                </a:cxn>
                <a:cxn ang="0">
                  <a:pos x="18" y="2"/>
                </a:cxn>
                <a:cxn ang="0">
                  <a:pos x="23" y="4"/>
                </a:cxn>
                <a:cxn ang="0">
                  <a:pos x="25" y="8"/>
                </a:cxn>
                <a:cxn ang="0">
                  <a:pos x="26" y="14"/>
                </a:cxn>
                <a:cxn ang="0">
                  <a:pos x="25" y="19"/>
                </a:cxn>
                <a:cxn ang="0">
                  <a:pos x="23" y="24"/>
                </a:cxn>
                <a:cxn ang="0">
                  <a:pos x="18" y="26"/>
                </a:cxn>
                <a:cxn ang="0">
                  <a:pos x="15" y="28"/>
                </a:cxn>
                <a:cxn ang="0">
                  <a:pos x="10" y="26"/>
                </a:cxn>
                <a:cxn ang="0">
                  <a:pos x="6" y="22"/>
                </a:cxn>
                <a:cxn ang="0">
                  <a:pos x="1" y="17"/>
                </a:cxn>
                <a:cxn ang="0">
                  <a:pos x="0" y="11"/>
                </a:cxn>
              </a:cxnLst>
              <a:rect l="0" t="0" r="r" b="b"/>
              <a:pathLst>
                <a:path w="26" h="28">
                  <a:moveTo>
                    <a:pt x="0" y="11"/>
                  </a:moveTo>
                  <a:lnTo>
                    <a:pt x="1" y="6"/>
                  </a:lnTo>
                  <a:lnTo>
                    <a:pt x="5" y="2"/>
                  </a:lnTo>
                  <a:lnTo>
                    <a:pt x="9" y="0"/>
                  </a:lnTo>
                  <a:lnTo>
                    <a:pt x="14" y="0"/>
                  </a:lnTo>
                  <a:lnTo>
                    <a:pt x="18" y="2"/>
                  </a:lnTo>
                  <a:lnTo>
                    <a:pt x="23" y="4"/>
                  </a:lnTo>
                  <a:lnTo>
                    <a:pt x="25" y="8"/>
                  </a:lnTo>
                  <a:lnTo>
                    <a:pt x="26" y="14"/>
                  </a:lnTo>
                  <a:lnTo>
                    <a:pt x="25" y="19"/>
                  </a:lnTo>
                  <a:lnTo>
                    <a:pt x="23" y="24"/>
                  </a:lnTo>
                  <a:lnTo>
                    <a:pt x="18" y="26"/>
                  </a:lnTo>
                  <a:lnTo>
                    <a:pt x="15" y="28"/>
                  </a:lnTo>
                  <a:lnTo>
                    <a:pt x="10" y="26"/>
                  </a:lnTo>
                  <a:lnTo>
                    <a:pt x="6" y="22"/>
                  </a:lnTo>
                  <a:lnTo>
                    <a:pt x="1" y="17"/>
                  </a:lnTo>
                  <a:lnTo>
                    <a:pt x="0" y="11"/>
                  </a:lnTo>
                  <a:close/>
                </a:path>
              </a:pathLst>
            </a:custGeom>
            <a:solidFill>
              <a:srgbClr val="007F00"/>
            </a:solidFill>
            <a:ln w="9525">
              <a:noFill/>
              <a:round/>
              <a:headEnd/>
              <a:tailEnd/>
            </a:ln>
          </p:spPr>
          <p:txBody>
            <a:bodyPr/>
            <a:lstStyle/>
            <a:p>
              <a:endParaRPr lang="en-US"/>
            </a:p>
          </p:txBody>
        </p:sp>
        <p:sp>
          <p:nvSpPr>
            <p:cNvPr id="5398" name="Freeform 278"/>
            <p:cNvSpPr>
              <a:spLocks/>
            </p:cNvSpPr>
            <p:nvPr/>
          </p:nvSpPr>
          <p:spPr bwMode="auto">
            <a:xfrm>
              <a:off x="2721" y="702"/>
              <a:ext cx="14" cy="14"/>
            </a:xfrm>
            <a:custGeom>
              <a:avLst/>
              <a:gdLst/>
              <a:ahLst/>
              <a:cxnLst>
                <a:cxn ang="0">
                  <a:pos x="2" y="3"/>
                </a:cxn>
                <a:cxn ang="0">
                  <a:pos x="8" y="1"/>
                </a:cxn>
                <a:cxn ang="0">
                  <a:pos x="14" y="0"/>
                </a:cxn>
                <a:cxn ang="0">
                  <a:pos x="21" y="2"/>
                </a:cxn>
                <a:cxn ang="0">
                  <a:pos x="25" y="4"/>
                </a:cxn>
                <a:cxn ang="0">
                  <a:pos x="28" y="9"/>
                </a:cxn>
                <a:cxn ang="0">
                  <a:pos x="29" y="15"/>
                </a:cxn>
                <a:cxn ang="0">
                  <a:pos x="29" y="22"/>
                </a:cxn>
                <a:cxn ang="0">
                  <a:pos x="27" y="26"/>
                </a:cxn>
                <a:cxn ang="0">
                  <a:pos x="22" y="29"/>
                </a:cxn>
                <a:cxn ang="0">
                  <a:pos x="15" y="29"/>
                </a:cxn>
                <a:cxn ang="0">
                  <a:pos x="8" y="27"/>
                </a:cxn>
                <a:cxn ang="0">
                  <a:pos x="5" y="23"/>
                </a:cxn>
                <a:cxn ang="0">
                  <a:pos x="2" y="18"/>
                </a:cxn>
                <a:cxn ang="0">
                  <a:pos x="0" y="12"/>
                </a:cxn>
                <a:cxn ang="0">
                  <a:pos x="0" y="8"/>
                </a:cxn>
                <a:cxn ang="0">
                  <a:pos x="2" y="3"/>
                </a:cxn>
              </a:cxnLst>
              <a:rect l="0" t="0" r="r" b="b"/>
              <a:pathLst>
                <a:path w="29" h="29">
                  <a:moveTo>
                    <a:pt x="2" y="3"/>
                  </a:moveTo>
                  <a:lnTo>
                    <a:pt x="8" y="1"/>
                  </a:lnTo>
                  <a:lnTo>
                    <a:pt x="14" y="0"/>
                  </a:lnTo>
                  <a:lnTo>
                    <a:pt x="21" y="2"/>
                  </a:lnTo>
                  <a:lnTo>
                    <a:pt x="25" y="4"/>
                  </a:lnTo>
                  <a:lnTo>
                    <a:pt x="28" y="9"/>
                  </a:lnTo>
                  <a:lnTo>
                    <a:pt x="29" y="15"/>
                  </a:lnTo>
                  <a:lnTo>
                    <a:pt x="29" y="22"/>
                  </a:lnTo>
                  <a:lnTo>
                    <a:pt x="27" y="26"/>
                  </a:lnTo>
                  <a:lnTo>
                    <a:pt x="22" y="29"/>
                  </a:lnTo>
                  <a:lnTo>
                    <a:pt x="15" y="29"/>
                  </a:lnTo>
                  <a:lnTo>
                    <a:pt x="8" y="27"/>
                  </a:lnTo>
                  <a:lnTo>
                    <a:pt x="5" y="23"/>
                  </a:lnTo>
                  <a:lnTo>
                    <a:pt x="2" y="18"/>
                  </a:lnTo>
                  <a:lnTo>
                    <a:pt x="0" y="12"/>
                  </a:lnTo>
                  <a:lnTo>
                    <a:pt x="0" y="8"/>
                  </a:lnTo>
                  <a:lnTo>
                    <a:pt x="2" y="3"/>
                  </a:lnTo>
                  <a:close/>
                </a:path>
              </a:pathLst>
            </a:custGeom>
            <a:solidFill>
              <a:srgbClr val="007F00"/>
            </a:solidFill>
            <a:ln w="9525">
              <a:noFill/>
              <a:round/>
              <a:headEnd/>
              <a:tailEnd/>
            </a:ln>
          </p:spPr>
          <p:txBody>
            <a:bodyPr/>
            <a:lstStyle/>
            <a:p>
              <a:endParaRPr lang="en-US"/>
            </a:p>
          </p:txBody>
        </p:sp>
        <p:sp>
          <p:nvSpPr>
            <p:cNvPr id="5399" name="Freeform 279"/>
            <p:cNvSpPr>
              <a:spLocks/>
            </p:cNvSpPr>
            <p:nvPr/>
          </p:nvSpPr>
          <p:spPr bwMode="auto">
            <a:xfrm>
              <a:off x="2689" y="719"/>
              <a:ext cx="14" cy="15"/>
            </a:xfrm>
            <a:custGeom>
              <a:avLst/>
              <a:gdLst/>
              <a:ahLst/>
              <a:cxnLst>
                <a:cxn ang="0">
                  <a:pos x="2" y="6"/>
                </a:cxn>
                <a:cxn ang="0">
                  <a:pos x="5" y="3"/>
                </a:cxn>
                <a:cxn ang="0">
                  <a:pos x="11" y="0"/>
                </a:cxn>
                <a:cxn ang="0">
                  <a:pos x="18" y="0"/>
                </a:cxn>
                <a:cxn ang="0">
                  <a:pos x="24" y="4"/>
                </a:cxn>
                <a:cxn ang="0">
                  <a:pos x="27" y="10"/>
                </a:cxn>
                <a:cxn ang="0">
                  <a:pos x="27" y="15"/>
                </a:cxn>
                <a:cxn ang="0">
                  <a:pos x="25" y="21"/>
                </a:cxn>
                <a:cxn ang="0">
                  <a:pos x="23" y="26"/>
                </a:cxn>
                <a:cxn ang="0">
                  <a:pos x="18" y="28"/>
                </a:cxn>
                <a:cxn ang="0">
                  <a:pos x="13" y="29"/>
                </a:cxn>
                <a:cxn ang="0">
                  <a:pos x="8" y="29"/>
                </a:cxn>
                <a:cxn ang="0">
                  <a:pos x="3" y="26"/>
                </a:cxn>
                <a:cxn ang="0">
                  <a:pos x="1" y="21"/>
                </a:cxn>
                <a:cxn ang="0">
                  <a:pos x="0" y="15"/>
                </a:cxn>
                <a:cxn ang="0">
                  <a:pos x="0" y="10"/>
                </a:cxn>
                <a:cxn ang="0">
                  <a:pos x="2" y="6"/>
                </a:cxn>
              </a:cxnLst>
              <a:rect l="0" t="0" r="r" b="b"/>
              <a:pathLst>
                <a:path w="27" h="29">
                  <a:moveTo>
                    <a:pt x="2" y="6"/>
                  </a:moveTo>
                  <a:lnTo>
                    <a:pt x="5" y="3"/>
                  </a:lnTo>
                  <a:lnTo>
                    <a:pt x="11" y="0"/>
                  </a:lnTo>
                  <a:lnTo>
                    <a:pt x="18" y="0"/>
                  </a:lnTo>
                  <a:lnTo>
                    <a:pt x="24" y="4"/>
                  </a:lnTo>
                  <a:lnTo>
                    <a:pt x="27" y="10"/>
                  </a:lnTo>
                  <a:lnTo>
                    <a:pt x="27" y="15"/>
                  </a:lnTo>
                  <a:lnTo>
                    <a:pt x="25" y="21"/>
                  </a:lnTo>
                  <a:lnTo>
                    <a:pt x="23" y="26"/>
                  </a:lnTo>
                  <a:lnTo>
                    <a:pt x="18" y="28"/>
                  </a:lnTo>
                  <a:lnTo>
                    <a:pt x="13" y="29"/>
                  </a:lnTo>
                  <a:lnTo>
                    <a:pt x="8" y="29"/>
                  </a:lnTo>
                  <a:lnTo>
                    <a:pt x="3" y="26"/>
                  </a:lnTo>
                  <a:lnTo>
                    <a:pt x="1" y="21"/>
                  </a:lnTo>
                  <a:lnTo>
                    <a:pt x="0" y="15"/>
                  </a:lnTo>
                  <a:lnTo>
                    <a:pt x="0" y="10"/>
                  </a:lnTo>
                  <a:lnTo>
                    <a:pt x="2" y="6"/>
                  </a:lnTo>
                  <a:close/>
                </a:path>
              </a:pathLst>
            </a:custGeom>
            <a:solidFill>
              <a:srgbClr val="007F00"/>
            </a:solidFill>
            <a:ln w="9525">
              <a:noFill/>
              <a:round/>
              <a:headEnd/>
              <a:tailEnd/>
            </a:ln>
          </p:spPr>
          <p:txBody>
            <a:bodyPr/>
            <a:lstStyle/>
            <a:p>
              <a:endParaRPr lang="en-US"/>
            </a:p>
          </p:txBody>
        </p:sp>
        <p:sp>
          <p:nvSpPr>
            <p:cNvPr id="5400" name="Freeform 280"/>
            <p:cNvSpPr>
              <a:spLocks/>
            </p:cNvSpPr>
            <p:nvPr/>
          </p:nvSpPr>
          <p:spPr bwMode="auto">
            <a:xfrm>
              <a:off x="2666" y="702"/>
              <a:ext cx="14" cy="14"/>
            </a:xfrm>
            <a:custGeom>
              <a:avLst/>
              <a:gdLst/>
              <a:ahLst/>
              <a:cxnLst>
                <a:cxn ang="0">
                  <a:pos x="4" y="1"/>
                </a:cxn>
                <a:cxn ang="0">
                  <a:pos x="1" y="6"/>
                </a:cxn>
                <a:cxn ang="0">
                  <a:pos x="0" y="11"/>
                </a:cxn>
                <a:cxn ang="0">
                  <a:pos x="0" y="17"/>
                </a:cxn>
                <a:cxn ang="0">
                  <a:pos x="2" y="23"/>
                </a:cxn>
                <a:cxn ang="0">
                  <a:pos x="6" y="25"/>
                </a:cxn>
                <a:cxn ang="0">
                  <a:pos x="13" y="27"/>
                </a:cxn>
                <a:cxn ang="0">
                  <a:pos x="20" y="27"/>
                </a:cxn>
                <a:cxn ang="0">
                  <a:pos x="25" y="25"/>
                </a:cxn>
                <a:cxn ang="0">
                  <a:pos x="27" y="22"/>
                </a:cxn>
                <a:cxn ang="0">
                  <a:pos x="28" y="16"/>
                </a:cxn>
                <a:cxn ang="0">
                  <a:pos x="28" y="11"/>
                </a:cxn>
                <a:cxn ang="0">
                  <a:pos x="27" y="7"/>
                </a:cxn>
                <a:cxn ang="0">
                  <a:pos x="24" y="3"/>
                </a:cxn>
                <a:cxn ang="0">
                  <a:pos x="17" y="0"/>
                </a:cxn>
                <a:cxn ang="0">
                  <a:pos x="10" y="0"/>
                </a:cxn>
                <a:cxn ang="0">
                  <a:pos x="4" y="1"/>
                </a:cxn>
              </a:cxnLst>
              <a:rect l="0" t="0" r="r" b="b"/>
              <a:pathLst>
                <a:path w="28" h="27">
                  <a:moveTo>
                    <a:pt x="4" y="1"/>
                  </a:moveTo>
                  <a:lnTo>
                    <a:pt x="1" y="6"/>
                  </a:lnTo>
                  <a:lnTo>
                    <a:pt x="0" y="11"/>
                  </a:lnTo>
                  <a:lnTo>
                    <a:pt x="0" y="17"/>
                  </a:lnTo>
                  <a:lnTo>
                    <a:pt x="2" y="23"/>
                  </a:lnTo>
                  <a:lnTo>
                    <a:pt x="6" y="25"/>
                  </a:lnTo>
                  <a:lnTo>
                    <a:pt x="13" y="27"/>
                  </a:lnTo>
                  <a:lnTo>
                    <a:pt x="20" y="27"/>
                  </a:lnTo>
                  <a:lnTo>
                    <a:pt x="25" y="25"/>
                  </a:lnTo>
                  <a:lnTo>
                    <a:pt x="27" y="22"/>
                  </a:lnTo>
                  <a:lnTo>
                    <a:pt x="28" y="16"/>
                  </a:lnTo>
                  <a:lnTo>
                    <a:pt x="28" y="11"/>
                  </a:lnTo>
                  <a:lnTo>
                    <a:pt x="27" y="7"/>
                  </a:lnTo>
                  <a:lnTo>
                    <a:pt x="24" y="3"/>
                  </a:lnTo>
                  <a:lnTo>
                    <a:pt x="17" y="0"/>
                  </a:lnTo>
                  <a:lnTo>
                    <a:pt x="10" y="0"/>
                  </a:lnTo>
                  <a:lnTo>
                    <a:pt x="4" y="1"/>
                  </a:lnTo>
                  <a:close/>
                </a:path>
              </a:pathLst>
            </a:custGeom>
            <a:solidFill>
              <a:srgbClr val="007F00"/>
            </a:solidFill>
            <a:ln w="9525">
              <a:noFill/>
              <a:round/>
              <a:headEnd/>
              <a:tailEnd/>
            </a:ln>
          </p:spPr>
          <p:txBody>
            <a:bodyPr/>
            <a:lstStyle/>
            <a:p>
              <a:endParaRPr lang="en-US"/>
            </a:p>
          </p:txBody>
        </p:sp>
        <p:sp>
          <p:nvSpPr>
            <p:cNvPr id="5401" name="Freeform 281"/>
            <p:cNvSpPr>
              <a:spLocks/>
            </p:cNvSpPr>
            <p:nvPr/>
          </p:nvSpPr>
          <p:spPr bwMode="auto">
            <a:xfrm>
              <a:off x="2657" y="728"/>
              <a:ext cx="12" cy="13"/>
            </a:xfrm>
            <a:custGeom>
              <a:avLst/>
              <a:gdLst/>
              <a:ahLst/>
              <a:cxnLst>
                <a:cxn ang="0">
                  <a:pos x="0" y="16"/>
                </a:cxn>
                <a:cxn ang="0">
                  <a:pos x="0" y="11"/>
                </a:cxn>
                <a:cxn ang="0">
                  <a:pos x="0" y="7"/>
                </a:cxn>
                <a:cxn ang="0">
                  <a:pos x="4" y="3"/>
                </a:cxn>
                <a:cxn ang="0">
                  <a:pos x="9" y="1"/>
                </a:cxn>
                <a:cxn ang="0">
                  <a:pos x="16" y="0"/>
                </a:cxn>
                <a:cxn ang="0">
                  <a:pos x="21" y="1"/>
                </a:cxn>
                <a:cxn ang="0">
                  <a:pos x="23" y="4"/>
                </a:cxn>
                <a:cxn ang="0">
                  <a:pos x="24" y="8"/>
                </a:cxn>
                <a:cxn ang="0">
                  <a:pos x="24" y="12"/>
                </a:cxn>
                <a:cxn ang="0">
                  <a:pos x="23" y="18"/>
                </a:cxn>
                <a:cxn ang="0">
                  <a:pos x="20" y="23"/>
                </a:cxn>
                <a:cxn ang="0">
                  <a:pos x="16" y="25"/>
                </a:cxn>
                <a:cxn ang="0">
                  <a:pos x="12" y="25"/>
                </a:cxn>
                <a:cxn ang="0">
                  <a:pos x="7" y="23"/>
                </a:cxn>
                <a:cxn ang="0">
                  <a:pos x="3" y="19"/>
                </a:cxn>
                <a:cxn ang="0">
                  <a:pos x="0" y="16"/>
                </a:cxn>
              </a:cxnLst>
              <a:rect l="0" t="0" r="r" b="b"/>
              <a:pathLst>
                <a:path w="24" h="25">
                  <a:moveTo>
                    <a:pt x="0" y="16"/>
                  </a:moveTo>
                  <a:lnTo>
                    <a:pt x="0" y="11"/>
                  </a:lnTo>
                  <a:lnTo>
                    <a:pt x="0" y="7"/>
                  </a:lnTo>
                  <a:lnTo>
                    <a:pt x="4" y="3"/>
                  </a:lnTo>
                  <a:lnTo>
                    <a:pt x="9" y="1"/>
                  </a:lnTo>
                  <a:lnTo>
                    <a:pt x="16" y="0"/>
                  </a:lnTo>
                  <a:lnTo>
                    <a:pt x="21" y="1"/>
                  </a:lnTo>
                  <a:lnTo>
                    <a:pt x="23" y="4"/>
                  </a:lnTo>
                  <a:lnTo>
                    <a:pt x="24" y="8"/>
                  </a:lnTo>
                  <a:lnTo>
                    <a:pt x="24" y="12"/>
                  </a:lnTo>
                  <a:lnTo>
                    <a:pt x="23" y="18"/>
                  </a:lnTo>
                  <a:lnTo>
                    <a:pt x="20" y="23"/>
                  </a:lnTo>
                  <a:lnTo>
                    <a:pt x="16" y="25"/>
                  </a:lnTo>
                  <a:lnTo>
                    <a:pt x="12" y="25"/>
                  </a:lnTo>
                  <a:lnTo>
                    <a:pt x="7" y="23"/>
                  </a:lnTo>
                  <a:lnTo>
                    <a:pt x="3" y="19"/>
                  </a:lnTo>
                  <a:lnTo>
                    <a:pt x="0" y="16"/>
                  </a:lnTo>
                  <a:close/>
                </a:path>
              </a:pathLst>
            </a:custGeom>
            <a:solidFill>
              <a:srgbClr val="007F00"/>
            </a:solidFill>
            <a:ln w="9525">
              <a:noFill/>
              <a:round/>
              <a:headEnd/>
              <a:tailEnd/>
            </a:ln>
          </p:spPr>
          <p:txBody>
            <a:bodyPr/>
            <a:lstStyle/>
            <a:p>
              <a:endParaRPr lang="en-US"/>
            </a:p>
          </p:txBody>
        </p:sp>
        <p:sp>
          <p:nvSpPr>
            <p:cNvPr id="5402" name="Freeform 282"/>
            <p:cNvSpPr>
              <a:spLocks/>
            </p:cNvSpPr>
            <p:nvPr/>
          </p:nvSpPr>
          <p:spPr bwMode="auto">
            <a:xfrm>
              <a:off x="2680" y="748"/>
              <a:ext cx="11" cy="14"/>
            </a:xfrm>
            <a:custGeom>
              <a:avLst/>
              <a:gdLst/>
              <a:ahLst/>
              <a:cxnLst>
                <a:cxn ang="0">
                  <a:pos x="7" y="29"/>
                </a:cxn>
                <a:cxn ang="0">
                  <a:pos x="2" y="28"/>
                </a:cxn>
                <a:cxn ang="0">
                  <a:pos x="0" y="24"/>
                </a:cxn>
                <a:cxn ang="0">
                  <a:pos x="0" y="20"/>
                </a:cxn>
                <a:cxn ang="0">
                  <a:pos x="0" y="14"/>
                </a:cxn>
                <a:cxn ang="0">
                  <a:pos x="2" y="8"/>
                </a:cxn>
                <a:cxn ang="0">
                  <a:pos x="6" y="3"/>
                </a:cxn>
                <a:cxn ang="0">
                  <a:pos x="11" y="1"/>
                </a:cxn>
                <a:cxn ang="0">
                  <a:pos x="14" y="0"/>
                </a:cxn>
                <a:cxn ang="0">
                  <a:pos x="16" y="1"/>
                </a:cxn>
                <a:cxn ang="0">
                  <a:pos x="20" y="5"/>
                </a:cxn>
                <a:cxn ang="0">
                  <a:pos x="21" y="10"/>
                </a:cxn>
                <a:cxn ang="0">
                  <a:pos x="22" y="15"/>
                </a:cxn>
                <a:cxn ang="0">
                  <a:pos x="21" y="20"/>
                </a:cxn>
                <a:cxn ang="0">
                  <a:pos x="17" y="24"/>
                </a:cxn>
                <a:cxn ang="0">
                  <a:pos x="13" y="28"/>
                </a:cxn>
                <a:cxn ang="0">
                  <a:pos x="7" y="29"/>
                </a:cxn>
              </a:cxnLst>
              <a:rect l="0" t="0" r="r" b="b"/>
              <a:pathLst>
                <a:path w="22" h="29">
                  <a:moveTo>
                    <a:pt x="7" y="29"/>
                  </a:moveTo>
                  <a:lnTo>
                    <a:pt x="2" y="28"/>
                  </a:lnTo>
                  <a:lnTo>
                    <a:pt x="0" y="24"/>
                  </a:lnTo>
                  <a:lnTo>
                    <a:pt x="0" y="20"/>
                  </a:lnTo>
                  <a:lnTo>
                    <a:pt x="0" y="14"/>
                  </a:lnTo>
                  <a:lnTo>
                    <a:pt x="2" y="8"/>
                  </a:lnTo>
                  <a:lnTo>
                    <a:pt x="6" y="3"/>
                  </a:lnTo>
                  <a:lnTo>
                    <a:pt x="11" y="1"/>
                  </a:lnTo>
                  <a:lnTo>
                    <a:pt x="14" y="0"/>
                  </a:lnTo>
                  <a:lnTo>
                    <a:pt x="16" y="1"/>
                  </a:lnTo>
                  <a:lnTo>
                    <a:pt x="20" y="5"/>
                  </a:lnTo>
                  <a:lnTo>
                    <a:pt x="21" y="10"/>
                  </a:lnTo>
                  <a:lnTo>
                    <a:pt x="22" y="15"/>
                  </a:lnTo>
                  <a:lnTo>
                    <a:pt x="21" y="20"/>
                  </a:lnTo>
                  <a:lnTo>
                    <a:pt x="17" y="24"/>
                  </a:lnTo>
                  <a:lnTo>
                    <a:pt x="13" y="28"/>
                  </a:lnTo>
                  <a:lnTo>
                    <a:pt x="7" y="29"/>
                  </a:lnTo>
                  <a:close/>
                </a:path>
              </a:pathLst>
            </a:custGeom>
            <a:solidFill>
              <a:srgbClr val="007F00"/>
            </a:solidFill>
            <a:ln w="9525">
              <a:noFill/>
              <a:round/>
              <a:headEnd/>
              <a:tailEnd/>
            </a:ln>
          </p:spPr>
          <p:txBody>
            <a:bodyPr/>
            <a:lstStyle/>
            <a:p>
              <a:endParaRPr lang="en-US"/>
            </a:p>
          </p:txBody>
        </p:sp>
        <p:sp>
          <p:nvSpPr>
            <p:cNvPr id="5403" name="Freeform 283"/>
            <p:cNvSpPr>
              <a:spLocks/>
            </p:cNvSpPr>
            <p:nvPr/>
          </p:nvSpPr>
          <p:spPr bwMode="auto">
            <a:xfrm>
              <a:off x="2699" y="735"/>
              <a:ext cx="13" cy="16"/>
            </a:xfrm>
            <a:custGeom>
              <a:avLst/>
              <a:gdLst/>
              <a:ahLst/>
              <a:cxnLst>
                <a:cxn ang="0">
                  <a:pos x="1" y="17"/>
                </a:cxn>
                <a:cxn ang="0">
                  <a:pos x="4" y="12"/>
                </a:cxn>
                <a:cxn ang="0">
                  <a:pos x="6" y="6"/>
                </a:cxn>
                <a:cxn ang="0">
                  <a:pos x="11" y="2"/>
                </a:cxn>
                <a:cxn ang="0">
                  <a:pos x="16" y="0"/>
                </a:cxn>
                <a:cxn ang="0">
                  <a:pos x="22" y="2"/>
                </a:cxn>
                <a:cxn ang="0">
                  <a:pos x="25" y="5"/>
                </a:cxn>
                <a:cxn ang="0">
                  <a:pos x="26" y="11"/>
                </a:cxn>
                <a:cxn ang="0">
                  <a:pos x="26" y="17"/>
                </a:cxn>
                <a:cxn ang="0">
                  <a:pos x="23" y="22"/>
                </a:cxn>
                <a:cxn ang="0">
                  <a:pos x="19" y="28"/>
                </a:cxn>
                <a:cxn ang="0">
                  <a:pos x="13" y="32"/>
                </a:cxn>
                <a:cxn ang="0">
                  <a:pos x="8" y="33"/>
                </a:cxn>
                <a:cxn ang="0">
                  <a:pos x="5" y="32"/>
                </a:cxn>
                <a:cxn ang="0">
                  <a:pos x="1" y="27"/>
                </a:cxn>
                <a:cxn ang="0">
                  <a:pos x="0" y="22"/>
                </a:cxn>
                <a:cxn ang="0">
                  <a:pos x="1" y="17"/>
                </a:cxn>
              </a:cxnLst>
              <a:rect l="0" t="0" r="r" b="b"/>
              <a:pathLst>
                <a:path w="26" h="33">
                  <a:moveTo>
                    <a:pt x="1" y="17"/>
                  </a:moveTo>
                  <a:lnTo>
                    <a:pt x="4" y="12"/>
                  </a:lnTo>
                  <a:lnTo>
                    <a:pt x="6" y="6"/>
                  </a:lnTo>
                  <a:lnTo>
                    <a:pt x="11" y="2"/>
                  </a:lnTo>
                  <a:lnTo>
                    <a:pt x="16" y="0"/>
                  </a:lnTo>
                  <a:lnTo>
                    <a:pt x="22" y="2"/>
                  </a:lnTo>
                  <a:lnTo>
                    <a:pt x="25" y="5"/>
                  </a:lnTo>
                  <a:lnTo>
                    <a:pt x="26" y="11"/>
                  </a:lnTo>
                  <a:lnTo>
                    <a:pt x="26" y="17"/>
                  </a:lnTo>
                  <a:lnTo>
                    <a:pt x="23" y="22"/>
                  </a:lnTo>
                  <a:lnTo>
                    <a:pt x="19" y="28"/>
                  </a:lnTo>
                  <a:lnTo>
                    <a:pt x="13" y="32"/>
                  </a:lnTo>
                  <a:lnTo>
                    <a:pt x="8" y="33"/>
                  </a:lnTo>
                  <a:lnTo>
                    <a:pt x="5" y="32"/>
                  </a:lnTo>
                  <a:lnTo>
                    <a:pt x="1" y="27"/>
                  </a:lnTo>
                  <a:lnTo>
                    <a:pt x="0" y="22"/>
                  </a:lnTo>
                  <a:lnTo>
                    <a:pt x="1" y="17"/>
                  </a:lnTo>
                  <a:close/>
                </a:path>
              </a:pathLst>
            </a:custGeom>
            <a:solidFill>
              <a:srgbClr val="007F00"/>
            </a:solidFill>
            <a:ln w="9525">
              <a:noFill/>
              <a:round/>
              <a:headEnd/>
              <a:tailEnd/>
            </a:ln>
          </p:spPr>
          <p:txBody>
            <a:bodyPr/>
            <a:lstStyle/>
            <a:p>
              <a:endParaRPr lang="en-US"/>
            </a:p>
          </p:txBody>
        </p:sp>
        <p:sp>
          <p:nvSpPr>
            <p:cNvPr id="5404" name="Freeform 284"/>
            <p:cNvSpPr>
              <a:spLocks/>
            </p:cNvSpPr>
            <p:nvPr/>
          </p:nvSpPr>
          <p:spPr bwMode="auto">
            <a:xfrm>
              <a:off x="2715" y="738"/>
              <a:ext cx="14" cy="13"/>
            </a:xfrm>
            <a:custGeom>
              <a:avLst/>
              <a:gdLst/>
              <a:ahLst/>
              <a:cxnLst>
                <a:cxn ang="0">
                  <a:pos x="21" y="3"/>
                </a:cxn>
                <a:cxn ang="0">
                  <a:pos x="24" y="6"/>
                </a:cxn>
                <a:cxn ang="0">
                  <a:pos x="26" y="9"/>
                </a:cxn>
                <a:cxn ang="0">
                  <a:pos x="26" y="14"/>
                </a:cxn>
                <a:cxn ang="0">
                  <a:pos x="25" y="19"/>
                </a:cxn>
                <a:cxn ang="0">
                  <a:pos x="21" y="22"/>
                </a:cxn>
                <a:cxn ang="0">
                  <a:pos x="17" y="26"/>
                </a:cxn>
                <a:cxn ang="0">
                  <a:pos x="12" y="27"/>
                </a:cxn>
                <a:cxn ang="0">
                  <a:pos x="9" y="27"/>
                </a:cxn>
                <a:cxn ang="0">
                  <a:pos x="5" y="24"/>
                </a:cxn>
                <a:cxn ang="0">
                  <a:pos x="2" y="20"/>
                </a:cxn>
                <a:cxn ang="0">
                  <a:pos x="0" y="15"/>
                </a:cxn>
                <a:cxn ang="0">
                  <a:pos x="1" y="11"/>
                </a:cxn>
                <a:cxn ang="0">
                  <a:pos x="4" y="6"/>
                </a:cxn>
                <a:cxn ang="0">
                  <a:pos x="8" y="3"/>
                </a:cxn>
                <a:cxn ang="0">
                  <a:pos x="13" y="0"/>
                </a:cxn>
                <a:cxn ang="0">
                  <a:pos x="21" y="3"/>
                </a:cxn>
              </a:cxnLst>
              <a:rect l="0" t="0" r="r" b="b"/>
              <a:pathLst>
                <a:path w="26" h="27">
                  <a:moveTo>
                    <a:pt x="21" y="3"/>
                  </a:moveTo>
                  <a:lnTo>
                    <a:pt x="24" y="6"/>
                  </a:lnTo>
                  <a:lnTo>
                    <a:pt x="26" y="9"/>
                  </a:lnTo>
                  <a:lnTo>
                    <a:pt x="26" y="14"/>
                  </a:lnTo>
                  <a:lnTo>
                    <a:pt x="25" y="19"/>
                  </a:lnTo>
                  <a:lnTo>
                    <a:pt x="21" y="22"/>
                  </a:lnTo>
                  <a:lnTo>
                    <a:pt x="17" y="26"/>
                  </a:lnTo>
                  <a:lnTo>
                    <a:pt x="12" y="27"/>
                  </a:lnTo>
                  <a:lnTo>
                    <a:pt x="9" y="27"/>
                  </a:lnTo>
                  <a:lnTo>
                    <a:pt x="5" y="24"/>
                  </a:lnTo>
                  <a:lnTo>
                    <a:pt x="2" y="20"/>
                  </a:lnTo>
                  <a:lnTo>
                    <a:pt x="0" y="15"/>
                  </a:lnTo>
                  <a:lnTo>
                    <a:pt x="1" y="11"/>
                  </a:lnTo>
                  <a:lnTo>
                    <a:pt x="4" y="6"/>
                  </a:lnTo>
                  <a:lnTo>
                    <a:pt x="8" y="3"/>
                  </a:lnTo>
                  <a:lnTo>
                    <a:pt x="13" y="0"/>
                  </a:lnTo>
                  <a:lnTo>
                    <a:pt x="21" y="3"/>
                  </a:lnTo>
                  <a:close/>
                </a:path>
              </a:pathLst>
            </a:custGeom>
            <a:solidFill>
              <a:srgbClr val="007F00"/>
            </a:solidFill>
            <a:ln w="9525">
              <a:noFill/>
              <a:round/>
              <a:headEnd/>
              <a:tailEnd/>
            </a:ln>
          </p:spPr>
          <p:txBody>
            <a:bodyPr/>
            <a:lstStyle/>
            <a:p>
              <a:endParaRPr lang="en-US"/>
            </a:p>
          </p:txBody>
        </p:sp>
        <p:sp>
          <p:nvSpPr>
            <p:cNvPr id="5405" name="Freeform 285"/>
            <p:cNvSpPr>
              <a:spLocks/>
            </p:cNvSpPr>
            <p:nvPr/>
          </p:nvSpPr>
          <p:spPr bwMode="auto">
            <a:xfrm>
              <a:off x="2570" y="757"/>
              <a:ext cx="108" cy="73"/>
            </a:xfrm>
            <a:custGeom>
              <a:avLst/>
              <a:gdLst/>
              <a:ahLst/>
              <a:cxnLst>
                <a:cxn ang="0">
                  <a:pos x="212" y="15"/>
                </a:cxn>
                <a:cxn ang="0">
                  <a:pos x="208" y="11"/>
                </a:cxn>
                <a:cxn ang="0">
                  <a:pos x="205" y="5"/>
                </a:cxn>
                <a:cxn ang="0">
                  <a:pos x="196" y="16"/>
                </a:cxn>
                <a:cxn ang="0">
                  <a:pos x="173" y="12"/>
                </a:cxn>
                <a:cxn ang="0">
                  <a:pos x="128" y="1"/>
                </a:cxn>
                <a:cxn ang="0">
                  <a:pos x="94" y="1"/>
                </a:cxn>
                <a:cxn ang="0">
                  <a:pos x="87" y="6"/>
                </a:cxn>
                <a:cxn ang="0">
                  <a:pos x="117" y="5"/>
                </a:cxn>
                <a:cxn ang="0">
                  <a:pos x="156" y="14"/>
                </a:cxn>
                <a:cxn ang="0">
                  <a:pos x="182" y="27"/>
                </a:cxn>
                <a:cxn ang="0">
                  <a:pos x="179" y="32"/>
                </a:cxn>
                <a:cxn ang="0">
                  <a:pos x="162" y="42"/>
                </a:cxn>
                <a:cxn ang="0">
                  <a:pos x="144" y="45"/>
                </a:cxn>
                <a:cxn ang="0">
                  <a:pos x="110" y="36"/>
                </a:cxn>
                <a:cxn ang="0">
                  <a:pos x="73" y="32"/>
                </a:cxn>
                <a:cxn ang="0">
                  <a:pos x="55" y="41"/>
                </a:cxn>
                <a:cxn ang="0">
                  <a:pos x="67" y="39"/>
                </a:cxn>
                <a:cxn ang="0">
                  <a:pos x="86" y="41"/>
                </a:cxn>
                <a:cxn ang="0">
                  <a:pos x="106" y="44"/>
                </a:cxn>
                <a:cxn ang="0">
                  <a:pos x="133" y="51"/>
                </a:cxn>
                <a:cxn ang="0">
                  <a:pos x="140" y="58"/>
                </a:cxn>
                <a:cxn ang="0">
                  <a:pos x="124" y="65"/>
                </a:cxn>
                <a:cxn ang="0">
                  <a:pos x="107" y="71"/>
                </a:cxn>
                <a:cxn ang="0">
                  <a:pos x="96" y="73"/>
                </a:cxn>
                <a:cxn ang="0">
                  <a:pos x="80" y="68"/>
                </a:cxn>
                <a:cxn ang="0">
                  <a:pos x="64" y="62"/>
                </a:cxn>
                <a:cxn ang="0">
                  <a:pos x="44" y="62"/>
                </a:cxn>
                <a:cxn ang="0">
                  <a:pos x="67" y="72"/>
                </a:cxn>
                <a:cxn ang="0">
                  <a:pos x="74" y="81"/>
                </a:cxn>
                <a:cxn ang="0">
                  <a:pos x="42" y="91"/>
                </a:cxn>
                <a:cxn ang="0">
                  <a:pos x="10" y="100"/>
                </a:cxn>
                <a:cxn ang="0">
                  <a:pos x="0" y="105"/>
                </a:cxn>
                <a:cxn ang="0">
                  <a:pos x="19" y="105"/>
                </a:cxn>
                <a:cxn ang="0">
                  <a:pos x="53" y="99"/>
                </a:cxn>
                <a:cxn ang="0">
                  <a:pos x="86" y="90"/>
                </a:cxn>
                <a:cxn ang="0">
                  <a:pos x="86" y="115"/>
                </a:cxn>
                <a:cxn ang="0">
                  <a:pos x="72" y="147"/>
                </a:cxn>
                <a:cxn ang="0">
                  <a:pos x="80" y="143"/>
                </a:cxn>
                <a:cxn ang="0">
                  <a:pos x="103" y="99"/>
                </a:cxn>
                <a:cxn ang="0">
                  <a:pos x="118" y="82"/>
                </a:cxn>
                <a:cxn ang="0">
                  <a:pos x="139" y="74"/>
                </a:cxn>
                <a:cxn ang="0">
                  <a:pos x="155" y="67"/>
                </a:cxn>
                <a:cxn ang="0">
                  <a:pos x="149" y="115"/>
                </a:cxn>
                <a:cxn ang="0">
                  <a:pos x="144" y="136"/>
                </a:cxn>
                <a:cxn ang="0">
                  <a:pos x="156" y="115"/>
                </a:cxn>
                <a:cxn ang="0">
                  <a:pos x="167" y="61"/>
                </a:cxn>
                <a:cxn ang="0">
                  <a:pos x="189" y="41"/>
                </a:cxn>
                <a:cxn ang="0">
                  <a:pos x="200" y="32"/>
                </a:cxn>
                <a:cxn ang="0">
                  <a:pos x="200" y="53"/>
                </a:cxn>
                <a:cxn ang="0">
                  <a:pos x="195" y="104"/>
                </a:cxn>
                <a:cxn ang="0">
                  <a:pos x="213" y="37"/>
                </a:cxn>
              </a:cxnLst>
              <a:rect l="0" t="0" r="r" b="b"/>
              <a:pathLst>
                <a:path w="216" h="148">
                  <a:moveTo>
                    <a:pt x="216" y="16"/>
                  </a:moveTo>
                  <a:lnTo>
                    <a:pt x="215" y="16"/>
                  </a:lnTo>
                  <a:lnTo>
                    <a:pt x="212" y="15"/>
                  </a:lnTo>
                  <a:lnTo>
                    <a:pt x="211" y="14"/>
                  </a:lnTo>
                  <a:lnTo>
                    <a:pt x="209" y="13"/>
                  </a:lnTo>
                  <a:lnTo>
                    <a:pt x="208" y="11"/>
                  </a:lnTo>
                  <a:lnTo>
                    <a:pt x="207" y="9"/>
                  </a:lnTo>
                  <a:lnTo>
                    <a:pt x="205" y="7"/>
                  </a:lnTo>
                  <a:lnTo>
                    <a:pt x="205" y="5"/>
                  </a:lnTo>
                  <a:lnTo>
                    <a:pt x="202" y="9"/>
                  </a:lnTo>
                  <a:lnTo>
                    <a:pt x="198" y="13"/>
                  </a:lnTo>
                  <a:lnTo>
                    <a:pt x="196" y="16"/>
                  </a:lnTo>
                  <a:lnTo>
                    <a:pt x="194" y="19"/>
                  </a:lnTo>
                  <a:lnTo>
                    <a:pt x="186" y="15"/>
                  </a:lnTo>
                  <a:lnTo>
                    <a:pt x="173" y="12"/>
                  </a:lnTo>
                  <a:lnTo>
                    <a:pt x="159" y="7"/>
                  </a:lnTo>
                  <a:lnTo>
                    <a:pt x="144" y="5"/>
                  </a:lnTo>
                  <a:lnTo>
                    <a:pt x="128" y="1"/>
                  </a:lnTo>
                  <a:lnTo>
                    <a:pt x="114" y="0"/>
                  </a:lnTo>
                  <a:lnTo>
                    <a:pt x="102" y="0"/>
                  </a:lnTo>
                  <a:lnTo>
                    <a:pt x="94" y="1"/>
                  </a:lnTo>
                  <a:lnTo>
                    <a:pt x="84" y="5"/>
                  </a:lnTo>
                  <a:lnTo>
                    <a:pt x="83" y="6"/>
                  </a:lnTo>
                  <a:lnTo>
                    <a:pt x="87" y="6"/>
                  </a:lnTo>
                  <a:lnTo>
                    <a:pt x="94" y="5"/>
                  </a:lnTo>
                  <a:lnTo>
                    <a:pt x="105" y="5"/>
                  </a:lnTo>
                  <a:lnTo>
                    <a:pt x="117" y="5"/>
                  </a:lnTo>
                  <a:lnTo>
                    <a:pt x="131" y="7"/>
                  </a:lnTo>
                  <a:lnTo>
                    <a:pt x="143" y="11"/>
                  </a:lnTo>
                  <a:lnTo>
                    <a:pt x="156" y="14"/>
                  </a:lnTo>
                  <a:lnTo>
                    <a:pt x="166" y="18"/>
                  </a:lnTo>
                  <a:lnTo>
                    <a:pt x="175" y="22"/>
                  </a:lnTo>
                  <a:lnTo>
                    <a:pt x="182" y="27"/>
                  </a:lnTo>
                  <a:lnTo>
                    <a:pt x="185" y="30"/>
                  </a:lnTo>
                  <a:lnTo>
                    <a:pt x="183" y="31"/>
                  </a:lnTo>
                  <a:lnTo>
                    <a:pt x="179" y="32"/>
                  </a:lnTo>
                  <a:lnTo>
                    <a:pt x="174" y="35"/>
                  </a:lnTo>
                  <a:lnTo>
                    <a:pt x="169" y="38"/>
                  </a:lnTo>
                  <a:lnTo>
                    <a:pt x="162" y="42"/>
                  </a:lnTo>
                  <a:lnTo>
                    <a:pt x="156" y="45"/>
                  </a:lnTo>
                  <a:lnTo>
                    <a:pt x="151" y="49"/>
                  </a:lnTo>
                  <a:lnTo>
                    <a:pt x="144" y="45"/>
                  </a:lnTo>
                  <a:lnTo>
                    <a:pt x="134" y="43"/>
                  </a:lnTo>
                  <a:lnTo>
                    <a:pt x="122" y="39"/>
                  </a:lnTo>
                  <a:lnTo>
                    <a:pt x="110" y="36"/>
                  </a:lnTo>
                  <a:lnTo>
                    <a:pt x="96" y="34"/>
                  </a:lnTo>
                  <a:lnTo>
                    <a:pt x="83" y="32"/>
                  </a:lnTo>
                  <a:lnTo>
                    <a:pt x="73" y="32"/>
                  </a:lnTo>
                  <a:lnTo>
                    <a:pt x="64" y="35"/>
                  </a:lnTo>
                  <a:lnTo>
                    <a:pt x="58" y="38"/>
                  </a:lnTo>
                  <a:lnTo>
                    <a:pt x="55" y="41"/>
                  </a:lnTo>
                  <a:lnTo>
                    <a:pt x="56" y="42"/>
                  </a:lnTo>
                  <a:lnTo>
                    <a:pt x="63" y="41"/>
                  </a:lnTo>
                  <a:lnTo>
                    <a:pt x="67" y="39"/>
                  </a:lnTo>
                  <a:lnTo>
                    <a:pt x="73" y="39"/>
                  </a:lnTo>
                  <a:lnTo>
                    <a:pt x="80" y="39"/>
                  </a:lnTo>
                  <a:lnTo>
                    <a:pt x="86" y="41"/>
                  </a:lnTo>
                  <a:lnTo>
                    <a:pt x="93" y="41"/>
                  </a:lnTo>
                  <a:lnTo>
                    <a:pt x="99" y="42"/>
                  </a:lnTo>
                  <a:lnTo>
                    <a:pt x="106" y="44"/>
                  </a:lnTo>
                  <a:lnTo>
                    <a:pt x="112" y="45"/>
                  </a:lnTo>
                  <a:lnTo>
                    <a:pt x="124" y="49"/>
                  </a:lnTo>
                  <a:lnTo>
                    <a:pt x="133" y="51"/>
                  </a:lnTo>
                  <a:lnTo>
                    <a:pt x="139" y="53"/>
                  </a:lnTo>
                  <a:lnTo>
                    <a:pt x="143" y="56"/>
                  </a:lnTo>
                  <a:lnTo>
                    <a:pt x="140" y="58"/>
                  </a:lnTo>
                  <a:lnTo>
                    <a:pt x="135" y="60"/>
                  </a:lnTo>
                  <a:lnTo>
                    <a:pt x="129" y="62"/>
                  </a:lnTo>
                  <a:lnTo>
                    <a:pt x="124" y="65"/>
                  </a:lnTo>
                  <a:lnTo>
                    <a:pt x="118" y="67"/>
                  </a:lnTo>
                  <a:lnTo>
                    <a:pt x="112" y="68"/>
                  </a:lnTo>
                  <a:lnTo>
                    <a:pt x="107" y="71"/>
                  </a:lnTo>
                  <a:lnTo>
                    <a:pt x="104" y="72"/>
                  </a:lnTo>
                  <a:lnTo>
                    <a:pt x="101" y="73"/>
                  </a:lnTo>
                  <a:lnTo>
                    <a:pt x="96" y="73"/>
                  </a:lnTo>
                  <a:lnTo>
                    <a:pt x="90" y="72"/>
                  </a:lnTo>
                  <a:lnTo>
                    <a:pt x="86" y="71"/>
                  </a:lnTo>
                  <a:lnTo>
                    <a:pt x="80" y="68"/>
                  </a:lnTo>
                  <a:lnTo>
                    <a:pt x="74" y="66"/>
                  </a:lnTo>
                  <a:lnTo>
                    <a:pt x="68" y="65"/>
                  </a:lnTo>
                  <a:lnTo>
                    <a:pt x="64" y="62"/>
                  </a:lnTo>
                  <a:lnTo>
                    <a:pt x="56" y="60"/>
                  </a:lnTo>
                  <a:lnTo>
                    <a:pt x="48" y="60"/>
                  </a:lnTo>
                  <a:lnTo>
                    <a:pt x="44" y="62"/>
                  </a:lnTo>
                  <a:lnTo>
                    <a:pt x="48" y="65"/>
                  </a:lnTo>
                  <a:lnTo>
                    <a:pt x="57" y="68"/>
                  </a:lnTo>
                  <a:lnTo>
                    <a:pt x="67" y="72"/>
                  </a:lnTo>
                  <a:lnTo>
                    <a:pt x="75" y="75"/>
                  </a:lnTo>
                  <a:lnTo>
                    <a:pt x="81" y="79"/>
                  </a:lnTo>
                  <a:lnTo>
                    <a:pt x="74" y="81"/>
                  </a:lnTo>
                  <a:lnTo>
                    <a:pt x="65" y="84"/>
                  </a:lnTo>
                  <a:lnTo>
                    <a:pt x="53" y="88"/>
                  </a:lnTo>
                  <a:lnTo>
                    <a:pt x="42" y="91"/>
                  </a:lnTo>
                  <a:lnTo>
                    <a:pt x="29" y="95"/>
                  </a:lnTo>
                  <a:lnTo>
                    <a:pt x="19" y="98"/>
                  </a:lnTo>
                  <a:lnTo>
                    <a:pt x="10" y="100"/>
                  </a:lnTo>
                  <a:lnTo>
                    <a:pt x="5" y="102"/>
                  </a:lnTo>
                  <a:lnTo>
                    <a:pt x="0" y="104"/>
                  </a:lnTo>
                  <a:lnTo>
                    <a:pt x="0" y="105"/>
                  </a:lnTo>
                  <a:lnTo>
                    <a:pt x="4" y="105"/>
                  </a:lnTo>
                  <a:lnTo>
                    <a:pt x="11" y="105"/>
                  </a:lnTo>
                  <a:lnTo>
                    <a:pt x="19" y="105"/>
                  </a:lnTo>
                  <a:lnTo>
                    <a:pt x="29" y="103"/>
                  </a:lnTo>
                  <a:lnTo>
                    <a:pt x="41" y="102"/>
                  </a:lnTo>
                  <a:lnTo>
                    <a:pt x="53" y="99"/>
                  </a:lnTo>
                  <a:lnTo>
                    <a:pt x="65" y="96"/>
                  </a:lnTo>
                  <a:lnTo>
                    <a:pt x="76" y="92"/>
                  </a:lnTo>
                  <a:lnTo>
                    <a:pt x="86" y="90"/>
                  </a:lnTo>
                  <a:lnTo>
                    <a:pt x="91" y="87"/>
                  </a:lnTo>
                  <a:lnTo>
                    <a:pt x="90" y="99"/>
                  </a:lnTo>
                  <a:lnTo>
                    <a:pt x="86" y="115"/>
                  </a:lnTo>
                  <a:lnTo>
                    <a:pt x="81" y="132"/>
                  </a:lnTo>
                  <a:lnTo>
                    <a:pt x="75" y="142"/>
                  </a:lnTo>
                  <a:lnTo>
                    <a:pt x="72" y="147"/>
                  </a:lnTo>
                  <a:lnTo>
                    <a:pt x="73" y="148"/>
                  </a:lnTo>
                  <a:lnTo>
                    <a:pt x="76" y="147"/>
                  </a:lnTo>
                  <a:lnTo>
                    <a:pt x="80" y="143"/>
                  </a:lnTo>
                  <a:lnTo>
                    <a:pt x="87" y="133"/>
                  </a:lnTo>
                  <a:lnTo>
                    <a:pt x="95" y="117"/>
                  </a:lnTo>
                  <a:lnTo>
                    <a:pt x="103" y="99"/>
                  </a:lnTo>
                  <a:lnTo>
                    <a:pt x="106" y="87"/>
                  </a:lnTo>
                  <a:lnTo>
                    <a:pt x="111" y="85"/>
                  </a:lnTo>
                  <a:lnTo>
                    <a:pt x="118" y="82"/>
                  </a:lnTo>
                  <a:lnTo>
                    <a:pt x="125" y="80"/>
                  </a:lnTo>
                  <a:lnTo>
                    <a:pt x="132" y="76"/>
                  </a:lnTo>
                  <a:lnTo>
                    <a:pt x="139" y="74"/>
                  </a:lnTo>
                  <a:lnTo>
                    <a:pt x="145" y="71"/>
                  </a:lnTo>
                  <a:lnTo>
                    <a:pt x="151" y="68"/>
                  </a:lnTo>
                  <a:lnTo>
                    <a:pt x="155" y="67"/>
                  </a:lnTo>
                  <a:lnTo>
                    <a:pt x="155" y="80"/>
                  </a:lnTo>
                  <a:lnTo>
                    <a:pt x="152" y="97"/>
                  </a:lnTo>
                  <a:lnTo>
                    <a:pt x="149" y="115"/>
                  </a:lnTo>
                  <a:lnTo>
                    <a:pt x="145" y="128"/>
                  </a:lnTo>
                  <a:lnTo>
                    <a:pt x="143" y="134"/>
                  </a:lnTo>
                  <a:lnTo>
                    <a:pt x="144" y="136"/>
                  </a:lnTo>
                  <a:lnTo>
                    <a:pt x="147" y="135"/>
                  </a:lnTo>
                  <a:lnTo>
                    <a:pt x="150" y="128"/>
                  </a:lnTo>
                  <a:lnTo>
                    <a:pt x="156" y="115"/>
                  </a:lnTo>
                  <a:lnTo>
                    <a:pt x="163" y="98"/>
                  </a:lnTo>
                  <a:lnTo>
                    <a:pt x="167" y="79"/>
                  </a:lnTo>
                  <a:lnTo>
                    <a:pt x="167" y="61"/>
                  </a:lnTo>
                  <a:lnTo>
                    <a:pt x="177" y="54"/>
                  </a:lnTo>
                  <a:lnTo>
                    <a:pt x="183" y="46"/>
                  </a:lnTo>
                  <a:lnTo>
                    <a:pt x="189" y="41"/>
                  </a:lnTo>
                  <a:lnTo>
                    <a:pt x="194" y="36"/>
                  </a:lnTo>
                  <a:lnTo>
                    <a:pt x="196" y="34"/>
                  </a:lnTo>
                  <a:lnTo>
                    <a:pt x="200" y="32"/>
                  </a:lnTo>
                  <a:lnTo>
                    <a:pt x="201" y="35"/>
                  </a:lnTo>
                  <a:lnTo>
                    <a:pt x="201" y="41"/>
                  </a:lnTo>
                  <a:lnTo>
                    <a:pt x="200" y="53"/>
                  </a:lnTo>
                  <a:lnTo>
                    <a:pt x="198" y="72"/>
                  </a:lnTo>
                  <a:lnTo>
                    <a:pt x="197" y="91"/>
                  </a:lnTo>
                  <a:lnTo>
                    <a:pt x="195" y="104"/>
                  </a:lnTo>
                  <a:lnTo>
                    <a:pt x="203" y="88"/>
                  </a:lnTo>
                  <a:lnTo>
                    <a:pt x="209" y="64"/>
                  </a:lnTo>
                  <a:lnTo>
                    <a:pt x="213" y="37"/>
                  </a:lnTo>
                  <a:lnTo>
                    <a:pt x="216" y="16"/>
                  </a:lnTo>
                  <a:close/>
                </a:path>
              </a:pathLst>
            </a:custGeom>
            <a:solidFill>
              <a:srgbClr val="990000"/>
            </a:solidFill>
            <a:ln w="9525">
              <a:noFill/>
              <a:round/>
              <a:headEnd/>
              <a:tailEnd/>
            </a:ln>
          </p:spPr>
          <p:txBody>
            <a:bodyPr/>
            <a:lstStyle/>
            <a:p>
              <a:endParaRPr lang="en-US"/>
            </a:p>
          </p:txBody>
        </p:sp>
        <p:sp>
          <p:nvSpPr>
            <p:cNvPr id="5406" name="Freeform 286"/>
            <p:cNvSpPr>
              <a:spLocks/>
            </p:cNvSpPr>
            <p:nvPr/>
          </p:nvSpPr>
          <p:spPr bwMode="auto">
            <a:xfrm>
              <a:off x="2578" y="625"/>
              <a:ext cx="86" cy="82"/>
            </a:xfrm>
            <a:custGeom>
              <a:avLst/>
              <a:gdLst/>
              <a:ahLst/>
              <a:cxnLst>
                <a:cxn ang="0">
                  <a:pos x="168" y="162"/>
                </a:cxn>
                <a:cxn ang="0">
                  <a:pos x="172" y="157"/>
                </a:cxn>
                <a:cxn ang="0">
                  <a:pos x="166" y="148"/>
                </a:cxn>
                <a:cxn ang="0">
                  <a:pos x="156" y="135"/>
                </a:cxn>
                <a:cxn ang="0">
                  <a:pos x="154" y="116"/>
                </a:cxn>
                <a:cxn ang="0">
                  <a:pos x="148" y="76"/>
                </a:cxn>
                <a:cxn ang="0">
                  <a:pos x="141" y="58"/>
                </a:cxn>
                <a:cxn ang="0">
                  <a:pos x="136" y="57"/>
                </a:cxn>
                <a:cxn ang="0">
                  <a:pos x="140" y="75"/>
                </a:cxn>
                <a:cxn ang="0">
                  <a:pos x="141" y="108"/>
                </a:cxn>
                <a:cxn ang="0">
                  <a:pos x="135" y="117"/>
                </a:cxn>
                <a:cxn ang="0">
                  <a:pos x="126" y="111"/>
                </a:cxn>
                <a:cxn ang="0">
                  <a:pos x="116" y="104"/>
                </a:cxn>
                <a:cxn ang="0">
                  <a:pos x="107" y="97"/>
                </a:cxn>
                <a:cxn ang="0">
                  <a:pos x="101" y="83"/>
                </a:cxn>
                <a:cxn ang="0">
                  <a:pos x="94" y="52"/>
                </a:cxn>
                <a:cxn ang="0">
                  <a:pos x="92" y="30"/>
                </a:cxn>
                <a:cxn ang="0">
                  <a:pos x="90" y="13"/>
                </a:cxn>
                <a:cxn ang="0">
                  <a:pos x="84" y="4"/>
                </a:cxn>
                <a:cxn ang="0">
                  <a:pos x="84" y="10"/>
                </a:cxn>
                <a:cxn ang="0">
                  <a:pos x="87" y="25"/>
                </a:cxn>
                <a:cxn ang="0">
                  <a:pos x="84" y="38"/>
                </a:cxn>
                <a:cxn ang="0">
                  <a:pos x="83" y="52"/>
                </a:cxn>
                <a:cxn ang="0">
                  <a:pos x="87" y="75"/>
                </a:cxn>
                <a:cxn ang="0">
                  <a:pos x="76" y="73"/>
                </a:cxn>
                <a:cxn ang="0">
                  <a:pos x="51" y="46"/>
                </a:cxn>
                <a:cxn ang="0">
                  <a:pos x="26" y="21"/>
                </a:cxn>
                <a:cxn ang="0">
                  <a:pos x="7" y="4"/>
                </a:cxn>
                <a:cxn ang="0">
                  <a:pos x="5" y="7"/>
                </a:cxn>
                <a:cxn ang="0">
                  <a:pos x="17" y="23"/>
                </a:cxn>
                <a:cxn ang="0">
                  <a:pos x="29" y="41"/>
                </a:cxn>
                <a:cxn ang="0">
                  <a:pos x="38" y="53"/>
                </a:cxn>
                <a:cxn ang="0">
                  <a:pos x="44" y="61"/>
                </a:cxn>
                <a:cxn ang="0">
                  <a:pos x="53" y="72"/>
                </a:cxn>
                <a:cxn ang="0">
                  <a:pos x="65" y="82"/>
                </a:cxn>
                <a:cxn ang="0">
                  <a:pos x="76" y="90"/>
                </a:cxn>
                <a:cxn ang="0">
                  <a:pos x="75" y="93"/>
                </a:cxn>
                <a:cxn ang="0">
                  <a:pos x="65" y="93"/>
                </a:cxn>
                <a:cxn ang="0">
                  <a:pos x="53" y="90"/>
                </a:cxn>
                <a:cxn ang="0">
                  <a:pos x="44" y="87"/>
                </a:cxn>
                <a:cxn ang="0">
                  <a:pos x="36" y="81"/>
                </a:cxn>
                <a:cxn ang="0">
                  <a:pos x="29" y="83"/>
                </a:cxn>
                <a:cxn ang="0">
                  <a:pos x="37" y="91"/>
                </a:cxn>
                <a:cxn ang="0">
                  <a:pos x="52" y="99"/>
                </a:cxn>
                <a:cxn ang="0">
                  <a:pos x="72" y="106"/>
                </a:cxn>
                <a:cxn ang="0">
                  <a:pos x="91" y="111"/>
                </a:cxn>
                <a:cxn ang="0">
                  <a:pos x="104" y="112"/>
                </a:cxn>
                <a:cxn ang="0">
                  <a:pos x="114" y="118"/>
                </a:cxn>
                <a:cxn ang="0">
                  <a:pos x="124" y="125"/>
                </a:cxn>
                <a:cxn ang="0">
                  <a:pos x="132" y="132"/>
                </a:cxn>
                <a:cxn ang="0">
                  <a:pos x="130" y="137"/>
                </a:cxn>
                <a:cxn ang="0">
                  <a:pos x="117" y="141"/>
                </a:cxn>
                <a:cxn ang="0">
                  <a:pos x="101" y="143"/>
                </a:cxn>
                <a:cxn ang="0">
                  <a:pos x="87" y="143"/>
                </a:cxn>
                <a:cxn ang="0">
                  <a:pos x="74" y="142"/>
                </a:cxn>
                <a:cxn ang="0">
                  <a:pos x="72" y="146"/>
                </a:cxn>
                <a:cxn ang="0">
                  <a:pos x="90" y="150"/>
                </a:cxn>
                <a:cxn ang="0">
                  <a:pos x="110" y="151"/>
                </a:cxn>
                <a:cxn ang="0">
                  <a:pos x="128" y="150"/>
                </a:cxn>
                <a:cxn ang="0">
                  <a:pos x="144" y="149"/>
                </a:cxn>
                <a:cxn ang="0">
                  <a:pos x="155" y="150"/>
                </a:cxn>
                <a:cxn ang="0">
                  <a:pos x="164" y="159"/>
                </a:cxn>
              </a:cxnLst>
              <a:rect l="0" t="0" r="r" b="b"/>
              <a:pathLst>
                <a:path w="173" h="165">
                  <a:moveTo>
                    <a:pt x="167" y="165"/>
                  </a:moveTo>
                  <a:lnTo>
                    <a:pt x="168" y="162"/>
                  </a:lnTo>
                  <a:lnTo>
                    <a:pt x="170" y="159"/>
                  </a:lnTo>
                  <a:lnTo>
                    <a:pt x="172" y="157"/>
                  </a:lnTo>
                  <a:lnTo>
                    <a:pt x="173" y="155"/>
                  </a:lnTo>
                  <a:lnTo>
                    <a:pt x="166" y="148"/>
                  </a:lnTo>
                  <a:lnTo>
                    <a:pt x="159" y="141"/>
                  </a:lnTo>
                  <a:lnTo>
                    <a:pt x="156" y="135"/>
                  </a:lnTo>
                  <a:lnTo>
                    <a:pt x="155" y="128"/>
                  </a:lnTo>
                  <a:lnTo>
                    <a:pt x="154" y="116"/>
                  </a:lnTo>
                  <a:lnTo>
                    <a:pt x="151" y="96"/>
                  </a:lnTo>
                  <a:lnTo>
                    <a:pt x="148" y="76"/>
                  </a:lnTo>
                  <a:lnTo>
                    <a:pt x="144" y="64"/>
                  </a:lnTo>
                  <a:lnTo>
                    <a:pt x="141" y="58"/>
                  </a:lnTo>
                  <a:lnTo>
                    <a:pt x="137" y="55"/>
                  </a:lnTo>
                  <a:lnTo>
                    <a:pt x="136" y="57"/>
                  </a:lnTo>
                  <a:lnTo>
                    <a:pt x="137" y="63"/>
                  </a:lnTo>
                  <a:lnTo>
                    <a:pt x="140" y="75"/>
                  </a:lnTo>
                  <a:lnTo>
                    <a:pt x="141" y="91"/>
                  </a:lnTo>
                  <a:lnTo>
                    <a:pt x="141" y="108"/>
                  </a:lnTo>
                  <a:lnTo>
                    <a:pt x="140" y="119"/>
                  </a:lnTo>
                  <a:lnTo>
                    <a:pt x="135" y="117"/>
                  </a:lnTo>
                  <a:lnTo>
                    <a:pt x="130" y="113"/>
                  </a:lnTo>
                  <a:lnTo>
                    <a:pt x="126" y="111"/>
                  </a:lnTo>
                  <a:lnTo>
                    <a:pt x="121" y="108"/>
                  </a:lnTo>
                  <a:lnTo>
                    <a:pt x="116" y="104"/>
                  </a:lnTo>
                  <a:lnTo>
                    <a:pt x="112" y="101"/>
                  </a:lnTo>
                  <a:lnTo>
                    <a:pt x="107" y="97"/>
                  </a:lnTo>
                  <a:lnTo>
                    <a:pt x="105" y="94"/>
                  </a:lnTo>
                  <a:lnTo>
                    <a:pt x="101" y="83"/>
                  </a:lnTo>
                  <a:lnTo>
                    <a:pt x="97" y="68"/>
                  </a:lnTo>
                  <a:lnTo>
                    <a:pt x="94" y="52"/>
                  </a:lnTo>
                  <a:lnTo>
                    <a:pt x="92" y="40"/>
                  </a:lnTo>
                  <a:lnTo>
                    <a:pt x="92" y="30"/>
                  </a:lnTo>
                  <a:lnTo>
                    <a:pt x="91" y="21"/>
                  </a:lnTo>
                  <a:lnTo>
                    <a:pt x="90" y="13"/>
                  </a:lnTo>
                  <a:lnTo>
                    <a:pt x="87" y="7"/>
                  </a:lnTo>
                  <a:lnTo>
                    <a:pt x="84" y="4"/>
                  </a:lnTo>
                  <a:lnTo>
                    <a:pt x="83" y="5"/>
                  </a:lnTo>
                  <a:lnTo>
                    <a:pt x="84" y="10"/>
                  </a:lnTo>
                  <a:lnTo>
                    <a:pt x="86" y="16"/>
                  </a:lnTo>
                  <a:lnTo>
                    <a:pt x="87" y="25"/>
                  </a:lnTo>
                  <a:lnTo>
                    <a:pt x="86" y="31"/>
                  </a:lnTo>
                  <a:lnTo>
                    <a:pt x="84" y="38"/>
                  </a:lnTo>
                  <a:lnTo>
                    <a:pt x="83" y="44"/>
                  </a:lnTo>
                  <a:lnTo>
                    <a:pt x="83" y="52"/>
                  </a:lnTo>
                  <a:lnTo>
                    <a:pt x="84" y="64"/>
                  </a:lnTo>
                  <a:lnTo>
                    <a:pt x="87" y="75"/>
                  </a:lnTo>
                  <a:lnTo>
                    <a:pt x="88" y="83"/>
                  </a:lnTo>
                  <a:lnTo>
                    <a:pt x="76" y="73"/>
                  </a:lnTo>
                  <a:lnTo>
                    <a:pt x="64" y="60"/>
                  </a:lnTo>
                  <a:lnTo>
                    <a:pt x="51" y="46"/>
                  </a:lnTo>
                  <a:lnTo>
                    <a:pt x="38" y="34"/>
                  </a:lnTo>
                  <a:lnTo>
                    <a:pt x="26" y="21"/>
                  </a:lnTo>
                  <a:lnTo>
                    <a:pt x="15" y="11"/>
                  </a:lnTo>
                  <a:lnTo>
                    <a:pt x="7" y="4"/>
                  </a:lnTo>
                  <a:lnTo>
                    <a:pt x="0" y="0"/>
                  </a:lnTo>
                  <a:lnTo>
                    <a:pt x="5" y="7"/>
                  </a:lnTo>
                  <a:lnTo>
                    <a:pt x="11" y="15"/>
                  </a:lnTo>
                  <a:lnTo>
                    <a:pt x="17" y="23"/>
                  </a:lnTo>
                  <a:lnTo>
                    <a:pt x="23" y="33"/>
                  </a:lnTo>
                  <a:lnTo>
                    <a:pt x="29" y="41"/>
                  </a:lnTo>
                  <a:lnTo>
                    <a:pt x="34" y="48"/>
                  </a:lnTo>
                  <a:lnTo>
                    <a:pt x="38" y="53"/>
                  </a:lnTo>
                  <a:lnTo>
                    <a:pt x="41" y="58"/>
                  </a:lnTo>
                  <a:lnTo>
                    <a:pt x="44" y="61"/>
                  </a:lnTo>
                  <a:lnTo>
                    <a:pt x="48" y="66"/>
                  </a:lnTo>
                  <a:lnTo>
                    <a:pt x="53" y="72"/>
                  </a:lnTo>
                  <a:lnTo>
                    <a:pt x="59" y="76"/>
                  </a:lnTo>
                  <a:lnTo>
                    <a:pt x="65" y="82"/>
                  </a:lnTo>
                  <a:lnTo>
                    <a:pt x="71" y="87"/>
                  </a:lnTo>
                  <a:lnTo>
                    <a:pt x="76" y="90"/>
                  </a:lnTo>
                  <a:lnTo>
                    <a:pt x="80" y="93"/>
                  </a:lnTo>
                  <a:lnTo>
                    <a:pt x="75" y="93"/>
                  </a:lnTo>
                  <a:lnTo>
                    <a:pt x="71" y="93"/>
                  </a:lnTo>
                  <a:lnTo>
                    <a:pt x="65" y="93"/>
                  </a:lnTo>
                  <a:lnTo>
                    <a:pt x="59" y="91"/>
                  </a:lnTo>
                  <a:lnTo>
                    <a:pt x="53" y="90"/>
                  </a:lnTo>
                  <a:lnTo>
                    <a:pt x="48" y="88"/>
                  </a:lnTo>
                  <a:lnTo>
                    <a:pt x="44" y="87"/>
                  </a:lnTo>
                  <a:lnTo>
                    <a:pt x="41" y="84"/>
                  </a:lnTo>
                  <a:lnTo>
                    <a:pt x="36" y="81"/>
                  </a:lnTo>
                  <a:lnTo>
                    <a:pt x="31" y="81"/>
                  </a:lnTo>
                  <a:lnTo>
                    <a:pt x="29" y="83"/>
                  </a:lnTo>
                  <a:lnTo>
                    <a:pt x="33" y="88"/>
                  </a:lnTo>
                  <a:lnTo>
                    <a:pt x="37" y="91"/>
                  </a:lnTo>
                  <a:lnTo>
                    <a:pt x="44" y="95"/>
                  </a:lnTo>
                  <a:lnTo>
                    <a:pt x="52" y="99"/>
                  </a:lnTo>
                  <a:lnTo>
                    <a:pt x="61" y="103"/>
                  </a:lnTo>
                  <a:lnTo>
                    <a:pt x="72" y="106"/>
                  </a:lnTo>
                  <a:lnTo>
                    <a:pt x="81" y="109"/>
                  </a:lnTo>
                  <a:lnTo>
                    <a:pt x="91" y="111"/>
                  </a:lnTo>
                  <a:lnTo>
                    <a:pt x="99" y="111"/>
                  </a:lnTo>
                  <a:lnTo>
                    <a:pt x="104" y="112"/>
                  </a:lnTo>
                  <a:lnTo>
                    <a:pt x="109" y="114"/>
                  </a:lnTo>
                  <a:lnTo>
                    <a:pt x="114" y="118"/>
                  </a:lnTo>
                  <a:lnTo>
                    <a:pt x="119" y="121"/>
                  </a:lnTo>
                  <a:lnTo>
                    <a:pt x="124" y="125"/>
                  </a:lnTo>
                  <a:lnTo>
                    <a:pt x="128" y="128"/>
                  </a:lnTo>
                  <a:lnTo>
                    <a:pt x="132" y="132"/>
                  </a:lnTo>
                  <a:lnTo>
                    <a:pt x="135" y="135"/>
                  </a:lnTo>
                  <a:lnTo>
                    <a:pt x="130" y="137"/>
                  </a:lnTo>
                  <a:lnTo>
                    <a:pt x="124" y="140"/>
                  </a:lnTo>
                  <a:lnTo>
                    <a:pt x="117" y="141"/>
                  </a:lnTo>
                  <a:lnTo>
                    <a:pt x="109" y="142"/>
                  </a:lnTo>
                  <a:lnTo>
                    <a:pt x="101" y="143"/>
                  </a:lnTo>
                  <a:lnTo>
                    <a:pt x="94" y="143"/>
                  </a:lnTo>
                  <a:lnTo>
                    <a:pt x="87" y="143"/>
                  </a:lnTo>
                  <a:lnTo>
                    <a:pt x="81" y="142"/>
                  </a:lnTo>
                  <a:lnTo>
                    <a:pt x="74" y="142"/>
                  </a:lnTo>
                  <a:lnTo>
                    <a:pt x="69" y="143"/>
                  </a:lnTo>
                  <a:lnTo>
                    <a:pt x="72" y="146"/>
                  </a:lnTo>
                  <a:lnTo>
                    <a:pt x="82" y="149"/>
                  </a:lnTo>
                  <a:lnTo>
                    <a:pt x="90" y="150"/>
                  </a:lnTo>
                  <a:lnTo>
                    <a:pt x="99" y="151"/>
                  </a:lnTo>
                  <a:lnTo>
                    <a:pt x="110" y="151"/>
                  </a:lnTo>
                  <a:lnTo>
                    <a:pt x="119" y="150"/>
                  </a:lnTo>
                  <a:lnTo>
                    <a:pt x="128" y="150"/>
                  </a:lnTo>
                  <a:lnTo>
                    <a:pt x="137" y="150"/>
                  </a:lnTo>
                  <a:lnTo>
                    <a:pt x="144" y="149"/>
                  </a:lnTo>
                  <a:lnTo>
                    <a:pt x="149" y="149"/>
                  </a:lnTo>
                  <a:lnTo>
                    <a:pt x="155" y="150"/>
                  </a:lnTo>
                  <a:lnTo>
                    <a:pt x="160" y="155"/>
                  </a:lnTo>
                  <a:lnTo>
                    <a:pt x="164" y="159"/>
                  </a:lnTo>
                  <a:lnTo>
                    <a:pt x="167" y="165"/>
                  </a:lnTo>
                  <a:close/>
                </a:path>
              </a:pathLst>
            </a:custGeom>
            <a:solidFill>
              <a:srgbClr val="990000"/>
            </a:solidFill>
            <a:ln w="9525">
              <a:noFill/>
              <a:round/>
              <a:headEnd/>
              <a:tailEnd/>
            </a:ln>
          </p:spPr>
          <p:txBody>
            <a:bodyPr/>
            <a:lstStyle/>
            <a:p>
              <a:endParaRPr lang="en-US"/>
            </a:p>
          </p:txBody>
        </p:sp>
        <p:sp>
          <p:nvSpPr>
            <p:cNvPr id="5407" name="Freeform 287"/>
            <p:cNvSpPr>
              <a:spLocks/>
            </p:cNvSpPr>
            <p:nvPr/>
          </p:nvSpPr>
          <p:spPr bwMode="auto">
            <a:xfrm>
              <a:off x="2706" y="594"/>
              <a:ext cx="54" cy="125"/>
            </a:xfrm>
            <a:custGeom>
              <a:avLst/>
              <a:gdLst/>
              <a:ahLst/>
              <a:cxnLst>
                <a:cxn ang="0">
                  <a:pos x="12" y="206"/>
                </a:cxn>
                <a:cxn ang="0">
                  <a:pos x="20" y="196"/>
                </a:cxn>
                <a:cxn ang="0">
                  <a:pos x="25" y="199"/>
                </a:cxn>
                <a:cxn ang="0">
                  <a:pos x="29" y="178"/>
                </a:cxn>
                <a:cxn ang="0">
                  <a:pos x="12" y="141"/>
                </a:cxn>
                <a:cxn ang="0">
                  <a:pos x="1" y="103"/>
                </a:cxn>
                <a:cxn ang="0">
                  <a:pos x="5" y="104"/>
                </a:cxn>
                <a:cxn ang="0">
                  <a:pos x="24" y="144"/>
                </a:cxn>
                <a:cxn ang="0">
                  <a:pos x="42" y="118"/>
                </a:cxn>
                <a:cxn ang="0">
                  <a:pos x="40" y="70"/>
                </a:cxn>
                <a:cxn ang="0">
                  <a:pos x="39" y="29"/>
                </a:cxn>
                <a:cxn ang="0">
                  <a:pos x="44" y="30"/>
                </a:cxn>
                <a:cxn ang="0">
                  <a:pos x="45" y="54"/>
                </a:cxn>
                <a:cxn ang="0">
                  <a:pos x="55" y="54"/>
                </a:cxn>
                <a:cxn ang="0">
                  <a:pos x="81" y="2"/>
                </a:cxn>
                <a:cxn ang="0">
                  <a:pos x="86" y="4"/>
                </a:cxn>
                <a:cxn ang="0">
                  <a:pos x="69" y="37"/>
                </a:cxn>
                <a:cxn ang="0">
                  <a:pos x="67" y="68"/>
                </a:cxn>
                <a:cxn ang="0">
                  <a:pos x="90" y="59"/>
                </a:cxn>
                <a:cxn ang="0">
                  <a:pos x="96" y="58"/>
                </a:cxn>
                <a:cxn ang="0">
                  <a:pos x="85" y="67"/>
                </a:cxn>
                <a:cxn ang="0">
                  <a:pos x="69" y="77"/>
                </a:cxn>
                <a:cxn ang="0">
                  <a:pos x="58" y="85"/>
                </a:cxn>
                <a:cxn ang="0">
                  <a:pos x="47" y="143"/>
                </a:cxn>
                <a:cxn ang="0">
                  <a:pos x="60" y="152"/>
                </a:cxn>
                <a:cxn ang="0">
                  <a:pos x="83" y="149"/>
                </a:cxn>
                <a:cxn ang="0">
                  <a:pos x="98" y="143"/>
                </a:cxn>
                <a:cxn ang="0">
                  <a:pos x="103" y="142"/>
                </a:cxn>
                <a:cxn ang="0">
                  <a:pos x="90" y="151"/>
                </a:cxn>
                <a:cxn ang="0">
                  <a:pos x="65" y="163"/>
                </a:cxn>
                <a:cxn ang="0">
                  <a:pos x="46" y="171"/>
                </a:cxn>
                <a:cxn ang="0">
                  <a:pos x="37" y="194"/>
                </a:cxn>
                <a:cxn ang="0">
                  <a:pos x="45" y="205"/>
                </a:cxn>
                <a:cxn ang="0">
                  <a:pos x="63" y="201"/>
                </a:cxn>
                <a:cxn ang="0">
                  <a:pos x="83" y="191"/>
                </a:cxn>
                <a:cxn ang="0">
                  <a:pos x="98" y="183"/>
                </a:cxn>
                <a:cxn ang="0">
                  <a:pos x="107" y="176"/>
                </a:cxn>
                <a:cxn ang="0">
                  <a:pos x="100" y="189"/>
                </a:cxn>
                <a:cxn ang="0">
                  <a:pos x="86" y="208"/>
                </a:cxn>
                <a:cxn ang="0">
                  <a:pos x="72" y="224"/>
                </a:cxn>
                <a:cxn ang="0">
                  <a:pos x="66" y="219"/>
                </a:cxn>
                <a:cxn ang="0">
                  <a:pos x="55" y="208"/>
                </a:cxn>
                <a:cxn ang="0">
                  <a:pos x="29" y="211"/>
                </a:cxn>
                <a:cxn ang="0">
                  <a:pos x="23" y="226"/>
                </a:cxn>
                <a:cxn ang="0">
                  <a:pos x="12" y="243"/>
                </a:cxn>
                <a:cxn ang="0">
                  <a:pos x="8" y="242"/>
                </a:cxn>
                <a:cxn ang="0">
                  <a:pos x="16" y="221"/>
                </a:cxn>
                <a:cxn ang="0">
                  <a:pos x="6" y="214"/>
                </a:cxn>
              </a:cxnLst>
              <a:rect l="0" t="0" r="r" b="b"/>
              <a:pathLst>
                <a:path w="107" h="250">
                  <a:moveTo>
                    <a:pt x="0" y="216"/>
                  </a:moveTo>
                  <a:lnTo>
                    <a:pt x="7" y="211"/>
                  </a:lnTo>
                  <a:lnTo>
                    <a:pt x="12" y="206"/>
                  </a:lnTo>
                  <a:lnTo>
                    <a:pt x="15" y="199"/>
                  </a:lnTo>
                  <a:lnTo>
                    <a:pt x="17" y="194"/>
                  </a:lnTo>
                  <a:lnTo>
                    <a:pt x="20" y="196"/>
                  </a:lnTo>
                  <a:lnTo>
                    <a:pt x="22" y="198"/>
                  </a:lnTo>
                  <a:lnTo>
                    <a:pt x="23" y="198"/>
                  </a:lnTo>
                  <a:lnTo>
                    <a:pt x="25" y="199"/>
                  </a:lnTo>
                  <a:lnTo>
                    <a:pt x="27" y="196"/>
                  </a:lnTo>
                  <a:lnTo>
                    <a:pt x="29" y="187"/>
                  </a:lnTo>
                  <a:lnTo>
                    <a:pt x="29" y="178"/>
                  </a:lnTo>
                  <a:lnTo>
                    <a:pt x="28" y="172"/>
                  </a:lnTo>
                  <a:lnTo>
                    <a:pt x="21" y="160"/>
                  </a:lnTo>
                  <a:lnTo>
                    <a:pt x="12" y="141"/>
                  </a:lnTo>
                  <a:lnTo>
                    <a:pt x="4" y="121"/>
                  </a:lnTo>
                  <a:lnTo>
                    <a:pt x="0" y="110"/>
                  </a:lnTo>
                  <a:lnTo>
                    <a:pt x="1" y="103"/>
                  </a:lnTo>
                  <a:lnTo>
                    <a:pt x="2" y="98"/>
                  </a:lnTo>
                  <a:lnTo>
                    <a:pt x="4" y="99"/>
                  </a:lnTo>
                  <a:lnTo>
                    <a:pt x="5" y="104"/>
                  </a:lnTo>
                  <a:lnTo>
                    <a:pt x="8" y="115"/>
                  </a:lnTo>
                  <a:lnTo>
                    <a:pt x="15" y="130"/>
                  </a:lnTo>
                  <a:lnTo>
                    <a:pt x="24" y="144"/>
                  </a:lnTo>
                  <a:lnTo>
                    <a:pt x="32" y="152"/>
                  </a:lnTo>
                  <a:lnTo>
                    <a:pt x="37" y="138"/>
                  </a:lnTo>
                  <a:lnTo>
                    <a:pt x="42" y="118"/>
                  </a:lnTo>
                  <a:lnTo>
                    <a:pt x="44" y="97"/>
                  </a:lnTo>
                  <a:lnTo>
                    <a:pt x="43" y="83"/>
                  </a:lnTo>
                  <a:lnTo>
                    <a:pt x="40" y="70"/>
                  </a:lnTo>
                  <a:lnTo>
                    <a:pt x="38" y="54"/>
                  </a:lnTo>
                  <a:lnTo>
                    <a:pt x="38" y="39"/>
                  </a:lnTo>
                  <a:lnTo>
                    <a:pt x="39" y="29"/>
                  </a:lnTo>
                  <a:lnTo>
                    <a:pt x="42" y="25"/>
                  </a:lnTo>
                  <a:lnTo>
                    <a:pt x="43" y="25"/>
                  </a:lnTo>
                  <a:lnTo>
                    <a:pt x="44" y="30"/>
                  </a:lnTo>
                  <a:lnTo>
                    <a:pt x="43" y="36"/>
                  </a:lnTo>
                  <a:lnTo>
                    <a:pt x="43" y="44"/>
                  </a:lnTo>
                  <a:lnTo>
                    <a:pt x="45" y="54"/>
                  </a:lnTo>
                  <a:lnTo>
                    <a:pt x="47" y="65"/>
                  </a:lnTo>
                  <a:lnTo>
                    <a:pt x="50" y="70"/>
                  </a:lnTo>
                  <a:lnTo>
                    <a:pt x="55" y="54"/>
                  </a:lnTo>
                  <a:lnTo>
                    <a:pt x="62" y="34"/>
                  </a:lnTo>
                  <a:lnTo>
                    <a:pt x="70" y="15"/>
                  </a:lnTo>
                  <a:lnTo>
                    <a:pt x="81" y="2"/>
                  </a:lnTo>
                  <a:lnTo>
                    <a:pt x="85" y="0"/>
                  </a:lnTo>
                  <a:lnTo>
                    <a:pt x="88" y="0"/>
                  </a:lnTo>
                  <a:lnTo>
                    <a:pt x="86" y="4"/>
                  </a:lnTo>
                  <a:lnTo>
                    <a:pt x="82" y="7"/>
                  </a:lnTo>
                  <a:lnTo>
                    <a:pt x="76" y="19"/>
                  </a:lnTo>
                  <a:lnTo>
                    <a:pt x="69" y="37"/>
                  </a:lnTo>
                  <a:lnTo>
                    <a:pt x="63" y="57"/>
                  </a:lnTo>
                  <a:lnTo>
                    <a:pt x="60" y="69"/>
                  </a:lnTo>
                  <a:lnTo>
                    <a:pt x="67" y="68"/>
                  </a:lnTo>
                  <a:lnTo>
                    <a:pt x="76" y="66"/>
                  </a:lnTo>
                  <a:lnTo>
                    <a:pt x="84" y="62"/>
                  </a:lnTo>
                  <a:lnTo>
                    <a:pt x="90" y="59"/>
                  </a:lnTo>
                  <a:lnTo>
                    <a:pt x="93" y="55"/>
                  </a:lnTo>
                  <a:lnTo>
                    <a:pt x="96" y="55"/>
                  </a:lnTo>
                  <a:lnTo>
                    <a:pt x="96" y="58"/>
                  </a:lnTo>
                  <a:lnTo>
                    <a:pt x="92" y="61"/>
                  </a:lnTo>
                  <a:lnTo>
                    <a:pt x="89" y="64"/>
                  </a:lnTo>
                  <a:lnTo>
                    <a:pt x="85" y="67"/>
                  </a:lnTo>
                  <a:lnTo>
                    <a:pt x="81" y="70"/>
                  </a:lnTo>
                  <a:lnTo>
                    <a:pt x="75" y="74"/>
                  </a:lnTo>
                  <a:lnTo>
                    <a:pt x="69" y="77"/>
                  </a:lnTo>
                  <a:lnTo>
                    <a:pt x="65" y="81"/>
                  </a:lnTo>
                  <a:lnTo>
                    <a:pt x="61" y="83"/>
                  </a:lnTo>
                  <a:lnTo>
                    <a:pt x="58" y="85"/>
                  </a:lnTo>
                  <a:lnTo>
                    <a:pt x="55" y="104"/>
                  </a:lnTo>
                  <a:lnTo>
                    <a:pt x="51" y="125"/>
                  </a:lnTo>
                  <a:lnTo>
                    <a:pt x="47" y="143"/>
                  </a:lnTo>
                  <a:lnTo>
                    <a:pt x="44" y="153"/>
                  </a:lnTo>
                  <a:lnTo>
                    <a:pt x="52" y="153"/>
                  </a:lnTo>
                  <a:lnTo>
                    <a:pt x="60" y="152"/>
                  </a:lnTo>
                  <a:lnTo>
                    <a:pt x="68" y="151"/>
                  </a:lnTo>
                  <a:lnTo>
                    <a:pt x="76" y="150"/>
                  </a:lnTo>
                  <a:lnTo>
                    <a:pt x="83" y="149"/>
                  </a:lnTo>
                  <a:lnTo>
                    <a:pt x="90" y="146"/>
                  </a:lnTo>
                  <a:lnTo>
                    <a:pt x="95" y="145"/>
                  </a:lnTo>
                  <a:lnTo>
                    <a:pt x="98" y="143"/>
                  </a:lnTo>
                  <a:lnTo>
                    <a:pt x="101" y="141"/>
                  </a:lnTo>
                  <a:lnTo>
                    <a:pt x="103" y="141"/>
                  </a:lnTo>
                  <a:lnTo>
                    <a:pt x="103" y="142"/>
                  </a:lnTo>
                  <a:lnTo>
                    <a:pt x="99" y="145"/>
                  </a:lnTo>
                  <a:lnTo>
                    <a:pt x="96" y="148"/>
                  </a:lnTo>
                  <a:lnTo>
                    <a:pt x="90" y="151"/>
                  </a:lnTo>
                  <a:lnTo>
                    <a:pt x="82" y="156"/>
                  </a:lnTo>
                  <a:lnTo>
                    <a:pt x="74" y="159"/>
                  </a:lnTo>
                  <a:lnTo>
                    <a:pt x="65" y="163"/>
                  </a:lnTo>
                  <a:lnTo>
                    <a:pt x="57" y="166"/>
                  </a:lnTo>
                  <a:lnTo>
                    <a:pt x="51" y="170"/>
                  </a:lnTo>
                  <a:lnTo>
                    <a:pt x="46" y="171"/>
                  </a:lnTo>
                  <a:lnTo>
                    <a:pt x="42" y="175"/>
                  </a:lnTo>
                  <a:lnTo>
                    <a:pt x="38" y="184"/>
                  </a:lnTo>
                  <a:lnTo>
                    <a:pt x="37" y="194"/>
                  </a:lnTo>
                  <a:lnTo>
                    <a:pt x="36" y="201"/>
                  </a:lnTo>
                  <a:lnTo>
                    <a:pt x="38" y="204"/>
                  </a:lnTo>
                  <a:lnTo>
                    <a:pt x="45" y="205"/>
                  </a:lnTo>
                  <a:lnTo>
                    <a:pt x="52" y="205"/>
                  </a:lnTo>
                  <a:lnTo>
                    <a:pt x="58" y="204"/>
                  </a:lnTo>
                  <a:lnTo>
                    <a:pt x="63" y="201"/>
                  </a:lnTo>
                  <a:lnTo>
                    <a:pt x="70" y="198"/>
                  </a:lnTo>
                  <a:lnTo>
                    <a:pt x="77" y="195"/>
                  </a:lnTo>
                  <a:lnTo>
                    <a:pt x="83" y="191"/>
                  </a:lnTo>
                  <a:lnTo>
                    <a:pt x="89" y="189"/>
                  </a:lnTo>
                  <a:lnTo>
                    <a:pt x="93" y="186"/>
                  </a:lnTo>
                  <a:lnTo>
                    <a:pt x="98" y="183"/>
                  </a:lnTo>
                  <a:lnTo>
                    <a:pt x="100" y="181"/>
                  </a:lnTo>
                  <a:lnTo>
                    <a:pt x="104" y="178"/>
                  </a:lnTo>
                  <a:lnTo>
                    <a:pt x="107" y="176"/>
                  </a:lnTo>
                  <a:lnTo>
                    <a:pt x="107" y="179"/>
                  </a:lnTo>
                  <a:lnTo>
                    <a:pt x="104" y="184"/>
                  </a:lnTo>
                  <a:lnTo>
                    <a:pt x="100" y="189"/>
                  </a:lnTo>
                  <a:lnTo>
                    <a:pt x="96" y="195"/>
                  </a:lnTo>
                  <a:lnTo>
                    <a:pt x="91" y="201"/>
                  </a:lnTo>
                  <a:lnTo>
                    <a:pt x="86" y="208"/>
                  </a:lnTo>
                  <a:lnTo>
                    <a:pt x="81" y="213"/>
                  </a:lnTo>
                  <a:lnTo>
                    <a:pt x="76" y="219"/>
                  </a:lnTo>
                  <a:lnTo>
                    <a:pt x="72" y="224"/>
                  </a:lnTo>
                  <a:lnTo>
                    <a:pt x="68" y="226"/>
                  </a:lnTo>
                  <a:lnTo>
                    <a:pt x="67" y="223"/>
                  </a:lnTo>
                  <a:lnTo>
                    <a:pt x="66" y="219"/>
                  </a:lnTo>
                  <a:lnTo>
                    <a:pt x="63" y="216"/>
                  </a:lnTo>
                  <a:lnTo>
                    <a:pt x="61" y="212"/>
                  </a:lnTo>
                  <a:lnTo>
                    <a:pt x="55" y="208"/>
                  </a:lnTo>
                  <a:lnTo>
                    <a:pt x="46" y="206"/>
                  </a:lnTo>
                  <a:lnTo>
                    <a:pt x="37" y="208"/>
                  </a:lnTo>
                  <a:lnTo>
                    <a:pt x="29" y="211"/>
                  </a:lnTo>
                  <a:lnTo>
                    <a:pt x="24" y="217"/>
                  </a:lnTo>
                  <a:lnTo>
                    <a:pt x="23" y="221"/>
                  </a:lnTo>
                  <a:lnTo>
                    <a:pt x="23" y="226"/>
                  </a:lnTo>
                  <a:lnTo>
                    <a:pt x="24" y="231"/>
                  </a:lnTo>
                  <a:lnTo>
                    <a:pt x="19" y="238"/>
                  </a:lnTo>
                  <a:lnTo>
                    <a:pt x="12" y="243"/>
                  </a:lnTo>
                  <a:lnTo>
                    <a:pt x="6" y="248"/>
                  </a:lnTo>
                  <a:lnTo>
                    <a:pt x="2" y="250"/>
                  </a:lnTo>
                  <a:lnTo>
                    <a:pt x="8" y="242"/>
                  </a:lnTo>
                  <a:lnTo>
                    <a:pt x="14" y="234"/>
                  </a:lnTo>
                  <a:lnTo>
                    <a:pt x="17" y="227"/>
                  </a:lnTo>
                  <a:lnTo>
                    <a:pt x="16" y="221"/>
                  </a:lnTo>
                  <a:lnTo>
                    <a:pt x="13" y="218"/>
                  </a:lnTo>
                  <a:lnTo>
                    <a:pt x="9" y="214"/>
                  </a:lnTo>
                  <a:lnTo>
                    <a:pt x="6" y="214"/>
                  </a:lnTo>
                  <a:lnTo>
                    <a:pt x="0" y="216"/>
                  </a:lnTo>
                  <a:close/>
                </a:path>
              </a:pathLst>
            </a:custGeom>
            <a:solidFill>
              <a:srgbClr val="990000"/>
            </a:solidFill>
            <a:ln w="9525">
              <a:noFill/>
              <a:round/>
              <a:headEnd/>
              <a:tailEnd/>
            </a:ln>
          </p:spPr>
          <p:txBody>
            <a:bodyPr/>
            <a:lstStyle/>
            <a:p>
              <a:endParaRPr lang="en-US"/>
            </a:p>
          </p:txBody>
        </p:sp>
        <p:sp>
          <p:nvSpPr>
            <p:cNvPr id="5408" name="Freeform 288"/>
            <p:cNvSpPr>
              <a:spLocks/>
            </p:cNvSpPr>
            <p:nvPr/>
          </p:nvSpPr>
          <p:spPr bwMode="auto">
            <a:xfrm>
              <a:off x="2695" y="663"/>
              <a:ext cx="9" cy="16"/>
            </a:xfrm>
            <a:custGeom>
              <a:avLst/>
              <a:gdLst/>
              <a:ahLst/>
              <a:cxnLst>
                <a:cxn ang="0">
                  <a:pos x="20" y="30"/>
                </a:cxn>
                <a:cxn ang="0">
                  <a:pos x="15" y="29"/>
                </a:cxn>
                <a:cxn ang="0">
                  <a:pos x="10" y="29"/>
                </a:cxn>
                <a:cxn ang="0">
                  <a:pos x="7" y="32"/>
                </a:cxn>
                <a:cxn ang="0">
                  <a:pos x="4" y="33"/>
                </a:cxn>
                <a:cxn ang="0">
                  <a:pos x="2" y="25"/>
                </a:cxn>
                <a:cxn ang="0">
                  <a:pos x="1" y="18"/>
                </a:cxn>
                <a:cxn ang="0">
                  <a:pos x="0" y="11"/>
                </a:cxn>
                <a:cxn ang="0">
                  <a:pos x="0" y="4"/>
                </a:cxn>
                <a:cxn ang="0">
                  <a:pos x="1" y="2"/>
                </a:cxn>
                <a:cxn ang="0">
                  <a:pos x="2" y="0"/>
                </a:cxn>
                <a:cxn ang="0">
                  <a:pos x="4" y="3"/>
                </a:cxn>
                <a:cxn ang="0">
                  <a:pos x="4" y="5"/>
                </a:cxn>
                <a:cxn ang="0">
                  <a:pos x="6" y="11"/>
                </a:cxn>
                <a:cxn ang="0">
                  <a:pos x="9" y="18"/>
                </a:cxn>
                <a:cxn ang="0">
                  <a:pos x="14" y="25"/>
                </a:cxn>
                <a:cxn ang="0">
                  <a:pos x="20" y="30"/>
                </a:cxn>
              </a:cxnLst>
              <a:rect l="0" t="0" r="r" b="b"/>
              <a:pathLst>
                <a:path w="20" h="33">
                  <a:moveTo>
                    <a:pt x="20" y="30"/>
                  </a:moveTo>
                  <a:lnTo>
                    <a:pt x="15" y="29"/>
                  </a:lnTo>
                  <a:lnTo>
                    <a:pt x="10" y="29"/>
                  </a:lnTo>
                  <a:lnTo>
                    <a:pt x="7" y="32"/>
                  </a:lnTo>
                  <a:lnTo>
                    <a:pt x="4" y="33"/>
                  </a:lnTo>
                  <a:lnTo>
                    <a:pt x="2" y="25"/>
                  </a:lnTo>
                  <a:lnTo>
                    <a:pt x="1" y="18"/>
                  </a:lnTo>
                  <a:lnTo>
                    <a:pt x="0" y="11"/>
                  </a:lnTo>
                  <a:lnTo>
                    <a:pt x="0" y="4"/>
                  </a:lnTo>
                  <a:lnTo>
                    <a:pt x="1" y="2"/>
                  </a:lnTo>
                  <a:lnTo>
                    <a:pt x="2" y="0"/>
                  </a:lnTo>
                  <a:lnTo>
                    <a:pt x="4" y="3"/>
                  </a:lnTo>
                  <a:lnTo>
                    <a:pt x="4" y="5"/>
                  </a:lnTo>
                  <a:lnTo>
                    <a:pt x="6" y="11"/>
                  </a:lnTo>
                  <a:lnTo>
                    <a:pt x="9" y="18"/>
                  </a:lnTo>
                  <a:lnTo>
                    <a:pt x="14" y="25"/>
                  </a:lnTo>
                  <a:lnTo>
                    <a:pt x="20" y="30"/>
                  </a:lnTo>
                  <a:close/>
                </a:path>
              </a:pathLst>
            </a:custGeom>
            <a:solidFill>
              <a:srgbClr val="990000"/>
            </a:solidFill>
            <a:ln w="9525">
              <a:noFill/>
              <a:round/>
              <a:headEnd/>
              <a:tailEnd/>
            </a:ln>
          </p:spPr>
          <p:txBody>
            <a:bodyPr/>
            <a:lstStyle/>
            <a:p>
              <a:endParaRPr lang="en-US"/>
            </a:p>
          </p:txBody>
        </p:sp>
        <p:sp>
          <p:nvSpPr>
            <p:cNvPr id="5409" name="Freeform 289"/>
            <p:cNvSpPr>
              <a:spLocks/>
            </p:cNvSpPr>
            <p:nvPr/>
          </p:nvSpPr>
          <p:spPr bwMode="auto">
            <a:xfrm>
              <a:off x="2767" y="659"/>
              <a:ext cx="170" cy="103"/>
            </a:xfrm>
            <a:custGeom>
              <a:avLst/>
              <a:gdLst/>
              <a:ahLst/>
              <a:cxnLst>
                <a:cxn ang="0">
                  <a:pos x="34" y="147"/>
                </a:cxn>
                <a:cxn ang="0">
                  <a:pos x="66" y="127"/>
                </a:cxn>
                <a:cxn ang="0">
                  <a:pos x="85" y="78"/>
                </a:cxn>
                <a:cxn ang="0">
                  <a:pos x="111" y="40"/>
                </a:cxn>
                <a:cxn ang="0">
                  <a:pos x="143" y="5"/>
                </a:cxn>
                <a:cxn ang="0">
                  <a:pos x="153" y="4"/>
                </a:cxn>
                <a:cxn ang="0">
                  <a:pos x="133" y="26"/>
                </a:cxn>
                <a:cxn ang="0">
                  <a:pos x="102" y="65"/>
                </a:cxn>
                <a:cxn ang="0">
                  <a:pos x="89" y="103"/>
                </a:cxn>
                <a:cxn ang="0">
                  <a:pos x="91" y="112"/>
                </a:cxn>
                <a:cxn ang="0">
                  <a:pos x="113" y="98"/>
                </a:cxn>
                <a:cxn ang="0">
                  <a:pos x="138" y="81"/>
                </a:cxn>
                <a:cxn ang="0">
                  <a:pos x="172" y="42"/>
                </a:cxn>
                <a:cxn ang="0">
                  <a:pos x="221" y="7"/>
                </a:cxn>
                <a:cxn ang="0">
                  <a:pos x="240" y="4"/>
                </a:cxn>
                <a:cxn ang="0">
                  <a:pos x="199" y="33"/>
                </a:cxn>
                <a:cxn ang="0">
                  <a:pos x="160" y="75"/>
                </a:cxn>
                <a:cxn ang="0">
                  <a:pos x="165" y="84"/>
                </a:cxn>
                <a:cxn ang="0">
                  <a:pos x="188" y="80"/>
                </a:cxn>
                <a:cxn ang="0">
                  <a:pos x="209" y="75"/>
                </a:cxn>
                <a:cxn ang="0">
                  <a:pos x="245" y="52"/>
                </a:cxn>
                <a:cxn ang="0">
                  <a:pos x="295" y="29"/>
                </a:cxn>
                <a:cxn ang="0">
                  <a:pos x="308" y="30"/>
                </a:cxn>
                <a:cxn ang="0">
                  <a:pos x="270" y="46"/>
                </a:cxn>
                <a:cxn ang="0">
                  <a:pos x="237" y="72"/>
                </a:cxn>
                <a:cxn ang="0">
                  <a:pos x="272" y="76"/>
                </a:cxn>
                <a:cxn ang="0">
                  <a:pos x="320" y="65"/>
                </a:cxn>
                <a:cxn ang="0">
                  <a:pos x="341" y="59"/>
                </a:cxn>
                <a:cxn ang="0">
                  <a:pos x="311" y="78"/>
                </a:cxn>
                <a:cxn ang="0">
                  <a:pos x="253" y="93"/>
                </a:cxn>
                <a:cxn ang="0">
                  <a:pos x="260" y="109"/>
                </a:cxn>
                <a:cxn ang="0">
                  <a:pos x="297" y="128"/>
                </a:cxn>
                <a:cxn ang="0">
                  <a:pos x="311" y="140"/>
                </a:cxn>
                <a:cxn ang="0">
                  <a:pos x="272" y="127"/>
                </a:cxn>
                <a:cxn ang="0">
                  <a:pos x="224" y="104"/>
                </a:cxn>
                <a:cxn ang="0">
                  <a:pos x="198" y="101"/>
                </a:cxn>
                <a:cxn ang="0">
                  <a:pos x="169" y="103"/>
                </a:cxn>
                <a:cxn ang="0">
                  <a:pos x="181" y="122"/>
                </a:cxn>
                <a:cxn ang="0">
                  <a:pos x="209" y="146"/>
                </a:cxn>
                <a:cxn ang="0">
                  <a:pos x="241" y="164"/>
                </a:cxn>
                <a:cxn ang="0">
                  <a:pos x="252" y="178"/>
                </a:cxn>
                <a:cxn ang="0">
                  <a:pos x="207" y="151"/>
                </a:cxn>
                <a:cxn ang="0">
                  <a:pos x="161" y="122"/>
                </a:cxn>
                <a:cxn ang="0">
                  <a:pos x="139" y="114"/>
                </a:cxn>
                <a:cxn ang="0">
                  <a:pos x="118" y="122"/>
                </a:cxn>
                <a:cxn ang="0">
                  <a:pos x="93" y="131"/>
                </a:cxn>
                <a:cxn ang="0">
                  <a:pos x="92" y="142"/>
                </a:cxn>
                <a:cxn ang="0">
                  <a:pos x="123" y="166"/>
                </a:cxn>
                <a:cxn ang="0">
                  <a:pos x="169" y="197"/>
                </a:cxn>
                <a:cxn ang="0">
                  <a:pos x="175" y="208"/>
                </a:cxn>
                <a:cxn ang="0">
                  <a:pos x="130" y="181"/>
                </a:cxn>
                <a:cxn ang="0">
                  <a:pos x="83" y="152"/>
                </a:cxn>
                <a:cxn ang="0">
                  <a:pos x="53" y="156"/>
                </a:cxn>
                <a:cxn ang="0">
                  <a:pos x="9" y="170"/>
                </a:cxn>
                <a:cxn ang="0">
                  <a:pos x="7" y="165"/>
                </a:cxn>
              </a:cxnLst>
              <a:rect l="0" t="0" r="r" b="b"/>
              <a:pathLst>
                <a:path w="341" h="208">
                  <a:moveTo>
                    <a:pt x="14" y="161"/>
                  </a:moveTo>
                  <a:lnTo>
                    <a:pt x="19" y="157"/>
                  </a:lnTo>
                  <a:lnTo>
                    <a:pt x="26" y="151"/>
                  </a:lnTo>
                  <a:lnTo>
                    <a:pt x="34" y="147"/>
                  </a:lnTo>
                  <a:lnTo>
                    <a:pt x="43" y="141"/>
                  </a:lnTo>
                  <a:lnTo>
                    <a:pt x="52" y="136"/>
                  </a:lnTo>
                  <a:lnTo>
                    <a:pt x="60" y="131"/>
                  </a:lnTo>
                  <a:lnTo>
                    <a:pt x="66" y="127"/>
                  </a:lnTo>
                  <a:lnTo>
                    <a:pt x="68" y="124"/>
                  </a:lnTo>
                  <a:lnTo>
                    <a:pt x="72" y="113"/>
                  </a:lnTo>
                  <a:lnTo>
                    <a:pt x="77" y="96"/>
                  </a:lnTo>
                  <a:lnTo>
                    <a:pt x="85" y="78"/>
                  </a:lnTo>
                  <a:lnTo>
                    <a:pt x="92" y="64"/>
                  </a:lnTo>
                  <a:lnTo>
                    <a:pt x="97" y="57"/>
                  </a:lnTo>
                  <a:lnTo>
                    <a:pt x="103" y="49"/>
                  </a:lnTo>
                  <a:lnTo>
                    <a:pt x="111" y="40"/>
                  </a:lnTo>
                  <a:lnTo>
                    <a:pt x="119" y="29"/>
                  </a:lnTo>
                  <a:lnTo>
                    <a:pt x="128" y="20"/>
                  </a:lnTo>
                  <a:lnTo>
                    <a:pt x="136" y="11"/>
                  </a:lnTo>
                  <a:lnTo>
                    <a:pt x="143" y="5"/>
                  </a:lnTo>
                  <a:lnTo>
                    <a:pt x="148" y="1"/>
                  </a:lnTo>
                  <a:lnTo>
                    <a:pt x="153" y="0"/>
                  </a:lnTo>
                  <a:lnTo>
                    <a:pt x="154" y="0"/>
                  </a:lnTo>
                  <a:lnTo>
                    <a:pt x="153" y="4"/>
                  </a:lnTo>
                  <a:lnTo>
                    <a:pt x="150" y="7"/>
                  </a:lnTo>
                  <a:lnTo>
                    <a:pt x="146" y="11"/>
                  </a:lnTo>
                  <a:lnTo>
                    <a:pt x="141" y="18"/>
                  </a:lnTo>
                  <a:lnTo>
                    <a:pt x="133" y="26"/>
                  </a:lnTo>
                  <a:lnTo>
                    <a:pt x="125" y="36"/>
                  </a:lnTo>
                  <a:lnTo>
                    <a:pt x="115" y="46"/>
                  </a:lnTo>
                  <a:lnTo>
                    <a:pt x="107" y="56"/>
                  </a:lnTo>
                  <a:lnTo>
                    <a:pt x="102" y="65"/>
                  </a:lnTo>
                  <a:lnTo>
                    <a:pt x="98" y="71"/>
                  </a:lnTo>
                  <a:lnTo>
                    <a:pt x="93" y="81"/>
                  </a:lnTo>
                  <a:lnTo>
                    <a:pt x="90" y="91"/>
                  </a:lnTo>
                  <a:lnTo>
                    <a:pt x="89" y="103"/>
                  </a:lnTo>
                  <a:lnTo>
                    <a:pt x="88" y="110"/>
                  </a:lnTo>
                  <a:lnTo>
                    <a:pt x="88" y="113"/>
                  </a:lnTo>
                  <a:lnTo>
                    <a:pt x="89" y="113"/>
                  </a:lnTo>
                  <a:lnTo>
                    <a:pt x="91" y="112"/>
                  </a:lnTo>
                  <a:lnTo>
                    <a:pt x="97" y="110"/>
                  </a:lnTo>
                  <a:lnTo>
                    <a:pt x="102" y="108"/>
                  </a:lnTo>
                  <a:lnTo>
                    <a:pt x="106" y="103"/>
                  </a:lnTo>
                  <a:lnTo>
                    <a:pt x="113" y="98"/>
                  </a:lnTo>
                  <a:lnTo>
                    <a:pt x="120" y="94"/>
                  </a:lnTo>
                  <a:lnTo>
                    <a:pt x="127" y="89"/>
                  </a:lnTo>
                  <a:lnTo>
                    <a:pt x="133" y="84"/>
                  </a:lnTo>
                  <a:lnTo>
                    <a:pt x="138" y="81"/>
                  </a:lnTo>
                  <a:lnTo>
                    <a:pt x="142" y="80"/>
                  </a:lnTo>
                  <a:lnTo>
                    <a:pt x="149" y="67"/>
                  </a:lnTo>
                  <a:lnTo>
                    <a:pt x="159" y="54"/>
                  </a:lnTo>
                  <a:lnTo>
                    <a:pt x="172" y="42"/>
                  </a:lnTo>
                  <a:lnTo>
                    <a:pt x="186" y="30"/>
                  </a:lnTo>
                  <a:lnTo>
                    <a:pt x="198" y="21"/>
                  </a:lnTo>
                  <a:lnTo>
                    <a:pt x="211" y="12"/>
                  </a:lnTo>
                  <a:lnTo>
                    <a:pt x="221" y="7"/>
                  </a:lnTo>
                  <a:lnTo>
                    <a:pt x="228" y="4"/>
                  </a:lnTo>
                  <a:lnTo>
                    <a:pt x="236" y="3"/>
                  </a:lnTo>
                  <a:lnTo>
                    <a:pt x="241" y="3"/>
                  </a:lnTo>
                  <a:lnTo>
                    <a:pt x="240" y="4"/>
                  </a:lnTo>
                  <a:lnTo>
                    <a:pt x="234" y="7"/>
                  </a:lnTo>
                  <a:lnTo>
                    <a:pt x="224" y="13"/>
                  </a:lnTo>
                  <a:lnTo>
                    <a:pt x="212" y="22"/>
                  </a:lnTo>
                  <a:lnTo>
                    <a:pt x="199" y="33"/>
                  </a:lnTo>
                  <a:lnTo>
                    <a:pt x="187" y="44"/>
                  </a:lnTo>
                  <a:lnTo>
                    <a:pt x="175" y="56"/>
                  </a:lnTo>
                  <a:lnTo>
                    <a:pt x="166" y="66"/>
                  </a:lnTo>
                  <a:lnTo>
                    <a:pt x="160" y="75"/>
                  </a:lnTo>
                  <a:lnTo>
                    <a:pt x="158" y="82"/>
                  </a:lnTo>
                  <a:lnTo>
                    <a:pt x="158" y="84"/>
                  </a:lnTo>
                  <a:lnTo>
                    <a:pt x="160" y="86"/>
                  </a:lnTo>
                  <a:lnTo>
                    <a:pt x="165" y="84"/>
                  </a:lnTo>
                  <a:lnTo>
                    <a:pt x="172" y="83"/>
                  </a:lnTo>
                  <a:lnTo>
                    <a:pt x="176" y="82"/>
                  </a:lnTo>
                  <a:lnTo>
                    <a:pt x="182" y="81"/>
                  </a:lnTo>
                  <a:lnTo>
                    <a:pt x="188" y="80"/>
                  </a:lnTo>
                  <a:lnTo>
                    <a:pt x="194" y="79"/>
                  </a:lnTo>
                  <a:lnTo>
                    <a:pt x="199" y="78"/>
                  </a:lnTo>
                  <a:lnTo>
                    <a:pt x="204" y="76"/>
                  </a:lnTo>
                  <a:lnTo>
                    <a:pt x="209" y="75"/>
                  </a:lnTo>
                  <a:lnTo>
                    <a:pt x="212" y="75"/>
                  </a:lnTo>
                  <a:lnTo>
                    <a:pt x="221" y="67"/>
                  </a:lnTo>
                  <a:lnTo>
                    <a:pt x="233" y="60"/>
                  </a:lnTo>
                  <a:lnTo>
                    <a:pt x="245" y="52"/>
                  </a:lnTo>
                  <a:lnTo>
                    <a:pt x="260" y="45"/>
                  </a:lnTo>
                  <a:lnTo>
                    <a:pt x="273" y="38"/>
                  </a:lnTo>
                  <a:lnTo>
                    <a:pt x="286" y="33"/>
                  </a:lnTo>
                  <a:lnTo>
                    <a:pt x="295" y="29"/>
                  </a:lnTo>
                  <a:lnTo>
                    <a:pt x="301" y="26"/>
                  </a:lnTo>
                  <a:lnTo>
                    <a:pt x="306" y="23"/>
                  </a:lnTo>
                  <a:lnTo>
                    <a:pt x="310" y="26"/>
                  </a:lnTo>
                  <a:lnTo>
                    <a:pt x="308" y="30"/>
                  </a:lnTo>
                  <a:lnTo>
                    <a:pt x="301" y="34"/>
                  </a:lnTo>
                  <a:lnTo>
                    <a:pt x="291" y="37"/>
                  </a:lnTo>
                  <a:lnTo>
                    <a:pt x="281" y="41"/>
                  </a:lnTo>
                  <a:lnTo>
                    <a:pt x="270" y="46"/>
                  </a:lnTo>
                  <a:lnTo>
                    <a:pt x="260" y="53"/>
                  </a:lnTo>
                  <a:lnTo>
                    <a:pt x="251" y="59"/>
                  </a:lnTo>
                  <a:lnTo>
                    <a:pt x="243" y="66"/>
                  </a:lnTo>
                  <a:lnTo>
                    <a:pt x="237" y="72"/>
                  </a:lnTo>
                  <a:lnTo>
                    <a:pt x="234" y="78"/>
                  </a:lnTo>
                  <a:lnTo>
                    <a:pt x="245" y="79"/>
                  </a:lnTo>
                  <a:lnTo>
                    <a:pt x="258" y="78"/>
                  </a:lnTo>
                  <a:lnTo>
                    <a:pt x="272" y="76"/>
                  </a:lnTo>
                  <a:lnTo>
                    <a:pt x="286" y="74"/>
                  </a:lnTo>
                  <a:lnTo>
                    <a:pt x="300" y="71"/>
                  </a:lnTo>
                  <a:lnTo>
                    <a:pt x="311" y="68"/>
                  </a:lnTo>
                  <a:lnTo>
                    <a:pt x="320" y="65"/>
                  </a:lnTo>
                  <a:lnTo>
                    <a:pt x="327" y="63"/>
                  </a:lnTo>
                  <a:lnTo>
                    <a:pt x="335" y="59"/>
                  </a:lnTo>
                  <a:lnTo>
                    <a:pt x="340" y="58"/>
                  </a:lnTo>
                  <a:lnTo>
                    <a:pt x="341" y="59"/>
                  </a:lnTo>
                  <a:lnTo>
                    <a:pt x="336" y="64"/>
                  </a:lnTo>
                  <a:lnTo>
                    <a:pt x="331" y="67"/>
                  </a:lnTo>
                  <a:lnTo>
                    <a:pt x="321" y="72"/>
                  </a:lnTo>
                  <a:lnTo>
                    <a:pt x="311" y="78"/>
                  </a:lnTo>
                  <a:lnTo>
                    <a:pt x="298" y="82"/>
                  </a:lnTo>
                  <a:lnTo>
                    <a:pt x="283" y="87"/>
                  </a:lnTo>
                  <a:lnTo>
                    <a:pt x="268" y="90"/>
                  </a:lnTo>
                  <a:lnTo>
                    <a:pt x="253" y="93"/>
                  </a:lnTo>
                  <a:lnTo>
                    <a:pt x="239" y="93"/>
                  </a:lnTo>
                  <a:lnTo>
                    <a:pt x="243" y="97"/>
                  </a:lnTo>
                  <a:lnTo>
                    <a:pt x="251" y="103"/>
                  </a:lnTo>
                  <a:lnTo>
                    <a:pt x="260" y="109"/>
                  </a:lnTo>
                  <a:lnTo>
                    <a:pt x="270" y="114"/>
                  </a:lnTo>
                  <a:lnTo>
                    <a:pt x="280" y="120"/>
                  </a:lnTo>
                  <a:lnTo>
                    <a:pt x="289" y="125"/>
                  </a:lnTo>
                  <a:lnTo>
                    <a:pt x="297" y="128"/>
                  </a:lnTo>
                  <a:lnTo>
                    <a:pt x="303" y="131"/>
                  </a:lnTo>
                  <a:lnTo>
                    <a:pt x="310" y="135"/>
                  </a:lnTo>
                  <a:lnTo>
                    <a:pt x="313" y="137"/>
                  </a:lnTo>
                  <a:lnTo>
                    <a:pt x="311" y="140"/>
                  </a:lnTo>
                  <a:lnTo>
                    <a:pt x="304" y="139"/>
                  </a:lnTo>
                  <a:lnTo>
                    <a:pt x="296" y="136"/>
                  </a:lnTo>
                  <a:lnTo>
                    <a:pt x="286" y="132"/>
                  </a:lnTo>
                  <a:lnTo>
                    <a:pt x="272" y="127"/>
                  </a:lnTo>
                  <a:lnTo>
                    <a:pt x="258" y="121"/>
                  </a:lnTo>
                  <a:lnTo>
                    <a:pt x="244" y="116"/>
                  </a:lnTo>
                  <a:lnTo>
                    <a:pt x="233" y="110"/>
                  </a:lnTo>
                  <a:lnTo>
                    <a:pt x="224" y="104"/>
                  </a:lnTo>
                  <a:lnTo>
                    <a:pt x="218" y="99"/>
                  </a:lnTo>
                  <a:lnTo>
                    <a:pt x="212" y="99"/>
                  </a:lnTo>
                  <a:lnTo>
                    <a:pt x="205" y="101"/>
                  </a:lnTo>
                  <a:lnTo>
                    <a:pt x="198" y="101"/>
                  </a:lnTo>
                  <a:lnTo>
                    <a:pt x="190" y="102"/>
                  </a:lnTo>
                  <a:lnTo>
                    <a:pt x="182" y="102"/>
                  </a:lnTo>
                  <a:lnTo>
                    <a:pt x="175" y="103"/>
                  </a:lnTo>
                  <a:lnTo>
                    <a:pt x="169" y="103"/>
                  </a:lnTo>
                  <a:lnTo>
                    <a:pt x="166" y="104"/>
                  </a:lnTo>
                  <a:lnTo>
                    <a:pt x="169" y="110"/>
                  </a:lnTo>
                  <a:lnTo>
                    <a:pt x="175" y="116"/>
                  </a:lnTo>
                  <a:lnTo>
                    <a:pt x="181" y="122"/>
                  </a:lnTo>
                  <a:lnTo>
                    <a:pt x="188" y="129"/>
                  </a:lnTo>
                  <a:lnTo>
                    <a:pt x="195" y="135"/>
                  </a:lnTo>
                  <a:lnTo>
                    <a:pt x="202" y="141"/>
                  </a:lnTo>
                  <a:lnTo>
                    <a:pt x="209" y="146"/>
                  </a:lnTo>
                  <a:lnTo>
                    <a:pt x="213" y="149"/>
                  </a:lnTo>
                  <a:lnTo>
                    <a:pt x="222" y="154"/>
                  </a:lnTo>
                  <a:lnTo>
                    <a:pt x="232" y="159"/>
                  </a:lnTo>
                  <a:lnTo>
                    <a:pt x="241" y="164"/>
                  </a:lnTo>
                  <a:lnTo>
                    <a:pt x="247" y="167"/>
                  </a:lnTo>
                  <a:lnTo>
                    <a:pt x="251" y="172"/>
                  </a:lnTo>
                  <a:lnTo>
                    <a:pt x="255" y="177"/>
                  </a:lnTo>
                  <a:lnTo>
                    <a:pt x="252" y="178"/>
                  </a:lnTo>
                  <a:lnTo>
                    <a:pt x="241" y="172"/>
                  </a:lnTo>
                  <a:lnTo>
                    <a:pt x="232" y="166"/>
                  </a:lnTo>
                  <a:lnTo>
                    <a:pt x="220" y="159"/>
                  </a:lnTo>
                  <a:lnTo>
                    <a:pt x="207" y="151"/>
                  </a:lnTo>
                  <a:lnTo>
                    <a:pt x="194" y="143"/>
                  </a:lnTo>
                  <a:lnTo>
                    <a:pt x="181" y="135"/>
                  </a:lnTo>
                  <a:lnTo>
                    <a:pt x="171" y="128"/>
                  </a:lnTo>
                  <a:lnTo>
                    <a:pt x="161" y="122"/>
                  </a:lnTo>
                  <a:lnTo>
                    <a:pt x="156" y="118"/>
                  </a:lnTo>
                  <a:lnTo>
                    <a:pt x="150" y="113"/>
                  </a:lnTo>
                  <a:lnTo>
                    <a:pt x="144" y="113"/>
                  </a:lnTo>
                  <a:lnTo>
                    <a:pt x="139" y="114"/>
                  </a:lnTo>
                  <a:lnTo>
                    <a:pt x="134" y="117"/>
                  </a:lnTo>
                  <a:lnTo>
                    <a:pt x="129" y="118"/>
                  </a:lnTo>
                  <a:lnTo>
                    <a:pt x="123" y="120"/>
                  </a:lnTo>
                  <a:lnTo>
                    <a:pt x="118" y="122"/>
                  </a:lnTo>
                  <a:lnTo>
                    <a:pt x="111" y="124"/>
                  </a:lnTo>
                  <a:lnTo>
                    <a:pt x="104" y="126"/>
                  </a:lnTo>
                  <a:lnTo>
                    <a:pt x="98" y="128"/>
                  </a:lnTo>
                  <a:lnTo>
                    <a:pt x="93" y="131"/>
                  </a:lnTo>
                  <a:lnTo>
                    <a:pt x="91" y="132"/>
                  </a:lnTo>
                  <a:lnTo>
                    <a:pt x="89" y="135"/>
                  </a:lnTo>
                  <a:lnTo>
                    <a:pt x="90" y="137"/>
                  </a:lnTo>
                  <a:lnTo>
                    <a:pt x="92" y="142"/>
                  </a:lnTo>
                  <a:lnTo>
                    <a:pt x="98" y="147"/>
                  </a:lnTo>
                  <a:lnTo>
                    <a:pt x="104" y="151"/>
                  </a:lnTo>
                  <a:lnTo>
                    <a:pt x="112" y="158"/>
                  </a:lnTo>
                  <a:lnTo>
                    <a:pt x="123" y="166"/>
                  </a:lnTo>
                  <a:lnTo>
                    <a:pt x="135" y="175"/>
                  </a:lnTo>
                  <a:lnTo>
                    <a:pt x="148" y="184"/>
                  </a:lnTo>
                  <a:lnTo>
                    <a:pt x="159" y="192"/>
                  </a:lnTo>
                  <a:lnTo>
                    <a:pt x="169" y="197"/>
                  </a:lnTo>
                  <a:lnTo>
                    <a:pt x="176" y="201"/>
                  </a:lnTo>
                  <a:lnTo>
                    <a:pt x="182" y="205"/>
                  </a:lnTo>
                  <a:lnTo>
                    <a:pt x="182" y="208"/>
                  </a:lnTo>
                  <a:lnTo>
                    <a:pt x="175" y="208"/>
                  </a:lnTo>
                  <a:lnTo>
                    <a:pt x="164" y="202"/>
                  </a:lnTo>
                  <a:lnTo>
                    <a:pt x="154" y="196"/>
                  </a:lnTo>
                  <a:lnTo>
                    <a:pt x="144" y="189"/>
                  </a:lnTo>
                  <a:lnTo>
                    <a:pt x="130" y="181"/>
                  </a:lnTo>
                  <a:lnTo>
                    <a:pt x="116" y="172"/>
                  </a:lnTo>
                  <a:lnTo>
                    <a:pt x="104" y="164"/>
                  </a:lnTo>
                  <a:lnTo>
                    <a:pt x="91" y="157"/>
                  </a:lnTo>
                  <a:lnTo>
                    <a:pt x="83" y="152"/>
                  </a:lnTo>
                  <a:lnTo>
                    <a:pt x="77" y="150"/>
                  </a:lnTo>
                  <a:lnTo>
                    <a:pt x="73" y="150"/>
                  </a:lnTo>
                  <a:lnTo>
                    <a:pt x="65" y="152"/>
                  </a:lnTo>
                  <a:lnTo>
                    <a:pt x="53" y="156"/>
                  </a:lnTo>
                  <a:lnTo>
                    <a:pt x="42" y="161"/>
                  </a:lnTo>
                  <a:lnTo>
                    <a:pt x="29" y="164"/>
                  </a:lnTo>
                  <a:lnTo>
                    <a:pt x="19" y="167"/>
                  </a:lnTo>
                  <a:lnTo>
                    <a:pt x="9" y="170"/>
                  </a:lnTo>
                  <a:lnTo>
                    <a:pt x="4" y="171"/>
                  </a:lnTo>
                  <a:lnTo>
                    <a:pt x="0" y="171"/>
                  </a:lnTo>
                  <a:lnTo>
                    <a:pt x="2" y="169"/>
                  </a:lnTo>
                  <a:lnTo>
                    <a:pt x="7" y="165"/>
                  </a:lnTo>
                  <a:lnTo>
                    <a:pt x="14" y="161"/>
                  </a:lnTo>
                  <a:close/>
                </a:path>
              </a:pathLst>
            </a:custGeom>
            <a:solidFill>
              <a:srgbClr val="990000"/>
            </a:solidFill>
            <a:ln w="9525">
              <a:noFill/>
              <a:round/>
              <a:headEnd/>
              <a:tailEnd/>
            </a:ln>
          </p:spPr>
          <p:txBody>
            <a:bodyPr/>
            <a:lstStyle/>
            <a:p>
              <a:endParaRPr lang="en-US"/>
            </a:p>
          </p:txBody>
        </p:sp>
        <p:sp>
          <p:nvSpPr>
            <p:cNvPr id="5410" name="Freeform 290"/>
            <p:cNvSpPr>
              <a:spLocks/>
            </p:cNvSpPr>
            <p:nvPr/>
          </p:nvSpPr>
          <p:spPr bwMode="auto">
            <a:xfrm>
              <a:off x="2733" y="763"/>
              <a:ext cx="123" cy="103"/>
            </a:xfrm>
            <a:custGeom>
              <a:avLst/>
              <a:gdLst/>
              <a:ahLst/>
              <a:cxnLst>
                <a:cxn ang="0">
                  <a:pos x="17" y="10"/>
                </a:cxn>
                <a:cxn ang="0">
                  <a:pos x="33" y="21"/>
                </a:cxn>
                <a:cxn ang="0">
                  <a:pos x="48" y="24"/>
                </a:cxn>
                <a:cxn ang="0">
                  <a:pos x="93" y="16"/>
                </a:cxn>
                <a:cxn ang="0">
                  <a:pos x="144" y="13"/>
                </a:cxn>
                <a:cxn ang="0">
                  <a:pos x="172" y="21"/>
                </a:cxn>
                <a:cxn ang="0">
                  <a:pos x="154" y="22"/>
                </a:cxn>
                <a:cxn ang="0">
                  <a:pos x="120" y="23"/>
                </a:cxn>
                <a:cxn ang="0">
                  <a:pos x="77" y="29"/>
                </a:cxn>
                <a:cxn ang="0">
                  <a:pos x="67" y="38"/>
                </a:cxn>
                <a:cxn ang="0">
                  <a:pos x="88" y="47"/>
                </a:cxn>
                <a:cxn ang="0">
                  <a:pos x="105" y="54"/>
                </a:cxn>
                <a:cxn ang="0">
                  <a:pos x="137" y="54"/>
                </a:cxn>
                <a:cxn ang="0">
                  <a:pos x="190" y="60"/>
                </a:cxn>
                <a:cxn ang="0">
                  <a:pos x="225" y="72"/>
                </a:cxn>
                <a:cxn ang="0">
                  <a:pos x="227" y="81"/>
                </a:cxn>
                <a:cxn ang="0">
                  <a:pos x="199" y="71"/>
                </a:cxn>
                <a:cxn ang="0">
                  <a:pos x="157" y="66"/>
                </a:cxn>
                <a:cxn ang="0">
                  <a:pos x="124" y="68"/>
                </a:cxn>
                <a:cxn ang="0">
                  <a:pos x="153" y="87"/>
                </a:cxn>
                <a:cxn ang="0">
                  <a:pos x="177" y="93"/>
                </a:cxn>
                <a:cxn ang="0">
                  <a:pos x="218" y="104"/>
                </a:cxn>
                <a:cxn ang="0">
                  <a:pos x="246" y="136"/>
                </a:cxn>
                <a:cxn ang="0">
                  <a:pos x="222" y="119"/>
                </a:cxn>
                <a:cxn ang="0">
                  <a:pos x="192" y="107"/>
                </a:cxn>
                <a:cxn ang="0">
                  <a:pos x="184" y="117"/>
                </a:cxn>
                <a:cxn ang="0">
                  <a:pos x="215" y="150"/>
                </a:cxn>
                <a:cxn ang="0">
                  <a:pos x="235" y="172"/>
                </a:cxn>
                <a:cxn ang="0">
                  <a:pos x="242" y="188"/>
                </a:cxn>
                <a:cxn ang="0">
                  <a:pos x="240" y="196"/>
                </a:cxn>
                <a:cxn ang="0">
                  <a:pos x="205" y="152"/>
                </a:cxn>
                <a:cxn ang="0">
                  <a:pos x="172" y="116"/>
                </a:cxn>
                <a:cxn ang="0">
                  <a:pos x="159" y="114"/>
                </a:cxn>
                <a:cxn ang="0">
                  <a:pos x="164" y="135"/>
                </a:cxn>
                <a:cxn ang="0">
                  <a:pos x="182" y="182"/>
                </a:cxn>
                <a:cxn ang="0">
                  <a:pos x="177" y="184"/>
                </a:cxn>
                <a:cxn ang="0">
                  <a:pos x="156" y="143"/>
                </a:cxn>
                <a:cxn ang="0">
                  <a:pos x="141" y="96"/>
                </a:cxn>
                <a:cxn ang="0">
                  <a:pos x="122" y="84"/>
                </a:cxn>
                <a:cxn ang="0">
                  <a:pos x="108" y="76"/>
                </a:cxn>
                <a:cxn ang="0">
                  <a:pos x="101" y="71"/>
                </a:cxn>
                <a:cxn ang="0">
                  <a:pos x="99" y="93"/>
                </a:cxn>
                <a:cxn ang="0">
                  <a:pos x="123" y="157"/>
                </a:cxn>
                <a:cxn ang="0">
                  <a:pos x="124" y="167"/>
                </a:cxn>
                <a:cxn ang="0">
                  <a:pos x="109" y="150"/>
                </a:cxn>
                <a:cxn ang="0">
                  <a:pos x="92" y="112"/>
                </a:cxn>
                <a:cxn ang="0">
                  <a:pos x="89" y="64"/>
                </a:cxn>
                <a:cxn ang="0">
                  <a:pos x="75" y="54"/>
                </a:cxn>
                <a:cxn ang="0">
                  <a:pos x="59" y="47"/>
                </a:cxn>
                <a:cxn ang="0">
                  <a:pos x="48" y="53"/>
                </a:cxn>
                <a:cxn ang="0">
                  <a:pos x="54" y="93"/>
                </a:cxn>
                <a:cxn ang="0">
                  <a:pos x="63" y="138"/>
                </a:cxn>
                <a:cxn ang="0">
                  <a:pos x="63" y="150"/>
                </a:cxn>
                <a:cxn ang="0">
                  <a:pos x="51" y="114"/>
                </a:cxn>
                <a:cxn ang="0">
                  <a:pos x="37" y="40"/>
                </a:cxn>
                <a:cxn ang="0">
                  <a:pos x="17" y="21"/>
                </a:cxn>
                <a:cxn ang="0">
                  <a:pos x="5" y="8"/>
                </a:cxn>
                <a:cxn ang="0">
                  <a:pos x="0" y="1"/>
                </a:cxn>
                <a:cxn ang="0">
                  <a:pos x="8" y="3"/>
                </a:cxn>
              </a:cxnLst>
              <a:rect l="0" t="0" r="r" b="b"/>
              <a:pathLst>
                <a:path w="246" h="205">
                  <a:moveTo>
                    <a:pt x="8" y="3"/>
                  </a:moveTo>
                  <a:lnTo>
                    <a:pt x="13" y="7"/>
                  </a:lnTo>
                  <a:lnTo>
                    <a:pt x="17" y="10"/>
                  </a:lnTo>
                  <a:lnTo>
                    <a:pt x="23" y="14"/>
                  </a:lnTo>
                  <a:lnTo>
                    <a:pt x="28" y="17"/>
                  </a:lnTo>
                  <a:lnTo>
                    <a:pt x="33" y="21"/>
                  </a:lnTo>
                  <a:lnTo>
                    <a:pt x="38" y="23"/>
                  </a:lnTo>
                  <a:lnTo>
                    <a:pt x="44" y="24"/>
                  </a:lnTo>
                  <a:lnTo>
                    <a:pt x="48" y="24"/>
                  </a:lnTo>
                  <a:lnTo>
                    <a:pt x="61" y="21"/>
                  </a:lnTo>
                  <a:lnTo>
                    <a:pt x="76" y="18"/>
                  </a:lnTo>
                  <a:lnTo>
                    <a:pt x="93" y="16"/>
                  </a:lnTo>
                  <a:lnTo>
                    <a:pt x="111" y="14"/>
                  </a:lnTo>
                  <a:lnTo>
                    <a:pt x="128" y="13"/>
                  </a:lnTo>
                  <a:lnTo>
                    <a:pt x="144" y="13"/>
                  </a:lnTo>
                  <a:lnTo>
                    <a:pt x="157" y="14"/>
                  </a:lnTo>
                  <a:lnTo>
                    <a:pt x="165" y="16"/>
                  </a:lnTo>
                  <a:lnTo>
                    <a:pt x="172" y="21"/>
                  </a:lnTo>
                  <a:lnTo>
                    <a:pt x="172" y="22"/>
                  </a:lnTo>
                  <a:lnTo>
                    <a:pt x="166" y="23"/>
                  </a:lnTo>
                  <a:lnTo>
                    <a:pt x="154" y="22"/>
                  </a:lnTo>
                  <a:lnTo>
                    <a:pt x="146" y="22"/>
                  </a:lnTo>
                  <a:lnTo>
                    <a:pt x="135" y="22"/>
                  </a:lnTo>
                  <a:lnTo>
                    <a:pt x="120" y="23"/>
                  </a:lnTo>
                  <a:lnTo>
                    <a:pt x="105" y="24"/>
                  </a:lnTo>
                  <a:lnTo>
                    <a:pt x="90" y="26"/>
                  </a:lnTo>
                  <a:lnTo>
                    <a:pt x="77" y="29"/>
                  </a:lnTo>
                  <a:lnTo>
                    <a:pt x="67" y="31"/>
                  </a:lnTo>
                  <a:lnTo>
                    <a:pt x="61" y="34"/>
                  </a:lnTo>
                  <a:lnTo>
                    <a:pt x="67" y="38"/>
                  </a:lnTo>
                  <a:lnTo>
                    <a:pt x="73" y="41"/>
                  </a:lnTo>
                  <a:lnTo>
                    <a:pt x="80" y="44"/>
                  </a:lnTo>
                  <a:lnTo>
                    <a:pt x="88" y="47"/>
                  </a:lnTo>
                  <a:lnTo>
                    <a:pt x="95" y="49"/>
                  </a:lnTo>
                  <a:lnTo>
                    <a:pt x="100" y="52"/>
                  </a:lnTo>
                  <a:lnTo>
                    <a:pt x="105" y="54"/>
                  </a:lnTo>
                  <a:lnTo>
                    <a:pt x="108" y="56"/>
                  </a:lnTo>
                  <a:lnTo>
                    <a:pt x="121" y="54"/>
                  </a:lnTo>
                  <a:lnTo>
                    <a:pt x="137" y="54"/>
                  </a:lnTo>
                  <a:lnTo>
                    <a:pt x="154" y="54"/>
                  </a:lnTo>
                  <a:lnTo>
                    <a:pt x="173" y="56"/>
                  </a:lnTo>
                  <a:lnTo>
                    <a:pt x="190" y="60"/>
                  </a:lnTo>
                  <a:lnTo>
                    <a:pt x="205" y="63"/>
                  </a:lnTo>
                  <a:lnTo>
                    <a:pt x="217" y="68"/>
                  </a:lnTo>
                  <a:lnTo>
                    <a:pt x="225" y="72"/>
                  </a:lnTo>
                  <a:lnTo>
                    <a:pt x="232" y="79"/>
                  </a:lnTo>
                  <a:lnTo>
                    <a:pt x="232" y="82"/>
                  </a:lnTo>
                  <a:lnTo>
                    <a:pt x="227" y="81"/>
                  </a:lnTo>
                  <a:lnTo>
                    <a:pt x="218" y="77"/>
                  </a:lnTo>
                  <a:lnTo>
                    <a:pt x="210" y="75"/>
                  </a:lnTo>
                  <a:lnTo>
                    <a:pt x="199" y="71"/>
                  </a:lnTo>
                  <a:lnTo>
                    <a:pt x="185" y="69"/>
                  </a:lnTo>
                  <a:lnTo>
                    <a:pt x="172" y="67"/>
                  </a:lnTo>
                  <a:lnTo>
                    <a:pt x="157" y="66"/>
                  </a:lnTo>
                  <a:lnTo>
                    <a:pt x="144" y="66"/>
                  </a:lnTo>
                  <a:lnTo>
                    <a:pt x="133" y="66"/>
                  </a:lnTo>
                  <a:lnTo>
                    <a:pt x="124" y="68"/>
                  </a:lnTo>
                  <a:lnTo>
                    <a:pt x="136" y="76"/>
                  </a:lnTo>
                  <a:lnTo>
                    <a:pt x="146" y="83"/>
                  </a:lnTo>
                  <a:lnTo>
                    <a:pt x="153" y="87"/>
                  </a:lnTo>
                  <a:lnTo>
                    <a:pt x="157" y="92"/>
                  </a:lnTo>
                  <a:lnTo>
                    <a:pt x="166" y="92"/>
                  </a:lnTo>
                  <a:lnTo>
                    <a:pt x="177" y="93"/>
                  </a:lnTo>
                  <a:lnTo>
                    <a:pt x="190" y="96"/>
                  </a:lnTo>
                  <a:lnTo>
                    <a:pt x="204" y="98"/>
                  </a:lnTo>
                  <a:lnTo>
                    <a:pt x="218" y="104"/>
                  </a:lnTo>
                  <a:lnTo>
                    <a:pt x="230" y="112"/>
                  </a:lnTo>
                  <a:lnTo>
                    <a:pt x="240" y="122"/>
                  </a:lnTo>
                  <a:lnTo>
                    <a:pt x="246" y="136"/>
                  </a:lnTo>
                  <a:lnTo>
                    <a:pt x="240" y="130"/>
                  </a:lnTo>
                  <a:lnTo>
                    <a:pt x="232" y="124"/>
                  </a:lnTo>
                  <a:lnTo>
                    <a:pt x="222" y="119"/>
                  </a:lnTo>
                  <a:lnTo>
                    <a:pt x="212" y="114"/>
                  </a:lnTo>
                  <a:lnTo>
                    <a:pt x="203" y="109"/>
                  </a:lnTo>
                  <a:lnTo>
                    <a:pt x="192" y="107"/>
                  </a:lnTo>
                  <a:lnTo>
                    <a:pt x="182" y="106"/>
                  </a:lnTo>
                  <a:lnTo>
                    <a:pt x="173" y="106"/>
                  </a:lnTo>
                  <a:lnTo>
                    <a:pt x="184" y="117"/>
                  </a:lnTo>
                  <a:lnTo>
                    <a:pt x="195" y="129"/>
                  </a:lnTo>
                  <a:lnTo>
                    <a:pt x="205" y="139"/>
                  </a:lnTo>
                  <a:lnTo>
                    <a:pt x="215" y="150"/>
                  </a:lnTo>
                  <a:lnTo>
                    <a:pt x="223" y="159"/>
                  </a:lnTo>
                  <a:lnTo>
                    <a:pt x="230" y="167"/>
                  </a:lnTo>
                  <a:lnTo>
                    <a:pt x="235" y="172"/>
                  </a:lnTo>
                  <a:lnTo>
                    <a:pt x="237" y="175"/>
                  </a:lnTo>
                  <a:lnTo>
                    <a:pt x="240" y="181"/>
                  </a:lnTo>
                  <a:lnTo>
                    <a:pt x="242" y="188"/>
                  </a:lnTo>
                  <a:lnTo>
                    <a:pt x="244" y="197"/>
                  </a:lnTo>
                  <a:lnTo>
                    <a:pt x="246" y="205"/>
                  </a:lnTo>
                  <a:lnTo>
                    <a:pt x="240" y="196"/>
                  </a:lnTo>
                  <a:lnTo>
                    <a:pt x="230" y="183"/>
                  </a:lnTo>
                  <a:lnTo>
                    <a:pt x="218" y="168"/>
                  </a:lnTo>
                  <a:lnTo>
                    <a:pt x="205" y="152"/>
                  </a:lnTo>
                  <a:lnTo>
                    <a:pt x="192" y="137"/>
                  </a:lnTo>
                  <a:lnTo>
                    <a:pt x="181" y="125"/>
                  </a:lnTo>
                  <a:lnTo>
                    <a:pt x="172" y="116"/>
                  </a:lnTo>
                  <a:lnTo>
                    <a:pt x="166" y="112"/>
                  </a:lnTo>
                  <a:lnTo>
                    <a:pt x="161" y="111"/>
                  </a:lnTo>
                  <a:lnTo>
                    <a:pt x="159" y="114"/>
                  </a:lnTo>
                  <a:lnTo>
                    <a:pt x="159" y="119"/>
                  </a:lnTo>
                  <a:lnTo>
                    <a:pt x="160" y="124"/>
                  </a:lnTo>
                  <a:lnTo>
                    <a:pt x="164" y="135"/>
                  </a:lnTo>
                  <a:lnTo>
                    <a:pt x="169" y="153"/>
                  </a:lnTo>
                  <a:lnTo>
                    <a:pt x="177" y="170"/>
                  </a:lnTo>
                  <a:lnTo>
                    <a:pt x="182" y="182"/>
                  </a:lnTo>
                  <a:lnTo>
                    <a:pt x="183" y="187"/>
                  </a:lnTo>
                  <a:lnTo>
                    <a:pt x="181" y="187"/>
                  </a:lnTo>
                  <a:lnTo>
                    <a:pt x="177" y="184"/>
                  </a:lnTo>
                  <a:lnTo>
                    <a:pt x="173" y="179"/>
                  </a:lnTo>
                  <a:lnTo>
                    <a:pt x="166" y="165"/>
                  </a:lnTo>
                  <a:lnTo>
                    <a:pt x="156" y="143"/>
                  </a:lnTo>
                  <a:lnTo>
                    <a:pt x="147" y="119"/>
                  </a:lnTo>
                  <a:lnTo>
                    <a:pt x="147" y="101"/>
                  </a:lnTo>
                  <a:lnTo>
                    <a:pt x="141" y="96"/>
                  </a:lnTo>
                  <a:lnTo>
                    <a:pt x="135" y="91"/>
                  </a:lnTo>
                  <a:lnTo>
                    <a:pt x="128" y="87"/>
                  </a:lnTo>
                  <a:lnTo>
                    <a:pt x="122" y="84"/>
                  </a:lnTo>
                  <a:lnTo>
                    <a:pt x="116" y="81"/>
                  </a:lnTo>
                  <a:lnTo>
                    <a:pt x="112" y="78"/>
                  </a:lnTo>
                  <a:lnTo>
                    <a:pt x="108" y="76"/>
                  </a:lnTo>
                  <a:lnTo>
                    <a:pt x="106" y="75"/>
                  </a:lnTo>
                  <a:lnTo>
                    <a:pt x="104" y="72"/>
                  </a:lnTo>
                  <a:lnTo>
                    <a:pt x="101" y="71"/>
                  </a:lnTo>
                  <a:lnTo>
                    <a:pt x="99" y="74"/>
                  </a:lnTo>
                  <a:lnTo>
                    <a:pt x="98" y="79"/>
                  </a:lnTo>
                  <a:lnTo>
                    <a:pt x="99" y="93"/>
                  </a:lnTo>
                  <a:lnTo>
                    <a:pt x="104" y="114"/>
                  </a:lnTo>
                  <a:lnTo>
                    <a:pt x="112" y="138"/>
                  </a:lnTo>
                  <a:lnTo>
                    <a:pt x="123" y="157"/>
                  </a:lnTo>
                  <a:lnTo>
                    <a:pt x="129" y="165"/>
                  </a:lnTo>
                  <a:lnTo>
                    <a:pt x="129" y="168"/>
                  </a:lnTo>
                  <a:lnTo>
                    <a:pt x="124" y="167"/>
                  </a:lnTo>
                  <a:lnTo>
                    <a:pt x="119" y="162"/>
                  </a:lnTo>
                  <a:lnTo>
                    <a:pt x="115" y="158"/>
                  </a:lnTo>
                  <a:lnTo>
                    <a:pt x="109" y="150"/>
                  </a:lnTo>
                  <a:lnTo>
                    <a:pt x="104" y="138"/>
                  </a:lnTo>
                  <a:lnTo>
                    <a:pt x="97" y="125"/>
                  </a:lnTo>
                  <a:lnTo>
                    <a:pt x="92" y="112"/>
                  </a:lnTo>
                  <a:lnTo>
                    <a:pt x="89" y="97"/>
                  </a:lnTo>
                  <a:lnTo>
                    <a:pt x="88" y="81"/>
                  </a:lnTo>
                  <a:lnTo>
                    <a:pt x="89" y="64"/>
                  </a:lnTo>
                  <a:lnTo>
                    <a:pt x="84" y="61"/>
                  </a:lnTo>
                  <a:lnTo>
                    <a:pt x="80" y="58"/>
                  </a:lnTo>
                  <a:lnTo>
                    <a:pt x="75" y="54"/>
                  </a:lnTo>
                  <a:lnTo>
                    <a:pt x="69" y="52"/>
                  </a:lnTo>
                  <a:lnTo>
                    <a:pt x="63" y="49"/>
                  </a:lnTo>
                  <a:lnTo>
                    <a:pt x="59" y="47"/>
                  </a:lnTo>
                  <a:lnTo>
                    <a:pt x="55" y="45"/>
                  </a:lnTo>
                  <a:lnTo>
                    <a:pt x="52" y="44"/>
                  </a:lnTo>
                  <a:lnTo>
                    <a:pt x="48" y="53"/>
                  </a:lnTo>
                  <a:lnTo>
                    <a:pt x="50" y="67"/>
                  </a:lnTo>
                  <a:lnTo>
                    <a:pt x="52" y="82"/>
                  </a:lnTo>
                  <a:lnTo>
                    <a:pt x="54" y="93"/>
                  </a:lnTo>
                  <a:lnTo>
                    <a:pt x="57" y="106"/>
                  </a:lnTo>
                  <a:lnTo>
                    <a:pt x="60" y="122"/>
                  </a:lnTo>
                  <a:lnTo>
                    <a:pt x="63" y="138"/>
                  </a:lnTo>
                  <a:lnTo>
                    <a:pt x="67" y="149"/>
                  </a:lnTo>
                  <a:lnTo>
                    <a:pt x="67" y="151"/>
                  </a:lnTo>
                  <a:lnTo>
                    <a:pt x="63" y="150"/>
                  </a:lnTo>
                  <a:lnTo>
                    <a:pt x="59" y="144"/>
                  </a:lnTo>
                  <a:lnTo>
                    <a:pt x="54" y="134"/>
                  </a:lnTo>
                  <a:lnTo>
                    <a:pt x="51" y="114"/>
                  </a:lnTo>
                  <a:lnTo>
                    <a:pt x="45" y="85"/>
                  </a:lnTo>
                  <a:lnTo>
                    <a:pt x="40" y="58"/>
                  </a:lnTo>
                  <a:lnTo>
                    <a:pt x="37" y="40"/>
                  </a:lnTo>
                  <a:lnTo>
                    <a:pt x="30" y="33"/>
                  </a:lnTo>
                  <a:lnTo>
                    <a:pt x="23" y="26"/>
                  </a:lnTo>
                  <a:lnTo>
                    <a:pt x="17" y="21"/>
                  </a:lnTo>
                  <a:lnTo>
                    <a:pt x="12" y="16"/>
                  </a:lnTo>
                  <a:lnTo>
                    <a:pt x="8" y="11"/>
                  </a:lnTo>
                  <a:lnTo>
                    <a:pt x="5" y="8"/>
                  </a:lnTo>
                  <a:lnTo>
                    <a:pt x="1" y="6"/>
                  </a:lnTo>
                  <a:lnTo>
                    <a:pt x="0" y="3"/>
                  </a:lnTo>
                  <a:lnTo>
                    <a:pt x="0" y="1"/>
                  </a:lnTo>
                  <a:lnTo>
                    <a:pt x="1" y="0"/>
                  </a:lnTo>
                  <a:lnTo>
                    <a:pt x="5" y="1"/>
                  </a:lnTo>
                  <a:lnTo>
                    <a:pt x="8" y="3"/>
                  </a:lnTo>
                  <a:close/>
                </a:path>
              </a:pathLst>
            </a:custGeom>
            <a:solidFill>
              <a:srgbClr val="990000"/>
            </a:solidFill>
            <a:ln w="9525">
              <a:noFill/>
              <a:round/>
              <a:headEnd/>
              <a:tailEnd/>
            </a:ln>
          </p:spPr>
          <p:txBody>
            <a:bodyPr/>
            <a:lstStyle/>
            <a:p>
              <a:endParaRPr lang="en-US"/>
            </a:p>
          </p:txBody>
        </p:sp>
        <p:sp>
          <p:nvSpPr>
            <p:cNvPr id="5411" name="Freeform 291"/>
            <p:cNvSpPr>
              <a:spLocks/>
            </p:cNvSpPr>
            <p:nvPr/>
          </p:nvSpPr>
          <p:spPr bwMode="auto">
            <a:xfrm>
              <a:off x="2669" y="775"/>
              <a:ext cx="85" cy="141"/>
            </a:xfrm>
            <a:custGeom>
              <a:avLst/>
              <a:gdLst/>
              <a:ahLst/>
              <a:cxnLst>
                <a:cxn ang="0">
                  <a:pos x="75" y="2"/>
                </a:cxn>
                <a:cxn ang="0">
                  <a:pos x="80" y="34"/>
                </a:cxn>
                <a:cxn ang="0">
                  <a:pos x="85" y="45"/>
                </a:cxn>
                <a:cxn ang="0">
                  <a:pos x="96" y="54"/>
                </a:cxn>
                <a:cxn ang="0">
                  <a:pos x="113" y="69"/>
                </a:cxn>
                <a:cxn ang="0">
                  <a:pos x="132" y="90"/>
                </a:cxn>
                <a:cxn ang="0">
                  <a:pos x="151" y="126"/>
                </a:cxn>
                <a:cxn ang="0">
                  <a:pos x="167" y="151"/>
                </a:cxn>
                <a:cxn ang="0">
                  <a:pos x="170" y="163"/>
                </a:cxn>
                <a:cxn ang="0">
                  <a:pos x="165" y="163"/>
                </a:cxn>
                <a:cxn ang="0">
                  <a:pos x="158" y="149"/>
                </a:cxn>
                <a:cxn ang="0">
                  <a:pos x="147" y="129"/>
                </a:cxn>
                <a:cxn ang="0">
                  <a:pos x="133" y="106"/>
                </a:cxn>
                <a:cxn ang="0">
                  <a:pos x="119" y="88"/>
                </a:cxn>
                <a:cxn ang="0">
                  <a:pos x="106" y="77"/>
                </a:cxn>
                <a:cxn ang="0">
                  <a:pos x="95" y="69"/>
                </a:cxn>
                <a:cxn ang="0">
                  <a:pos x="90" y="83"/>
                </a:cxn>
                <a:cxn ang="0">
                  <a:pos x="91" y="114"/>
                </a:cxn>
                <a:cxn ang="0">
                  <a:pos x="99" y="131"/>
                </a:cxn>
                <a:cxn ang="0">
                  <a:pos x="120" y="150"/>
                </a:cxn>
                <a:cxn ang="0">
                  <a:pos x="141" y="175"/>
                </a:cxn>
                <a:cxn ang="0">
                  <a:pos x="157" y="208"/>
                </a:cxn>
                <a:cxn ang="0">
                  <a:pos x="159" y="233"/>
                </a:cxn>
                <a:cxn ang="0">
                  <a:pos x="151" y="220"/>
                </a:cxn>
                <a:cxn ang="0">
                  <a:pos x="140" y="193"/>
                </a:cxn>
                <a:cxn ang="0">
                  <a:pos x="128" y="174"/>
                </a:cxn>
                <a:cxn ang="0">
                  <a:pos x="113" y="159"/>
                </a:cxn>
                <a:cxn ang="0">
                  <a:pos x="99" y="150"/>
                </a:cxn>
                <a:cxn ang="0">
                  <a:pos x="103" y="172"/>
                </a:cxn>
                <a:cxn ang="0">
                  <a:pos x="112" y="243"/>
                </a:cxn>
                <a:cxn ang="0">
                  <a:pos x="109" y="281"/>
                </a:cxn>
                <a:cxn ang="0">
                  <a:pos x="106" y="278"/>
                </a:cxn>
                <a:cxn ang="0">
                  <a:pos x="104" y="248"/>
                </a:cxn>
                <a:cxn ang="0">
                  <a:pos x="89" y="180"/>
                </a:cxn>
                <a:cxn ang="0">
                  <a:pos x="76" y="164"/>
                </a:cxn>
                <a:cxn ang="0">
                  <a:pos x="63" y="176"/>
                </a:cxn>
                <a:cxn ang="0">
                  <a:pos x="50" y="194"/>
                </a:cxn>
                <a:cxn ang="0">
                  <a:pos x="41" y="213"/>
                </a:cxn>
                <a:cxn ang="0">
                  <a:pos x="36" y="229"/>
                </a:cxn>
                <a:cxn ang="0">
                  <a:pos x="32" y="224"/>
                </a:cxn>
                <a:cxn ang="0">
                  <a:pos x="37" y="204"/>
                </a:cxn>
                <a:cxn ang="0">
                  <a:pos x="48" y="183"/>
                </a:cxn>
                <a:cxn ang="0">
                  <a:pos x="60" y="161"/>
                </a:cxn>
                <a:cxn ang="0">
                  <a:pos x="72" y="143"/>
                </a:cxn>
                <a:cxn ang="0">
                  <a:pos x="76" y="120"/>
                </a:cxn>
                <a:cxn ang="0">
                  <a:pos x="76" y="82"/>
                </a:cxn>
                <a:cxn ang="0">
                  <a:pos x="67" y="76"/>
                </a:cxn>
                <a:cxn ang="0">
                  <a:pos x="47" y="96"/>
                </a:cxn>
                <a:cxn ang="0">
                  <a:pos x="25" y="121"/>
                </a:cxn>
                <a:cxn ang="0">
                  <a:pos x="10" y="148"/>
                </a:cxn>
                <a:cxn ang="0">
                  <a:pos x="4" y="165"/>
                </a:cxn>
                <a:cxn ang="0">
                  <a:pos x="0" y="160"/>
                </a:cxn>
                <a:cxn ang="0">
                  <a:pos x="5" y="144"/>
                </a:cxn>
                <a:cxn ang="0">
                  <a:pos x="19" y="119"/>
                </a:cxn>
                <a:cxn ang="0">
                  <a:pos x="40" y="88"/>
                </a:cxn>
                <a:cxn ang="0">
                  <a:pos x="61" y="61"/>
                </a:cxn>
                <a:cxn ang="0">
                  <a:pos x="75" y="44"/>
                </a:cxn>
                <a:cxn ang="0">
                  <a:pos x="72" y="19"/>
                </a:cxn>
                <a:cxn ang="0">
                  <a:pos x="70" y="8"/>
                </a:cxn>
                <a:cxn ang="0">
                  <a:pos x="72" y="4"/>
                </a:cxn>
              </a:cxnLst>
              <a:rect l="0" t="0" r="r" b="b"/>
              <a:pathLst>
                <a:path w="170" h="282">
                  <a:moveTo>
                    <a:pt x="73" y="0"/>
                  </a:moveTo>
                  <a:lnTo>
                    <a:pt x="75" y="2"/>
                  </a:lnTo>
                  <a:lnTo>
                    <a:pt x="78" y="16"/>
                  </a:lnTo>
                  <a:lnTo>
                    <a:pt x="80" y="34"/>
                  </a:lnTo>
                  <a:lnTo>
                    <a:pt x="82" y="43"/>
                  </a:lnTo>
                  <a:lnTo>
                    <a:pt x="85" y="45"/>
                  </a:lnTo>
                  <a:lnTo>
                    <a:pt x="89" y="50"/>
                  </a:lnTo>
                  <a:lnTo>
                    <a:pt x="96" y="54"/>
                  </a:lnTo>
                  <a:lnTo>
                    <a:pt x="105" y="61"/>
                  </a:lnTo>
                  <a:lnTo>
                    <a:pt x="113" y="69"/>
                  </a:lnTo>
                  <a:lnTo>
                    <a:pt x="122" y="80"/>
                  </a:lnTo>
                  <a:lnTo>
                    <a:pt x="132" y="90"/>
                  </a:lnTo>
                  <a:lnTo>
                    <a:pt x="139" y="103"/>
                  </a:lnTo>
                  <a:lnTo>
                    <a:pt x="151" y="126"/>
                  </a:lnTo>
                  <a:lnTo>
                    <a:pt x="160" y="141"/>
                  </a:lnTo>
                  <a:lnTo>
                    <a:pt x="167" y="151"/>
                  </a:lnTo>
                  <a:lnTo>
                    <a:pt x="170" y="158"/>
                  </a:lnTo>
                  <a:lnTo>
                    <a:pt x="170" y="163"/>
                  </a:lnTo>
                  <a:lnTo>
                    <a:pt x="169" y="165"/>
                  </a:lnTo>
                  <a:lnTo>
                    <a:pt x="165" y="163"/>
                  </a:lnTo>
                  <a:lnTo>
                    <a:pt x="162" y="156"/>
                  </a:lnTo>
                  <a:lnTo>
                    <a:pt x="158" y="149"/>
                  </a:lnTo>
                  <a:lnTo>
                    <a:pt x="154" y="140"/>
                  </a:lnTo>
                  <a:lnTo>
                    <a:pt x="147" y="129"/>
                  </a:lnTo>
                  <a:lnTo>
                    <a:pt x="140" y="118"/>
                  </a:lnTo>
                  <a:lnTo>
                    <a:pt x="133" y="106"/>
                  </a:lnTo>
                  <a:lnTo>
                    <a:pt x="126" y="96"/>
                  </a:lnTo>
                  <a:lnTo>
                    <a:pt x="119" y="88"/>
                  </a:lnTo>
                  <a:lnTo>
                    <a:pt x="114" y="83"/>
                  </a:lnTo>
                  <a:lnTo>
                    <a:pt x="106" y="77"/>
                  </a:lnTo>
                  <a:lnTo>
                    <a:pt x="101" y="73"/>
                  </a:lnTo>
                  <a:lnTo>
                    <a:pt x="95" y="69"/>
                  </a:lnTo>
                  <a:lnTo>
                    <a:pt x="90" y="68"/>
                  </a:lnTo>
                  <a:lnTo>
                    <a:pt x="90" y="83"/>
                  </a:lnTo>
                  <a:lnTo>
                    <a:pt x="90" y="99"/>
                  </a:lnTo>
                  <a:lnTo>
                    <a:pt x="91" y="114"/>
                  </a:lnTo>
                  <a:lnTo>
                    <a:pt x="93" y="126"/>
                  </a:lnTo>
                  <a:lnTo>
                    <a:pt x="99" y="131"/>
                  </a:lnTo>
                  <a:lnTo>
                    <a:pt x="110" y="140"/>
                  </a:lnTo>
                  <a:lnTo>
                    <a:pt x="120" y="150"/>
                  </a:lnTo>
                  <a:lnTo>
                    <a:pt x="132" y="161"/>
                  </a:lnTo>
                  <a:lnTo>
                    <a:pt x="141" y="175"/>
                  </a:lnTo>
                  <a:lnTo>
                    <a:pt x="150" y="190"/>
                  </a:lnTo>
                  <a:lnTo>
                    <a:pt x="157" y="208"/>
                  </a:lnTo>
                  <a:lnTo>
                    <a:pt x="159" y="226"/>
                  </a:lnTo>
                  <a:lnTo>
                    <a:pt x="159" y="233"/>
                  </a:lnTo>
                  <a:lnTo>
                    <a:pt x="156" y="231"/>
                  </a:lnTo>
                  <a:lnTo>
                    <a:pt x="151" y="220"/>
                  </a:lnTo>
                  <a:lnTo>
                    <a:pt x="144" y="203"/>
                  </a:lnTo>
                  <a:lnTo>
                    <a:pt x="140" y="193"/>
                  </a:lnTo>
                  <a:lnTo>
                    <a:pt x="134" y="183"/>
                  </a:lnTo>
                  <a:lnTo>
                    <a:pt x="128" y="174"/>
                  </a:lnTo>
                  <a:lnTo>
                    <a:pt x="121" y="166"/>
                  </a:lnTo>
                  <a:lnTo>
                    <a:pt x="113" y="159"/>
                  </a:lnTo>
                  <a:lnTo>
                    <a:pt x="106" y="155"/>
                  </a:lnTo>
                  <a:lnTo>
                    <a:pt x="99" y="150"/>
                  </a:lnTo>
                  <a:lnTo>
                    <a:pt x="94" y="148"/>
                  </a:lnTo>
                  <a:lnTo>
                    <a:pt x="103" y="172"/>
                  </a:lnTo>
                  <a:lnTo>
                    <a:pt x="110" y="206"/>
                  </a:lnTo>
                  <a:lnTo>
                    <a:pt x="112" y="243"/>
                  </a:lnTo>
                  <a:lnTo>
                    <a:pt x="111" y="274"/>
                  </a:lnTo>
                  <a:lnTo>
                    <a:pt x="109" y="281"/>
                  </a:lnTo>
                  <a:lnTo>
                    <a:pt x="108" y="282"/>
                  </a:lnTo>
                  <a:lnTo>
                    <a:pt x="106" y="278"/>
                  </a:lnTo>
                  <a:lnTo>
                    <a:pt x="106" y="269"/>
                  </a:lnTo>
                  <a:lnTo>
                    <a:pt x="104" y="248"/>
                  </a:lnTo>
                  <a:lnTo>
                    <a:pt x="97" y="213"/>
                  </a:lnTo>
                  <a:lnTo>
                    <a:pt x="89" y="180"/>
                  </a:lnTo>
                  <a:lnTo>
                    <a:pt x="82" y="160"/>
                  </a:lnTo>
                  <a:lnTo>
                    <a:pt x="76" y="164"/>
                  </a:lnTo>
                  <a:lnTo>
                    <a:pt x="70" y="169"/>
                  </a:lnTo>
                  <a:lnTo>
                    <a:pt x="63" y="176"/>
                  </a:lnTo>
                  <a:lnTo>
                    <a:pt x="57" y="184"/>
                  </a:lnTo>
                  <a:lnTo>
                    <a:pt x="50" y="194"/>
                  </a:lnTo>
                  <a:lnTo>
                    <a:pt x="45" y="203"/>
                  </a:lnTo>
                  <a:lnTo>
                    <a:pt x="41" y="213"/>
                  </a:lnTo>
                  <a:lnTo>
                    <a:pt x="38" y="222"/>
                  </a:lnTo>
                  <a:lnTo>
                    <a:pt x="36" y="229"/>
                  </a:lnTo>
                  <a:lnTo>
                    <a:pt x="34" y="229"/>
                  </a:lnTo>
                  <a:lnTo>
                    <a:pt x="32" y="224"/>
                  </a:lnTo>
                  <a:lnTo>
                    <a:pt x="34" y="212"/>
                  </a:lnTo>
                  <a:lnTo>
                    <a:pt x="37" y="204"/>
                  </a:lnTo>
                  <a:lnTo>
                    <a:pt x="42" y="195"/>
                  </a:lnTo>
                  <a:lnTo>
                    <a:pt x="48" y="183"/>
                  </a:lnTo>
                  <a:lnTo>
                    <a:pt x="55" y="172"/>
                  </a:lnTo>
                  <a:lnTo>
                    <a:pt x="60" y="161"/>
                  </a:lnTo>
                  <a:lnTo>
                    <a:pt x="66" y="151"/>
                  </a:lnTo>
                  <a:lnTo>
                    <a:pt x="72" y="143"/>
                  </a:lnTo>
                  <a:lnTo>
                    <a:pt x="75" y="138"/>
                  </a:lnTo>
                  <a:lnTo>
                    <a:pt x="76" y="120"/>
                  </a:lnTo>
                  <a:lnTo>
                    <a:pt x="78" y="99"/>
                  </a:lnTo>
                  <a:lnTo>
                    <a:pt x="76" y="82"/>
                  </a:lnTo>
                  <a:lnTo>
                    <a:pt x="76" y="70"/>
                  </a:lnTo>
                  <a:lnTo>
                    <a:pt x="67" y="76"/>
                  </a:lnTo>
                  <a:lnTo>
                    <a:pt x="57" y="85"/>
                  </a:lnTo>
                  <a:lnTo>
                    <a:pt x="47" y="96"/>
                  </a:lnTo>
                  <a:lnTo>
                    <a:pt x="35" y="108"/>
                  </a:lnTo>
                  <a:lnTo>
                    <a:pt x="25" y="121"/>
                  </a:lnTo>
                  <a:lnTo>
                    <a:pt x="17" y="135"/>
                  </a:lnTo>
                  <a:lnTo>
                    <a:pt x="10" y="148"/>
                  </a:lnTo>
                  <a:lnTo>
                    <a:pt x="6" y="159"/>
                  </a:lnTo>
                  <a:lnTo>
                    <a:pt x="4" y="165"/>
                  </a:lnTo>
                  <a:lnTo>
                    <a:pt x="2" y="165"/>
                  </a:lnTo>
                  <a:lnTo>
                    <a:pt x="0" y="160"/>
                  </a:lnTo>
                  <a:lnTo>
                    <a:pt x="2" y="152"/>
                  </a:lnTo>
                  <a:lnTo>
                    <a:pt x="5" y="144"/>
                  </a:lnTo>
                  <a:lnTo>
                    <a:pt x="11" y="133"/>
                  </a:lnTo>
                  <a:lnTo>
                    <a:pt x="19" y="119"/>
                  </a:lnTo>
                  <a:lnTo>
                    <a:pt x="29" y="103"/>
                  </a:lnTo>
                  <a:lnTo>
                    <a:pt x="40" y="88"/>
                  </a:lnTo>
                  <a:lnTo>
                    <a:pt x="51" y="73"/>
                  </a:lnTo>
                  <a:lnTo>
                    <a:pt x="61" y="61"/>
                  </a:lnTo>
                  <a:lnTo>
                    <a:pt x="71" y="53"/>
                  </a:lnTo>
                  <a:lnTo>
                    <a:pt x="75" y="44"/>
                  </a:lnTo>
                  <a:lnTo>
                    <a:pt x="74" y="31"/>
                  </a:lnTo>
                  <a:lnTo>
                    <a:pt x="72" y="19"/>
                  </a:lnTo>
                  <a:lnTo>
                    <a:pt x="70" y="12"/>
                  </a:lnTo>
                  <a:lnTo>
                    <a:pt x="70" y="8"/>
                  </a:lnTo>
                  <a:lnTo>
                    <a:pt x="71" y="6"/>
                  </a:lnTo>
                  <a:lnTo>
                    <a:pt x="72" y="4"/>
                  </a:lnTo>
                  <a:lnTo>
                    <a:pt x="73" y="0"/>
                  </a:lnTo>
                  <a:close/>
                </a:path>
              </a:pathLst>
            </a:custGeom>
            <a:solidFill>
              <a:srgbClr val="990000"/>
            </a:solidFill>
            <a:ln w="9525">
              <a:noFill/>
              <a:round/>
              <a:headEnd/>
              <a:tailEnd/>
            </a:ln>
          </p:spPr>
          <p:txBody>
            <a:bodyPr/>
            <a:lstStyle/>
            <a:p>
              <a:endParaRPr lang="en-US"/>
            </a:p>
          </p:txBody>
        </p:sp>
        <p:sp>
          <p:nvSpPr>
            <p:cNvPr id="5412" name="Freeform 292"/>
            <p:cNvSpPr>
              <a:spLocks/>
            </p:cNvSpPr>
            <p:nvPr/>
          </p:nvSpPr>
          <p:spPr bwMode="auto">
            <a:xfrm>
              <a:off x="2754" y="592"/>
              <a:ext cx="103" cy="146"/>
            </a:xfrm>
            <a:custGeom>
              <a:avLst/>
              <a:gdLst/>
              <a:ahLst/>
              <a:cxnLst>
                <a:cxn ang="0">
                  <a:pos x="7" y="279"/>
                </a:cxn>
                <a:cxn ang="0">
                  <a:pos x="24" y="241"/>
                </a:cxn>
                <a:cxn ang="0">
                  <a:pos x="36" y="213"/>
                </a:cxn>
                <a:cxn ang="0">
                  <a:pos x="53" y="175"/>
                </a:cxn>
                <a:cxn ang="0">
                  <a:pos x="51" y="156"/>
                </a:cxn>
                <a:cxn ang="0">
                  <a:pos x="39" y="140"/>
                </a:cxn>
                <a:cxn ang="0">
                  <a:pos x="37" y="123"/>
                </a:cxn>
                <a:cxn ang="0">
                  <a:pos x="40" y="129"/>
                </a:cxn>
                <a:cxn ang="0">
                  <a:pos x="47" y="139"/>
                </a:cxn>
                <a:cxn ang="0">
                  <a:pos x="60" y="145"/>
                </a:cxn>
                <a:cxn ang="0">
                  <a:pos x="71" y="140"/>
                </a:cxn>
                <a:cxn ang="0">
                  <a:pos x="87" y="122"/>
                </a:cxn>
                <a:cxn ang="0">
                  <a:pos x="102" y="102"/>
                </a:cxn>
                <a:cxn ang="0">
                  <a:pos x="113" y="87"/>
                </a:cxn>
                <a:cxn ang="0">
                  <a:pos x="115" y="72"/>
                </a:cxn>
                <a:cxn ang="0">
                  <a:pos x="107" y="39"/>
                </a:cxn>
                <a:cxn ang="0">
                  <a:pos x="94" y="19"/>
                </a:cxn>
                <a:cxn ang="0">
                  <a:pos x="93" y="14"/>
                </a:cxn>
                <a:cxn ang="0">
                  <a:pos x="106" y="26"/>
                </a:cxn>
                <a:cxn ang="0">
                  <a:pos x="122" y="60"/>
                </a:cxn>
                <a:cxn ang="0">
                  <a:pos x="129" y="64"/>
                </a:cxn>
                <a:cxn ang="0">
                  <a:pos x="139" y="45"/>
                </a:cxn>
                <a:cxn ang="0">
                  <a:pos x="151" y="23"/>
                </a:cxn>
                <a:cxn ang="0">
                  <a:pos x="162" y="7"/>
                </a:cxn>
                <a:cxn ang="0">
                  <a:pos x="173" y="0"/>
                </a:cxn>
                <a:cxn ang="0">
                  <a:pos x="171" y="4"/>
                </a:cxn>
                <a:cxn ang="0">
                  <a:pos x="164" y="16"/>
                </a:cxn>
                <a:cxn ang="0">
                  <a:pos x="155" y="35"/>
                </a:cxn>
                <a:cxn ang="0">
                  <a:pos x="144" y="60"/>
                </a:cxn>
                <a:cxn ang="0">
                  <a:pos x="132" y="78"/>
                </a:cxn>
                <a:cxn ang="0">
                  <a:pos x="139" y="80"/>
                </a:cxn>
                <a:cxn ang="0">
                  <a:pos x="158" y="75"/>
                </a:cxn>
                <a:cxn ang="0">
                  <a:pos x="174" y="70"/>
                </a:cxn>
                <a:cxn ang="0">
                  <a:pos x="186" y="64"/>
                </a:cxn>
                <a:cxn ang="0">
                  <a:pos x="198" y="56"/>
                </a:cxn>
                <a:cxn ang="0">
                  <a:pos x="206" y="56"/>
                </a:cxn>
                <a:cxn ang="0">
                  <a:pos x="196" y="65"/>
                </a:cxn>
                <a:cxn ang="0">
                  <a:pos x="176" y="77"/>
                </a:cxn>
                <a:cxn ang="0">
                  <a:pos x="152" y="90"/>
                </a:cxn>
                <a:cxn ang="0">
                  <a:pos x="132" y="98"/>
                </a:cxn>
                <a:cxn ang="0">
                  <a:pos x="116" y="105"/>
                </a:cxn>
                <a:cxn ang="0">
                  <a:pos x="98" y="128"/>
                </a:cxn>
                <a:cxn ang="0">
                  <a:pos x="98" y="139"/>
                </a:cxn>
                <a:cxn ang="0">
                  <a:pos x="105" y="143"/>
                </a:cxn>
                <a:cxn ang="0">
                  <a:pos x="103" y="147"/>
                </a:cxn>
                <a:cxn ang="0">
                  <a:pos x="93" y="154"/>
                </a:cxn>
                <a:cxn ang="0">
                  <a:pos x="86" y="156"/>
                </a:cxn>
                <a:cxn ang="0">
                  <a:pos x="83" y="156"/>
                </a:cxn>
                <a:cxn ang="0">
                  <a:pos x="78" y="163"/>
                </a:cxn>
                <a:cxn ang="0">
                  <a:pos x="64" y="189"/>
                </a:cxn>
                <a:cxn ang="0">
                  <a:pos x="48" y="222"/>
                </a:cxn>
                <a:cxn ang="0">
                  <a:pos x="39" y="252"/>
                </a:cxn>
                <a:cxn ang="0">
                  <a:pos x="36" y="268"/>
                </a:cxn>
                <a:cxn ang="0">
                  <a:pos x="29" y="281"/>
                </a:cxn>
                <a:cxn ang="0">
                  <a:pos x="21" y="288"/>
                </a:cxn>
                <a:cxn ang="0">
                  <a:pos x="6" y="292"/>
                </a:cxn>
              </a:cxnLst>
              <a:rect l="0" t="0" r="r" b="b"/>
              <a:pathLst>
                <a:path w="206" h="292">
                  <a:moveTo>
                    <a:pt x="0" y="292"/>
                  </a:moveTo>
                  <a:lnTo>
                    <a:pt x="7" y="279"/>
                  </a:lnTo>
                  <a:lnTo>
                    <a:pt x="16" y="260"/>
                  </a:lnTo>
                  <a:lnTo>
                    <a:pt x="24" y="241"/>
                  </a:lnTo>
                  <a:lnTo>
                    <a:pt x="30" y="227"/>
                  </a:lnTo>
                  <a:lnTo>
                    <a:pt x="36" y="213"/>
                  </a:lnTo>
                  <a:lnTo>
                    <a:pt x="44" y="193"/>
                  </a:lnTo>
                  <a:lnTo>
                    <a:pt x="53" y="175"/>
                  </a:lnTo>
                  <a:lnTo>
                    <a:pt x="57" y="164"/>
                  </a:lnTo>
                  <a:lnTo>
                    <a:pt x="51" y="156"/>
                  </a:lnTo>
                  <a:lnTo>
                    <a:pt x="44" y="148"/>
                  </a:lnTo>
                  <a:lnTo>
                    <a:pt x="39" y="140"/>
                  </a:lnTo>
                  <a:lnTo>
                    <a:pt x="37" y="130"/>
                  </a:lnTo>
                  <a:lnTo>
                    <a:pt x="37" y="123"/>
                  </a:lnTo>
                  <a:lnTo>
                    <a:pt x="38" y="124"/>
                  </a:lnTo>
                  <a:lnTo>
                    <a:pt x="40" y="129"/>
                  </a:lnTo>
                  <a:lnTo>
                    <a:pt x="42" y="134"/>
                  </a:lnTo>
                  <a:lnTo>
                    <a:pt x="47" y="139"/>
                  </a:lnTo>
                  <a:lnTo>
                    <a:pt x="54" y="143"/>
                  </a:lnTo>
                  <a:lnTo>
                    <a:pt x="60" y="145"/>
                  </a:lnTo>
                  <a:lnTo>
                    <a:pt x="64" y="147"/>
                  </a:lnTo>
                  <a:lnTo>
                    <a:pt x="71" y="140"/>
                  </a:lnTo>
                  <a:lnTo>
                    <a:pt x="79" y="131"/>
                  </a:lnTo>
                  <a:lnTo>
                    <a:pt x="87" y="122"/>
                  </a:lnTo>
                  <a:lnTo>
                    <a:pt x="95" y="111"/>
                  </a:lnTo>
                  <a:lnTo>
                    <a:pt x="102" y="102"/>
                  </a:lnTo>
                  <a:lnTo>
                    <a:pt x="108" y="94"/>
                  </a:lnTo>
                  <a:lnTo>
                    <a:pt x="113" y="87"/>
                  </a:lnTo>
                  <a:lnTo>
                    <a:pt x="115" y="83"/>
                  </a:lnTo>
                  <a:lnTo>
                    <a:pt x="115" y="72"/>
                  </a:lnTo>
                  <a:lnTo>
                    <a:pt x="112" y="56"/>
                  </a:lnTo>
                  <a:lnTo>
                    <a:pt x="107" y="39"/>
                  </a:lnTo>
                  <a:lnTo>
                    <a:pt x="100" y="26"/>
                  </a:lnTo>
                  <a:lnTo>
                    <a:pt x="94" y="19"/>
                  </a:lnTo>
                  <a:lnTo>
                    <a:pt x="92" y="15"/>
                  </a:lnTo>
                  <a:lnTo>
                    <a:pt x="93" y="14"/>
                  </a:lnTo>
                  <a:lnTo>
                    <a:pt x="98" y="16"/>
                  </a:lnTo>
                  <a:lnTo>
                    <a:pt x="106" y="26"/>
                  </a:lnTo>
                  <a:lnTo>
                    <a:pt x="115" y="42"/>
                  </a:lnTo>
                  <a:lnTo>
                    <a:pt x="122" y="60"/>
                  </a:lnTo>
                  <a:lnTo>
                    <a:pt x="124" y="72"/>
                  </a:lnTo>
                  <a:lnTo>
                    <a:pt x="129" y="64"/>
                  </a:lnTo>
                  <a:lnTo>
                    <a:pt x="133" y="55"/>
                  </a:lnTo>
                  <a:lnTo>
                    <a:pt x="139" y="45"/>
                  </a:lnTo>
                  <a:lnTo>
                    <a:pt x="145" y="33"/>
                  </a:lnTo>
                  <a:lnTo>
                    <a:pt x="151" y="23"/>
                  </a:lnTo>
                  <a:lnTo>
                    <a:pt x="156" y="14"/>
                  </a:lnTo>
                  <a:lnTo>
                    <a:pt x="162" y="7"/>
                  </a:lnTo>
                  <a:lnTo>
                    <a:pt x="167" y="2"/>
                  </a:lnTo>
                  <a:lnTo>
                    <a:pt x="173" y="0"/>
                  </a:lnTo>
                  <a:lnTo>
                    <a:pt x="174" y="1"/>
                  </a:lnTo>
                  <a:lnTo>
                    <a:pt x="171" y="4"/>
                  </a:lnTo>
                  <a:lnTo>
                    <a:pt x="168" y="10"/>
                  </a:lnTo>
                  <a:lnTo>
                    <a:pt x="164" y="16"/>
                  </a:lnTo>
                  <a:lnTo>
                    <a:pt x="161" y="24"/>
                  </a:lnTo>
                  <a:lnTo>
                    <a:pt x="155" y="35"/>
                  </a:lnTo>
                  <a:lnTo>
                    <a:pt x="150" y="48"/>
                  </a:lnTo>
                  <a:lnTo>
                    <a:pt x="144" y="60"/>
                  </a:lnTo>
                  <a:lnTo>
                    <a:pt x="138" y="70"/>
                  </a:lnTo>
                  <a:lnTo>
                    <a:pt x="132" y="78"/>
                  </a:lnTo>
                  <a:lnTo>
                    <a:pt x="129" y="83"/>
                  </a:lnTo>
                  <a:lnTo>
                    <a:pt x="139" y="80"/>
                  </a:lnTo>
                  <a:lnTo>
                    <a:pt x="148" y="77"/>
                  </a:lnTo>
                  <a:lnTo>
                    <a:pt x="158" y="75"/>
                  </a:lnTo>
                  <a:lnTo>
                    <a:pt x="167" y="72"/>
                  </a:lnTo>
                  <a:lnTo>
                    <a:pt x="174" y="70"/>
                  </a:lnTo>
                  <a:lnTo>
                    <a:pt x="181" y="67"/>
                  </a:lnTo>
                  <a:lnTo>
                    <a:pt x="186" y="64"/>
                  </a:lnTo>
                  <a:lnTo>
                    <a:pt x="191" y="61"/>
                  </a:lnTo>
                  <a:lnTo>
                    <a:pt x="198" y="56"/>
                  </a:lnTo>
                  <a:lnTo>
                    <a:pt x="204" y="54"/>
                  </a:lnTo>
                  <a:lnTo>
                    <a:pt x="206" y="56"/>
                  </a:lnTo>
                  <a:lnTo>
                    <a:pt x="201" y="62"/>
                  </a:lnTo>
                  <a:lnTo>
                    <a:pt x="196" y="65"/>
                  </a:lnTo>
                  <a:lnTo>
                    <a:pt x="188" y="71"/>
                  </a:lnTo>
                  <a:lnTo>
                    <a:pt x="176" y="77"/>
                  </a:lnTo>
                  <a:lnTo>
                    <a:pt x="164" y="84"/>
                  </a:lnTo>
                  <a:lnTo>
                    <a:pt x="152" y="90"/>
                  </a:lnTo>
                  <a:lnTo>
                    <a:pt x="141" y="94"/>
                  </a:lnTo>
                  <a:lnTo>
                    <a:pt x="132" y="98"/>
                  </a:lnTo>
                  <a:lnTo>
                    <a:pt x="127" y="99"/>
                  </a:lnTo>
                  <a:lnTo>
                    <a:pt x="116" y="105"/>
                  </a:lnTo>
                  <a:lnTo>
                    <a:pt x="106" y="116"/>
                  </a:lnTo>
                  <a:lnTo>
                    <a:pt x="98" y="128"/>
                  </a:lnTo>
                  <a:lnTo>
                    <a:pt x="95" y="136"/>
                  </a:lnTo>
                  <a:lnTo>
                    <a:pt x="98" y="139"/>
                  </a:lnTo>
                  <a:lnTo>
                    <a:pt x="101" y="141"/>
                  </a:lnTo>
                  <a:lnTo>
                    <a:pt x="105" y="143"/>
                  </a:lnTo>
                  <a:lnTo>
                    <a:pt x="108" y="143"/>
                  </a:lnTo>
                  <a:lnTo>
                    <a:pt x="103" y="147"/>
                  </a:lnTo>
                  <a:lnTo>
                    <a:pt x="98" y="151"/>
                  </a:lnTo>
                  <a:lnTo>
                    <a:pt x="93" y="154"/>
                  </a:lnTo>
                  <a:lnTo>
                    <a:pt x="90" y="158"/>
                  </a:lnTo>
                  <a:lnTo>
                    <a:pt x="86" y="156"/>
                  </a:lnTo>
                  <a:lnTo>
                    <a:pt x="85" y="155"/>
                  </a:lnTo>
                  <a:lnTo>
                    <a:pt x="83" y="156"/>
                  </a:lnTo>
                  <a:lnTo>
                    <a:pt x="83" y="156"/>
                  </a:lnTo>
                  <a:lnTo>
                    <a:pt x="78" y="163"/>
                  </a:lnTo>
                  <a:lnTo>
                    <a:pt x="71" y="175"/>
                  </a:lnTo>
                  <a:lnTo>
                    <a:pt x="64" y="189"/>
                  </a:lnTo>
                  <a:lnTo>
                    <a:pt x="56" y="205"/>
                  </a:lnTo>
                  <a:lnTo>
                    <a:pt x="48" y="222"/>
                  </a:lnTo>
                  <a:lnTo>
                    <a:pt x="42" y="238"/>
                  </a:lnTo>
                  <a:lnTo>
                    <a:pt x="39" y="252"/>
                  </a:lnTo>
                  <a:lnTo>
                    <a:pt x="38" y="262"/>
                  </a:lnTo>
                  <a:lnTo>
                    <a:pt x="36" y="268"/>
                  </a:lnTo>
                  <a:lnTo>
                    <a:pt x="32" y="275"/>
                  </a:lnTo>
                  <a:lnTo>
                    <a:pt x="29" y="281"/>
                  </a:lnTo>
                  <a:lnTo>
                    <a:pt x="25" y="285"/>
                  </a:lnTo>
                  <a:lnTo>
                    <a:pt x="21" y="288"/>
                  </a:lnTo>
                  <a:lnTo>
                    <a:pt x="13" y="290"/>
                  </a:lnTo>
                  <a:lnTo>
                    <a:pt x="6" y="292"/>
                  </a:lnTo>
                  <a:lnTo>
                    <a:pt x="0" y="292"/>
                  </a:lnTo>
                  <a:close/>
                </a:path>
              </a:pathLst>
            </a:custGeom>
            <a:solidFill>
              <a:srgbClr val="003300"/>
            </a:solidFill>
            <a:ln w="9525">
              <a:noFill/>
              <a:round/>
              <a:headEnd/>
              <a:tailEnd/>
            </a:ln>
          </p:spPr>
          <p:txBody>
            <a:bodyPr/>
            <a:lstStyle/>
            <a:p>
              <a:endParaRPr lang="en-US"/>
            </a:p>
          </p:txBody>
        </p:sp>
        <p:sp>
          <p:nvSpPr>
            <p:cNvPr id="5413" name="Freeform 293"/>
            <p:cNvSpPr>
              <a:spLocks/>
            </p:cNvSpPr>
            <p:nvPr/>
          </p:nvSpPr>
          <p:spPr bwMode="auto">
            <a:xfrm>
              <a:off x="2605" y="825"/>
              <a:ext cx="67" cy="113"/>
            </a:xfrm>
            <a:custGeom>
              <a:avLst/>
              <a:gdLst/>
              <a:ahLst/>
              <a:cxnLst>
                <a:cxn ang="0">
                  <a:pos x="86" y="15"/>
                </a:cxn>
                <a:cxn ang="0">
                  <a:pos x="72" y="41"/>
                </a:cxn>
                <a:cxn ang="0">
                  <a:pos x="62" y="49"/>
                </a:cxn>
                <a:cxn ang="0">
                  <a:pos x="41" y="56"/>
                </a:cxn>
                <a:cxn ang="0">
                  <a:pos x="19" y="67"/>
                </a:cxn>
                <a:cxn ang="0">
                  <a:pos x="4" y="79"/>
                </a:cxn>
                <a:cxn ang="0">
                  <a:pos x="0" y="87"/>
                </a:cxn>
                <a:cxn ang="0">
                  <a:pos x="1" y="89"/>
                </a:cxn>
                <a:cxn ang="0">
                  <a:pos x="10" y="84"/>
                </a:cxn>
                <a:cxn ang="0">
                  <a:pos x="25" y="75"/>
                </a:cxn>
                <a:cxn ang="0">
                  <a:pos x="43" y="66"/>
                </a:cxn>
                <a:cxn ang="0">
                  <a:pos x="60" y="58"/>
                </a:cxn>
                <a:cxn ang="0">
                  <a:pos x="62" y="68"/>
                </a:cxn>
                <a:cxn ang="0">
                  <a:pos x="56" y="97"/>
                </a:cxn>
                <a:cxn ang="0">
                  <a:pos x="48" y="112"/>
                </a:cxn>
                <a:cxn ang="0">
                  <a:pos x="34" y="127"/>
                </a:cxn>
                <a:cxn ang="0">
                  <a:pos x="18" y="144"/>
                </a:cxn>
                <a:cxn ang="0">
                  <a:pos x="7" y="157"/>
                </a:cxn>
                <a:cxn ang="0">
                  <a:pos x="3" y="166"/>
                </a:cxn>
                <a:cxn ang="0">
                  <a:pos x="7" y="168"/>
                </a:cxn>
                <a:cxn ang="0">
                  <a:pos x="13" y="160"/>
                </a:cxn>
                <a:cxn ang="0">
                  <a:pos x="25" y="149"/>
                </a:cxn>
                <a:cxn ang="0">
                  <a:pos x="39" y="136"/>
                </a:cxn>
                <a:cxn ang="0">
                  <a:pos x="50" y="126"/>
                </a:cxn>
                <a:cxn ang="0">
                  <a:pos x="56" y="142"/>
                </a:cxn>
                <a:cxn ang="0">
                  <a:pos x="61" y="202"/>
                </a:cxn>
                <a:cxn ang="0">
                  <a:pos x="65" y="226"/>
                </a:cxn>
                <a:cxn ang="0">
                  <a:pos x="66" y="225"/>
                </a:cxn>
                <a:cxn ang="0">
                  <a:pos x="68" y="198"/>
                </a:cxn>
                <a:cxn ang="0">
                  <a:pos x="65" y="133"/>
                </a:cxn>
                <a:cxn ang="0">
                  <a:pos x="69" y="111"/>
                </a:cxn>
                <a:cxn ang="0">
                  <a:pos x="72" y="114"/>
                </a:cxn>
                <a:cxn ang="0">
                  <a:pos x="76" y="123"/>
                </a:cxn>
                <a:cxn ang="0">
                  <a:pos x="86" y="138"/>
                </a:cxn>
                <a:cxn ang="0">
                  <a:pos x="101" y="156"/>
                </a:cxn>
                <a:cxn ang="0">
                  <a:pos x="114" y="168"/>
                </a:cxn>
                <a:cxn ang="0">
                  <a:pos x="122" y="171"/>
                </a:cxn>
                <a:cxn ang="0">
                  <a:pos x="117" y="162"/>
                </a:cxn>
                <a:cxn ang="0">
                  <a:pos x="107" y="150"/>
                </a:cxn>
                <a:cxn ang="0">
                  <a:pos x="98" y="137"/>
                </a:cxn>
                <a:cxn ang="0">
                  <a:pos x="86" y="122"/>
                </a:cxn>
                <a:cxn ang="0">
                  <a:pos x="79" y="110"/>
                </a:cxn>
                <a:cxn ang="0">
                  <a:pos x="76" y="95"/>
                </a:cxn>
                <a:cxn ang="0">
                  <a:pos x="78" y="68"/>
                </a:cxn>
                <a:cxn ang="0">
                  <a:pos x="81" y="58"/>
                </a:cxn>
                <a:cxn ang="0">
                  <a:pos x="86" y="60"/>
                </a:cxn>
                <a:cxn ang="0">
                  <a:pos x="94" y="68"/>
                </a:cxn>
                <a:cxn ang="0">
                  <a:pos x="106" y="79"/>
                </a:cxn>
                <a:cxn ang="0">
                  <a:pos x="118" y="89"/>
                </a:cxn>
                <a:cxn ang="0">
                  <a:pos x="127" y="98"/>
                </a:cxn>
                <a:cxn ang="0">
                  <a:pos x="132" y="100"/>
                </a:cxn>
                <a:cxn ang="0">
                  <a:pos x="123" y="88"/>
                </a:cxn>
                <a:cxn ang="0">
                  <a:pos x="110" y="73"/>
                </a:cxn>
                <a:cxn ang="0">
                  <a:pos x="98" y="57"/>
                </a:cxn>
                <a:cxn ang="0">
                  <a:pos x="93" y="46"/>
                </a:cxn>
                <a:cxn ang="0">
                  <a:pos x="92" y="23"/>
                </a:cxn>
                <a:cxn ang="0">
                  <a:pos x="100" y="4"/>
                </a:cxn>
                <a:cxn ang="0">
                  <a:pos x="95" y="1"/>
                </a:cxn>
              </a:cxnLst>
              <a:rect l="0" t="0" r="r" b="b"/>
              <a:pathLst>
                <a:path w="132" h="227">
                  <a:moveTo>
                    <a:pt x="92" y="5"/>
                  </a:moveTo>
                  <a:lnTo>
                    <a:pt x="86" y="15"/>
                  </a:lnTo>
                  <a:lnTo>
                    <a:pt x="79" y="28"/>
                  </a:lnTo>
                  <a:lnTo>
                    <a:pt x="72" y="41"/>
                  </a:lnTo>
                  <a:lnTo>
                    <a:pt x="70" y="49"/>
                  </a:lnTo>
                  <a:lnTo>
                    <a:pt x="62" y="49"/>
                  </a:lnTo>
                  <a:lnTo>
                    <a:pt x="53" y="52"/>
                  </a:lnTo>
                  <a:lnTo>
                    <a:pt x="41" y="56"/>
                  </a:lnTo>
                  <a:lnTo>
                    <a:pt x="31" y="61"/>
                  </a:lnTo>
                  <a:lnTo>
                    <a:pt x="19" y="67"/>
                  </a:lnTo>
                  <a:lnTo>
                    <a:pt x="11" y="73"/>
                  </a:lnTo>
                  <a:lnTo>
                    <a:pt x="4" y="79"/>
                  </a:lnTo>
                  <a:lnTo>
                    <a:pt x="1" y="82"/>
                  </a:lnTo>
                  <a:lnTo>
                    <a:pt x="0" y="87"/>
                  </a:lnTo>
                  <a:lnTo>
                    <a:pt x="0" y="89"/>
                  </a:lnTo>
                  <a:lnTo>
                    <a:pt x="1" y="89"/>
                  </a:lnTo>
                  <a:lnTo>
                    <a:pt x="5" y="87"/>
                  </a:lnTo>
                  <a:lnTo>
                    <a:pt x="10" y="84"/>
                  </a:lnTo>
                  <a:lnTo>
                    <a:pt x="17" y="80"/>
                  </a:lnTo>
                  <a:lnTo>
                    <a:pt x="25" y="75"/>
                  </a:lnTo>
                  <a:lnTo>
                    <a:pt x="34" y="70"/>
                  </a:lnTo>
                  <a:lnTo>
                    <a:pt x="43" y="66"/>
                  </a:lnTo>
                  <a:lnTo>
                    <a:pt x="51" y="61"/>
                  </a:lnTo>
                  <a:lnTo>
                    <a:pt x="60" y="58"/>
                  </a:lnTo>
                  <a:lnTo>
                    <a:pt x="65" y="57"/>
                  </a:lnTo>
                  <a:lnTo>
                    <a:pt x="62" y="68"/>
                  </a:lnTo>
                  <a:lnTo>
                    <a:pt x="58" y="83"/>
                  </a:lnTo>
                  <a:lnTo>
                    <a:pt x="56" y="97"/>
                  </a:lnTo>
                  <a:lnTo>
                    <a:pt x="54" y="106"/>
                  </a:lnTo>
                  <a:lnTo>
                    <a:pt x="48" y="112"/>
                  </a:lnTo>
                  <a:lnTo>
                    <a:pt x="41" y="119"/>
                  </a:lnTo>
                  <a:lnTo>
                    <a:pt x="34" y="127"/>
                  </a:lnTo>
                  <a:lnTo>
                    <a:pt x="26" y="135"/>
                  </a:lnTo>
                  <a:lnTo>
                    <a:pt x="18" y="144"/>
                  </a:lnTo>
                  <a:lnTo>
                    <a:pt x="11" y="151"/>
                  </a:lnTo>
                  <a:lnTo>
                    <a:pt x="7" y="157"/>
                  </a:lnTo>
                  <a:lnTo>
                    <a:pt x="4" y="162"/>
                  </a:lnTo>
                  <a:lnTo>
                    <a:pt x="3" y="166"/>
                  </a:lnTo>
                  <a:lnTo>
                    <a:pt x="4" y="168"/>
                  </a:lnTo>
                  <a:lnTo>
                    <a:pt x="7" y="168"/>
                  </a:lnTo>
                  <a:lnTo>
                    <a:pt x="10" y="165"/>
                  </a:lnTo>
                  <a:lnTo>
                    <a:pt x="13" y="160"/>
                  </a:lnTo>
                  <a:lnTo>
                    <a:pt x="19" y="156"/>
                  </a:lnTo>
                  <a:lnTo>
                    <a:pt x="25" y="149"/>
                  </a:lnTo>
                  <a:lnTo>
                    <a:pt x="32" y="142"/>
                  </a:lnTo>
                  <a:lnTo>
                    <a:pt x="39" y="136"/>
                  </a:lnTo>
                  <a:lnTo>
                    <a:pt x="45" y="130"/>
                  </a:lnTo>
                  <a:lnTo>
                    <a:pt x="50" y="126"/>
                  </a:lnTo>
                  <a:lnTo>
                    <a:pt x="55" y="123"/>
                  </a:lnTo>
                  <a:lnTo>
                    <a:pt x="56" y="142"/>
                  </a:lnTo>
                  <a:lnTo>
                    <a:pt x="58" y="172"/>
                  </a:lnTo>
                  <a:lnTo>
                    <a:pt x="61" y="202"/>
                  </a:lnTo>
                  <a:lnTo>
                    <a:pt x="63" y="220"/>
                  </a:lnTo>
                  <a:lnTo>
                    <a:pt x="65" y="226"/>
                  </a:lnTo>
                  <a:lnTo>
                    <a:pt x="66" y="227"/>
                  </a:lnTo>
                  <a:lnTo>
                    <a:pt x="66" y="225"/>
                  </a:lnTo>
                  <a:lnTo>
                    <a:pt x="68" y="218"/>
                  </a:lnTo>
                  <a:lnTo>
                    <a:pt x="68" y="198"/>
                  </a:lnTo>
                  <a:lnTo>
                    <a:pt x="66" y="165"/>
                  </a:lnTo>
                  <a:lnTo>
                    <a:pt x="65" y="133"/>
                  </a:lnTo>
                  <a:lnTo>
                    <a:pt x="68" y="113"/>
                  </a:lnTo>
                  <a:lnTo>
                    <a:pt x="69" y="111"/>
                  </a:lnTo>
                  <a:lnTo>
                    <a:pt x="71" y="111"/>
                  </a:lnTo>
                  <a:lnTo>
                    <a:pt x="72" y="114"/>
                  </a:lnTo>
                  <a:lnTo>
                    <a:pt x="73" y="119"/>
                  </a:lnTo>
                  <a:lnTo>
                    <a:pt x="76" y="123"/>
                  </a:lnTo>
                  <a:lnTo>
                    <a:pt x="80" y="130"/>
                  </a:lnTo>
                  <a:lnTo>
                    <a:pt x="86" y="138"/>
                  </a:lnTo>
                  <a:lnTo>
                    <a:pt x="93" y="148"/>
                  </a:lnTo>
                  <a:lnTo>
                    <a:pt x="101" y="156"/>
                  </a:lnTo>
                  <a:lnTo>
                    <a:pt x="108" y="163"/>
                  </a:lnTo>
                  <a:lnTo>
                    <a:pt x="114" y="168"/>
                  </a:lnTo>
                  <a:lnTo>
                    <a:pt x="118" y="171"/>
                  </a:lnTo>
                  <a:lnTo>
                    <a:pt x="122" y="171"/>
                  </a:lnTo>
                  <a:lnTo>
                    <a:pt x="122" y="167"/>
                  </a:lnTo>
                  <a:lnTo>
                    <a:pt x="117" y="162"/>
                  </a:lnTo>
                  <a:lnTo>
                    <a:pt x="111" y="155"/>
                  </a:lnTo>
                  <a:lnTo>
                    <a:pt x="107" y="150"/>
                  </a:lnTo>
                  <a:lnTo>
                    <a:pt x="102" y="144"/>
                  </a:lnTo>
                  <a:lnTo>
                    <a:pt x="98" y="137"/>
                  </a:lnTo>
                  <a:lnTo>
                    <a:pt x="92" y="129"/>
                  </a:lnTo>
                  <a:lnTo>
                    <a:pt x="86" y="122"/>
                  </a:lnTo>
                  <a:lnTo>
                    <a:pt x="81" y="115"/>
                  </a:lnTo>
                  <a:lnTo>
                    <a:pt x="79" y="110"/>
                  </a:lnTo>
                  <a:lnTo>
                    <a:pt x="77" y="105"/>
                  </a:lnTo>
                  <a:lnTo>
                    <a:pt x="76" y="95"/>
                  </a:lnTo>
                  <a:lnTo>
                    <a:pt x="77" y="81"/>
                  </a:lnTo>
                  <a:lnTo>
                    <a:pt x="78" y="68"/>
                  </a:lnTo>
                  <a:lnTo>
                    <a:pt x="80" y="60"/>
                  </a:lnTo>
                  <a:lnTo>
                    <a:pt x="81" y="58"/>
                  </a:lnTo>
                  <a:lnTo>
                    <a:pt x="84" y="58"/>
                  </a:lnTo>
                  <a:lnTo>
                    <a:pt x="86" y="60"/>
                  </a:lnTo>
                  <a:lnTo>
                    <a:pt x="91" y="65"/>
                  </a:lnTo>
                  <a:lnTo>
                    <a:pt x="94" y="68"/>
                  </a:lnTo>
                  <a:lnTo>
                    <a:pt x="100" y="73"/>
                  </a:lnTo>
                  <a:lnTo>
                    <a:pt x="106" y="79"/>
                  </a:lnTo>
                  <a:lnTo>
                    <a:pt x="111" y="84"/>
                  </a:lnTo>
                  <a:lnTo>
                    <a:pt x="118" y="89"/>
                  </a:lnTo>
                  <a:lnTo>
                    <a:pt x="123" y="94"/>
                  </a:lnTo>
                  <a:lnTo>
                    <a:pt x="127" y="98"/>
                  </a:lnTo>
                  <a:lnTo>
                    <a:pt x="131" y="100"/>
                  </a:lnTo>
                  <a:lnTo>
                    <a:pt x="132" y="100"/>
                  </a:lnTo>
                  <a:lnTo>
                    <a:pt x="129" y="96"/>
                  </a:lnTo>
                  <a:lnTo>
                    <a:pt x="123" y="88"/>
                  </a:lnTo>
                  <a:lnTo>
                    <a:pt x="117" y="81"/>
                  </a:lnTo>
                  <a:lnTo>
                    <a:pt x="110" y="73"/>
                  </a:lnTo>
                  <a:lnTo>
                    <a:pt x="103" y="65"/>
                  </a:lnTo>
                  <a:lnTo>
                    <a:pt x="98" y="57"/>
                  </a:lnTo>
                  <a:lnTo>
                    <a:pt x="94" y="52"/>
                  </a:lnTo>
                  <a:lnTo>
                    <a:pt x="93" y="46"/>
                  </a:lnTo>
                  <a:lnTo>
                    <a:pt x="92" y="35"/>
                  </a:lnTo>
                  <a:lnTo>
                    <a:pt x="92" y="23"/>
                  </a:lnTo>
                  <a:lnTo>
                    <a:pt x="96" y="12"/>
                  </a:lnTo>
                  <a:lnTo>
                    <a:pt x="100" y="4"/>
                  </a:lnTo>
                  <a:lnTo>
                    <a:pt x="100" y="0"/>
                  </a:lnTo>
                  <a:lnTo>
                    <a:pt x="95" y="1"/>
                  </a:lnTo>
                  <a:lnTo>
                    <a:pt x="92" y="5"/>
                  </a:lnTo>
                  <a:close/>
                </a:path>
              </a:pathLst>
            </a:custGeom>
            <a:solidFill>
              <a:srgbClr val="003300"/>
            </a:solidFill>
            <a:ln w="9525">
              <a:noFill/>
              <a:round/>
              <a:headEnd/>
              <a:tailEnd/>
            </a:ln>
          </p:spPr>
          <p:txBody>
            <a:bodyPr/>
            <a:lstStyle/>
            <a:p>
              <a:endParaRPr lang="en-US"/>
            </a:p>
          </p:txBody>
        </p:sp>
        <p:sp>
          <p:nvSpPr>
            <p:cNvPr id="5414" name="Freeform 294"/>
            <p:cNvSpPr>
              <a:spLocks/>
            </p:cNvSpPr>
            <p:nvPr/>
          </p:nvSpPr>
          <p:spPr bwMode="auto">
            <a:xfrm>
              <a:off x="2838" y="774"/>
              <a:ext cx="132" cy="104"/>
            </a:xfrm>
            <a:custGeom>
              <a:avLst/>
              <a:gdLst/>
              <a:ahLst/>
              <a:cxnLst>
                <a:cxn ang="0">
                  <a:pos x="14" y="28"/>
                </a:cxn>
                <a:cxn ang="0">
                  <a:pos x="27" y="39"/>
                </a:cxn>
                <a:cxn ang="0">
                  <a:pos x="41" y="45"/>
                </a:cxn>
                <a:cxn ang="0">
                  <a:pos x="56" y="53"/>
                </a:cxn>
                <a:cxn ang="0">
                  <a:pos x="59" y="96"/>
                </a:cxn>
                <a:cxn ang="0">
                  <a:pos x="65" y="136"/>
                </a:cxn>
                <a:cxn ang="0">
                  <a:pos x="65" y="124"/>
                </a:cxn>
                <a:cxn ang="0">
                  <a:pos x="70" y="68"/>
                </a:cxn>
                <a:cxn ang="0">
                  <a:pos x="83" y="64"/>
                </a:cxn>
                <a:cxn ang="0">
                  <a:pos x="103" y="84"/>
                </a:cxn>
                <a:cxn ang="0">
                  <a:pos x="121" y="97"/>
                </a:cxn>
                <a:cxn ang="0">
                  <a:pos x="137" y="184"/>
                </a:cxn>
                <a:cxn ang="0">
                  <a:pos x="149" y="204"/>
                </a:cxn>
                <a:cxn ang="0">
                  <a:pos x="141" y="170"/>
                </a:cxn>
                <a:cxn ang="0">
                  <a:pos x="133" y="105"/>
                </a:cxn>
                <a:cxn ang="0">
                  <a:pos x="182" y="131"/>
                </a:cxn>
                <a:cxn ang="0">
                  <a:pos x="239" y="165"/>
                </a:cxn>
                <a:cxn ang="0">
                  <a:pos x="262" y="179"/>
                </a:cxn>
                <a:cxn ang="0">
                  <a:pos x="253" y="166"/>
                </a:cxn>
                <a:cxn ang="0">
                  <a:pos x="215" y="141"/>
                </a:cxn>
                <a:cxn ang="0">
                  <a:pos x="162" y="107"/>
                </a:cxn>
                <a:cxn ang="0">
                  <a:pos x="133" y="93"/>
                </a:cxn>
                <a:cxn ang="0">
                  <a:pos x="152" y="89"/>
                </a:cxn>
                <a:cxn ang="0">
                  <a:pos x="189" y="81"/>
                </a:cxn>
                <a:cxn ang="0">
                  <a:pos x="235" y="81"/>
                </a:cxn>
                <a:cxn ang="0">
                  <a:pos x="263" y="89"/>
                </a:cxn>
                <a:cxn ang="0">
                  <a:pos x="251" y="76"/>
                </a:cxn>
                <a:cxn ang="0">
                  <a:pos x="213" y="74"/>
                </a:cxn>
                <a:cxn ang="0">
                  <a:pos x="158" y="75"/>
                </a:cxn>
                <a:cxn ang="0">
                  <a:pos x="132" y="76"/>
                </a:cxn>
                <a:cxn ang="0">
                  <a:pos x="111" y="62"/>
                </a:cxn>
                <a:cxn ang="0">
                  <a:pos x="92" y="47"/>
                </a:cxn>
                <a:cxn ang="0">
                  <a:pos x="106" y="35"/>
                </a:cxn>
                <a:cxn ang="0">
                  <a:pos x="138" y="16"/>
                </a:cxn>
                <a:cxn ang="0">
                  <a:pos x="163" y="6"/>
                </a:cxn>
                <a:cxn ang="0">
                  <a:pos x="161" y="0"/>
                </a:cxn>
                <a:cxn ang="0">
                  <a:pos x="133" y="9"/>
                </a:cxn>
                <a:cxn ang="0">
                  <a:pos x="100" y="25"/>
                </a:cxn>
                <a:cxn ang="0">
                  <a:pos x="77" y="37"/>
                </a:cxn>
                <a:cxn ang="0">
                  <a:pos x="57" y="38"/>
                </a:cxn>
                <a:cxn ang="0">
                  <a:pos x="37" y="28"/>
                </a:cxn>
                <a:cxn ang="0">
                  <a:pos x="15" y="18"/>
                </a:cxn>
                <a:cxn ang="0">
                  <a:pos x="0" y="16"/>
                </a:cxn>
              </a:cxnLst>
              <a:rect l="0" t="0" r="r" b="b"/>
              <a:pathLst>
                <a:path w="263" h="207">
                  <a:moveTo>
                    <a:pt x="0" y="16"/>
                  </a:moveTo>
                  <a:lnTo>
                    <a:pt x="6" y="21"/>
                  </a:lnTo>
                  <a:lnTo>
                    <a:pt x="14" y="28"/>
                  </a:lnTo>
                  <a:lnTo>
                    <a:pt x="21" y="35"/>
                  </a:lnTo>
                  <a:lnTo>
                    <a:pt x="25" y="38"/>
                  </a:lnTo>
                  <a:lnTo>
                    <a:pt x="27" y="39"/>
                  </a:lnTo>
                  <a:lnTo>
                    <a:pt x="31" y="40"/>
                  </a:lnTo>
                  <a:lnTo>
                    <a:pt x="35" y="43"/>
                  </a:lnTo>
                  <a:lnTo>
                    <a:pt x="41" y="45"/>
                  </a:lnTo>
                  <a:lnTo>
                    <a:pt x="47" y="48"/>
                  </a:lnTo>
                  <a:lnTo>
                    <a:pt x="52" y="51"/>
                  </a:lnTo>
                  <a:lnTo>
                    <a:pt x="56" y="53"/>
                  </a:lnTo>
                  <a:lnTo>
                    <a:pt x="60" y="55"/>
                  </a:lnTo>
                  <a:lnTo>
                    <a:pt x="60" y="74"/>
                  </a:lnTo>
                  <a:lnTo>
                    <a:pt x="59" y="96"/>
                  </a:lnTo>
                  <a:lnTo>
                    <a:pt x="60" y="115"/>
                  </a:lnTo>
                  <a:lnTo>
                    <a:pt x="62" y="130"/>
                  </a:lnTo>
                  <a:lnTo>
                    <a:pt x="65" y="136"/>
                  </a:lnTo>
                  <a:lnTo>
                    <a:pt x="67" y="136"/>
                  </a:lnTo>
                  <a:lnTo>
                    <a:pt x="67" y="131"/>
                  </a:lnTo>
                  <a:lnTo>
                    <a:pt x="65" y="124"/>
                  </a:lnTo>
                  <a:lnTo>
                    <a:pt x="65" y="111"/>
                  </a:lnTo>
                  <a:lnTo>
                    <a:pt x="68" y="89"/>
                  </a:lnTo>
                  <a:lnTo>
                    <a:pt x="70" y="68"/>
                  </a:lnTo>
                  <a:lnTo>
                    <a:pt x="72" y="56"/>
                  </a:lnTo>
                  <a:lnTo>
                    <a:pt x="77" y="60"/>
                  </a:lnTo>
                  <a:lnTo>
                    <a:pt x="83" y="64"/>
                  </a:lnTo>
                  <a:lnTo>
                    <a:pt x="90" y="71"/>
                  </a:lnTo>
                  <a:lnTo>
                    <a:pt x="97" y="78"/>
                  </a:lnTo>
                  <a:lnTo>
                    <a:pt x="103" y="84"/>
                  </a:lnTo>
                  <a:lnTo>
                    <a:pt x="110" y="90"/>
                  </a:lnTo>
                  <a:lnTo>
                    <a:pt x="116" y="94"/>
                  </a:lnTo>
                  <a:lnTo>
                    <a:pt x="121" y="97"/>
                  </a:lnTo>
                  <a:lnTo>
                    <a:pt x="123" y="120"/>
                  </a:lnTo>
                  <a:lnTo>
                    <a:pt x="129" y="153"/>
                  </a:lnTo>
                  <a:lnTo>
                    <a:pt x="137" y="184"/>
                  </a:lnTo>
                  <a:lnTo>
                    <a:pt x="144" y="203"/>
                  </a:lnTo>
                  <a:lnTo>
                    <a:pt x="148" y="207"/>
                  </a:lnTo>
                  <a:lnTo>
                    <a:pt x="149" y="204"/>
                  </a:lnTo>
                  <a:lnTo>
                    <a:pt x="147" y="196"/>
                  </a:lnTo>
                  <a:lnTo>
                    <a:pt x="145" y="187"/>
                  </a:lnTo>
                  <a:lnTo>
                    <a:pt x="141" y="170"/>
                  </a:lnTo>
                  <a:lnTo>
                    <a:pt x="137" y="146"/>
                  </a:lnTo>
                  <a:lnTo>
                    <a:pt x="133" y="121"/>
                  </a:lnTo>
                  <a:lnTo>
                    <a:pt x="133" y="105"/>
                  </a:lnTo>
                  <a:lnTo>
                    <a:pt x="145" y="112"/>
                  </a:lnTo>
                  <a:lnTo>
                    <a:pt x="162" y="121"/>
                  </a:lnTo>
                  <a:lnTo>
                    <a:pt x="182" y="131"/>
                  </a:lnTo>
                  <a:lnTo>
                    <a:pt x="202" y="143"/>
                  </a:lnTo>
                  <a:lnTo>
                    <a:pt x="222" y="154"/>
                  </a:lnTo>
                  <a:lnTo>
                    <a:pt x="239" y="165"/>
                  </a:lnTo>
                  <a:lnTo>
                    <a:pt x="252" y="172"/>
                  </a:lnTo>
                  <a:lnTo>
                    <a:pt x="259" y="176"/>
                  </a:lnTo>
                  <a:lnTo>
                    <a:pt x="262" y="179"/>
                  </a:lnTo>
                  <a:lnTo>
                    <a:pt x="263" y="177"/>
                  </a:lnTo>
                  <a:lnTo>
                    <a:pt x="260" y="173"/>
                  </a:lnTo>
                  <a:lnTo>
                    <a:pt x="253" y="166"/>
                  </a:lnTo>
                  <a:lnTo>
                    <a:pt x="245" y="160"/>
                  </a:lnTo>
                  <a:lnTo>
                    <a:pt x="231" y="151"/>
                  </a:lnTo>
                  <a:lnTo>
                    <a:pt x="215" y="141"/>
                  </a:lnTo>
                  <a:lnTo>
                    <a:pt x="197" y="129"/>
                  </a:lnTo>
                  <a:lnTo>
                    <a:pt x="178" y="117"/>
                  </a:lnTo>
                  <a:lnTo>
                    <a:pt x="162" y="107"/>
                  </a:lnTo>
                  <a:lnTo>
                    <a:pt x="148" y="100"/>
                  </a:lnTo>
                  <a:lnTo>
                    <a:pt x="140" y="96"/>
                  </a:lnTo>
                  <a:lnTo>
                    <a:pt x="133" y="93"/>
                  </a:lnTo>
                  <a:lnTo>
                    <a:pt x="136" y="92"/>
                  </a:lnTo>
                  <a:lnTo>
                    <a:pt x="143" y="91"/>
                  </a:lnTo>
                  <a:lnTo>
                    <a:pt x="152" y="89"/>
                  </a:lnTo>
                  <a:lnTo>
                    <a:pt x="161" y="85"/>
                  </a:lnTo>
                  <a:lnTo>
                    <a:pt x="174" y="83"/>
                  </a:lnTo>
                  <a:lnTo>
                    <a:pt x="189" y="81"/>
                  </a:lnTo>
                  <a:lnTo>
                    <a:pt x="204" y="79"/>
                  </a:lnTo>
                  <a:lnTo>
                    <a:pt x="220" y="79"/>
                  </a:lnTo>
                  <a:lnTo>
                    <a:pt x="235" y="81"/>
                  </a:lnTo>
                  <a:lnTo>
                    <a:pt x="246" y="82"/>
                  </a:lnTo>
                  <a:lnTo>
                    <a:pt x="255" y="85"/>
                  </a:lnTo>
                  <a:lnTo>
                    <a:pt x="263" y="89"/>
                  </a:lnTo>
                  <a:lnTo>
                    <a:pt x="263" y="86"/>
                  </a:lnTo>
                  <a:lnTo>
                    <a:pt x="259" y="82"/>
                  </a:lnTo>
                  <a:lnTo>
                    <a:pt x="251" y="76"/>
                  </a:lnTo>
                  <a:lnTo>
                    <a:pt x="244" y="75"/>
                  </a:lnTo>
                  <a:lnTo>
                    <a:pt x="230" y="74"/>
                  </a:lnTo>
                  <a:lnTo>
                    <a:pt x="213" y="74"/>
                  </a:lnTo>
                  <a:lnTo>
                    <a:pt x="194" y="74"/>
                  </a:lnTo>
                  <a:lnTo>
                    <a:pt x="175" y="75"/>
                  </a:lnTo>
                  <a:lnTo>
                    <a:pt x="158" y="75"/>
                  </a:lnTo>
                  <a:lnTo>
                    <a:pt x="145" y="76"/>
                  </a:lnTo>
                  <a:lnTo>
                    <a:pt x="137" y="76"/>
                  </a:lnTo>
                  <a:lnTo>
                    <a:pt x="132" y="76"/>
                  </a:lnTo>
                  <a:lnTo>
                    <a:pt x="125" y="73"/>
                  </a:lnTo>
                  <a:lnTo>
                    <a:pt x="118" y="68"/>
                  </a:lnTo>
                  <a:lnTo>
                    <a:pt x="111" y="62"/>
                  </a:lnTo>
                  <a:lnTo>
                    <a:pt x="103" y="56"/>
                  </a:lnTo>
                  <a:lnTo>
                    <a:pt x="97" y="52"/>
                  </a:lnTo>
                  <a:lnTo>
                    <a:pt x="92" y="47"/>
                  </a:lnTo>
                  <a:lnTo>
                    <a:pt x="88" y="45"/>
                  </a:lnTo>
                  <a:lnTo>
                    <a:pt x="97" y="40"/>
                  </a:lnTo>
                  <a:lnTo>
                    <a:pt x="106" y="35"/>
                  </a:lnTo>
                  <a:lnTo>
                    <a:pt x="116" y="29"/>
                  </a:lnTo>
                  <a:lnTo>
                    <a:pt x="128" y="22"/>
                  </a:lnTo>
                  <a:lnTo>
                    <a:pt x="138" y="16"/>
                  </a:lnTo>
                  <a:lnTo>
                    <a:pt x="148" y="10"/>
                  </a:lnTo>
                  <a:lnTo>
                    <a:pt x="156" y="7"/>
                  </a:lnTo>
                  <a:lnTo>
                    <a:pt x="163" y="6"/>
                  </a:lnTo>
                  <a:lnTo>
                    <a:pt x="170" y="3"/>
                  </a:lnTo>
                  <a:lnTo>
                    <a:pt x="169" y="1"/>
                  </a:lnTo>
                  <a:lnTo>
                    <a:pt x="161" y="0"/>
                  </a:lnTo>
                  <a:lnTo>
                    <a:pt x="151" y="2"/>
                  </a:lnTo>
                  <a:lnTo>
                    <a:pt x="144" y="6"/>
                  </a:lnTo>
                  <a:lnTo>
                    <a:pt x="133" y="9"/>
                  </a:lnTo>
                  <a:lnTo>
                    <a:pt x="122" y="14"/>
                  </a:lnTo>
                  <a:lnTo>
                    <a:pt x="110" y="20"/>
                  </a:lnTo>
                  <a:lnTo>
                    <a:pt x="100" y="25"/>
                  </a:lnTo>
                  <a:lnTo>
                    <a:pt x="90" y="30"/>
                  </a:lnTo>
                  <a:lnTo>
                    <a:pt x="82" y="33"/>
                  </a:lnTo>
                  <a:lnTo>
                    <a:pt x="77" y="37"/>
                  </a:lnTo>
                  <a:lnTo>
                    <a:pt x="71" y="39"/>
                  </a:lnTo>
                  <a:lnTo>
                    <a:pt x="64" y="39"/>
                  </a:lnTo>
                  <a:lnTo>
                    <a:pt x="57" y="38"/>
                  </a:lnTo>
                  <a:lnTo>
                    <a:pt x="48" y="33"/>
                  </a:lnTo>
                  <a:lnTo>
                    <a:pt x="42" y="30"/>
                  </a:lnTo>
                  <a:lnTo>
                    <a:pt x="37" y="28"/>
                  </a:lnTo>
                  <a:lnTo>
                    <a:pt x="29" y="24"/>
                  </a:lnTo>
                  <a:lnTo>
                    <a:pt x="22" y="21"/>
                  </a:lnTo>
                  <a:lnTo>
                    <a:pt x="15" y="18"/>
                  </a:lnTo>
                  <a:lnTo>
                    <a:pt x="8" y="17"/>
                  </a:lnTo>
                  <a:lnTo>
                    <a:pt x="3" y="16"/>
                  </a:lnTo>
                  <a:lnTo>
                    <a:pt x="0" y="16"/>
                  </a:lnTo>
                  <a:close/>
                </a:path>
              </a:pathLst>
            </a:custGeom>
            <a:solidFill>
              <a:srgbClr val="003300"/>
            </a:solidFill>
            <a:ln w="9525">
              <a:noFill/>
              <a:round/>
              <a:headEnd/>
              <a:tailEnd/>
            </a:ln>
          </p:spPr>
          <p:txBody>
            <a:bodyPr/>
            <a:lstStyle/>
            <a:p>
              <a:endParaRPr lang="en-US"/>
            </a:p>
          </p:txBody>
        </p:sp>
        <p:sp>
          <p:nvSpPr>
            <p:cNvPr id="5415" name="Freeform 295"/>
            <p:cNvSpPr>
              <a:spLocks/>
            </p:cNvSpPr>
            <p:nvPr/>
          </p:nvSpPr>
          <p:spPr bwMode="auto">
            <a:xfrm>
              <a:off x="2115" y="995"/>
              <a:ext cx="334" cy="331"/>
            </a:xfrm>
            <a:custGeom>
              <a:avLst/>
              <a:gdLst/>
              <a:ahLst/>
              <a:cxnLst>
                <a:cxn ang="0">
                  <a:pos x="265" y="155"/>
                </a:cxn>
                <a:cxn ang="0">
                  <a:pos x="184" y="99"/>
                </a:cxn>
                <a:cxn ang="0">
                  <a:pos x="77" y="76"/>
                </a:cxn>
                <a:cxn ang="0">
                  <a:pos x="39" y="64"/>
                </a:cxn>
                <a:cxn ang="0">
                  <a:pos x="65" y="154"/>
                </a:cxn>
                <a:cxn ang="0">
                  <a:pos x="107" y="232"/>
                </a:cxn>
                <a:cxn ang="0">
                  <a:pos x="187" y="280"/>
                </a:cxn>
                <a:cxn ang="0">
                  <a:pos x="248" y="316"/>
                </a:cxn>
                <a:cxn ang="0">
                  <a:pos x="222" y="329"/>
                </a:cxn>
                <a:cxn ang="0">
                  <a:pos x="170" y="318"/>
                </a:cxn>
                <a:cxn ang="0">
                  <a:pos x="102" y="349"/>
                </a:cxn>
                <a:cxn ang="0">
                  <a:pos x="56" y="408"/>
                </a:cxn>
                <a:cxn ang="0">
                  <a:pos x="10" y="442"/>
                </a:cxn>
                <a:cxn ang="0">
                  <a:pos x="17" y="463"/>
                </a:cxn>
                <a:cxn ang="0">
                  <a:pos x="56" y="480"/>
                </a:cxn>
                <a:cxn ang="0">
                  <a:pos x="138" y="491"/>
                </a:cxn>
                <a:cxn ang="0">
                  <a:pos x="230" y="435"/>
                </a:cxn>
                <a:cxn ang="0">
                  <a:pos x="251" y="389"/>
                </a:cxn>
                <a:cxn ang="0">
                  <a:pos x="279" y="348"/>
                </a:cxn>
                <a:cxn ang="0">
                  <a:pos x="297" y="368"/>
                </a:cxn>
                <a:cxn ang="0">
                  <a:pos x="268" y="423"/>
                </a:cxn>
                <a:cxn ang="0">
                  <a:pos x="244" y="437"/>
                </a:cxn>
                <a:cxn ang="0">
                  <a:pos x="212" y="472"/>
                </a:cxn>
                <a:cxn ang="0">
                  <a:pos x="189" y="545"/>
                </a:cxn>
                <a:cxn ang="0">
                  <a:pos x="194" y="597"/>
                </a:cxn>
                <a:cxn ang="0">
                  <a:pos x="183" y="661"/>
                </a:cxn>
                <a:cxn ang="0">
                  <a:pos x="247" y="654"/>
                </a:cxn>
                <a:cxn ang="0">
                  <a:pos x="329" y="598"/>
                </a:cxn>
                <a:cxn ang="0">
                  <a:pos x="362" y="512"/>
                </a:cxn>
                <a:cxn ang="0">
                  <a:pos x="342" y="421"/>
                </a:cxn>
                <a:cxn ang="0">
                  <a:pos x="341" y="383"/>
                </a:cxn>
                <a:cxn ang="0">
                  <a:pos x="370" y="427"/>
                </a:cxn>
                <a:cxn ang="0">
                  <a:pos x="389" y="505"/>
                </a:cxn>
                <a:cxn ang="0">
                  <a:pos x="465" y="558"/>
                </a:cxn>
                <a:cxn ang="0">
                  <a:pos x="549" y="599"/>
                </a:cxn>
                <a:cxn ang="0">
                  <a:pos x="578" y="543"/>
                </a:cxn>
                <a:cxn ang="0">
                  <a:pos x="498" y="409"/>
                </a:cxn>
                <a:cxn ang="0">
                  <a:pos x="448" y="397"/>
                </a:cxn>
                <a:cxn ang="0">
                  <a:pos x="437" y="382"/>
                </a:cxn>
                <a:cxn ang="0">
                  <a:pos x="507" y="397"/>
                </a:cxn>
                <a:cxn ang="0">
                  <a:pos x="598" y="393"/>
                </a:cxn>
                <a:cxn ang="0">
                  <a:pos x="649" y="372"/>
                </a:cxn>
                <a:cxn ang="0">
                  <a:pos x="642" y="357"/>
                </a:cxn>
                <a:cxn ang="0">
                  <a:pos x="593" y="308"/>
                </a:cxn>
                <a:cxn ang="0">
                  <a:pos x="525" y="254"/>
                </a:cxn>
                <a:cxn ang="0">
                  <a:pos x="442" y="263"/>
                </a:cxn>
                <a:cxn ang="0">
                  <a:pos x="408" y="281"/>
                </a:cxn>
                <a:cxn ang="0">
                  <a:pos x="400" y="263"/>
                </a:cxn>
                <a:cxn ang="0">
                  <a:pos x="420" y="249"/>
                </a:cxn>
                <a:cxn ang="0">
                  <a:pos x="459" y="232"/>
                </a:cxn>
                <a:cxn ang="0">
                  <a:pos x="496" y="127"/>
                </a:cxn>
                <a:cxn ang="0">
                  <a:pos x="473" y="20"/>
                </a:cxn>
                <a:cxn ang="0">
                  <a:pos x="433" y="50"/>
                </a:cxn>
                <a:cxn ang="0">
                  <a:pos x="370" y="82"/>
                </a:cxn>
                <a:cxn ang="0">
                  <a:pos x="308" y="186"/>
                </a:cxn>
                <a:cxn ang="0">
                  <a:pos x="297" y="241"/>
                </a:cxn>
              </a:cxnLst>
              <a:rect l="0" t="0" r="r" b="b"/>
              <a:pathLst>
                <a:path w="667" h="663">
                  <a:moveTo>
                    <a:pt x="291" y="242"/>
                  </a:moveTo>
                  <a:lnTo>
                    <a:pt x="289" y="220"/>
                  </a:lnTo>
                  <a:lnTo>
                    <a:pt x="284" y="197"/>
                  </a:lnTo>
                  <a:lnTo>
                    <a:pt x="275" y="175"/>
                  </a:lnTo>
                  <a:lnTo>
                    <a:pt x="265" y="155"/>
                  </a:lnTo>
                  <a:lnTo>
                    <a:pt x="251" y="136"/>
                  </a:lnTo>
                  <a:lnTo>
                    <a:pt x="236" y="121"/>
                  </a:lnTo>
                  <a:lnTo>
                    <a:pt x="220" y="111"/>
                  </a:lnTo>
                  <a:lnTo>
                    <a:pt x="202" y="104"/>
                  </a:lnTo>
                  <a:lnTo>
                    <a:pt x="184" y="99"/>
                  </a:lnTo>
                  <a:lnTo>
                    <a:pt x="162" y="96"/>
                  </a:lnTo>
                  <a:lnTo>
                    <a:pt x="139" y="91"/>
                  </a:lnTo>
                  <a:lnTo>
                    <a:pt x="116" y="86"/>
                  </a:lnTo>
                  <a:lnTo>
                    <a:pt x="95" y="81"/>
                  </a:lnTo>
                  <a:lnTo>
                    <a:pt x="77" y="76"/>
                  </a:lnTo>
                  <a:lnTo>
                    <a:pt x="62" y="72"/>
                  </a:lnTo>
                  <a:lnTo>
                    <a:pt x="53" y="67"/>
                  </a:lnTo>
                  <a:lnTo>
                    <a:pt x="43" y="60"/>
                  </a:lnTo>
                  <a:lnTo>
                    <a:pt x="39" y="60"/>
                  </a:lnTo>
                  <a:lnTo>
                    <a:pt x="39" y="64"/>
                  </a:lnTo>
                  <a:lnTo>
                    <a:pt x="45" y="72"/>
                  </a:lnTo>
                  <a:lnTo>
                    <a:pt x="52" y="86"/>
                  </a:lnTo>
                  <a:lnTo>
                    <a:pt x="57" y="105"/>
                  </a:lnTo>
                  <a:lnTo>
                    <a:pt x="62" y="129"/>
                  </a:lnTo>
                  <a:lnTo>
                    <a:pt x="65" y="154"/>
                  </a:lnTo>
                  <a:lnTo>
                    <a:pt x="69" y="167"/>
                  </a:lnTo>
                  <a:lnTo>
                    <a:pt x="75" y="182"/>
                  </a:lnTo>
                  <a:lnTo>
                    <a:pt x="84" y="198"/>
                  </a:lnTo>
                  <a:lnTo>
                    <a:pt x="94" y="216"/>
                  </a:lnTo>
                  <a:lnTo>
                    <a:pt x="107" y="232"/>
                  </a:lnTo>
                  <a:lnTo>
                    <a:pt x="121" y="247"/>
                  </a:lnTo>
                  <a:lnTo>
                    <a:pt x="137" y="260"/>
                  </a:lnTo>
                  <a:lnTo>
                    <a:pt x="154" y="269"/>
                  </a:lnTo>
                  <a:lnTo>
                    <a:pt x="171" y="276"/>
                  </a:lnTo>
                  <a:lnTo>
                    <a:pt x="187" y="280"/>
                  </a:lnTo>
                  <a:lnTo>
                    <a:pt x="202" y="286"/>
                  </a:lnTo>
                  <a:lnTo>
                    <a:pt x="215" y="291"/>
                  </a:lnTo>
                  <a:lnTo>
                    <a:pt x="228" y="298"/>
                  </a:lnTo>
                  <a:lnTo>
                    <a:pt x="238" y="306"/>
                  </a:lnTo>
                  <a:lnTo>
                    <a:pt x="248" y="316"/>
                  </a:lnTo>
                  <a:lnTo>
                    <a:pt x="258" y="330"/>
                  </a:lnTo>
                  <a:lnTo>
                    <a:pt x="248" y="332"/>
                  </a:lnTo>
                  <a:lnTo>
                    <a:pt x="239" y="332"/>
                  </a:lnTo>
                  <a:lnTo>
                    <a:pt x="230" y="331"/>
                  </a:lnTo>
                  <a:lnTo>
                    <a:pt x="222" y="329"/>
                  </a:lnTo>
                  <a:lnTo>
                    <a:pt x="213" y="326"/>
                  </a:lnTo>
                  <a:lnTo>
                    <a:pt x="203" y="323"/>
                  </a:lnTo>
                  <a:lnTo>
                    <a:pt x="194" y="321"/>
                  </a:lnTo>
                  <a:lnTo>
                    <a:pt x="184" y="318"/>
                  </a:lnTo>
                  <a:lnTo>
                    <a:pt x="170" y="318"/>
                  </a:lnTo>
                  <a:lnTo>
                    <a:pt x="155" y="319"/>
                  </a:lnTo>
                  <a:lnTo>
                    <a:pt x="141" y="324"/>
                  </a:lnTo>
                  <a:lnTo>
                    <a:pt x="128" y="331"/>
                  </a:lnTo>
                  <a:lnTo>
                    <a:pt x="115" y="339"/>
                  </a:lnTo>
                  <a:lnTo>
                    <a:pt x="102" y="349"/>
                  </a:lnTo>
                  <a:lnTo>
                    <a:pt x="92" y="361"/>
                  </a:lnTo>
                  <a:lnTo>
                    <a:pt x="84" y="374"/>
                  </a:lnTo>
                  <a:lnTo>
                    <a:pt x="76" y="386"/>
                  </a:lnTo>
                  <a:lnTo>
                    <a:pt x="66" y="398"/>
                  </a:lnTo>
                  <a:lnTo>
                    <a:pt x="56" y="408"/>
                  </a:lnTo>
                  <a:lnTo>
                    <a:pt x="46" y="417"/>
                  </a:lnTo>
                  <a:lnTo>
                    <a:pt x="35" y="425"/>
                  </a:lnTo>
                  <a:lnTo>
                    <a:pt x="26" y="432"/>
                  </a:lnTo>
                  <a:lnTo>
                    <a:pt x="17" y="437"/>
                  </a:lnTo>
                  <a:lnTo>
                    <a:pt x="10" y="442"/>
                  </a:lnTo>
                  <a:lnTo>
                    <a:pt x="2" y="446"/>
                  </a:lnTo>
                  <a:lnTo>
                    <a:pt x="0" y="450"/>
                  </a:lnTo>
                  <a:lnTo>
                    <a:pt x="3" y="454"/>
                  </a:lnTo>
                  <a:lnTo>
                    <a:pt x="14" y="461"/>
                  </a:lnTo>
                  <a:lnTo>
                    <a:pt x="17" y="463"/>
                  </a:lnTo>
                  <a:lnTo>
                    <a:pt x="22" y="466"/>
                  </a:lnTo>
                  <a:lnTo>
                    <a:pt x="28" y="469"/>
                  </a:lnTo>
                  <a:lnTo>
                    <a:pt x="37" y="473"/>
                  </a:lnTo>
                  <a:lnTo>
                    <a:pt x="46" y="476"/>
                  </a:lnTo>
                  <a:lnTo>
                    <a:pt x="56" y="480"/>
                  </a:lnTo>
                  <a:lnTo>
                    <a:pt x="66" y="483"/>
                  </a:lnTo>
                  <a:lnTo>
                    <a:pt x="79" y="487"/>
                  </a:lnTo>
                  <a:lnTo>
                    <a:pt x="98" y="490"/>
                  </a:lnTo>
                  <a:lnTo>
                    <a:pt x="117" y="492"/>
                  </a:lnTo>
                  <a:lnTo>
                    <a:pt x="138" y="491"/>
                  </a:lnTo>
                  <a:lnTo>
                    <a:pt x="159" y="488"/>
                  </a:lnTo>
                  <a:lnTo>
                    <a:pt x="178" y="481"/>
                  </a:lnTo>
                  <a:lnTo>
                    <a:pt x="197" y="470"/>
                  </a:lnTo>
                  <a:lnTo>
                    <a:pt x="214" y="455"/>
                  </a:lnTo>
                  <a:lnTo>
                    <a:pt x="230" y="435"/>
                  </a:lnTo>
                  <a:lnTo>
                    <a:pt x="235" y="427"/>
                  </a:lnTo>
                  <a:lnTo>
                    <a:pt x="238" y="419"/>
                  </a:lnTo>
                  <a:lnTo>
                    <a:pt x="243" y="409"/>
                  </a:lnTo>
                  <a:lnTo>
                    <a:pt x="246" y="400"/>
                  </a:lnTo>
                  <a:lnTo>
                    <a:pt x="251" y="389"/>
                  </a:lnTo>
                  <a:lnTo>
                    <a:pt x="255" y="377"/>
                  </a:lnTo>
                  <a:lnTo>
                    <a:pt x="261" y="368"/>
                  </a:lnTo>
                  <a:lnTo>
                    <a:pt x="267" y="360"/>
                  </a:lnTo>
                  <a:lnTo>
                    <a:pt x="273" y="354"/>
                  </a:lnTo>
                  <a:lnTo>
                    <a:pt x="279" y="348"/>
                  </a:lnTo>
                  <a:lnTo>
                    <a:pt x="286" y="345"/>
                  </a:lnTo>
                  <a:lnTo>
                    <a:pt x="294" y="344"/>
                  </a:lnTo>
                  <a:lnTo>
                    <a:pt x="294" y="353"/>
                  </a:lnTo>
                  <a:lnTo>
                    <a:pt x="294" y="361"/>
                  </a:lnTo>
                  <a:lnTo>
                    <a:pt x="297" y="368"/>
                  </a:lnTo>
                  <a:lnTo>
                    <a:pt x="300" y="372"/>
                  </a:lnTo>
                  <a:lnTo>
                    <a:pt x="299" y="390"/>
                  </a:lnTo>
                  <a:lnTo>
                    <a:pt x="294" y="404"/>
                  </a:lnTo>
                  <a:lnTo>
                    <a:pt x="284" y="415"/>
                  </a:lnTo>
                  <a:lnTo>
                    <a:pt x="268" y="423"/>
                  </a:lnTo>
                  <a:lnTo>
                    <a:pt x="263" y="425"/>
                  </a:lnTo>
                  <a:lnTo>
                    <a:pt x="258" y="428"/>
                  </a:lnTo>
                  <a:lnTo>
                    <a:pt x="253" y="430"/>
                  </a:lnTo>
                  <a:lnTo>
                    <a:pt x="248" y="434"/>
                  </a:lnTo>
                  <a:lnTo>
                    <a:pt x="244" y="437"/>
                  </a:lnTo>
                  <a:lnTo>
                    <a:pt x="239" y="440"/>
                  </a:lnTo>
                  <a:lnTo>
                    <a:pt x="235" y="444"/>
                  </a:lnTo>
                  <a:lnTo>
                    <a:pt x="231" y="447"/>
                  </a:lnTo>
                  <a:lnTo>
                    <a:pt x="221" y="459"/>
                  </a:lnTo>
                  <a:lnTo>
                    <a:pt x="212" y="472"/>
                  </a:lnTo>
                  <a:lnTo>
                    <a:pt x="203" y="485"/>
                  </a:lnTo>
                  <a:lnTo>
                    <a:pt x="197" y="499"/>
                  </a:lnTo>
                  <a:lnTo>
                    <a:pt x="192" y="514"/>
                  </a:lnTo>
                  <a:lnTo>
                    <a:pt x="189" y="529"/>
                  </a:lnTo>
                  <a:lnTo>
                    <a:pt x="189" y="545"/>
                  </a:lnTo>
                  <a:lnTo>
                    <a:pt x="190" y="560"/>
                  </a:lnTo>
                  <a:lnTo>
                    <a:pt x="191" y="571"/>
                  </a:lnTo>
                  <a:lnTo>
                    <a:pt x="193" y="580"/>
                  </a:lnTo>
                  <a:lnTo>
                    <a:pt x="194" y="589"/>
                  </a:lnTo>
                  <a:lnTo>
                    <a:pt x="194" y="597"/>
                  </a:lnTo>
                  <a:lnTo>
                    <a:pt x="195" y="617"/>
                  </a:lnTo>
                  <a:lnTo>
                    <a:pt x="194" y="632"/>
                  </a:lnTo>
                  <a:lnTo>
                    <a:pt x="191" y="643"/>
                  </a:lnTo>
                  <a:lnTo>
                    <a:pt x="186" y="652"/>
                  </a:lnTo>
                  <a:lnTo>
                    <a:pt x="183" y="661"/>
                  </a:lnTo>
                  <a:lnTo>
                    <a:pt x="185" y="663"/>
                  </a:lnTo>
                  <a:lnTo>
                    <a:pt x="192" y="663"/>
                  </a:lnTo>
                  <a:lnTo>
                    <a:pt x="202" y="662"/>
                  </a:lnTo>
                  <a:lnTo>
                    <a:pt x="225" y="659"/>
                  </a:lnTo>
                  <a:lnTo>
                    <a:pt x="247" y="654"/>
                  </a:lnTo>
                  <a:lnTo>
                    <a:pt x="267" y="647"/>
                  </a:lnTo>
                  <a:lnTo>
                    <a:pt x="285" y="637"/>
                  </a:lnTo>
                  <a:lnTo>
                    <a:pt x="301" y="626"/>
                  </a:lnTo>
                  <a:lnTo>
                    <a:pt x="316" y="612"/>
                  </a:lnTo>
                  <a:lnTo>
                    <a:pt x="329" y="598"/>
                  </a:lnTo>
                  <a:lnTo>
                    <a:pt x="339" y="582"/>
                  </a:lnTo>
                  <a:lnTo>
                    <a:pt x="349" y="566"/>
                  </a:lnTo>
                  <a:lnTo>
                    <a:pt x="355" y="548"/>
                  </a:lnTo>
                  <a:lnTo>
                    <a:pt x="360" y="530"/>
                  </a:lnTo>
                  <a:lnTo>
                    <a:pt x="362" y="512"/>
                  </a:lnTo>
                  <a:lnTo>
                    <a:pt x="362" y="492"/>
                  </a:lnTo>
                  <a:lnTo>
                    <a:pt x="360" y="474"/>
                  </a:lnTo>
                  <a:lnTo>
                    <a:pt x="357" y="455"/>
                  </a:lnTo>
                  <a:lnTo>
                    <a:pt x="350" y="438"/>
                  </a:lnTo>
                  <a:lnTo>
                    <a:pt x="342" y="421"/>
                  </a:lnTo>
                  <a:lnTo>
                    <a:pt x="335" y="408"/>
                  </a:lnTo>
                  <a:lnTo>
                    <a:pt x="329" y="398"/>
                  </a:lnTo>
                  <a:lnTo>
                    <a:pt x="327" y="389"/>
                  </a:lnTo>
                  <a:lnTo>
                    <a:pt x="334" y="386"/>
                  </a:lnTo>
                  <a:lnTo>
                    <a:pt x="341" y="383"/>
                  </a:lnTo>
                  <a:lnTo>
                    <a:pt x="346" y="381"/>
                  </a:lnTo>
                  <a:lnTo>
                    <a:pt x="350" y="377"/>
                  </a:lnTo>
                  <a:lnTo>
                    <a:pt x="360" y="389"/>
                  </a:lnTo>
                  <a:lnTo>
                    <a:pt x="367" y="406"/>
                  </a:lnTo>
                  <a:lnTo>
                    <a:pt x="370" y="427"/>
                  </a:lnTo>
                  <a:lnTo>
                    <a:pt x="374" y="447"/>
                  </a:lnTo>
                  <a:lnTo>
                    <a:pt x="376" y="462"/>
                  </a:lnTo>
                  <a:lnTo>
                    <a:pt x="379" y="476"/>
                  </a:lnTo>
                  <a:lnTo>
                    <a:pt x="383" y="491"/>
                  </a:lnTo>
                  <a:lnTo>
                    <a:pt x="389" y="505"/>
                  </a:lnTo>
                  <a:lnTo>
                    <a:pt x="398" y="518"/>
                  </a:lnTo>
                  <a:lnTo>
                    <a:pt x="410" y="530"/>
                  </a:lnTo>
                  <a:lnTo>
                    <a:pt x="425" y="541"/>
                  </a:lnTo>
                  <a:lnTo>
                    <a:pt x="444" y="550"/>
                  </a:lnTo>
                  <a:lnTo>
                    <a:pt x="465" y="558"/>
                  </a:lnTo>
                  <a:lnTo>
                    <a:pt x="484" y="565"/>
                  </a:lnTo>
                  <a:lnTo>
                    <a:pt x="503" y="573"/>
                  </a:lnTo>
                  <a:lnTo>
                    <a:pt x="520" y="580"/>
                  </a:lnTo>
                  <a:lnTo>
                    <a:pt x="535" y="589"/>
                  </a:lnTo>
                  <a:lnTo>
                    <a:pt x="549" y="599"/>
                  </a:lnTo>
                  <a:lnTo>
                    <a:pt x="559" y="611"/>
                  </a:lnTo>
                  <a:lnTo>
                    <a:pt x="568" y="625"/>
                  </a:lnTo>
                  <a:lnTo>
                    <a:pt x="573" y="604"/>
                  </a:lnTo>
                  <a:lnTo>
                    <a:pt x="577" y="575"/>
                  </a:lnTo>
                  <a:lnTo>
                    <a:pt x="578" y="543"/>
                  </a:lnTo>
                  <a:lnTo>
                    <a:pt x="575" y="508"/>
                  </a:lnTo>
                  <a:lnTo>
                    <a:pt x="567" y="476"/>
                  </a:lnTo>
                  <a:lnTo>
                    <a:pt x="552" y="446"/>
                  </a:lnTo>
                  <a:lnTo>
                    <a:pt x="530" y="423"/>
                  </a:lnTo>
                  <a:lnTo>
                    <a:pt x="498" y="409"/>
                  </a:lnTo>
                  <a:lnTo>
                    <a:pt x="487" y="407"/>
                  </a:lnTo>
                  <a:lnTo>
                    <a:pt x="476" y="405"/>
                  </a:lnTo>
                  <a:lnTo>
                    <a:pt x="466" y="401"/>
                  </a:lnTo>
                  <a:lnTo>
                    <a:pt x="457" y="399"/>
                  </a:lnTo>
                  <a:lnTo>
                    <a:pt x="448" y="397"/>
                  </a:lnTo>
                  <a:lnTo>
                    <a:pt x="441" y="395"/>
                  </a:lnTo>
                  <a:lnTo>
                    <a:pt x="434" y="393"/>
                  </a:lnTo>
                  <a:lnTo>
                    <a:pt x="429" y="392"/>
                  </a:lnTo>
                  <a:lnTo>
                    <a:pt x="434" y="387"/>
                  </a:lnTo>
                  <a:lnTo>
                    <a:pt x="437" y="382"/>
                  </a:lnTo>
                  <a:lnTo>
                    <a:pt x="441" y="376"/>
                  </a:lnTo>
                  <a:lnTo>
                    <a:pt x="442" y="371"/>
                  </a:lnTo>
                  <a:lnTo>
                    <a:pt x="464" y="382"/>
                  </a:lnTo>
                  <a:lnTo>
                    <a:pt x="487" y="391"/>
                  </a:lnTo>
                  <a:lnTo>
                    <a:pt x="507" y="397"/>
                  </a:lnTo>
                  <a:lnTo>
                    <a:pt x="529" y="400"/>
                  </a:lnTo>
                  <a:lnTo>
                    <a:pt x="549" y="402"/>
                  </a:lnTo>
                  <a:lnTo>
                    <a:pt x="567" y="401"/>
                  </a:lnTo>
                  <a:lnTo>
                    <a:pt x="583" y="398"/>
                  </a:lnTo>
                  <a:lnTo>
                    <a:pt x="598" y="393"/>
                  </a:lnTo>
                  <a:lnTo>
                    <a:pt x="612" y="387"/>
                  </a:lnTo>
                  <a:lnTo>
                    <a:pt x="624" y="383"/>
                  </a:lnTo>
                  <a:lnTo>
                    <a:pt x="633" y="378"/>
                  </a:lnTo>
                  <a:lnTo>
                    <a:pt x="642" y="375"/>
                  </a:lnTo>
                  <a:lnTo>
                    <a:pt x="649" y="372"/>
                  </a:lnTo>
                  <a:lnTo>
                    <a:pt x="656" y="371"/>
                  </a:lnTo>
                  <a:lnTo>
                    <a:pt x="662" y="370"/>
                  </a:lnTo>
                  <a:lnTo>
                    <a:pt x="667" y="370"/>
                  </a:lnTo>
                  <a:lnTo>
                    <a:pt x="654" y="364"/>
                  </a:lnTo>
                  <a:lnTo>
                    <a:pt x="642" y="357"/>
                  </a:lnTo>
                  <a:lnTo>
                    <a:pt x="631" y="351"/>
                  </a:lnTo>
                  <a:lnTo>
                    <a:pt x="619" y="341"/>
                  </a:lnTo>
                  <a:lnTo>
                    <a:pt x="610" y="331"/>
                  </a:lnTo>
                  <a:lnTo>
                    <a:pt x="601" y="319"/>
                  </a:lnTo>
                  <a:lnTo>
                    <a:pt x="593" y="308"/>
                  </a:lnTo>
                  <a:lnTo>
                    <a:pt x="585" y="295"/>
                  </a:lnTo>
                  <a:lnTo>
                    <a:pt x="574" y="283"/>
                  </a:lnTo>
                  <a:lnTo>
                    <a:pt x="560" y="271"/>
                  </a:lnTo>
                  <a:lnTo>
                    <a:pt x="543" y="262"/>
                  </a:lnTo>
                  <a:lnTo>
                    <a:pt x="525" y="254"/>
                  </a:lnTo>
                  <a:lnTo>
                    <a:pt x="504" y="249"/>
                  </a:lnTo>
                  <a:lnTo>
                    <a:pt x="484" y="247"/>
                  </a:lnTo>
                  <a:lnTo>
                    <a:pt x="466" y="249"/>
                  </a:lnTo>
                  <a:lnTo>
                    <a:pt x="451" y="256"/>
                  </a:lnTo>
                  <a:lnTo>
                    <a:pt x="442" y="263"/>
                  </a:lnTo>
                  <a:lnTo>
                    <a:pt x="433" y="268"/>
                  </a:lnTo>
                  <a:lnTo>
                    <a:pt x="426" y="272"/>
                  </a:lnTo>
                  <a:lnTo>
                    <a:pt x="419" y="276"/>
                  </a:lnTo>
                  <a:lnTo>
                    <a:pt x="413" y="279"/>
                  </a:lnTo>
                  <a:lnTo>
                    <a:pt x="408" y="281"/>
                  </a:lnTo>
                  <a:lnTo>
                    <a:pt x="405" y="283"/>
                  </a:lnTo>
                  <a:lnTo>
                    <a:pt x="402" y="284"/>
                  </a:lnTo>
                  <a:lnTo>
                    <a:pt x="402" y="278"/>
                  </a:lnTo>
                  <a:lnTo>
                    <a:pt x="402" y="271"/>
                  </a:lnTo>
                  <a:lnTo>
                    <a:pt x="400" y="263"/>
                  </a:lnTo>
                  <a:lnTo>
                    <a:pt x="398" y="258"/>
                  </a:lnTo>
                  <a:lnTo>
                    <a:pt x="404" y="255"/>
                  </a:lnTo>
                  <a:lnTo>
                    <a:pt x="410" y="251"/>
                  </a:lnTo>
                  <a:lnTo>
                    <a:pt x="414" y="250"/>
                  </a:lnTo>
                  <a:lnTo>
                    <a:pt x="420" y="249"/>
                  </a:lnTo>
                  <a:lnTo>
                    <a:pt x="426" y="249"/>
                  </a:lnTo>
                  <a:lnTo>
                    <a:pt x="431" y="248"/>
                  </a:lnTo>
                  <a:lnTo>
                    <a:pt x="438" y="246"/>
                  </a:lnTo>
                  <a:lnTo>
                    <a:pt x="444" y="243"/>
                  </a:lnTo>
                  <a:lnTo>
                    <a:pt x="459" y="232"/>
                  </a:lnTo>
                  <a:lnTo>
                    <a:pt x="472" y="215"/>
                  </a:lnTo>
                  <a:lnTo>
                    <a:pt x="482" y="194"/>
                  </a:lnTo>
                  <a:lnTo>
                    <a:pt x="489" y="172"/>
                  </a:lnTo>
                  <a:lnTo>
                    <a:pt x="495" y="149"/>
                  </a:lnTo>
                  <a:lnTo>
                    <a:pt x="496" y="127"/>
                  </a:lnTo>
                  <a:lnTo>
                    <a:pt x="495" y="109"/>
                  </a:lnTo>
                  <a:lnTo>
                    <a:pt x="489" y="94"/>
                  </a:lnTo>
                  <a:lnTo>
                    <a:pt x="480" y="71"/>
                  </a:lnTo>
                  <a:lnTo>
                    <a:pt x="474" y="44"/>
                  </a:lnTo>
                  <a:lnTo>
                    <a:pt x="473" y="20"/>
                  </a:lnTo>
                  <a:lnTo>
                    <a:pt x="475" y="0"/>
                  </a:lnTo>
                  <a:lnTo>
                    <a:pt x="465" y="15"/>
                  </a:lnTo>
                  <a:lnTo>
                    <a:pt x="454" y="28"/>
                  </a:lnTo>
                  <a:lnTo>
                    <a:pt x="444" y="39"/>
                  </a:lnTo>
                  <a:lnTo>
                    <a:pt x="433" y="50"/>
                  </a:lnTo>
                  <a:lnTo>
                    <a:pt x="421" y="59"/>
                  </a:lnTo>
                  <a:lnTo>
                    <a:pt x="411" y="66"/>
                  </a:lnTo>
                  <a:lnTo>
                    <a:pt x="400" y="71"/>
                  </a:lnTo>
                  <a:lnTo>
                    <a:pt x="390" y="74"/>
                  </a:lnTo>
                  <a:lnTo>
                    <a:pt x="370" y="82"/>
                  </a:lnTo>
                  <a:lnTo>
                    <a:pt x="353" y="96"/>
                  </a:lnTo>
                  <a:lnTo>
                    <a:pt x="336" y="113"/>
                  </a:lnTo>
                  <a:lnTo>
                    <a:pt x="323" y="135"/>
                  </a:lnTo>
                  <a:lnTo>
                    <a:pt x="313" y="159"/>
                  </a:lnTo>
                  <a:lnTo>
                    <a:pt x="308" y="186"/>
                  </a:lnTo>
                  <a:lnTo>
                    <a:pt x="309" y="213"/>
                  </a:lnTo>
                  <a:lnTo>
                    <a:pt x="316" y="242"/>
                  </a:lnTo>
                  <a:lnTo>
                    <a:pt x="311" y="241"/>
                  </a:lnTo>
                  <a:lnTo>
                    <a:pt x="304" y="240"/>
                  </a:lnTo>
                  <a:lnTo>
                    <a:pt x="297" y="241"/>
                  </a:lnTo>
                  <a:lnTo>
                    <a:pt x="291" y="242"/>
                  </a:lnTo>
                  <a:close/>
                </a:path>
              </a:pathLst>
            </a:custGeom>
            <a:solidFill>
              <a:srgbClr val="FF1933"/>
            </a:solidFill>
            <a:ln w="9525">
              <a:noFill/>
              <a:round/>
              <a:headEnd/>
              <a:tailEnd/>
            </a:ln>
          </p:spPr>
          <p:txBody>
            <a:bodyPr/>
            <a:lstStyle/>
            <a:p>
              <a:endParaRPr lang="en-US"/>
            </a:p>
          </p:txBody>
        </p:sp>
        <p:sp>
          <p:nvSpPr>
            <p:cNvPr id="5416" name="Freeform 296"/>
            <p:cNvSpPr>
              <a:spLocks/>
            </p:cNvSpPr>
            <p:nvPr/>
          </p:nvSpPr>
          <p:spPr bwMode="auto">
            <a:xfrm>
              <a:off x="2208" y="973"/>
              <a:ext cx="102" cy="143"/>
            </a:xfrm>
            <a:custGeom>
              <a:avLst/>
              <a:gdLst/>
              <a:ahLst/>
              <a:cxnLst>
                <a:cxn ang="0">
                  <a:pos x="204" y="119"/>
                </a:cxn>
                <a:cxn ang="0">
                  <a:pos x="191" y="124"/>
                </a:cxn>
                <a:cxn ang="0">
                  <a:pos x="179" y="132"/>
                </a:cxn>
                <a:cxn ang="0">
                  <a:pos x="167" y="141"/>
                </a:cxn>
                <a:cxn ang="0">
                  <a:pos x="156" y="151"/>
                </a:cxn>
                <a:cxn ang="0">
                  <a:pos x="146" y="164"/>
                </a:cxn>
                <a:cxn ang="0">
                  <a:pos x="137" y="179"/>
                </a:cxn>
                <a:cxn ang="0">
                  <a:pos x="130" y="194"/>
                </a:cxn>
                <a:cxn ang="0">
                  <a:pos x="126" y="211"/>
                </a:cxn>
                <a:cxn ang="0">
                  <a:pos x="125" y="217"/>
                </a:cxn>
                <a:cxn ang="0">
                  <a:pos x="123" y="222"/>
                </a:cxn>
                <a:cxn ang="0">
                  <a:pos x="122" y="227"/>
                </a:cxn>
                <a:cxn ang="0">
                  <a:pos x="122" y="233"/>
                </a:cxn>
                <a:cxn ang="0">
                  <a:pos x="122" y="246"/>
                </a:cxn>
                <a:cxn ang="0">
                  <a:pos x="123" y="260"/>
                </a:cxn>
                <a:cxn ang="0">
                  <a:pos x="126" y="273"/>
                </a:cxn>
                <a:cxn ang="0">
                  <a:pos x="130" y="287"/>
                </a:cxn>
                <a:cxn ang="0">
                  <a:pos x="125" y="286"/>
                </a:cxn>
                <a:cxn ang="0">
                  <a:pos x="118" y="285"/>
                </a:cxn>
                <a:cxn ang="0">
                  <a:pos x="111" y="286"/>
                </a:cxn>
                <a:cxn ang="0">
                  <a:pos x="105" y="287"/>
                </a:cxn>
                <a:cxn ang="0">
                  <a:pos x="103" y="265"/>
                </a:cxn>
                <a:cxn ang="0">
                  <a:pos x="98" y="242"/>
                </a:cxn>
                <a:cxn ang="0">
                  <a:pos x="89" y="220"/>
                </a:cxn>
                <a:cxn ang="0">
                  <a:pos x="79" y="200"/>
                </a:cxn>
                <a:cxn ang="0">
                  <a:pos x="65" y="181"/>
                </a:cxn>
                <a:cxn ang="0">
                  <a:pos x="50" y="166"/>
                </a:cxn>
                <a:cxn ang="0">
                  <a:pos x="34" y="156"/>
                </a:cxn>
                <a:cxn ang="0">
                  <a:pos x="16" y="149"/>
                </a:cxn>
                <a:cxn ang="0">
                  <a:pos x="19" y="135"/>
                </a:cxn>
                <a:cxn ang="0">
                  <a:pos x="17" y="121"/>
                </a:cxn>
                <a:cxn ang="0">
                  <a:pos x="12" y="110"/>
                </a:cxn>
                <a:cxn ang="0">
                  <a:pos x="0" y="103"/>
                </a:cxn>
                <a:cxn ang="0">
                  <a:pos x="6" y="95"/>
                </a:cxn>
                <a:cxn ang="0">
                  <a:pos x="13" y="83"/>
                </a:cxn>
                <a:cxn ang="0">
                  <a:pos x="19" y="69"/>
                </a:cxn>
                <a:cxn ang="0">
                  <a:pos x="23" y="54"/>
                </a:cxn>
                <a:cxn ang="0">
                  <a:pos x="27" y="40"/>
                </a:cxn>
                <a:cxn ang="0">
                  <a:pos x="27" y="26"/>
                </a:cxn>
                <a:cxn ang="0">
                  <a:pos x="24" y="12"/>
                </a:cxn>
                <a:cxn ang="0">
                  <a:pos x="19" y="0"/>
                </a:cxn>
                <a:cxn ang="0">
                  <a:pos x="28" y="8"/>
                </a:cxn>
                <a:cxn ang="0">
                  <a:pos x="38" y="18"/>
                </a:cxn>
                <a:cxn ang="0">
                  <a:pos x="49" y="27"/>
                </a:cxn>
                <a:cxn ang="0">
                  <a:pos x="61" y="34"/>
                </a:cxn>
                <a:cxn ang="0">
                  <a:pos x="74" y="41"/>
                </a:cxn>
                <a:cxn ang="0">
                  <a:pos x="90" y="45"/>
                </a:cxn>
                <a:cxn ang="0">
                  <a:pos x="106" y="46"/>
                </a:cxn>
                <a:cxn ang="0">
                  <a:pos x="126" y="45"/>
                </a:cxn>
                <a:cxn ang="0">
                  <a:pos x="126" y="59"/>
                </a:cxn>
                <a:cxn ang="0">
                  <a:pos x="127" y="74"/>
                </a:cxn>
                <a:cxn ang="0">
                  <a:pos x="130" y="89"/>
                </a:cxn>
                <a:cxn ang="0">
                  <a:pos x="136" y="103"/>
                </a:cxn>
                <a:cxn ang="0">
                  <a:pos x="146" y="114"/>
                </a:cxn>
                <a:cxn ang="0">
                  <a:pos x="160" y="121"/>
                </a:cxn>
                <a:cxn ang="0">
                  <a:pos x="180" y="124"/>
                </a:cxn>
                <a:cxn ang="0">
                  <a:pos x="204" y="119"/>
                </a:cxn>
              </a:cxnLst>
              <a:rect l="0" t="0" r="r" b="b"/>
              <a:pathLst>
                <a:path w="204" h="287">
                  <a:moveTo>
                    <a:pt x="204" y="119"/>
                  </a:moveTo>
                  <a:lnTo>
                    <a:pt x="191" y="124"/>
                  </a:lnTo>
                  <a:lnTo>
                    <a:pt x="179" y="132"/>
                  </a:lnTo>
                  <a:lnTo>
                    <a:pt x="167" y="141"/>
                  </a:lnTo>
                  <a:lnTo>
                    <a:pt x="156" y="151"/>
                  </a:lnTo>
                  <a:lnTo>
                    <a:pt x="146" y="164"/>
                  </a:lnTo>
                  <a:lnTo>
                    <a:pt x="137" y="179"/>
                  </a:lnTo>
                  <a:lnTo>
                    <a:pt x="130" y="194"/>
                  </a:lnTo>
                  <a:lnTo>
                    <a:pt x="126" y="211"/>
                  </a:lnTo>
                  <a:lnTo>
                    <a:pt x="125" y="217"/>
                  </a:lnTo>
                  <a:lnTo>
                    <a:pt x="123" y="222"/>
                  </a:lnTo>
                  <a:lnTo>
                    <a:pt x="122" y="227"/>
                  </a:lnTo>
                  <a:lnTo>
                    <a:pt x="122" y="233"/>
                  </a:lnTo>
                  <a:lnTo>
                    <a:pt x="122" y="246"/>
                  </a:lnTo>
                  <a:lnTo>
                    <a:pt x="123" y="260"/>
                  </a:lnTo>
                  <a:lnTo>
                    <a:pt x="126" y="273"/>
                  </a:lnTo>
                  <a:lnTo>
                    <a:pt x="130" y="287"/>
                  </a:lnTo>
                  <a:lnTo>
                    <a:pt x="125" y="286"/>
                  </a:lnTo>
                  <a:lnTo>
                    <a:pt x="118" y="285"/>
                  </a:lnTo>
                  <a:lnTo>
                    <a:pt x="111" y="286"/>
                  </a:lnTo>
                  <a:lnTo>
                    <a:pt x="105" y="287"/>
                  </a:lnTo>
                  <a:lnTo>
                    <a:pt x="103" y="265"/>
                  </a:lnTo>
                  <a:lnTo>
                    <a:pt x="98" y="242"/>
                  </a:lnTo>
                  <a:lnTo>
                    <a:pt x="89" y="220"/>
                  </a:lnTo>
                  <a:lnTo>
                    <a:pt x="79" y="200"/>
                  </a:lnTo>
                  <a:lnTo>
                    <a:pt x="65" y="181"/>
                  </a:lnTo>
                  <a:lnTo>
                    <a:pt x="50" y="166"/>
                  </a:lnTo>
                  <a:lnTo>
                    <a:pt x="34" y="156"/>
                  </a:lnTo>
                  <a:lnTo>
                    <a:pt x="16" y="149"/>
                  </a:lnTo>
                  <a:lnTo>
                    <a:pt x="19" y="135"/>
                  </a:lnTo>
                  <a:lnTo>
                    <a:pt x="17" y="121"/>
                  </a:lnTo>
                  <a:lnTo>
                    <a:pt x="12" y="110"/>
                  </a:lnTo>
                  <a:lnTo>
                    <a:pt x="0" y="103"/>
                  </a:lnTo>
                  <a:lnTo>
                    <a:pt x="6" y="95"/>
                  </a:lnTo>
                  <a:lnTo>
                    <a:pt x="13" y="83"/>
                  </a:lnTo>
                  <a:lnTo>
                    <a:pt x="19" y="69"/>
                  </a:lnTo>
                  <a:lnTo>
                    <a:pt x="23" y="54"/>
                  </a:lnTo>
                  <a:lnTo>
                    <a:pt x="27" y="40"/>
                  </a:lnTo>
                  <a:lnTo>
                    <a:pt x="27" y="26"/>
                  </a:lnTo>
                  <a:lnTo>
                    <a:pt x="24" y="12"/>
                  </a:lnTo>
                  <a:lnTo>
                    <a:pt x="19" y="0"/>
                  </a:lnTo>
                  <a:lnTo>
                    <a:pt x="28" y="8"/>
                  </a:lnTo>
                  <a:lnTo>
                    <a:pt x="38" y="18"/>
                  </a:lnTo>
                  <a:lnTo>
                    <a:pt x="49" y="27"/>
                  </a:lnTo>
                  <a:lnTo>
                    <a:pt x="61" y="34"/>
                  </a:lnTo>
                  <a:lnTo>
                    <a:pt x="74" y="41"/>
                  </a:lnTo>
                  <a:lnTo>
                    <a:pt x="90" y="45"/>
                  </a:lnTo>
                  <a:lnTo>
                    <a:pt x="106" y="46"/>
                  </a:lnTo>
                  <a:lnTo>
                    <a:pt x="126" y="45"/>
                  </a:lnTo>
                  <a:lnTo>
                    <a:pt x="126" y="59"/>
                  </a:lnTo>
                  <a:lnTo>
                    <a:pt x="127" y="74"/>
                  </a:lnTo>
                  <a:lnTo>
                    <a:pt x="130" y="89"/>
                  </a:lnTo>
                  <a:lnTo>
                    <a:pt x="136" y="103"/>
                  </a:lnTo>
                  <a:lnTo>
                    <a:pt x="146" y="114"/>
                  </a:lnTo>
                  <a:lnTo>
                    <a:pt x="160" y="121"/>
                  </a:lnTo>
                  <a:lnTo>
                    <a:pt x="180" y="124"/>
                  </a:lnTo>
                  <a:lnTo>
                    <a:pt x="204" y="119"/>
                  </a:lnTo>
                  <a:close/>
                </a:path>
              </a:pathLst>
            </a:custGeom>
            <a:solidFill>
              <a:srgbClr val="49AF00"/>
            </a:solidFill>
            <a:ln w="9525">
              <a:noFill/>
              <a:round/>
              <a:headEnd/>
              <a:tailEnd/>
            </a:ln>
          </p:spPr>
          <p:txBody>
            <a:bodyPr/>
            <a:lstStyle/>
            <a:p>
              <a:endParaRPr lang="en-US"/>
            </a:p>
          </p:txBody>
        </p:sp>
        <p:sp>
          <p:nvSpPr>
            <p:cNvPr id="5417" name="Freeform 297"/>
            <p:cNvSpPr>
              <a:spLocks/>
            </p:cNvSpPr>
            <p:nvPr/>
          </p:nvSpPr>
          <p:spPr bwMode="auto">
            <a:xfrm>
              <a:off x="2117" y="1212"/>
              <a:ext cx="114" cy="134"/>
            </a:xfrm>
            <a:custGeom>
              <a:avLst/>
              <a:gdLst/>
              <a:ahLst/>
              <a:cxnLst>
                <a:cxn ang="0">
                  <a:pos x="83" y="53"/>
                </a:cxn>
                <a:cxn ang="0">
                  <a:pos x="96" y="55"/>
                </a:cxn>
                <a:cxn ang="0">
                  <a:pos x="110" y="56"/>
                </a:cxn>
                <a:cxn ang="0">
                  <a:pos x="125" y="56"/>
                </a:cxn>
                <a:cxn ang="0">
                  <a:pos x="139" y="56"/>
                </a:cxn>
                <a:cxn ang="0">
                  <a:pos x="153" y="53"/>
                </a:cxn>
                <a:cxn ang="0">
                  <a:pos x="171" y="48"/>
                </a:cxn>
                <a:cxn ang="0">
                  <a:pos x="188" y="39"/>
                </a:cxn>
                <a:cxn ang="0">
                  <a:pos x="204" y="26"/>
                </a:cxn>
                <a:cxn ang="0">
                  <a:pos x="220" y="10"/>
                </a:cxn>
                <a:cxn ang="0">
                  <a:pos x="228" y="3"/>
                </a:cxn>
                <a:cxn ang="0">
                  <a:pos x="228" y="9"/>
                </a:cxn>
                <a:cxn ang="0">
                  <a:pos x="218" y="24"/>
                </a:cxn>
                <a:cxn ang="0">
                  <a:pos x="200" y="50"/>
                </a:cxn>
                <a:cxn ang="0">
                  <a:pos x="189" y="79"/>
                </a:cxn>
                <a:cxn ang="0">
                  <a:pos x="186" y="110"/>
                </a:cxn>
                <a:cxn ang="0">
                  <a:pos x="188" y="136"/>
                </a:cxn>
                <a:cxn ang="0">
                  <a:pos x="191" y="154"/>
                </a:cxn>
                <a:cxn ang="0">
                  <a:pos x="184" y="161"/>
                </a:cxn>
                <a:cxn ang="0">
                  <a:pos x="167" y="169"/>
                </a:cxn>
                <a:cxn ang="0">
                  <a:pos x="150" y="191"/>
                </a:cxn>
                <a:cxn ang="0">
                  <a:pos x="141" y="226"/>
                </a:cxn>
                <a:cxn ang="0">
                  <a:pos x="133" y="239"/>
                </a:cxn>
                <a:cxn ang="0">
                  <a:pos x="104" y="231"/>
                </a:cxn>
                <a:cxn ang="0">
                  <a:pos x="73" y="235"/>
                </a:cxn>
                <a:cxn ang="0">
                  <a:pos x="47" y="252"/>
                </a:cxn>
                <a:cxn ang="0">
                  <a:pos x="40" y="253"/>
                </a:cxn>
                <a:cxn ang="0">
                  <a:pos x="37" y="223"/>
                </a:cxn>
                <a:cxn ang="0">
                  <a:pos x="28" y="194"/>
                </a:cxn>
                <a:cxn ang="0">
                  <a:pos x="12" y="174"/>
                </a:cxn>
                <a:cxn ang="0">
                  <a:pos x="13" y="152"/>
                </a:cxn>
                <a:cxn ang="0">
                  <a:pos x="23" y="109"/>
                </a:cxn>
                <a:cxn ang="0">
                  <a:pos x="28" y="93"/>
                </a:cxn>
                <a:cxn ang="0">
                  <a:pos x="45" y="85"/>
                </a:cxn>
                <a:cxn ang="0">
                  <a:pos x="61" y="75"/>
                </a:cxn>
                <a:cxn ang="0">
                  <a:pos x="73" y="61"/>
                </a:cxn>
              </a:cxnLst>
              <a:rect l="0" t="0" r="r" b="b"/>
              <a:pathLst>
                <a:path w="228" h="267">
                  <a:moveTo>
                    <a:pt x="76" y="52"/>
                  </a:moveTo>
                  <a:lnTo>
                    <a:pt x="83" y="53"/>
                  </a:lnTo>
                  <a:lnTo>
                    <a:pt x="89" y="54"/>
                  </a:lnTo>
                  <a:lnTo>
                    <a:pt x="96" y="55"/>
                  </a:lnTo>
                  <a:lnTo>
                    <a:pt x="103" y="55"/>
                  </a:lnTo>
                  <a:lnTo>
                    <a:pt x="110" y="56"/>
                  </a:lnTo>
                  <a:lnTo>
                    <a:pt x="116" y="56"/>
                  </a:lnTo>
                  <a:lnTo>
                    <a:pt x="125" y="56"/>
                  </a:lnTo>
                  <a:lnTo>
                    <a:pt x="131" y="56"/>
                  </a:lnTo>
                  <a:lnTo>
                    <a:pt x="139" y="56"/>
                  </a:lnTo>
                  <a:lnTo>
                    <a:pt x="146" y="55"/>
                  </a:lnTo>
                  <a:lnTo>
                    <a:pt x="153" y="53"/>
                  </a:lnTo>
                  <a:lnTo>
                    <a:pt x="161" y="52"/>
                  </a:lnTo>
                  <a:lnTo>
                    <a:pt x="171" y="48"/>
                  </a:lnTo>
                  <a:lnTo>
                    <a:pt x="180" y="45"/>
                  </a:lnTo>
                  <a:lnTo>
                    <a:pt x="188" y="39"/>
                  </a:lnTo>
                  <a:lnTo>
                    <a:pt x="196" y="33"/>
                  </a:lnTo>
                  <a:lnTo>
                    <a:pt x="204" y="26"/>
                  </a:lnTo>
                  <a:lnTo>
                    <a:pt x="212" y="19"/>
                  </a:lnTo>
                  <a:lnTo>
                    <a:pt x="220" y="10"/>
                  </a:lnTo>
                  <a:lnTo>
                    <a:pt x="227" y="0"/>
                  </a:lnTo>
                  <a:lnTo>
                    <a:pt x="228" y="3"/>
                  </a:lnTo>
                  <a:lnTo>
                    <a:pt x="228" y="5"/>
                  </a:lnTo>
                  <a:lnTo>
                    <a:pt x="228" y="9"/>
                  </a:lnTo>
                  <a:lnTo>
                    <a:pt x="228" y="12"/>
                  </a:lnTo>
                  <a:lnTo>
                    <a:pt x="218" y="24"/>
                  </a:lnTo>
                  <a:lnTo>
                    <a:pt x="209" y="37"/>
                  </a:lnTo>
                  <a:lnTo>
                    <a:pt x="200" y="50"/>
                  </a:lnTo>
                  <a:lnTo>
                    <a:pt x="194" y="64"/>
                  </a:lnTo>
                  <a:lnTo>
                    <a:pt x="189" y="79"/>
                  </a:lnTo>
                  <a:lnTo>
                    <a:pt x="186" y="94"/>
                  </a:lnTo>
                  <a:lnTo>
                    <a:pt x="186" y="110"/>
                  </a:lnTo>
                  <a:lnTo>
                    <a:pt x="187" y="125"/>
                  </a:lnTo>
                  <a:lnTo>
                    <a:pt x="188" y="136"/>
                  </a:lnTo>
                  <a:lnTo>
                    <a:pt x="190" y="145"/>
                  </a:lnTo>
                  <a:lnTo>
                    <a:pt x="191" y="154"/>
                  </a:lnTo>
                  <a:lnTo>
                    <a:pt x="191" y="162"/>
                  </a:lnTo>
                  <a:lnTo>
                    <a:pt x="184" y="161"/>
                  </a:lnTo>
                  <a:lnTo>
                    <a:pt x="176" y="164"/>
                  </a:lnTo>
                  <a:lnTo>
                    <a:pt x="167" y="169"/>
                  </a:lnTo>
                  <a:lnTo>
                    <a:pt x="158" y="178"/>
                  </a:lnTo>
                  <a:lnTo>
                    <a:pt x="150" y="191"/>
                  </a:lnTo>
                  <a:lnTo>
                    <a:pt x="144" y="206"/>
                  </a:lnTo>
                  <a:lnTo>
                    <a:pt x="141" y="226"/>
                  </a:lnTo>
                  <a:lnTo>
                    <a:pt x="142" y="247"/>
                  </a:lnTo>
                  <a:lnTo>
                    <a:pt x="133" y="239"/>
                  </a:lnTo>
                  <a:lnTo>
                    <a:pt x="119" y="235"/>
                  </a:lnTo>
                  <a:lnTo>
                    <a:pt x="104" y="231"/>
                  </a:lnTo>
                  <a:lnTo>
                    <a:pt x="88" y="231"/>
                  </a:lnTo>
                  <a:lnTo>
                    <a:pt x="73" y="235"/>
                  </a:lnTo>
                  <a:lnTo>
                    <a:pt x="59" y="242"/>
                  </a:lnTo>
                  <a:lnTo>
                    <a:pt x="47" y="252"/>
                  </a:lnTo>
                  <a:lnTo>
                    <a:pt x="40" y="267"/>
                  </a:lnTo>
                  <a:lnTo>
                    <a:pt x="40" y="253"/>
                  </a:lnTo>
                  <a:lnTo>
                    <a:pt x="39" y="238"/>
                  </a:lnTo>
                  <a:lnTo>
                    <a:pt x="37" y="223"/>
                  </a:lnTo>
                  <a:lnTo>
                    <a:pt x="32" y="208"/>
                  </a:lnTo>
                  <a:lnTo>
                    <a:pt x="28" y="194"/>
                  </a:lnTo>
                  <a:lnTo>
                    <a:pt x="20" y="182"/>
                  </a:lnTo>
                  <a:lnTo>
                    <a:pt x="12" y="174"/>
                  </a:lnTo>
                  <a:lnTo>
                    <a:pt x="0" y="170"/>
                  </a:lnTo>
                  <a:lnTo>
                    <a:pt x="13" y="152"/>
                  </a:lnTo>
                  <a:lnTo>
                    <a:pt x="21" y="130"/>
                  </a:lnTo>
                  <a:lnTo>
                    <a:pt x="23" y="109"/>
                  </a:lnTo>
                  <a:lnTo>
                    <a:pt x="19" y="95"/>
                  </a:lnTo>
                  <a:lnTo>
                    <a:pt x="28" y="93"/>
                  </a:lnTo>
                  <a:lnTo>
                    <a:pt x="36" y="90"/>
                  </a:lnTo>
                  <a:lnTo>
                    <a:pt x="45" y="85"/>
                  </a:lnTo>
                  <a:lnTo>
                    <a:pt x="53" y="80"/>
                  </a:lnTo>
                  <a:lnTo>
                    <a:pt x="61" y="75"/>
                  </a:lnTo>
                  <a:lnTo>
                    <a:pt x="67" y="68"/>
                  </a:lnTo>
                  <a:lnTo>
                    <a:pt x="73" y="61"/>
                  </a:lnTo>
                  <a:lnTo>
                    <a:pt x="76" y="52"/>
                  </a:lnTo>
                  <a:close/>
                </a:path>
              </a:pathLst>
            </a:custGeom>
            <a:solidFill>
              <a:srgbClr val="49AF00"/>
            </a:solidFill>
            <a:ln w="9525">
              <a:noFill/>
              <a:round/>
              <a:headEnd/>
              <a:tailEnd/>
            </a:ln>
          </p:spPr>
          <p:txBody>
            <a:bodyPr/>
            <a:lstStyle/>
            <a:p>
              <a:endParaRPr lang="en-US"/>
            </a:p>
          </p:txBody>
        </p:sp>
        <p:sp>
          <p:nvSpPr>
            <p:cNvPr id="5418" name="Freeform 298"/>
            <p:cNvSpPr>
              <a:spLocks/>
            </p:cNvSpPr>
            <p:nvPr/>
          </p:nvSpPr>
          <p:spPr bwMode="auto">
            <a:xfrm>
              <a:off x="2213" y="989"/>
              <a:ext cx="72" cy="100"/>
            </a:xfrm>
            <a:custGeom>
              <a:avLst/>
              <a:gdLst/>
              <a:ahLst/>
              <a:cxnLst>
                <a:cxn ang="0">
                  <a:pos x="114" y="184"/>
                </a:cxn>
                <a:cxn ang="0">
                  <a:pos x="111" y="194"/>
                </a:cxn>
                <a:cxn ang="0">
                  <a:pos x="104" y="189"/>
                </a:cxn>
                <a:cxn ang="0">
                  <a:pos x="93" y="162"/>
                </a:cxn>
                <a:cxn ang="0">
                  <a:pos x="86" y="152"/>
                </a:cxn>
                <a:cxn ang="0">
                  <a:pos x="73" y="146"/>
                </a:cxn>
                <a:cxn ang="0">
                  <a:pos x="59" y="141"/>
                </a:cxn>
                <a:cxn ang="0">
                  <a:pos x="47" y="137"/>
                </a:cxn>
                <a:cxn ang="0">
                  <a:pos x="40" y="136"/>
                </a:cxn>
                <a:cxn ang="0">
                  <a:pos x="36" y="132"/>
                </a:cxn>
                <a:cxn ang="0">
                  <a:pos x="40" y="131"/>
                </a:cxn>
                <a:cxn ang="0">
                  <a:pos x="55" y="133"/>
                </a:cxn>
                <a:cxn ang="0">
                  <a:pos x="72" y="134"/>
                </a:cxn>
                <a:cxn ang="0">
                  <a:pos x="85" y="137"/>
                </a:cxn>
                <a:cxn ang="0">
                  <a:pos x="85" y="126"/>
                </a:cxn>
                <a:cxn ang="0">
                  <a:pos x="78" y="110"/>
                </a:cxn>
                <a:cxn ang="0">
                  <a:pos x="63" y="100"/>
                </a:cxn>
                <a:cxn ang="0">
                  <a:pos x="42" y="91"/>
                </a:cxn>
                <a:cxn ang="0">
                  <a:pos x="25" y="79"/>
                </a:cxn>
                <a:cxn ang="0">
                  <a:pos x="10" y="72"/>
                </a:cxn>
                <a:cxn ang="0">
                  <a:pos x="2" y="68"/>
                </a:cxn>
                <a:cxn ang="0">
                  <a:pos x="1" y="64"/>
                </a:cxn>
                <a:cxn ang="0">
                  <a:pos x="12" y="68"/>
                </a:cxn>
                <a:cxn ang="0">
                  <a:pos x="27" y="76"/>
                </a:cxn>
                <a:cxn ang="0">
                  <a:pos x="47" y="84"/>
                </a:cxn>
                <a:cxn ang="0">
                  <a:pos x="64" y="91"/>
                </a:cxn>
                <a:cxn ang="0">
                  <a:pos x="71" y="84"/>
                </a:cxn>
                <a:cxn ang="0">
                  <a:pos x="62" y="58"/>
                </a:cxn>
                <a:cxn ang="0">
                  <a:pos x="49" y="32"/>
                </a:cxn>
                <a:cxn ang="0">
                  <a:pos x="36" y="12"/>
                </a:cxn>
                <a:cxn ang="0">
                  <a:pos x="30" y="2"/>
                </a:cxn>
                <a:cxn ang="0">
                  <a:pos x="36" y="2"/>
                </a:cxn>
                <a:cxn ang="0">
                  <a:pos x="48" y="15"/>
                </a:cxn>
                <a:cxn ang="0">
                  <a:pos x="59" y="34"/>
                </a:cxn>
                <a:cxn ang="0">
                  <a:pos x="72" y="56"/>
                </a:cxn>
                <a:cxn ang="0">
                  <a:pos x="80" y="77"/>
                </a:cxn>
                <a:cxn ang="0">
                  <a:pos x="92" y="73"/>
                </a:cxn>
                <a:cxn ang="0">
                  <a:pos x="104" y="39"/>
                </a:cxn>
                <a:cxn ang="0">
                  <a:pos x="107" y="20"/>
                </a:cxn>
                <a:cxn ang="0">
                  <a:pos x="109" y="24"/>
                </a:cxn>
                <a:cxn ang="0">
                  <a:pos x="110" y="43"/>
                </a:cxn>
                <a:cxn ang="0">
                  <a:pos x="102" y="83"/>
                </a:cxn>
                <a:cxn ang="0">
                  <a:pos x="94" y="111"/>
                </a:cxn>
                <a:cxn ang="0">
                  <a:pos x="99" y="131"/>
                </a:cxn>
                <a:cxn ang="0">
                  <a:pos x="106" y="136"/>
                </a:cxn>
                <a:cxn ang="0">
                  <a:pos x="116" y="129"/>
                </a:cxn>
                <a:cxn ang="0">
                  <a:pos x="125" y="122"/>
                </a:cxn>
                <a:cxn ang="0">
                  <a:pos x="132" y="113"/>
                </a:cxn>
                <a:cxn ang="0">
                  <a:pos x="138" y="101"/>
                </a:cxn>
                <a:cxn ang="0">
                  <a:pos x="142" y="103"/>
                </a:cxn>
                <a:cxn ang="0">
                  <a:pos x="140" y="115"/>
                </a:cxn>
                <a:cxn ang="0">
                  <a:pos x="132" y="127"/>
                </a:cxn>
                <a:cxn ang="0">
                  <a:pos x="122" y="140"/>
                </a:cxn>
                <a:cxn ang="0">
                  <a:pos x="110" y="151"/>
                </a:cxn>
                <a:cxn ang="0">
                  <a:pos x="108" y="161"/>
                </a:cxn>
                <a:cxn ang="0">
                  <a:pos x="112" y="174"/>
                </a:cxn>
              </a:cxnLst>
              <a:rect l="0" t="0" r="r" b="b"/>
              <a:pathLst>
                <a:path w="142" h="200">
                  <a:moveTo>
                    <a:pt x="115" y="178"/>
                  </a:moveTo>
                  <a:lnTo>
                    <a:pt x="114" y="184"/>
                  </a:lnTo>
                  <a:lnTo>
                    <a:pt x="112" y="189"/>
                  </a:lnTo>
                  <a:lnTo>
                    <a:pt x="111" y="194"/>
                  </a:lnTo>
                  <a:lnTo>
                    <a:pt x="111" y="200"/>
                  </a:lnTo>
                  <a:lnTo>
                    <a:pt x="104" y="189"/>
                  </a:lnTo>
                  <a:lnTo>
                    <a:pt x="99" y="175"/>
                  </a:lnTo>
                  <a:lnTo>
                    <a:pt x="93" y="162"/>
                  </a:lnTo>
                  <a:lnTo>
                    <a:pt x="91" y="154"/>
                  </a:lnTo>
                  <a:lnTo>
                    <a:pt x="86" y="152"/>
                  </a:lnTo>
                  <a:lnTo>
                    <a:pt x="80" y="149"/>
                  </a:lnTo>
                  <a:lnTo>
                    <a:pt x="73" y="146"/>
                  </a:lnTo>
                  <a:lnTo>
                    <a:pt x="66" y="144"/>
                  </a:lnTo>
                  <a:lnTo>
                    <a:pt x="59" y="141"/>
                  </a:lnTo>
                  <a:lnTo>
                    <a:pt x="53" y="139"/>
                  </a:lnTo>
                  <a:lnTo>
                    <a:pt x="47" y="137"/>
                  </a:lnTo>
                  <a:lnTo>
                    <a:pt x="41" y="137"/>
                  </a:lnTo>
                  <a:lnTo>
                    <a:pt x="40" y="136"/>
                  </a:lnTo>
                  <a:lnTo>
                    <a:pt x="39" y="133"/>
                  </a:lnTo>
                  <a:lnTo>
                    <a:pt x="36" y="132"/>
                  </a:lnTo>
                  <a:lnTo>
                    <a:pt x="35" y="131"/>
                  </a:lnTo>
                  <a:lnTo>
                    <a:pt x="40" y="131"/>
                  </a:lnTo>
                  <a:lnTo>
                    <a:pt x="47" y="132"/>
                  </a:lnTo>
                  <a:lnTo>
                    <a:pt x="55" y="133"/>
                  </a:lnTo>
                  <a:lnTo>
                    <a:pt x="64" y="133"/>
                  </a:lnTo>
                  <a:lnTo>
                    <a:pt x="72" y="134"/>
                  </a:lnTo>
                  <a:lnTo>
                    <a:pt x="79" y="136"/>
                  </a:lnTo>
                  <a:lnTo>
                    <a:pt x="85" y="137"/>
                  </a:lnTo>
                  <a:lnTo>
                    <a:pt x="88" y="138"/>
                  </a:lnTo>
                  <a:lnTo>
                    <a:pt x="85" y="126"/>
                  </a:lnTo>
                  <a:lnTo>
                    <a:pt x="81" y="117"/>
                  </a:lnTo>
                  <a:lnTo>
                    <a:pt x="78" y="110"/>
                  </a:lnTo>
                  <a:lnTo>
                    <a:pt x="74" y="104"/>
                  </a:lnTo>
                  <a:lnTo>
                    <a:pt x="63" y="100"/>
                  </a:lnTo>
                  <a:lnTo>
                    <a:pt x="53" y="95"/>
                  </a:lnTo>
                  <a:lnTo>
                    <a:pt x="42" y="91"/>
                  </a:lnTo>
                  <a:lnTo>
                    <a:pt x="33" y="85"/>
                  </a:lnTo>
                  <a:lnTo>
                    <a:pt x="25" y="79"/>
                  </a:lnTo>
                  <a:lnTo>
                    <a:pt x="17" y="74"/>
                  </a:lnTo>
                  <a:lnTo>
                    <a:pt x="10" y="72"/>
                  </a:lnTo>
                  <a:lnTo>
                    <a:pt x="5" y="70"/>
                  </a:lnTo>
                  <a:lnTo>
                    <a:pt x="2" y="68"/>
                  </a:lnTo>
                  <a:lnTo>
                    <a:pt x="0" y="65"/>
                  </a:lnTo>
                  <a:lnTo>
                    <a:pt x="1" y="64"/>
                  </a:lnTo>
                  <a:lnTo>
                    <a:pt x="6" y="65"/>
                  </a:lnTo>
                  <a:lnTo>
                    <a:pt x="12" y="68"/>
                  </a:lnTo>
                  <a:lnTo>
                    <a:pt x="19" y="71"/>
                  </a:lnTo>
                  <a:lnTo>
                    <a:pt x="27" y="76"/>
                  </a:lnTo>
                  <a:lnTo>
                    <a:pt x="36" y="79"/>
                  </a:lnTo>
                  <a:lnTo>
                    <a:pt x="47" y="84"/>
                  </a:lnTo>
                  <a:lnTo>
                    <a:pt x="56" y="87"/>
                  </a:lnTo>
                  <a:lnTo>
                    <a:pt x="64" y="91"/>
                  </a:lnTo>
                  <a:lnTo>
                    <a:pt x="72" y="92"/>
                  </a:lnTo>
                  <a:lnTo>
                    <a:pt x="71" y="84"/>
                  </a:lnTo>
                  <a:lnTo>
                    <a:pt x="68" y="72"/>
                  </a:lnTo>
                  <a:lnTo>
                    <a:pt x="62" y="58"/>
                  </a:lnTo>
                  <a:lnTo>
                    <a:pt x="56" y="46"/>
                  </a:lnTo>
                  <a:lnTo>
                    <a:pt x="49" y="32"/>
                  </a:lnTo>
                  <a:lnTo>
                    <a:pt x="42" y="20"/>
                  </a:lnTo>
                  <a:lnTo>
                    <a:pt x="36" y="12"/>
                  </a:lnTo>
                  <a:lnTo>
                    <a:pt x="33" y="7"/>
                  </a:lnTo>
                  <a:lnTo>
                    <a:pt x="30" y="2"/>
                  </a:lnTo>
                  <a:lnTo>
                    <a:pt x="31" y="0"/>
                  </a:lnTo>
                  <a:lnTo>
                    <a:pt x="36" y="2"/>
                  </a:lnTo>
                  <a:lnTo>
                    <a:pt x="43" y="9"/>
                  </a:lnTo>
                  <a:lnTo>
                    <a:pt x="48" y="15"/>
                  </a:lnTo>
                  <a:lnTo>
                    <a:pt x="54" y="24"/>
                  </a:lnTo>
                  <a:lnTo>
                    <a:pt x="59" y="34"/>
                  </a:lnTo>
                  <a:lnTo>
                    <a:pt x="66" y="45"/>
                  </a:lnTo>
                  <a:lnTo>
                    <a:pt x="72" y="56"/>
                  </a:lnTo>
                  <a:lnTo>
                    <a:pt x="77" y="66"/>
                  </a:lnTo>
                  <a:lnTo>
                    <a:pt x="80" y="77"/>
                  </a:lnTo>
                  <a:lnTo>
                    <a:pt x="82" y="84"/>
                  </a:lnTo>
                  <a:lnTo>
                    <a:pt x="92" y="73"/>
                  </a:lnTo>
                  <a:lnTo>
                    <a:pt x="100" y="56"/>
                  </a:lnTo>
                  <a:lnTo>
                    <a:pt x="104" y="39"/>
                  </a:lnTo>
                  <a:lnTo>
                    <a:pt x="107" y="26"/>
                  </a:lnTo>
                  <a:lnTo>
                    <a:pt x="107" y="20"/>
                  </a:lnTo>
                  <a:lnTo>
                    <a:pt x="108" y="19"/>
                  </a:lnTo>
                  <a:lnTo>
                    <a:pt x="109" y="24"/>
                  </a:lnTo>
                  <a:lnTo>
                    <a:pt x="110" y="31"/>
                  </a:lnTo>
                  <a:lnTo>
                    <a:pt x="110" y="43"/>
                  </a:lnTo>
                  <a:lnTo>
                    <a:pt x="108" y="63"/>
                  </a:lnTo>
                  <a:lnTo>
                    <a:pt x="102" y="83"/>
                  </a:lnTo>
                  <a:lnTo>
                    <a:pt x="88" y="100"/>
                  </a:lnTo>
                  <a:lnTo>
                    <a:pt x="94" y="111"/>
                  </a:lnTo>
                  <a:lnTo>
                    <a:pt x="97" y="122"/>
                  </a:lnTo>
                  <a:lnTo>
                    <a:pt x="99" y="131"/>
                  </a:lnTo>
                  <a:lnTo>
                    <a:pt x="100" y="138"/>
                  </a:lnTo>
                  <a:lnTo>
                    <a:pt x="106" y="136"/>
                  </a:lnTo>
                  <a:lnTo>
                    <a:pt x="111" y="132"/>
                  </a:lnTo>
                  <a:lnTo>
                    <a:pt x="116" y="129"/>
                  </a:lnTo>
                  <a:lnTo>
                    <a:pt x="120" y="125"/>
                  </a:lnTo>
                  <a:lnTo>
                    <a:pt x="125" y="122"/>
                  </a:lnTo>
                  <a:lnTo>
                    <a:pt x="129" y="117"/>
                  </a:lnTo>
                  <a:lnTo>
                    <a:pt x="132" y="113"/>
                  </a:lnTo>
                  <a:lnTo>
                    <a:pt x="134" y="107"/>
                  </a:lnTo>
                  <a:lnTo>
                    <a:pt x="138" y="101"/>
                  </a:lnTo>
                  <a:lnTo>
                    <a:pt x="141" y="100"/>
                  </a:lnTo>
                  <a:lnTo>
                    <a:pt x="142" y="103"/>
                  </a:lnTo>
                  <a:lnTo>
                    <a:pt x="142" y="110"/>
                  </a:lnTo>
                  <a:lnTo>
                    <a:pt x="140" y="115"/>
                  </a:lnTo>
                  <a:lnTo>
                    <a:pt x="137" y="121"/>
                  </a:lnTo>
                  <a:lnTo>
                    <a:pt x="132" y="127"/>
                  </a:lnTo>
                  <a:lnTo>
                    <a:pt x="127" y="134"/>
                  </a:lnTo>
                  <a:lnTo>
                    <a:pt x="122" y="140"/>
                  </a:lnTo>
                  <a:lnTo>
                    <a:pt x="116" y="146"/>
                  </a:lnTo>
                  <a:lnTo>
                    <a:pt x="110" y="151"/>
                  </a:lnTo>
                  <a:lnTo>
                    <a:pt x="106" y="153"/>
                  </a:lnTo>
                  <a:lnTo>
                    <a:pt x="108" y="161"/>
                  </a:lnTo>
                  <a:lnTo>
                    <a:pt x="110" y="167"/>
                  </a:lnTo>
                  <a:lnTo>
                    <a:pt x="112" y="174"/>
                  </a:lnTo>
                  <a:lnTo>
                    <a:pt x="115" y="178"/>
                  </a:lnTo>
                  <a:close/>
                </a:path>
              </a:pathLst>
            </a:custGeom>
            <a:solidFill>
              <a:srgbClr val="003300"/>
            </a:solidFill>
            <a:ln w="9525">
              <a:noFill/>
              <a:round/>
              <a:headEnd/>
              <a:tailEnd/>
            </a:ln>
          </p:spPr>
          <p:txBody>
            <a:bodyPr/>
            <a:lstStyle/>
            <a:p>
              <a:endParaRPr lang="en-US"/>
            </a:p>
          </p:txBody>
        </p:sp>
        <p:sp>
          <p:nvSpPr>
            <p:cNvPr id="5419" name="Freeform 299"/>
            <p:cNvSpPr>
              <a:spLocks/>
            </p:cNvSpPr>
            <p:nvPr/>
          </p:nvSpPr>
          <p:spPr bwMode="auto">
            <a:xfrm>
              <a:off x="2127" y="1238"/>
              <a:ext cx="70" cy="91"/>
            </a:xfrm>
            <a:custGeom>
              <a:avLst/>
              <a:gdLst/>
              <a:ahLst/>
              <a:cxnLst>
                <a:cxn ang="0">
                  <a:pos x="132" y="1"/>
                </a:cxn>
                <a:cxn ang="0">
                  <a:pos x="118" y="4"/>
                </a:cxn>
                <a:cxn ang="0">
                  <a:pos x="109" y="12"/>
                </a:cxn>
                <a:cxn ang="0">
                  <a:pos x="99" y="28"/>
                </a:cxn>
                <a:cxn ang="0">
                  <a:pos x="84" y="33"/>
                </a:cxn>
                <a:cxn ang="0">
                  <a:pos x="64" y="35"/>
                </a:cxn>
                <a:cxn ang="0">
                  <a:pos x="44" y="41"/>
                </a:cxn>
                <a:cxn ang="0">
                  <a:pos x="28" y="48"/>
                </a:cxn>
                <a:cxn ang="0">
                  <a:pos x="21" y="55"/>
                </a:cxn>
                <a:cxn ang="0">
                  <a:pos x="22" y="56"/>
                </a:cxn>
                <a:cxn ang="0">
                  <a:pos x="31" y="51"/>
                </a:cxn>
                <a:cxn ang="0">
                  <a:pos x="44" y="47"/>
                </a:cxn>
                <a:cxn ang="0">
                  <a:pos x="60" y="43"/>
                </a:cxn>
                <a:cxn ang="0">
                  <a:pos x="78" y="43"/>
                </a:cxn>
                <a:cxn ang="0">
                  <a:pos x="80" y="57"/>
                </a:cxn>
                <a:cxn ang="0">
                  <a:pos x="69" y="81"/>
                </a:cxn>
                <a:cxn ang="0">
                  <a:pos x="57" y="91"/>
                </a:cxn>
                <a:cxn ang="0">
                  <a:pos x="42" y="95"/>
                </a:cxn>
                <a:cxn ang="0">
                  <a:pos x="25" y="100"/>
                </a:cxn>
                <a:cxn ang="0">
                  <a:pos x="10" y="103"/>
                </a:cxn>
                <a:cxn ang="0">
                  <a:pos x="1" y="106"/>
                </a:cxn>
                <a:cxn ang="0">
                  <a:pos x="1" y="107"/>
                </a:cxn>
                <a:cxn ang="0">
                  <a:pos x="11" y="107"/>
                </a:cxn>
                <a:cxn ang="0">
                  <a:pos x="24" y="106"/>
                </a:cxn>
                <a:cxn ang="0">
                  <a:pos x="38" y="103"/>
                </a:cxn>
                <a:cxn ang="0">
                  <a:pos x="53" y="101"/>
                </a:cxn>
                <a:cxn ang="0">
                  <a:pos x="49" y="111"/>
                </a:cxn>
                <a:cxn ang="0">
                  <a:pos x="33" y="145"/>
                </a:cxn>
                <a:cxn ang="0">
                  <a:pos x="34" y="172"/>
                </a:cxn>
                <a:cxn ang="0">
                  <a:pos x="44" y="152"/>
                </a:cxn>
                <a:cxn ang="0">
                  <a:pos x="54" y="130"/>
                </a:cxn>
                <a:cxn ang="0">
                  <a:pos x="64" y="111"/>
                </a:cxn>
                <a:cxn ang="0">
                  <a:pos x="74" y="121"/>
                </a:cxn>
                <a:cxn ang="0">
                  <a:pos x="86" y="152"/>
                </a:cxn>
                <a:cxn ang="0">
                  <a:pos x="98" y="167"/>
                </a:cxn>
                <a:cxn ang="0">
                  <a:pos x="98" y="162"/>
                </a:cxn>
                <a:cxn ang="0">
                  <a:pos x="89" y="141"/>
                </a:cxn>
                <a:cxn ang="0">
                  <a:pos x="80" y="109"/>
                </a:cxn>
                <a:cxn ang="0">
                  <a:pos x="84" y="84"/>
                </a:cxn>
                <a:cxn ang="0">
                  <a:pos x="98" y="56"/>
                </a:cxn>
                <a:cxn ang="0">
                  <a:pos x="113" y="58"/>
                </a:cxn>
                <a:cxn ang="0">
                  <a:pos x="131" y="87"/>
                </a:cxn>
                <a:cxn ang="0">
                  <a:pos x="136" y="115"/>
                </a:cxn>
                <a:cxn ang="0">
                  <a:pos x="139" y="110"/>
                </a:cxn>
                <a:cxn ang="0">
                  <a:pos x="137" y="84"/>
                </a:cxn>
                <a:cxn ang="0">
                  <a:pos x="124" y="47"/>
                </a:cxn>
                <a:cxn ang="0">
                  <a:pos x="124" y="29"/>
                </a:cxn>
                <a:cxn ang="0">
                  <a:pos x="136" y="9"/>
                </a:cxn>
                <a:cxn ang="0">
                  <a:pos x="140" y="0"/>
                </a:cxn>
              </a:cxnLst>
              <a:rect l="0" t="0" r="r" b="b"/>
              <a:pathLst>
                <a:path w="140" h="180">
                  <a:moveTo>
                    <a:pt x="140" y="0"/>
                  </a:moveTo>
                  <a:lnTo>
                    <a:pt x="132" y="1"/>
                  </a:lnTo>
                  <a:lnTo>
                    <a:pt x="125" y="3"/>
                  </a:lnTo>
                  <a:lnTo>
                    <a:pt x="118" y="4"/>
                  </a:lnTo>
                  <a:lnTo>
                    <a:pt x="110" y="4"/>
                  </a:lnTo>
                  <a:lnTo>
                    <a:pt x="109" y="12"/>
                  </a:lnTo>
                  <a:lnTo>
                    <a:pt x="105" y="21"/>
                  </a:lnTo>
                  <a:lnTo>
                    <a:pt x="99" y="28"/>
                  </a:lnTo>
                  <a:lnTo>
                    <a:pt x="92" y="32"/>
                  </a:lnTo>
                  <a:lnTo>
                    <a:pt x="84" y="33"/>
                  </a:lnTo>
                  <a:lnTo>
                    <a:pt x="75" y="34"/>
                  </a:lnTo>
                  <a:lnTo>
                    <a:pt x="64" y="35"/>
                  </a:lnTo>
                  <a:lnTo>
                    <a:pt x="54" y="39"/>
                  </a:lnTo>
                  <a:lnTo>
                    <a:pt x="44" y="41"/>
                  </a:lnTo>
                  <a:lnTo>
                    <a:pt x="34" y="44"/>
                  </a:lnTo>
                  <a:lnTo>
                    <a:pt x="28" y="48"/>
                  </a:lnTo>
                  <a:lnTo>
                    <a:pt x="23" y="53"/>
                  </a:lnTo>
                  <a:lnTo>
                    <a:pt x="21" y="55"/>
                  </a:lnTo>
                  <a:lnTo>
                    <a:pt x="21" y="56"/>
                  </a:lnTo>
                  <a:lnTo>
                    <a:pt x="22" y="56"/>
                  </a:lnTo>
                  <a:lnTo>
                    <a:pt x="26" y="54"/>
                  </a:lnTo>
                  <a:lnTo>
                    <a:pt x="31" y="51"/>
                  </a:lnTo>
                  <a:lnTo>
                    <a:pt x="37" y="49"/>
                  </a:lnTo>
                  <a:lnTo>
                    <a:pt x="44" y="47"/>
                  </a:lnTo>
                  <a:lnTo>
                    <a:pt x="52" y="46"/>
                  </a:lnTo>
                  <a:lnTo>
                    <a:pt x="60" y="43"/>
                  </a:lnTo>
                  <a:lnTo>
                    <a:pt x="69" y="43"/>
                  </a:lnTo>
                  <a:lnTo>
                    <a:pt x="78" y="43"/>
                  </a:lnTo>
                  <a:lnTo>
                    <a:pt x="86" y="44"/>
                  </a:lnTo>
                  <a:lnTo>
                    <a:pt x="80" y="57"/>
                  </a:lnTo>
                  <a:lnTo>
                    <a:pt x="75" y="71"/>
                  </a:lnTo>
                  <a:lnTo>
                    <a:pt x="69" y="81"/>
                  </a:lnTo>
                  <a:lnTo>
                    <a:pt x="62" y="88"/>
                  </a:lnTo>
                  <a:lnTo>
                    <a:pt x="57" y="91"/>
                  </a:lnTo>
                  <a:lnTo>
                    <a:pt x="51" y="93"/>
                  </a:lnTo>
                  <a:lnTo>
                    <a:pt x="42" y="95"/>
                  </a:lnTo>
                  <a:lnTo>
                    <a:pt x="33" y="97"/>
                  </a:lnTo>
                  <a:lnTo>
                    <a:pt x="25" y="100"/>
                  </a:lnTo>
                  <a:lnTo>
                    <a:pt x="17" y="102"/>
                  </a:lnTo>
                  <a:lnTo>
                    <a:pt x="10" y="103"/>
                  </a:lnTo>
                  <a:lnTo>
                    <a:pt x="4" y="104"/>
                  </a:lnTo>
                  <a:lnTo>
                    <a:pt x="1" y="106"/>
                  </a:lnTo>
                  <a:lnTo>
                    <a:pt x="0" y="106"/>
                  </a:lnTo>
                  <a:lnTo>
                    <a:pt x="1" y="107"/>
                  </a:lnTo>
                  <a:lnTo>
                    <a:pt x="7" y="107"/>
                  </a:lnTo>
                  <a:lnTo>
                    <a:pt x="11" y="107"/>
                  </a:lnTo>
                  <a:lnTo>
                    <a:pt x="17" y="106"/>
                  </a:lnTo>
                  <a:lnTo>
                    <a:pt x="24" y="106"/>
                  </a:lnTo>
                  <a:lnTo>
                    <a:pt x="31" y="104"/>
                  </a:lnTo>
                  <a:lnTo>
                    <a:pt x="38" y="103"/>
                  </a:lnTo>
                  <a:lnTo>
                    <a:pt x="46" y="102"/>
                  </a:lnTo>
                  <a:lnTo>
                    <a:pt x="53" y="101"/>
                  </a:lnTo>
                  <a:lnTo>
                    <a:pt x="60" y="100"/>
                  </a:lnTo>
                  <a:lnTo>
                    <a:pt x="49" y="111"/>
                  </a:lnTo>
                  <a:lnTo>
                    <a:pt x="40" y="124"/>
                  </a:lnTo>
                  <a:lnTo>
                    <a:pt x="33" y="145"/>
                  </a:lnTo>
                  <a:lnTo>
                    <a:pt x="31" y="180"/>
                  </a:lnTo>
                  <a:lnTo>
                    <a:pt x="34" y="172"/>
                  </a:lnTo>
                  <a:lnTo>
                    <a:pt x="39" y="163"/>
                  </a:lnTo>
                  <a:lnTo>
                    <a:pt x="44" y="152"/>
                  </a:lnTo>
                  <a:lnTo>
                    <a:pt x="48" y="141"/>
                  </a:lnTo>
                  <a:lnTo>
                    <a:pt x="54" y="130"/>
                  </a:lnTo>
                  <a:lnTo>
                    <a:pt x="60" y="119"/>
                  </a:lnTo>
                  <a:lnTo>
                    <a:pt x="64" y="111"/>
                  </a:lnTo>
                  <a:lnTo>
                    <a:pt x="70" y="106"/>
                  </a:lnTo>
                  <a:lnTo>
                    <a:pt x="74" y="121"/>
                  </a:lnTo>
                  <a:lnTo>
                    <a:pt x="79" y="137"/>
                  </a:lnTo>
                  <a:lnTo>
                    <a:pt x="86" y="152"/>
                  </a:lnTo>
                  <a:lnTo>
                    <a:pt x="93" y="162"/>
                  </a:lnTo>
                  <a:lnTo>
                    <a:pt x="98" y="167"/>
                  </a:lnTo>
                  <a:lnTo>
                    <a:pt x="99" y="165"/>
                  </a:lnTo>
                  <a:lnTo>
                    <a:pt x="98" y="162"/>
                  </a:lnTo>
                  <a:lnTo>
                    <a:pt x="94" y="157"/>
                  </a:lnTo>
                  <a:lnTo>
                    <a:pt x="89" y="141"/>
                  </a:lnTo>
                  <a:lnTo>
                    <a:pt x="84" y="124"/>
                  </a:lnTo>
                  <a:lnTo>
                    <a:pt x="80" y="109"/>
                  </a:lnTo>
                  <a:lnTo>
                    <a:pt x="80" y="96"/>
                  </a:lnTo>
                  <a:lnTo>
                    <a:pt x="84" y="84"/>
                  </a:lnTo>
                  <a:lnTo>
                    <a:pt x="91" y="70"/>
                  </a:lnTo>
                  <a:lnTo>
                    <a:pt x="98" y="56"/>
                  </a:lnTo>
                  <a:lnTo>
                    <a:pt x="102" y="48"/>
                  </a:lnTo>
                  <a:lnTo>
                    <a:pt x="113" y="58"/>
                  </a:lnTo>
                  <a:lnTo>
                    <a:pt x="123" y="71"/>
                  </a:lnTo>
                  <a:lnTo>
                    <a:pt x="131" y="87"/>
                  </a:lnTo>
                  <a:lnTo>
                    <a:pt x="135" y="108"/>
                  </a:lnTo>
                  <a:lnTo>
                    <a:pt x="136" y="115"/>
                  </a:lnTo>
                  <a:lnTo>
                    <a:pt x="137" y="115"/>
                  </a:lnTo>
                  <a:lnTo>
                    <a:pt x="139" y="110"/>
                  </a:lnTo>
                  <a:lnTo>
                    <a:pt x="139" y="104"/>
                  </a:lnTo>
                  <a:lnTo>
                    <a:pt x="137" y="84"/>
                  </a:lnTo>
                  <a:lnTo>
                    <a:pt x="131" y="63"/>
                  </a:lnTo>
                  <a:lnTo>
                    <a:pt x="124" y="47"/>
                  </a:lnTo>
                  <a:lnTo>
                    <a:pt x="117" y="39"/>
                  </a:lnTo>
                  <a:lnTo>
                    <a:pt x="124" y="29"/>
                  </a:lnTo>
                  <a:lnTo>
                    <a:pt x="130" y="19"/>
                  </a:lnTo>
                  <a:lnTo>
                    <a:pt x="136" y="9"/>
                  </a:lnTo>
                  <a:lnTo>
                    <a:pt x="139" y="0"/>
                  </a:lnTo>
                  <a:lnTo>
                    <a:pt x="140" y="0"/>
                  </a:lnTo>
                  <a:close/>
                </a:path>
              </a:pathLst>
            </a:custGeom>
            <a:solidFill>
              <a:srgbClr val="003300"/>
            </a:solidFill>
            <a:ln w="9525">
              <a:noFill/>
              <a:round/>
              <a:headEnd/>
              <a:tailEnd/>
            </a:ln>
          </p:spPr>
          <p:txBody>
            <a:bodyPr/>
            <a:lstStyle/>
            <a:p>
              <a:endParaRPr lang="en-US"/>
            </a:p>
          </p:txBody>
        </p:sp>
        <p:sp>
          <p:nvSpPr>
            <p:cNvPr id="5420" name="Freeform 300"/>
            <p:cNvSpPr>
              <a:spLocks/>
            </p:cNvSpPr>
            <p:nvPr/>
          </p:nvSpPr>
          <p:spPr bwMode="auto">
            <a:xfrm>
              <a:off x="2236" y="1115"/>
              <a:ext cx="100" cy="77"/>
            </a:xfrm>
            <a:custGeom>
              <a:avLst/>
              <a:gdLst/>
              <a:ahLst/>
              <a:cxnLst>
                <a:cxn ang="0">
                  <a:pos x="118" y="10"/>
                </a:cxn>
                <a:cxn ang="0">
                  <a:pos x="138" y="9"/>
                </a:cxn>
                <a:cxn ang="0">
                  <a:pos x="156" y="20"/>
                </a:cxn>
                <a:cxn ang="0">
                  <a:pos x="159" y="31"/>
                </a:cxn>
                <a:cxn ang="0">
                  <a:pos x="156" y="48"/>
                </a:cxn>
                <a:cxn ang="0">
                  <a:pos x="127" y="54"/>
                </a:cxn>
                <a:cxn ang="0">
                  <a:pos x="115" y="64"/>
                </a:cxn>
                <a:cxn ang="0">
                  <a:pos x="115" y="70"/>
                </a:cxn>
                <a:cxn ang="0">
                  <a:pos x="118" y="68"/>
                </a:cxn>
                <a:cxn ang="0">
                  <a:pos x="139" y="63"/>
                </a:cxn>
                <a:cxn ang="0">
                  <a:pos x="149" y="70"/>
                </a:cxn>
                <a:cxn ang="0">
                  <a:pos x="153" y="77"/>
                </a:cxn>
                <a:cxn ang="0">
                  <a:pos x="153" y="84"/>
                </a:cxn>
                <a:cxn ang="0">
                  <a:pos x="147" y="96"/>
                </a:cxn>
                <a:cxn ang="0">
                  <a:pos x="153" y="100"/>
                </a:cxn>
                <a:cxn ang="0">
                  <a:pos x="164" y="97"/>
                </a:cxn>
                <a:cxn ang="0">
                  <a:pos x="179" y="98"/>
                </a:cxn>
                <a:cxn ang="0">
                  <a:pos x="192" y="107"/>
                </a:cxn>
                <a:cxn ang="0">
                  <a:pos x="197" y="137"/>
                </a:cxn>
                <a:cxn ang="0">
                  <a:pos x="183" y="151"/>
                </a:cxn>
                <a:cxn ang="0">
                  <a:pos x="167" y="154"/>
                </a:cxn>
                <a:cxn ang="0">
                  <a:pos x="153" y="149"/>
                </a:cxn>
                <a:cxn ang="0">
                  <a:pos x="144" y="127"/>
                </a:cxn>
                <a:cxn ang="0">
                  <a:pos x="130" y="107"/>
                </a:cxn>
                <a:cxn ang="0">
                  <a:pos x="112" y="94"/>
                </a:cxn>
                <a:cxn ang="0">
                  <a:pos x="111" y="98"/>
                </a:cxn>
                <a:cxn ang="0">
                  <a:pos x="111" y="129"/>
                </a:cxn>
                <a:cxn ang="0">
                  <a:pos x="98" y="143"/>
                </a:cxn>
                <a:cxn ang="0">
                  <a:pos x="76" y="146"/>
                </a:cxn>
                <a:cxn ang="0">
                  <a:pos x="57" y="132"/>
                </a:cxn>
                <a:cxn ang="0">
                  <a:pos x="51" y="113"/>
                </a:cxn>
                <a:cxn ang="0">
                  <a:pos x="57" y="96"/>
                </a:cxn>
                <a:cxn ang="0">
                  <a:pos x="57" y="89"/>
                </a:cxn>
                <a:cxn ang="0">
                  <a:pos x="42" y="73"/>
                </a:cxn>
                <a:cxn ang="0">
                  <a:pos x="31" y="91"/>
                </a:cxn>
                <a:cxn ang="0">
                  <a:pos x="4" y="78"/>
                </a:cxn>
                <a:cxn ang="0">
                  <a:pos x="1" y="61"/>
                </a:cxn>
                <a:cxn ang="0">
                  <a:pos x="11" y="41"/>
                </a:cxn>
                <a:cxn ang="0">
                  <a:pos x="19" y="37"/>
                </a:cxn>
                <a:cxn ang="0">
                  <a:pos x="30" y="35"/>
                </a:cxn>
                <a:cxn ang="0">
                  <a:pos x="33" y="26"/>
                </a:cxn>
                <a:cxn ang="0">
                  <a:pos x="48" y="2"/>
                </a:cxn>
                <a:cxn ang="0">
                  <a:pos x="68" y="1"/>
                </a:cxn>
                <a:cxn ang="0">
                  <a:pos x="87" y="16"/>
                </a:cxn>
                <a:cxn ang="0">
                  <a:pos x="86" y="38"/>
                </a:cxn>
                <a:cxn ang="0">
                  <a:pos x="99" y="55"/>
                </a:cxn>
                <a:cxn ang="0">
                  <a:pos x="98" y="62"/>
                </a:cxn>
                <a:cxn ang="0">
                  <a:pos x="107" y="54"/>
                </a:cxn>
                <a:cxn ang="0">
                  <a:pos x="109" y="39"/>
                </a:cxn>
                <a:cxn ang="0">
                  <a:pos x="109" y="16"/>
                </a:cxn>
              </a:cxnLst>
              <a:rect l="0" t="0" r="r" b="b"/>
              <a:pathLst>
                <a:path w="199" h="154">
                  <a:moveTo>
                    <a:pt x="109" y="16"/>
                  </a:moveTo>
                  <a:lnTo>
                    <a:pt x="112" y="13"/>
                  </a:lnTo>
                  <a:lnTo>
                    <a:pt x="118" y="10"/>
                  </a:lnTo>
                  <a:lnTo>
                    <a:pt x="125" y="9"/>
                  </a:lnTo>
                  <a:lnTo>
                    <a:pt x="132" y="9"/>
                  </a:lnTo>
                  <a:lnTo>
                    <a:pt x="138" y="9"/>
                  </a:lnTo>
                  <a:lnTo>
                    <a:pt x="145" y="10"/>
                  </a:lnTo>
                  <a:lnTo>
                    <a:pt x="150" y="14"/>
                  </a:lnTo>
                  <a:lnTo>
                    <a:pt x="156" y="20"/>
                  </a:lnTo>
                  <a:lnTo>
                    <a:pt x="155" y="18"/>
                  </a:lnTo>
                  <a:lnTo>
                    <a:pt x="157" y="23"/>
                  </a:lnTo>
                  <a:lnTo>
                    <a:pt x="159" y="31"/>
                  </a:lnTo>
                  <a:lnTo>
                    <a:pt x="159" y="38"/>
                  </a:lnTo>
                  <a:lnTo>
                    <a:pt x="159" y="44"/>
                  </a:lnTo>
                  <a:lnTo>
                    <a:pt x="156" y="48"/>
                  </a:lnTo>
                  <a:lnTo>
                    <a:pt x="152" y="53"/>
                  </a:lnTo>
                  <a:lnTo>
                    <a:pt x="142" y="55"/>
                  </a:lnTo>
                  <a:lnTo>
                    <a:pt x="127" y="54"/>
                  </a:lnTo>
                  <a:lnTo>
                    <a:pt x="124" y="58"/>
                  </a:lnTo>
                  <a:lnTo>
                    <a:pt x="119" y="61"/>
                  </a:lnTo>
                  <a:lnTo>
                    <a:pt x="115" y="64"/>
                  </a:lnTo>
                  <a:lnTo>
                    <a:pt x="112" y="67"/>
                  </a:lnTo>
                  <a:lnTo>
                    <a:pt x="114" y="68"/>
                  </a:lnTo>
                  <a:lnTo>
                    <a:pt x="115" y="70"/>
                  </a:lnTo>
                  <a:lnTo>
                    <a:pt x="116" y="71"/>
                  </a:lnTo>
                  <a:lnTo>
                    <a:pt x="116" y="73"/>
                  </a:lnTo>
                  <a:lnTo>
                    <a:pt x="118" y="68"/>
                  </a:lnTo>
                  <a:lnTo>
                    <a:pt x="124" y="63"/>
                  </a:lnTo>
                  <a:lnTo>
                    <a:pt x="132" y="62"/>
                  </a:lnTo>
                  <a:lnTo>
                    <a:pt x="139" y="63"/>
                  </a:lnTo>
                  <a:lnTo>
                    <a:pt x="144" y="66"/>
                  </a:lnTo>
                  <a:lnTo>
                    <a:pt x="147" y="68"/>
                  </a:lnTo>
                  <a:lnTo>
                    <a:pt x="149" y="70"/>
                  </a:lnTo>
                  <a:lnTo>
                    <a:pt x="152" y="74"/>
                  </a:lnTo>
                  <a:lnTo>
                    <a:pt x="153" y="75"/>
                  </a:lnTo>
                  <a:lnTo>
                    <a:pt x="153" y="77"/>
                  </a:lnTo>
                  <a:lnTo>
                    <a:pt x="153" y="78"/>
                  </a:lnTo>
                  <a:lnTo>
                    <a:pt x="153" y="81"/>
                  </a:lnTo>
                  <a:lnTo>
                    <a:pt x="153" y="84"/>
                  </a:lnTo>
                  <a:lnTo>
                    <a:pt x="152" y="89"/>
                  </a:lnTo>
                  <a:lnTo>
                    <a:pt x="149" y="93"/>
                  </a:lnTo>
                  <a:lnTo>
                    <a:pt x="147" y="96"/>
                  </a:lnTo>
                  <a:lnTo>
                    <a:pt x="148" y="97"/>
                  </a:lnTo>
                  <a:lnTo>
                    <a:pt x="150" y="98"/>
                  </a:lnTo>
                  <a:lnTo>
                    <a:pt x="153" y="100"/>
                  </a:lnTo>
                  <a:lnTo>
                    <a:pt x="155" y="101"/>
                  </a:lnTo>
                  <a:lnTo>
                    <a:pt x="160" y="99"/>
                  </a:lnTo>
                  <a:lnTo>
                    <a:pt x="164" y="97"/>
                  </a:lnTo>
                  <a:lnTo>
                    <a:pt x="169" y="97"/>
                  </a:lnTo>
                  <a:lnTo>
                    <a:pt x="173" y="97"/>
                  </a:lnTo>
                  <a:lnTo>
                    <a:pt x="179" y="98"/>
                  </a:lnTo>
                  <a:lnTo>
                    <a:pt x="184" y="100"/>
                  </a:lnTo>
                  <a:lnTo>
                    <a:pt x="188" y="104"/>
                  </a:lnTo>
                  <a:lnTo>
                    <a:pt x="192" y="107"/>
                  </a:lnTo>
                  <a:lnTo>
                    <a:pt x="197" y="116"/>
                  </a:lnTo>
                  <a:lnTo>
                    <a:pt x="199" y="127"/>
                  </a:lnTo>
                  <a:lnTo>
                    <a:pt x="197" y="137"/>
                  </a:lnTo>
                  <a:lnTo>
                    <a:pt x="191" y="145"/>
                  </a:lnTo>
                  <a:lnTo>
                    <a:pt x="187" y="149"/>
                  </a:lnTo>
                  <a:lnTo>
                    <a:pt x="183" y="151"/>
                  </a:lnTo>
                  <a:lnTo>
                    <a:pt x="177" y="153"/>
                  </a:lnTo>
                  <a:lnTo>
                    <a:pt x="172" y="153"/>
                  </a:lnTo>
                  <a:lnTo>
                    <a:pt x="167" y="154"/>
                  </a:lnTo>
                  <a:lnTo>
                    <a:pt x="162" y="153"/>
                  </a:lnTo>
                  <a:lnTo>
                    <a:pt x="157" y="151"/>
                  </a:lnTo>
                  <a:lnTo>
                    <a:pt x="153" y="149"/>
                  </a:lnTo>
                  <a:lnTo>
                    <a:pt x="147" y="142"/>
                  </a:lnTo>
                  <a:lnTo>
                    <a:pt x="145" y="134"/>
                  </a:lnTo>
                  <a:lnTo>
                    <a:pt x="144" y="127"/>
                  </a:lnTo>
                  <a:lnTo>
                    <a:pt x="146" y="120"/>
                  </a:lnTo>
                  <a:lnTo>
                    <a:pt x="140" y="115"/>
                  </a:lnTo>
                  <a:lnTo>
                    <a:pt x="130" y="107"/>
                  </a:lnTo>
                  <a:lnTo>
                    <a:pt x="119" y="100"/>
                  </a:lnTo>
                  <a:lnTo>
                    <a:pt x="114" y="96"/>
                  </a:lnTo>
                  <a:lnTo>
                    <a:pt x="112" y="94"/>
                  </a:lnTo>
                  <a:lnTo>
                    <a:pt x="111" y="94"/>
                  </a:lnTo>
                  <a:lnTo>
                    <a:pt x="110" y="96"/>
                  </a:lnTo>
                  <a:lnTo>
                    <a:pt x="111" y="98"/>
                  </a:lnTo>
                  <a:lnTo>
                    <a:pt x="115" y="108"/>
                  </a:lnTo>
                  <a:lnTo>
                    <a:pt x="115" y="120"/>
                  </a:lnTo>
                  <a:lnTo>
                    <a:pt x="111" y="129"/>
                  </a:lnTo>
                  <a:lnTo>
                    <a:pt x="107" y="137"/>
                  </a:lnTo>
                  <a:lnTo>
                    <a:pt x="103" y="141"/>
                  </a:lnTo>
                  <a:lnTo>
                    <a:pt x="98" y="143"/>
                  </a:lnTo>
                  <a:lnTo>
                    <a:pt x="91" y="146"/>
                  </a:lnTo>
                  <a:lnTo>
                    <a:pt x="84" y="149"/>
                  </a:lnTo>
                  <a:lnTo>
                    <a:pt x="76" y="146"/>
                  </a:lnTo>
                  <a:lnTo>
                    <a:pt x="68" y="143"/>
                  </a:lnTo>
                  <a:lnTo>
                    <a:pt x="62" y="138"/>
                  </a:lnTo>
                  <a:lnTo>
                    <a:pt x="57" y="132"/>
                  </a:lnTo>
                  <a:lnTo>
                    <a:pt x="54" y="128"/>
                  </a:lnTo>
                  <a:lnTo>
                    <a:pt x="51" y="121"/>
                  </a:lnTo>
                  <a:lnTo>
                    <a:pt x="51" y="113"/>
                  </a:lnTo>
                  <a:lnTo>
                    <a:pt x="51" y="104"/>
                  </a:lnTo>
                  <a:lnTo>
                    <a:pt x="54" y="100"/>
                  </a:lnTo>
                  <a:lnTo>
                    <a:pt x="57" y="96"/>
                  </a:lnTo>
                  <a:lnTo>
                    <a:pt x="61" y="92"/>
                  </a:lnTo>
                  <a:lnTo>
                    <a:pt x="64" y="90"/>
                  </a:lnTo>
                  <a:lnTo>
                    <a:pt x="57" y="89"/>
                  </a:lnTo>
                  <a:lnTo>
                    <a:pt x="51" y="84"/>
                  </a:lnTo>
                  <a:lnTo>
                    <a:pt x="46" y="78"/>
                  </a:lnTo>
                  <a:lnTo>
                    <a:pt x="42" y="73"/>
                  </a:lnTo>
                  <a:lnTo>
                    <a:pt x="41" y="81"/>
                  </a:lnTo>
                  <a:lnTo>
                    <a:pt x="38" y="88"/>
                  </a:lnTo>
                  <a:lnTo>
                    <a:pt x="31" y="91"/>
                  </a:lnTo>
                  <a:lnTo>
                    <a:pt x="18" y="89"/>
                  </a:lnTo>
                  <a:lnTo>
                    <a:pt x="10" y="84"/>
                  </a:lnTo>
                  <a:lnTo>
                    <a:pt x="4" y="78"/>
                  </a:lnTo>
                  <a:lnTo>
                    <a:pt x="1" y="73"/>
                  </a:lnTo>
                  <a:lnTo>
                    <a:pt x="0" y="68"/>
                  </a:lnTo>
                  <a:lnTo>
                    <a:pt x="1" y="61"/>
                  </a:lnTo>
                  <a:lnTo>
                    <a:pt x="4" y="53"/>
                  </a:lnTo>
                  <a:lnTo>
                    <a:pt x="9" y="46"/>
                  </a:lnTo>
                  <a:lnTo>
                    <a:pt x="11" y="41"/>
                  </a:lnTo>
                  <a:lnTo>
                    <a:pt x="13" y="39"/>
                  </a:lnTo>
                  <a:lnTo>
                    <a:pt x="17" y="38"/>
                  </a:lnTo>
                  <a:lnTo>
                    <a:pt x="19" y="37"/>
                  </a:lnTo>
                  <a:lnTo>
                    <a:pt x="23" y="36"/>
                  </a:lnTo>
                  <a:lnTo>
                    <a:pt x="26" y="35"/>
                  </a:lnTo>
                  <a:lnTo>
                    <a:pt x="30" y="35"/>
                  </a:lnTo>
                  <a:lnTo>
                    <a:pt x="32" y="33"/>
                  </a:lnTo>
                  <a:lnTo>
                    <a:pt x="34" y="33"/>
                  </a:lnTo>
                  <a:lnTo>
                    <a:pt x="33" y="26"/>
                  </a:lnTo>
                  <a:lnTo>
                    <a:pt x="34" y="17"/>
                  </a:lnTo>
                  <a:lnTo>
                    <a:pt x="39" y="9"/>
                  </a:lnTo>
                  <a:lnTo>
                    <a:pt x="48" y="2"/>
                  </a:lnTo>
                  <a:lnTo>
                    <a:pt x="54" y="1"/>
                  </a:lnTo>
                  <a:lnTo>
                    <a:pt x="61" y="0"/>
                  </a:lnTo>
                  <a:lnTo>
                    <a:pt x="68" y="1"/>
                  </a:lnTo>
                  <a:lnTo>
                    <a:pt x="73" y="2"/>
                  </a:lnTo>
                  <a:lnTo>
                    <a:pt x="81" y="7"/>
                  </a:lnTo>
                  <a:lnTo>
                    <a:pt x="87" y="16"/>
                  </a:lnTo>
                  <a:lnTo>
                    <a:pt x="86" y="28"/>
                  </a:lnTo>
                  <a:lnTo>
                    <a:pt x="79" y="37"/>
                  </a:lnTo>
                  <a:lnTo>
                    <a:pt x="86" y="38"/>
                  </a:lnTo>
                  <a:lnTo>
                    <a:pt x="93" y="43"/>
                  </a:lnTo>
                  <a:lnTo>
                    <a:pt x="98" y="48"/>
                  </a:lnTo>
                  <a:lnTo>
                    <a:pt x="99" y="55"/>
                  </a:lnTo>
                  <a:lnTo>
                    <a:pt x="98" y="59"/>
                  </a:lnTo>
                  <a:lnTo>
                    <a:pt x="98" y="61"/>
                  </a:lnTo>
                  <a:lnTo>
                    <a:pt x="98" y="62"/>
                  </a:lnTo>
                  <a:lnTo>
                    <a:pt x="100" y="61"/>
                  </a:lnTo>
                  <a:lnTo>
                    <a:pt x="103" y="58"/>
                  </a:lnTo>
                  <a:lnTo>
                    <a:pt x="107" y="54"/>
                  </a:lnTo>
                  <a:lnTo>
                    <a:pt x="109" y="51"/>
                  </a:lnTo>
                  <a:lnTo>
                    <a:pt x="111" y="46"/>
                  </a:lnTo>
                  <a:lnTo>
                    <a:pt x="109" y="39"/>
                  </a:lnTo>
                  <a:lnTo>
                    <a:pt x="107" y="32"/>
                  </a:lnTo>
                  <a:lnTo>
                    <a:pt x="106" y="24"/>
                  </a:lnTo>
                  <a:lnTo>
                    <a:pt x="109" y="16"/>
                  </a:lnTo>
                  <a:close/>
                </a:path>
              </a:pathLst>
            </a:custGeom>
            <a:solidFill>
              <a:srgbClr val="FFFF7F"/>
            </a:solidFill>
            <a:ln w="9525">
              <a:noFill/>
              <a:round/>
              <a:headEnd/>
              <a:tailEnd/>
            </a:ln>
          </p:spPr>
          <p:txBody>
            <a:bodyPr/>
            <a:lstStyle/>
            <a:p>
              <a:endParaRPr lang="en-US"/>
            </a:p>
          </p:txBody>
        </p:sp>
        <p:sp>
          <p:nvSpPr>
            <p:cNvPr id="5421" name="Freeform 301"/>
            <p:cNvSpPr>
              <a:spLocks/>
            </p:cNvSpPr>
            <p:nvPr/>
          </p:nvSpPr>
          <p:spPr bwMode="auto">
            <a:xfrm>
              <a:off x="2155" y="1046"/>
              <a:ext cx="93" cy="90"/>
            </a:xfrm>
            <a:custGeom>
              <a:avLst/>
              <a:gdLst/>
              <a:ahLst/>
              <a:cxnLst>
                <a:cxn ang="0">
                  <a:pos x="180" y="176"/>
                </a:cxn>
                <a:cxn ang="0">
                  <a:pos x="168" y="171"/>
                </a:cxn>
                <a:cxn ang="0">
                  <a:pos x="151" y="167"/>
                </a:cxn>
                <a:cxn ang="0">
                  <a:pos x="132" y="169"/>
                </a:cxn>
                <a:cxn ang="0">
                  <a:pos x="111" y="168"/>
                </a:cxn>
                <a:cxn ang="0">
                  <a:pos x="97" y="162"/>
                </a:cxn>
                <a:cxn ang="0">
                  <a:pos x="105" y="159"/>
                </a:cxn>
                <a:cxn ang="0">
                  <a:pos x="122" y="159"/>
                </a:cxn>
                <a:cxn ang="0">
                  <a:pos x="138" y="155"/>
                </a:cxn>
                <a:cxn ang="0">
                  <a:pos x="138" y="143"/>
                </a:cxn>
                <a:cxn ang="0">
                  <a:pos x="117" y="121"/>
                </a:cxn>
                <a:cxn ang="0">
                  <a:pos x="88" y="125"/>
                </a:cxn>
                <a:cxn ang="0">
                  <a:pos x="56" y="126"/>
                </a:cxn>
                <a:cxn ang="0">
                  <a:pos x="36" y="117"/>
                </a:cxn>
                <a:cxn ang="0">
                  <a:pos x="46" y="115"/>
                </a:cxn>
                <a:cxn ang="0">
                  <a:pos x="66" y="116"/>
                </a:cxn>
                <a:cxn ang="0">
                  <a:pos x="89" y="113"/>
                </a:cxn>
                <a:cxn ang="0">
                  <a:pos x="96" y="100"/>
                </a:cxn>
                <a:cxn ang="0">
                  <a:pos x="75" y="81"/>
                </a:cxn>
                <a:cxn ang="0">
                  <a:pos x="44" y="87"/>
                </a:cxn>
                <a:cxn ang="0">
                  <a:pos x="14" y="80"/>
                </a:cxn>
                <a:cxn ang="0">
                  <a:pos x="1" y="66"/>
                </a:cxn>
                <a:cxn ang="0">
                  <a:pos x="7" y="69"/>
                </a:cxn>
                <a:cxn ang="0">
                  <a:pos x="24" y="73"/>
                </a:cxn>
                <a:cxn ang="0">
                  <a:pos x="49" y="73"/>
                </a:cxn>
                <a:cxn ang="0">
                  <a:pos x="54" y="64"/>
                </a:cxn>
                <a:cxn ang="0">
                  <a:pos x="29" y="39"/>
                </a:cxn>
                <a:cxn ang="0">
                  <a:pos x="8" y="15"/>
                </a:cxn>
                <a:cxn ang="0">
                  <a:pos x="3" y="0"/>
                </a:cxn>
                <a:cxn ang="0">
                  <a:pos x="14" y="9"/>
                </a:cxn>
                <a:cxn ang="0">
                  <a:pos x="36" y="32"/>
                </a:cxn>
                <a:cxn ang="0">
                  <a:pos x="60" y="55"/>
                </a:cxn>
                <a:cxn ang="0">
                  <a:pos x="72" y="39"/>
                </a:cxn>
                <a:cxn ang="0">
                  <a:pos x="71" y="13"/>
                </a:cxn>
                <a:cxn ang="0">
                  <a:pos x="76" y="13"/>
                </a:cxn>
                <a:cxn ang="0">
                  <a:pos x="84" y="61"/>
                </a:cxn>
                <a:cxn ang="0">
                  <a:pos x="99" y="84"/>
                </a:cxn>
                <a:cxn ang="0">
                  <a:pos x="120" y="93"/>
                </a:cxn>
                <a:cxn ang="0">
                  <a:pos x="132" y="57"/>
                </a:cxn>
                <a:cxn ang="0">
                  <a:pos x="134" y="43"/>
                </a:cxn>
                <a:cxn ang="0">
                  <a:pos x="141" y="83"/>
                </a:cxn>
                <a:cxn ang="0">
                  <a:pos x="144" y="120"/>
                </a:cxn>
                <a:cxn ang="0">
                  <a:pos x="161" y="141"/>
                </a:cxn>
                <a:cxn ang="0">
                  <a:pos x="174" y="125"/>
                </a:cxn>
                <a:cxn ang="0">
                  <a:pos x="180" y="116"/>
                </a:cxn>
                <a:cxn ang="0">
                  <a:pos x="182" y="132"/>
                </a:cxn>
                <a:cxn ang="0">
                  <a:pos x="174" y="153"/>
                </a:cxn>
                <a:cxn ang="0">
                  <a:pos x="182" y="168"/>
                </a:cxn>
              </a:cxnLst>
              <a:rect l="0" t="0" r="r" b="b"/>
              <a:pathLst>
                <a:path w="186" h="179">
                  <a:moveTo>
                    <a:pt x="186" y="174"/>
                  </a:moveTo>
                  <a:lnTo>
                    <a:pt x="182" y="175"/>
                  </a:lnTo>
                  <a:lnTo>
                    <a:pt x="180" y="176"/>
                  </a:lnTo>
                  <a:lnTo>
                    <a:pt x="176" y="177"/>
                  </a:lnTo>
                  <a:lnTo>
                    <a:pt x="174" y="179"/>
                  </a:lnTo>
                  <a:lnTo>
                    <a:pt x="168" y="171"/>
                  </a:lnTo>
                  <a:lnTo>
                    <a:pt x="165" y="167"/>
                  </a:lnTo>
                  <a:lnTo>
                    <a:pt x="159" y="166"/>
                  </a:lnTo>
                  <a:lnTo>
                    <a:pt x="151" y="167"/>
                  </a:lnTo>
                  <a:lnTo>
                    <a:pt x="145" y="168"/>
                  </a:lnTo>
                  <a:lnTo>
                    <a:pt x="138" y="169"/>
                  </a:lnTo>
                  <a:lnTo>
                    <a:pt x="132" y="169"/>
                  </a:lnTo>
                  <a:lnTo>
                    <a:pt x="125" y="169"/>
                  </a:lnTo>
                  <a:lnTo>
                    <a:pt x="118" y="169"/>
                  </a:lnTo>
                  <a:lnTo>
                    <a:pt x="111" y="168"/>
                  </a:lnTo>
                  <a:lnTo>
                    <a:pt x="106" y="167"/>
                  </a:lnTo>
                  <a:lnTo>
                    <a:pt x="102" y="166"/>
                  </a:lnTo>
                  <a:lnTo>
                    <a:pt x="97" y="162"/>
                  </a:lnTo>
                  <a:lnTo>
                    <a:pt x="95" y="160"/>
                  </a:lnTo>
                  <a:lnTo>
                    <a:pt x="98" y="158"/>
                  </a:lnTo>
                  <a:lnTo>
                    <a:pt x="105" y="159"/>
                  </a:lnTo>
                  <a:lnTo>
                    <a:pt x="110" y="160"/>
                  </a:lnTo>
                  <a:lnTo>
                    <a:pt x="115" y="160"/>
                  </a:lnTo>
                  <a:lnTo>
                    <a:pt x="122" y="159"/>
                  </a:lnTo>
                  <a:lnTo>
                    <a:pt x="128" y="158"/>
                  </a:lnTo>
                  <a:lnTo>
                    <a:pt x="134" y="156"/>
                  </a:lnTo>
                  <a:lnTo>
                    <a:pt x="138" y="155"/>
                  </a:lnTo>
                  <a:lnTo>
                    <a:pt x="143" y="153"/>
                  </a:lnTo>
                  <a:lnTo>
                    <a:pt x="145" y="152"/>
                  </a:lnTo>
                  <a:lnTo>
                    <a:pt x="138" y="143"/>
                  </a:lnTo>
                  <a:lnTo>
                    <a:pt x="129" y="132"/>
                  </a:lnTo>
                  <a:lnTo>
                    <a:pt x="121" y="125"/>
                  </a:lnTo>
                  <a:lnTo>
                    <a:pt x="117" y="121"/>
                  </a:lnTo>
                  <a:lnTo>
                    <a:pt x="109" y="123"/>
                  </a:lnTo>
                  <a:lnTo>
                    <a:pt x="99" y="124"/>
                  </a:lnTo>
                  <a:lnTo>
                    <a:pt x="88" y="125"/>
                  </a:lnTo>
                  <a:lnTo>
                    <a:pt x="77" y="126"/>
                  </a:lnTo>
                  <a:lnTo>
                    <a:pt x="66" y="128"/>
                  </a:lnTo>
                  <a:lnTo>
                    <a:pt x="56" y="126"/>
                  </a:lnTo>
                  <a:lnTo>
                    <a:pt x="46" y="125"/>
                  </a:lnTo>
                  <a:lnTo>
                    <a:pt x="41" y="122"/>
                  </a:lnTo>
                  <a:lnTo>
                    <a:pt x="36" y="117"/>
                  </a:lnTo>
                  <a:lnTo>
                    <a:pt x="36" y="114"/>
                  </a:lnTo>
                  <a:lnTo>
                    <a:pt x="39" y="113"/>
                  </a:lnTo>
                  <a:lnTo>
                    <a:pt x="46" y="115"/>
                  </a:lnTo>
                  <a:lnTo>
                    <a:pt x="51" y="116"/>
                  </a:lnTo>
                  <a:lnTo>
                    <a:pt x="58" y="117"/>
                  </a:lnTo>
                  <a:lnTo>
                    <a:pt x="66" y="116"/>
                  </a:lnTo>
                  <a:lnTo>
                    <a:pt x="74" y="116"/>
                  </a:lnTo>
                  <a:lnTo>
                    <a:pt x="81" y="115"/>
                  </a:lnTo>
                  <a:lnTo>
                    <a:pt x="89" y="113"/>
                  </a:lnTo>
                  <a:lnTo>
                    <a:pt x="96" y="110"/>
                  </a:lnTo>
                  <a:lnTo>
                    <a:pt x="100" y="108"/>
                  </a:lnTo>
                  <a:lnTo>
                    <a:pt x="96" y="100"/>
                  </a:lnTo>
                  <a:lnTo>
                    <a:pt x="90" y="93"/>
                  </a:lnTo>
                  <a:lnTo>
                    <a:pt x="82" y="87"/>
                  </a:lnTo>
                  <a:lnTo>
                    <a:pt x="75" y="81"/>
                  </a:lnTo>
                  <a:lnTo>
                    <a:pt x="65" y="85"/>
                  </a:lnTo>
                  <a:lnTo>
                    <a:pt x="54" y="86"/>
                  </a:lnTo>
                  <a:lnTo>
                    <a:pt x="44" y="87"/>
                  </a:lnTo>
                  <a:lnTo>
                    <a:pt x="33" y="86"/>
                  </a:lnTo>
                  <a:lnTo>
                    <a:pt x="23" y="84"/>
                  </a:lnTo>
                  <a:lnTo>
                    <a:pt x="14" y="80"/>
                  </a:lnTo>
                  <a:lnTo>
                    <a:pt x="7" y="76"/>
                  </a:lnTo>
                  <a:lnTo>
                    <a:pt x="3" y="70"/>
                  </a:lnTo>
                  <a:lnTo>
                    <a:pt x="1" y="66"/>
                  </a:lnTo>
                  <a:lnTo>
                    <a:pt x="1" y="65"/>
                  </a:lnTo>
                  <a:lnTo>
                    <a:pt x="3" y="66"/>
                  </a:lnTo>
                  <a:lnTo>
                    <a:pt x="7" y="69"/>
                  </a:lnTo>
                  <a:lnTo>
                    <a:pt x="12" y="71"/>
                  </a:lnTo>
                  <a:lnTo>
                    <a:pt x="18" y="72"/>
                  </a:lnTo>
                  <a:lnTo>
                    <a:pt x="24" y="73"/>
                  </a:lnTo>
                  <a:lnTo>
                    <a:pt x="33" y="75"/>
                  </a:lnTo>
                  <a:lnTo>
                    <a:pt x="41" y="75"/>
                  </a:lnTo>
                  <a:lnTo>
                    <a:pt x="49" y="73"/>
                  </a:lnTo>
                  <a:lnTo>
                    <a:pt x="56" y="73"/>
                  </a:lnTo>
                  <a:lnTo>
                    <a:pt x="61" y="71"/>
                  </a:lnTo>
                  <a:lnTo>
                    <a:pt x="54" y="64"/>
                  </a:lnTo>
                  <a:lnTo>
                    <a:pt x="46" y="56"/>
                  </a:lnTo>
                  <a:lnTo>
                    <a:pt x="38" y="48"/>
                  </a:lnTo>
                  <a:lnTo>
                    <a:pt x="29" y="39"/>
                  </a:lnTo>
                  <a:lnTo>
                    <a:pt x="21" y="31"/>
                  </a:lnTo>
                  <a:lnTo>
                    <a:pt x="14" y="23"/>
                  </a:lnTo>
                  <a:lnTo>
                    <a:pt x="8" y="15"/>
                  </a:lnTo>
                  <a:lnTo>
                    <a:pt x="4" y="9"/>
                  </a:lnTo>
                  <a:lnTo>
                    <a:pt x="0" y="2"/>
                  </a:lnTo>
                  <a:lnTo>
                    <a:pt x="3" y="0"/>
                  </a:lnTo>
                  <a:lnTo>
                    <a:pt x="6" y="1"/>
                  </a:lnTo>
                  <a:lnTo>
                    <a:pt x="11" y="4"/>
                  </a:lnTo>
                  <a:lnTo>
                    <a:pt x="14" y="9"/>
                  </a:lnTo>
                  <a:lnTo>
                    <a:pt x="20" y="15"/>
                  </a:lnTo>
                  <a:lnTo>
                    <a:pt x="27" y="23"/>
                  </a:lnTo>
                  <a:lnTo>
                    <a:pt x="36" y="32"/>
                  </a:lnTo>
                  <a:lnTo>
                    <a:pt x="44" y="41"/>
                  </a:lnTo>
                  <a:lnTo>
                    <a:pt x="52" y="49"/>
                  </a:lnTo>
                  <a:lnTo>
                    <a:pt x="60" y="55"/>
                  </a:lnTo>
                  <a:lnTo>
                    <a:pt x="65" y="60"/>
                  </a:lnTo>
                  <a:lnTo>
                    <a:pt x="69" y="50"/>
                  </a:lnTo>
                  <a:lnTo>
                    <a:pt x="72" y="39"/>
                  </a:lnTo>
                  <a:lnTo>
                    <a:pt x="73" y="28"/>
                  </a:lnTo>
                  <a:lnTo>
                    <a:pt x="72" y="19"/>
                  </a:lnTo>
                  <a:lnTo>
                    <a:pt x="71" y="13"/>
                  </a:lnTo>
                  <a:lnTo>
                    <a:pt x="72" y="10"/>
                  </a:lnTo>
                  <a:lnTo>
                    <a:pt x="74" y="10"/>
                  </a:lnTo>
                  <a:lnTo>
                    <a:pt x="76" y="13"/>
                  </a:lnTo>
                  <a:lnTo>
                    <a:pt x="81" y="31"/>
                  </a:lnTo>
                  <a:lnTo>
                    <a:pt x="83" y="47"/>
                  </a:lnTo>
                  <a:lnTo>
                    <a:pt x="84" y="61"/>
                  </a:lnTo>
                  <a:lnTo>
                    <a:pt x="83" y="68"/>
                  </a:lnTo>
                  <a:lnTo>
                    <a:pt x="91" y="76"/>
                  </a:lnTo>
                  <a:lnTo>
                    <a:pt x="99" y="84"/>
                  </a:lnTo>
                  <a:lnTo>
                    <a:pt x="106" y="91"/>
                  </a:lnTo>
                  <a:lnTo>
                    <a:pt x="111" y="96"/>
                  </a:lnTo>
                  <a:lnTo>
                    <a:pt x="120" y="93"/>
                  </a:lnTo>
                  <a:lnTo>
                    <a:pt x="127" y="84"/>
                  </a:lnTo>
                  <a:lnTo>
                    <a:pt x="132" y="71"/>
                  </a:lnTo>
                  <a:lnTo>
                    <a:pt x="132" y="57"/>
                  </a:lnTo>
                  <a:lnTo>
                    <a:pt x="130" y="47"/>
                  </a:lnTo>
                  <a:lnTo>
                    <a:pt x="132" y="42"/>
                  </a:lnTo>
                  <a:lnTo>
                    <a:pt x="134" y="43"/>
                  </a:lnTo>
                  <a:lnTo>
                    <a:pt x="136" y="50"/>
                  </a:lnTo>
                  <a:lnTo>
                    <a:pt x="140" y="65"/>
                  </a:lnTo>
                  <a:lnTo>
                    <a:pt x="141" y="83"/>
                  </a:lnTo>
                  <a:lnTo>
                    <a:pt x="141" y="99"/>
                  </a:lnTo>
                  <a:lnTo>
                    <a:pt x="135" y="110"/>
                  </a:lnTo>
                  <a:lnTo>
                    <a:pt x="144" y="120"/>
                  </a:lnTo>
                  <a:lnTo>
                    <a:pt x="152" y="128"/>
                  </a:lnTo>
                  <a:lnTo>
                    <a:pt x="157" y="136"/>
                  </a:lnTo>
                  <a:lnTo>
                    <a:pt x="161" y="141"/>
                  </a:lnTo>
                  <a:lnTo>
                    <a:pt x="166" y="137"/>
                  </a:lnTo>
                  <a:lnTo>
                    <a:pt x="171" y="131"/>
                  </a:lnTo>
                  <a:lnTo>
                    <a:pt x="174" y="125"/>
                  </a:lnTo>
                  <a:lnTo>
                    <a:pt x="175" y="120"/>
                  </a:lnTo>
                  <a:lnTo>
                    <a:pt x="178" y="117"/>
                  </a:lnTo>
                  <a:lnTo>
                    <a:pt x="180" y="116"/>
                  </a:lnTo>
                  <a:lnTo>
                    <a:pt x="182" y="118"/>
                  </a:lnTo>
                  <a:lnTo>
                    <a:pt x="183" y="124"/>
                  </a:lnTo>
                  <a:lnTo>
                    <a:pt x="182" y="132"/>
                  </a:lnTo>
                  <a:lnTo>
                    <a:pt x="179" y="141"/>
                  </a:lnTo>
                  <a:lnTo>
                    <a:pt x="176" y="148"/>
                  </a:lnTo>
                  <a:lnTo>
                    <a:pt x="174" y="153"/>
                  </a:lnTo>
                  <a:lnTo>
                    <a:pt x="176" y="158"/>
                  </a:lnTo>
                  <a:lnTo>
                    <a:pt x="180" y="163"/>
                  </a:lnTo>
                  <a:lnTo>
                    <a:pt x="182" y="168"/>
                  </a:lnTo>
                  <a:lnTo>
                    <a:pt x="186" y="174"/>
                  </a:lnTo>
                  <a:close/>
                </a:path>
              </a:pathLst>
            </a:custGeom>
            <a:solidFill>
              <a:srgbClr val="BA0000"/>
            </a:solidFill>
            <a:ln w="9525">
              <a:noFill/>
              <a:round/>
              <a:headEnd/>
              <a:tailEnd/>
            </a:ln>
          </p:spPr>
          <p:txBody>
            <a:bodyPr/>
            <a:lstStyle/>
            <a:p>
              <a:endParaRPr lang="en-US"/>
            </a:p>
          </p:txBody>
        </p:sp>
        <p:sp>
          <p:nvSpPr>
            <p:cNvPr id="5422" name="Freeform 302"/>
            <p:cNvSpPr>
              <a:spLocks/>
            </p:cNvSpPr>
            <p:nvPr/>
          </p:nvSpPr>
          <p:spPr bwMode="auto">
            <a:xfrm>
              <a:off x="2275" y="1023"/>
              <a:ext cx="75" cy="100"/>
            </a:xfrm>
            <a:custGeom>
              <a:avLst/>
              <a:gdLst/>
              <a:ahLst/>
              <a:cxnLst>
                <a:cxn ang="0">
                  <a:pos x="26" y="197"/>
                </a:cxn>
                <a:cxn ang="0">
                  <a:pos x="15" y="182"/>
                </a:cxn>
                <a:cxn ang="0">
                  <a:pos x="5" y="162"/>
                </a:cxn>
                <a:cxn ang="0">
                  <a:pos x="0" y="139"/>
                </a:cxn>
                <a:cxn ang="0">
                  <a:pos x="3" y="121"/>
                </a:cxn>
                <a:cxn ang="0">
                  <a:pos x="7" y="122"/>
                </a:cxn>
                <a:cxn ang="0">
                  <a:pos x="10" y="144"/>
                </a:cxn>
                <a:cxn ang="0">
                  <a:pos x="23" y="177"/>
                </a:cxn>
                <a:cxn ang="0">
                  <a:pos x="39" y="183"/>
                </a:cxn>
                <a:cxn ang="0">
                  <a:pos x="44" y="171"/>
                </a:cxn>
                <a:cxn ang="0">
                  <a:pos x="39" y="151"/>
                </a:cxn>
                <a:cxn ang="0">
                  <a:pos x="33" y="109"/>
                </a:cxn>
                <a:cxn ang="0">
                  <a:pos x="36" y="87"/>
                </a:cxn>
                <a:cxn ang="0">
                  <a:pos x="40" y="86"/>
                </a:cxn>
                <a:cxn ang="0">
                  <a:pos x="40" y="108"/>
                </a:cxn>
                <a:cxn ang="0">
                  <a:pos x="46" y="142"/>
                </a:cxn>
                <a:cxn ang="0">
                  <a:pos x="60" y="142"/>
                </a:cxn>
                <a:cxn ang="0">
                  <a:pos x="70" y="118"/>
                </a:cxn>
                <a:cxn ang="0">
                  <a:pos x="64" y="87"/>
                </a:cxn>
                <a:cxn ang="0">
                  <a:pos x="66" y="42"/>
                </a:cxn>
                <a:cxn ang="0">
                  <a:pos x="78" y="23"/>
                </a:cxn>
                <a:cxn ang="0">
                  <a:pos x="81" y="25"/>
                </a:cxn>
                <a:cxn ang="0">
                  <a:pos x="76" y="47"/>
                </a:cxn>
                <a:cxn ang="0">
                  <a:pos x="76" y="80"/>
                </a:cxn>
                <a:cxn ang="0">
                  <a:pos x="91" y="79"/>
                </a:cxn>
                <a:cxn ang="0">
                  <a:pos x="100" y="55"/>
                </a:cxn>
                <a:cxn ang="0">
                  <a:pos x="106" y="35"/>
                </a:cxn>
                <a:cxn ang="0">
                  <a:pos x="119" y="12"/>
                </a:cxn>
                <a:cxn ang="0">
                  <a:pos x="129" y="1"/>
                </a:cxn>
                <a:cxn ang="0">
                  <a:pos x="136" y="2"/>
                </a:cxn>
                <a:cxn ang="0">
                  <a:pos x="124" y="19"/>
                </a:cxn>
                <a:cxn ang="0">
                  <a:pos x="109" y="43"/>
                </a:cxn>
                <a:cxn ang="0">
                  <a:pos x="106" y="64"/>
                </a:cxn>
                <a:cxn ang="0">
                  <a:pos x="98" y="87"/>
                </a:cxn>
                <a:cxn ang="0">
                  <a:pos x="101" y="93"/>
                </a:cxn>
                <a:cxn ang="0">
                  <a:pos x="116" y="87"/>
                </a:cxn>
                <a:cxn ang="0">
                  <a:pos x="130" y="79"/>
                </a:cxn>
                <a:cxn ang="0">
                  <a:pos x="140" y="72"/>
                </a:cxn>
                <a:cxn ang="0">
                  <a:pos x="146" y="65"/>
                </a:cxn>
                <a:cxn ang="0">
                  <a:pos x="150" y="66"/>
                </a:cxn>
                <a:cxn ang="0">
                  <a:pos x="143" y="80"/>
                </a:cxn>
                <a:cxn ang="0">
                  <a:pos x="128" y="93"/>
                </a:cxn>
                <a:cxn ang="0">
                  <a:pos x="112" y="102"/>
                </a:cxn>
                <a:cxn ang="0">
                  <a:pos x="97" y="107"/>
                </a:cxn>
                <a:cxn ang="0">
                  <a:pos x="85" y="118"/>
                </a:cxn>
                <a:cxn ang="0">
                  <a:pos x="70" y="151"/>
                </a:cxn>
                <a:cxn ang="0">
                  <a:pos x="74" y="162"/>
                </a:cxn>
                <a:cxn ang="0">
                  <a:pos x="89" y="163"/>
                </a:cxn>
                <a:cxn ang="0">
                  <a:pos x="104" y="160"/>
                </a:cxn>
                <a:cxn ang="0">
                  <a:pos x="117" y="152"/>
                </a:cxn>
                <a:cxn ang="0">
                  <a:pos x="127" y="140"/>
                </a:cxn>
                <a:cxn ang="0">
                  <a:pos x="131" y="140"/>
                </a:cxn>
                <a:cxn ang="0">
                  <a:pos x="124" y="154"/>
                </a:cxn>
                <a:cxn ang="0">
                  <a:pos x="109" y="168"/>
                </a:cxn>
                <a:cxn ang="0">
                  <a:pos x="92" y="175"/>
                </a:cxn>
                <a:cxn ang="0">
                  <a:pos x="74" y="176"/>
                </a:cxn>
                <a:cxn ang="0">
                  <a:pos x="61" y="179"/>
                </a:cxn>
                <a:cxn ang="0">
                  <a:pos x="55" y="187"/>
                </a:cxn>
                <a:cxn ang="0">
                  <a:pos x="47" y="193"/>
                </a:cxn>
                <a:cxn ang="0">
                  <a:pos x="34" y="197"/>
                </a:cxn>
              </a:cxnLst>
              <a:rect l="0" t="0" r="r" b="b"/>
              <a:pathLst>
                <a:path w="150" h="200">
                  <a:moveTo>
                    <a:pt x="31" y="200"/>
                  </a:moveTo>
                  <a:lnTo>
                    <a:pt x="26" y="197"/>
                  </a:lnTo>
                  <a:lnTo>
                    <a:pt x="21" y="191"/>
                  </a:lnTo>
                  <a:lnTo>
                    <a:pt x="15" y="182"/>
                  </a:lnTo>
                  <a:lnTo>
                    <a:pt x="9" y="172"/>
                  </a:lnTo>
                  <a:lnTo>
                    <a:pt x="5" y="162"/>
                  </a:lnTo>
                  <a:lnTo>
                    <a:pt x="1" y="151"/>
                  </a:lnTo>
                  <a:lnTo>
                    <a:pt x="0" y="139"/>
                  </a:lnTo>
                  <a:lnTo>
                    <a:pt x="1" y="127"/>
                  </a:lnTo>
                  <a:lnTo>
                    <a:pt x="3" y="121"/>
                  </a:lnTo>
                  <a:lnTo>
                    <a:pt x="6" y="119"/>
                  </a:lnTo>
                  <a:lnTo>
                    <a:pt x="7" y="122"/>
                  </a:lnTo>
                  <a:lnTo>
                    <a:pt x="8" y="127"/>
                  </a:lnTo>
                  <a:lnTo>
                    <a:pt x="10" y="144"/>
                  </a:lnTo>
                  <a:lnTo>
                    <a:pt x="15" y="161"/>
                  </a:lnTo>
                  <a:lnTo>
                    <a:pt x="23" y="177"/>
                  </a:lnTo>
                  <a:lnTo>
                    <a:pt x="34" y="187"/>
                  </a:lnTo>
                  <a:lnTo>
                    <a:pt x="39" y="183"/>
                  </a:lnTo>
                  <a:lnTo>
                    <a:pt x="43" y="176"/>
                  </a:lnTo>
                  <a:lnTo>
                    <a:pt x="44" y="171"/>
                  </a:lnTo>
                  <a:lnTo>
                    <a:pt x="46" y="169"/>
                  </a:lnTo>
                  <a:lnTo>
                    <a:pt x="39" y="151"/>
                  </a:lnTo>
                  <a:lnTo>
                    <a:pt x="34" y="129"/>
                  </a:lnTo>
                  <a:lnTo>
                    <a:pt x="33" y="109"/>
                  </a:lnTo>
                  <a:lnTo>
                    <a:pt x="33" y="95"/>
                  </a:lnTo>
                  <a:lnTo>
                    <a:pt x="36" y="87"/>
                  </a:lnTo>
                  <a:lnTo>
                    <a:pt x="38" y="84"/>
                  </a:lnTo>
                  <a:lnTo>
                    <a:pt x="40" y="86"/>
                  </a:lnTo>
                  <a:lnTo>
                    <a:pt x="40" y="94"/>
                  </a:lnTo>
                  <a:lnTo>
                    <a:pt x="40" y="108"/>
                  </a:lnTo>
                  <a:lnTo>
                    <a:pt x="43" y="125"/>
                  </a:lnTo>
                  <a:lnTo>
                    <a:pt x="46" y="142"/>
                  </a:lnTo>
                  <a:lnTo>
                    <a:pt x="53" y="153"/>
                  </a:lnTo>
                  <a:lnTo>
                    <a:pt x="60" y="142"/>
                  </a:lnTo>
                  <a:lnTo>
                    <a:pt x="67" y="131"/>
                  </a:lnTo>
                  <a:lnTo>
                    <a:pt x="70" y="118"/>
                  </a:lnTo>
                  <a:lnTo>
                    <a:pt x="72" y="109"/>
                  </a:lnTo>
                  <a:lnTo>
                    <a:pt x="64" y="87"/>
                  </a:lnTo>
                  <a:lnTo>
                    <a:pt x="63" y="64"/>
                  </a:lnTo>
                  <a:lnTo>
                    <a:pt x="66" y="42"/>
                  </a:lnTo>
                  <a:lnTo>
                    <a:pt x="74" y="26"/>
                  </a:lnTo>
                  <a:lnTo>
                    <a:pt x="78" y="23"/>
                  </a:lnTo>
                  <a:lnTo>
                    <a:pt x="81" y="23"/>
                  </a:lnTo>
                  <a:lnTo>
                    <a:pt x="81" y="25"/>
                  </a:lnTo>
                  <a:lnTo>
                    <a:pt x="81" y="30"/>
                  </a:lnTo>
                  <a:lnTo>
                    <a:pt x="76" y="47"/>
                  </a:lnTo>
                  <a:lnTo>
                    <a:pt x="75" y="65"/>
                  </a:lnTo>
                  <a:lnTo>
                    <a:pt x="76" y="80"/>
                  </a:lnTo>
                  <a:lnTo>
                    <a:pt x="82" y="92"/>
                  </a:lnTo>
                  <a:lnTo>
                    <a:pt x="91" y="79"/>
                  </a:lnTo>
                  <a:lnTo>
                    <a:pt x="97" y="66"/>
                  </a:lnTo>
                  <a:lnTo>
                    <a:pt x="100" y="55"/>
                  </a:lnTo>
                  <a:lnTo>
                    <a:pt x="102" y="46"/>
                  </a:lnTo>
                  <a:lnTo>
                    <a:pt x="106" y="35"/>
                  </a:lnTo>
                  <a:lnTo>
                    <a:pt x="112" y="23"/>
                  </a:lnTo>
                  <a:lnTo>
                    <a:pt x="119" y="12"/>
                  </a:lnTo>
                  <a:lnTo>
                    <a:pt x="124" y="4"/>
                  </a:lnTo>
                  <a:lnTo>
                    <a:pt x="129" y="1"/>
                  </a:lnTo>
                  <a:lnTo>
                    <a:pt x="133" y="0"/>
                  </a:lnTo>
                  <a:lnTo>
                    <a:pt x="136" y="2"/>
                  </a:lnTo>
                  <a:lnTo>
                    <a:pt x="135" y="6"/>
                  </a:lnTo>
                  <a:lnTo>
                    <a:pt x="124" y="19"/>
                  </a:lnTo>
                  <a:lnTo>
                    <a:pt x="115" y="32"/>
                  </a:lnTo>
                  <a:lnTo>
                    <a:pt x="109" y="43"/>
                  </a:lnTo>
                  <a:lnTo>
                    <a:pt x="107" y="54"/>
                  </a:lnTo>
                  <a:lnTo>
                    <a:pt x="106" y="64"/>
                  </a:lnTo>
                  <a:lnTo>
                    <a:pt x="102" y="76"/>
                  </a:lnTo>
                  <a:lnTo>
                    <a:pt x="98" y="87"/>
                  </a:lnTo>
                  <a:lnTo>
                    <a:pt x="93" y="95"/>
                  </a:lnTo>
                  <a:lnTo>
                    <a:pt x="101" y="93"/>
                  </a:lnTo>
                  <a:lnTo>
                    <a:pt x="108" y="91"/>
                  </a:lnTo>
                  <a:lnTo>
                    <a:pt x="116" y="87"/>
                  </a:lnTo>
                  <a:lnTo>
                    <a:pt x="123" y="84"/>
                  </a:lnTo>
                  <a:lnTo>
                    <a:pt x="130" y="79"/>
                  </a:lnTo>
                  <a:lnTo>
                    <a:pt x="136" y="76"/>
                  </a:lnTo>
                  <a:lnTo>
                    <a:pt x="140" y="72"/>
                  </a:lnTo>
                  <a:lnTo>
                    <a:pt x="143" y="69"/>
                  </a:lnTo>
                  <a:lnTo>
                    <a:pt x="146" y="65"/>
                  </a:lnTo>
                  <a:lnTo>
                    <a:pt x="150" y="64"/>
                  </a:lnTo>
                  <a:lnTo>
                    <a:pt x="150" y="66"/>
                  </a:lnTo>
                  <a:lnTo>
                    <a:pt x="148" y="71"/>
                  </a:lnTo>
                  <a:lnTo>
                    <a:pt x="143" y="80"/>
                  </a:lnTo>
                  <a:lnTo>
                    <a:pt x="136" y="87"/>
                  </a:lnTo>
                  <a:lnTo>
                    <a:pt x="128" y="93"/>
                  </a:lnTo>
                  <a:lnTo>
                    <a:pt x="120" y="99"/>
                  </a:lnTo>
                  <a:lnTo>
                    <a:pt x="112" y="102"/>
                  </a:lnTo>
                  <a:lnTo>
                    <a:pt x="104" y="104"/>
                  </a:lnTo>
                  <a:lnTo>
                    <a:pt x="97" y="107"/>
                  </a:lnTo>
                  <a:lnTo>
                    <a:pt x="92" y="107"/>
                  </a:lnTo>
                  <a:lnTo>
                    <a:pt x="85" y="118"/>
                  </a:lnTo>
                  <a:lnTo>
                    <a:pt x="77" y="134"/>
                  </a:lnTo>
                  <a:lnTo>
                    <a:pt x="70" y="151"/>
                  </a:lnTo>
                  <a:lnTo>
                    <a:pt x="68" y="160"/>
                  </a:lnTo>
                  <a:lnTo>
                    <a:pt x="74" y="162"/>
                  </a:lnTo>
                  <a:lnTo>
                    <a:pt x="81" y="163"/>
                  </a:lnTo>
                  <a:lnTo>
                    <a:pt x="89" y="163"/>
                  </a:lnTo>
                  <a:lnTo>
                    <a:pt x="95" y="162"/>
                  </a:lnTo>
                  <a:lnTo>
                    <a:pt x="104" y="160"/>
                  </a:lnTo>
                  <a:lnTo>
                    <a:pt x="110" y="156"/>
                  </a:lnTo>
                  <a:lnTo>
                    <a:pt x="117" y="152"/>
                  </a:lnTo>
                  <a:lnTo>
                    <a:pt x="122" y="146"/>
                  </a:lnTo>
                  <a:lnTo>
                    <a:pt x="127" y="140"/>
                  </a:lnTo>
                  <a:lnTo>
                    <a:pt x="130" y="138"/>
                  </a:lnTo>
                  <a:lnTo>
                    <a:pt x="131" y="140"/>
                  </a:lnTo>
                  <a:lnTo>
                    <a:pt x="129" y="146"/>
                  </a:lnTo>
                  <a:lnTo>
                    <a:pt x="124" y="154"/>
                  </a:lnTo>
                  <a:lnTo>
                    <a:pt x="117" y="162"/>
                  </a:lnTo>
                  <a:lnTo>
                    <a:pt x="109" y="168"/>
                  </a:lnTo>
                  <a:lnTo>
                    <a:pt x="101" y="171"/>
                  </a:lnTo>
                  <a:lnTo>
                    <a:pt x="92" y="175"/>
                  </a:lnTo>
                  <a:lnTo>
                    <a:pt x="83" y="176"/>
                  </a:lnTo>
                  <a:lnTo>
                    <a:pt x="74" y="176"/>
                  </a:lnTo>
                  <a:lnTo>
                    <a:pt x="66" y="174"/>
                  </a:lnTo>
                  <a:lnTo>
                    <a:pt x="61" y="179"/>
                  </a:lnTo>
                  <a:lnTo>
                    <a:pt x="58" y="183"/>
                  </a:lnTo>
                  <a:lnTo>
                    <a:pt x="55" y="187"/>
                  </a:lnTo>
                  <a:lnTo>
                    <a:pt x="54" y="193"/>
                  </a:lnTo>
                  <a:lnTo>
                    <a:pt x="47" y="193"/>
                  </a:lnTo>
                  <a:lnTo>
                    <a:pt x="40" y="194"/>
                  </a:lnTo>
                  <a:lnTo>
                    <a:pt x="34" y="197"/>
                  </a:lnTo>
                  <a:lnTo>
                    <a:pt x="31" y="200"/>
                  </a:lnTo>
                  <a:close/>
                </a:path>
              </a:pathLst>
            </a:custGeom>
            <a:solidFill>
              <a:srgbClr val="BA0000"/>
            </a:solidFill>
            <a:ln w="9525">
              <a:noFill/>
              <a:round/>
              <a:headEnd/>
              <a:tailEnd/>
            </a:ln>
          </p:spPr>
          <p:txBody>
            <a:bodyPr/>
            <a:lstStyle/>
            <a:p>
              <a:endParaRPr lang="en-US"/>
            </a:p>
          </p:txBody>
        </p:sp>
        <p:sp>
          <p:nvSpPr>
            <p:cNvPr id="5423" name="Freeform 303"/>
            <p:cNvSpPr>
              <a:spLocks/>
            </p:cNvSpPr>
            <p:nvPr/>
          </p:nvSpPr>
          <p:spPr bwMode="auto">
            <a:xfrm>
              <a:off x="2312" y="1135"/>
              <a:ext cx="119" cy="55"/>
            </a:xfrm>
            <a:custGeom>
              <a:avLst/>
              <a:gdLst/>
              <a:ahLst/>
              <a:cxnLst>
                <a:cxn ang="0">
                  <a:pos x="1" y="35"/>
                </a:cxn>
                <a:cxn ang="0">
                  <a:pos x="1" y="38"/>
                </a:cxn>
                <a:cxn ang="0">
                  <a:pos x="10" y="41"/>
                </a:cxn>
                <a:cxn ang="0">
                  <a:pos x="31" y="41"/>
                </a:cxn>
                <a:cxn ang="0">
                  <a:pos x="51" y="44"/>
                </a:cxn>
                <a:cxn ang="0">
                  <a:pos x="66" y="49"/>
                </a:cxn>
                <a:cxn ang="0">
                  <a:pos x="72" y="54"/>
                </a:cxn>
                <a:cxn ang="0">
                  <a:pos x="77" y="66"/>
                </a:cxn>
                <a:cxn ang="0">
                  <a:pos x="85" y="81"/>
                </a:cxn>
                <a:cxn ang="0">
                  <a:pos x="96" y="94"/>
                </a:cxn>
                <a:cxn ang="0">
                  <a:pos x="111" y="101"/>
                </a:cxn>
                <a:cxn ang="0">
                  <a:pos x="111" y="96"/>
                </a:cxn>
                <a:cxn ang="0">
                  <a:pos x="99" y="81"/>
                </a:cxn>
                <a:cxn ang="0">
                  <a:pos x="91" y="60"/>
                </a:cxn>
                <a:cxn ang="0">
                  <a:pos x="95" y="52"/>
                </a:cxn>
                <a:cxn ang="0">
                  <a:pos x="107" y="53"/>
                </a:cxn>
                <a:cxn ang="0">
                  <a:pos x="119" y="56"/>
                </a:cxn>
                <a:cxn ang="0">
                  <a:pos x="129" y="59"/>
                </a:cxn>
                <a:cxn ang="0">
                  <a:pos x="133" y="66"/>
                </a:cxn>
                <a:cxn ang="0">
                  <a:pos x="140" y="79"/>
                </a:cxn>
                <a:cxn ang="0">
                  <a:pos x="150" y="92"/>
                </a:cxn>
                <a:cxn ang="0">
                  <a:pos x="163" y="103"/>
                </a:cxn>
                <a:cxn ang="0">
                  <a:pos x="182" y="110"/>
                </a:cxn>
                <a:cxn ang="0">
                  <a:pos x="191" y="107"/>
                </a:cxn>
                <a:cxn ang="0">
                  <a:pos x="177" y="99"/>
                </a:cxn>
                <a:cxn ang="0">
                  <a:pos x="163" y="89"/>
                </a:cxn>
                <a:cxn ang="0">
                  <a:pos x="154" y="79"/>
                </a:cxn>
                <a:cxn ang="0">
                  <a:pos x="147" y="69"/>
                </a:cxn>
                <a:cxn ang="0">
                  <a:pos x="155" y="71"/>
                </a:cxn>
                <a:cxn ang="0">
                  <a:pos x="179" y="76"/>
                </a:cxn>
                <a:cxn ang="0">
                  <a:pos x="205" y="81"/>
                </a:cxn>
                <a:cxn ang="0">
                  <a:pos x="224" y="83"/>
                </a:cxn>
                <a:cxn ang="0">
                  <a:pos x="236" y="83"/>
                </a:cxn>
                <a:cxn ang="0">
                  <a:pos x="233" y="77"/>
                </a:cxn>
                <a:cxn ang="0">
                  <a:pos x="218" y="75"/>
                </a:cxn>
                <a:cxn ang="0">
                  <a:pos x="196" y="69"/>
                </a:cxn>
                <a:cxn ang="0">
                  <a:pos x="175" y="62"/>
                </a:cxn>
                <a:cxn ang="0">
                  <a:pos x="157" y="57"/>
                </a:cxn>
                <a:cxn ang="0">
                  <a:pos x="161" y="48"/>
                </a:cxn>
                <a:cxn ang="0">
                  <a:pos x="177" y="39"/>
                </a:cxn>
                <a:cxn ang="0">
                  <a:pos x="190" y="37"/>
                </a:cxn>
                <a:cxn ang="0">
                  <a:pos x="188" y="31"/>
                </a:cxn>
                <a:cxn ang="0">
                  <a:pos x="177" y="28"/>
                </a:cxn>
                <a:cxn ang="0">
                  <a:pos x="165" y="30"/>
                </a:cxn>
                <a:cxn ang="0">
                  <a:pos x="154" y="36"/>
                </a:cxn>
                <a:cxn ang="0">
                  <a:pos x="145" y="43"/>
                </a:cxn>
                <a:cxn ang="0">
                  <a:pos x="137" y="46"/>
                </a:cxn>
                <a:cxn ang="0">
                  <a:pos x="123" y="45"/>
                </a:cxn>
                <a:cxn ang="0">
                  <a:pos x="109" y="43"/>
                </a:cxn>
                <a:cxn ang="0">
                  <a:pos x="97" y="43"/>
                </a:cxn>
                <a:cxn ang="0">
                  <a:pos x="94" y="33"/>
                </a:cxn>
                <a:cxn ang="0">
                  <a:pos x="104" y="14"/>
                </a:cxn>
                <a:cxn ang="0">
                  <a:pos x="123" y="4"/>
                </a:cxn>
                <a:cxn ang="0">
                  <a:pos x="121" y="0"/>
                </a:cxn>
                <a:cxn ang="0">
                  <a:pos x="110" y="1"/>
                </a:cxn>
                <a:cxn ang="0">
                  <a:pos x="97" y="8"/>
                </a:cxn>
                <a:cxn ang="0">
                  <a:pos x="83" y="19"/>
                </a:cxn>
                <a:cxn ang="0">
                  <a:pos x="72" y="28"/>
                </a:cxn>
                <a:cxn ang="0">
                  <a:pos x="63" y="31"/>
                </a:cxn>
                <a:cxn ang="0">
                  <a:pos x="45" y="31"/>
                </a:cxn>
                <a:cxn ang="0">
                  <a:pos x="24" y="31"/>
                </a:cxn>
                <a:cxn ang="0">
                  <a:pos x="5" y="33"/>
                </a:cxn>
              </a:cxnLst>
              <a:rect l="0" t="0" r="r" b="b"/>
              <a:pathLst>
                <a:path w="237" h="110">
                  <a:moveTo>
                    <a:pt x="0" y="34"/>
                  </a:moveTo>
                  <a:lnTo>
                    <a:pt x="1" y="35"/>
                  </a:lnTo>
                  <a:lnTo>
                    <a:pt x="1" y="37"/>
                  </a:lnTo>
                  <a:lnTo>
                    <a:pt x="1" y="38"/>
                  </a:lnTo>
                  <a:lnTo>
                    <a:pt x="1" y="41"/>
                  </a:lnTo>
                  <a:lnTo>
                    <a:pt x="10" y="41"/>
                  </a:lnTo>
                  <a:lnTo>
                    <a:pt x="19" y="41"/>
                  </a:lnTo>
                  <a:lnTo>
                    <a:pt x="31" y="41"/>
                  </a:lnTo>
                  <a:lnTo>
                    <a:pt x="41" y="42"/>
                  </a:lnTo>
                  <a:lnTo>
                    <a:pt x="51" y="44"/>
                  </a:lnTo>
                  <a:lnTo>
                    <a:pt x="59" y="46"/>
                  </a:lnTo>
                  <a:lnTo>
                    <a:pt x="66" y="49"/>
                  </a:lnTo>
                  <a:lnTo>
                    <a:pt x="70" y="51"/>
                  </a:lnTo>
                  <a:lnTo>
                    <a:pt x="72" y="54"/>
                  </a:lnTo>
                  <a:lnTo>
                    <a:pt x="74" y="60"/>
                  </a:lnTo>
                  <a:lnTo>
                    <a:pt x="77" y="66"/>
                  </a:lnTo>
                  <a:lnTo>
                    <a:pt x="80" y="74"/>
                  </a:lnTo>
                  <a:lnTo>
                    <a:pt x="85" y="81"/>
                  </a:lnTo>
                  <a:lnTo>
                    <a:pt x="91" y="88"/>
                  </a:lnTo>
                  <a:lnTo>
                    <a:pt x="96" y="94"/>
                  </a:lnTo>
                  <a:lnTo>
                    <a:pt x="104" y="98"/>
                  </a:lnTo>
                  <a:lnTo>
                    <a:pt x="111" y="101"/>
                  </a:lnTo>
                  <a:lnTo>
                    <a:pt x="114" y="99"/>
                  </a:lnTo>
                  <a:lnTo>
                    <a:pt x="111" y="96"/>
                  </a:lnTo>
                  <a:lnTo>
                    <a:pt x="106" y="89"/>
                  </a:lnTo>
                  <a:lnTo>
                    <a:pt x="99" y="81"/>
                  </a:lnTo>
                  <a:lnTo>
                    <a:pt x="93" y="71"/>
                  </a:lnTo>
                  <a:lnTo>
                    <a:pt x="91" y="60"/>
                  </a:lnTo>
                  <a:lnTo>
                    <a:pt x="89" y="52"/>
                  </a:lnTo>
                  <a:lnTo>
                    <a:pt x="95" y="52"/>
                  </a:lnTo>
                  <a:lnTo>
                    <a:pt x="101" y="52"/>
                  </a:lnTo>
                  <a:lnTo>
                    <a:pt x="107" y="53"/>
                  </a:lnTo>
                  <a:lnTo>
                    <a:pt x="114" y="54"/>
                  </a:lnTo>
                  <a:lnTo>
                    <a:pt x="119" y="56"/>
                  </a:lnTo>
                  <a:lnTo>
                    <a:pt x="125" y="57"/>
                  </a:lnTo>
                  <a:lnTo>
                    <a:pt x="129" y="59"/>
                  </a:lnTo>
                  <a:lnTo>
                    <a:pt x="132" y="60"/>
                  </a:lnTo>
                  <a:lnTo>
                    <a:pt x="133" y="66"/>
                  </a:lnTo>
                  <a:lnTo>
                    <a:pt x="135" y="72"/>
                  </a:lnTo>
                  <a:lnTo>
                    <a:pt x="140" y="79"/>
                  </a:lnTo>
                  <a:lnTo>
                    <a:pt x="145" y="86"/>
                  </a:lnTo>
                  <a:lnTo>
                    <a:pt x="150" y="92"/>
                  </a:lnTo>
                  <a:lnTo>
                    <a:pt x="157" y="98"/>
                  </a:lnTo>
                  <a:lnTo>
                    <a:pt x="163" y="103"/>
                  </a:lnTo>
                  <a:lnTo>
                    <a:pt x="170" y="106"/>
                  </a:lnTo>
                  <a:lnTo>
                    <a:pt x="182" y="110"/>
                  </a:lnTo>
                  <a:lnTo>
                    <a:pt x="188" y="110"/>
                  </a:lnTo>
                  <a:lnTo>
                    <a:pt x="191" y="107"/>
                  </a:lnTo>
                  <a:lnTo>
                    <a:pt x="185" y="104"/>
                  </a:lnTo>
                  <a:lnTo>
                    <a:pt x="177" y="99"/>
                  </a:lnTo>
                  <a:lnTo>
                    <a:pt x="170" y="95"/>
                  </a:lnTo>
                  <a:lnTo>
                    <a:pt x="163" y="89"/>
                  </a:lnTo>
                  <a:lnTo>
                    <a:pt x="159" y="84"/>
                  </a:lnTo>
                  <a:lnTo>
                    <a:pt x="154" y="79"/>
                  </a:lnTo>
                  <a:lnTo>
                    <a:pt x="149" y="74"/>
                  </a:lnTo>
                  <a:lnTo>
                    <a:pt x="147" y="69"/>
                  </a:lnTo>
                  <a:lnTo>
                    <a:pt x="146" y="66"/>
                  </a:lnTo>
                  <a:lnTo>
                    <a:pt x="155" y="71"/>
                  </a:lnTo>
                  <a:lnTo>
                    <a:pt x="167" y="74"/>
                  </a:lnTo>
                  <a:lnTo>
                    <a:pt x="179" y="76"/>
                  </a:lnTo>
                  <a:lnTo>
                    <a:pt x="192" y="79"/>
                  </a:lnTo>
                  <a:lnTo>
                    <a:pt x="205" y="81"/>
                  </a:lnTo>
                  <a:lnTo>
                    <a:pt x="215" y="82"/>
                  </a:lnTo>
                  <a:lnTo>
                    <a:pt x="224" y="83"/>
                  </a:lnTo>
                  <a:lnTo>
                    <a:pt x="230" y="83"/>
                  </a:lnTo>
                  <a:lnTo>
                    <a:pt x="236" y="83"/>
                  </a:lnTo>
                  <a:lnTo>
                    <a:pt x="237" y="81"/>
                  </a:lnTo>
                  <a:lnTo>
                    <a:pt x="233" y="77"/>
                  </a:lnTo>
                  <a:lnTo>
                    <a:pt x="226" y="76"/>
                  </a:lnTo>
                  <a:lnTo>
                    <a:pt x="218" y="75"/>
                  </a:lnTo>
                  <a:lnTo>
                    <a:pt x="208" y="73"/>
                  </a:lnTo>
                  <a:lnTo>
                    <a:pt x="196" y="69"/>
                  </a:lnTo>
                  <a:lnTo>
                    <a:pt x="185" y="66"/>
                  </a:lnTo>
                  <a:lnTo>
                    <a:pt x="175" y="62"/>
                  </a:lnTo>
                  <a:lnTo>
                    <a:pt x="165" y="59"/>
                  </a:lnTo>
                  <a:lnTo>
                    <a:pt x="157" y="57"/>
                  </a:lnTo>
                  <a:lnTo>
                    <a:pt x="154" y="54"/>
                  </a:lnTo>
                  <a:lnTo>
                    <a:pt x="161" y="48"/>
                  </a:lnTo>
                  <a:lnTo>
                    <a:pt x="169" y="42"/>
                  </a:lnTo>
                  <a:lnTo>
                    <a:pt x="177" y="39"/>
                  </a:lnTo>
                  <a:lnTo>
                    <a:pt x="184" y="38"/>
                  </a:lnTo>
                  <a:lnTo>
                    <a:pt x="190" y="37"/>
                  </a:lnTo>
                  <a:lnTo>
                    <a:pt x="191" y="35"/>
                  </a:lnTo>
                  <a:lnTo>
                    <a:pt x="188" y="31"/>
                  </a:lnTo>
                  <a:lnTo>
                    <a:pt x="182" y="29"/>
                  </a:lnTo>
                  <a:lnTo>
                    <a:pt x="177" y="28"/>
                  </a:lnTo>
                  <a:lnTo>
                    <a:pt x="171" y="29"/>
                  </a:lnTo>
                  <a:lnTo>
                    <a:pt x="165" y="30"/>
                  </a:lnTo>
                  <a:lnTo>
                    <a:pt x="160" y="33"/>
                  </a:lnTo>
                  <a:lnTo>
                    <a:pt x="154" y="36"/>
                  </a:lnTo>
                  <a:lnTo>
                    <a:pt x="149" y="38"/>
                  </a:lnTo>
                  <a:lnTo>
                    <a:pt x="145" y="43"/>
                  </a:lnTo>
                  <a:lnTo>
                    <a:pt x="142" y="46"/>
                  </a:lnTo>
                  <a:lnTo>
                    <a:pt x="137" y="46"/>
                  </a:lnTo>
                  <a:lnTo>
                    <a:pt x="130" y="45"/>
                  </a:lnTo>
                  <a:lnTo>
                    <a:pt x="123" y="45"/>
                  </a:lnTo>
                  <a:lnTo>
                    <a:pt x="116" y="44"/>
                  </a:lnTo>
                  <a:lnTo>
                    <a:pt x="109" y="43"/>
                  </a:lnTo>
                  <a:lnTo>
                    <a:pt x="102" y="43"/>
                  </a:lnTo>
                  <a:lnTo>
                    <a:pt x="97" y="43"/>
                  </a:lnTo>
                  <a:lnTo>
                    <a:pt x="95" y="43"/>
                  </a:lnTo>
                  <a:lnTo>
                    <a:pt x="94" y="33"/>
                  </a:lnTo>
                  <a:lnTo>
                    <a:pt x="97" y="23"/>
                  </a:lnTo>
                  <a:lnTo>
                    <a:pt x="104" y="14"/>
                  </a:lnTo>
                  <a:lnTo>
                    <a:pt x="115" y="7"/>
                  </a:lnTo>
                  <a:lnTo>
                    <a:pt x="123" y="4"/>
                  </a:lnTo>
                  <a:lnTo>
                    <a:pt x="124" y="1"/>
                  </a:lnTo>
                  <a:lnTo>
                    <a:pt x="121" y="0"/>
                  </a:lnTo>
                  <a:lnTo>
                    <a:pt x="115" y="0"/>
                  </a:lnTo>
                  <a:lnTo>
                    <a:pt x="110" y="1"/>
                  </a:lnTo>
                  <a:lnTo>
                    <a:pt x="104" y="5"/>
                  </a:lnTo>
                  <a:lnTo>
                    <a:pt x="97" y="8"/>
                  </a:lnTo>
                  <a:lnTo>
                    <a:pt x="91" y="14"/>
                  </a:lnTo>
                  <a:lnTo>
                    <a:pt x="83" y="19"/>
                  </a:lnTo>
                  <a:lnTo>
                    <a:pt x="77" y="24"/>
                  </a:lnTo>
                  <a:lnTo>
                    <a:pt x="72" y="28"/>
                  </a:lnTo>
                  <a:lnTo>
                    <a:pt x="70" y="31"/>
                  </a:lnTo>
                  <a:lnTo>
                    <a:pt x="63" y="31"/>
                  </a:lnTo>
                  <a:lnTo>
                    <a:pt x="55" y="31"/>
                  </a:lnTo>
                  <a:lnTo>
                    <a:pt x="45" y="31"/>
                  </a:lnTo>
                  <a:lnTo>
                    <a:pt x="34" y="31"/>
                  </a:lnTo>
                  <a:lnTo>
                    <a:pt x="24" y="31"/>
                  </a:lnTo>
                  <a:lnTo>
                    <a:pt x="13" y="31"/>
                  </a:lnTo>
                  <a:lnTo>
                    <a:pt x="5" y="33"/>
                  </a:lnTo>
                  <a:lnTo>
                    <a:pt x="0" y="34"/>
                  </a:lnTo>
                  <a:close/>
                </a:path>
              </a:pathLst>
            </a:custGeom>
            <a:solidFill>
              <a:srgbClr val="BA0000"/>
            </a:solidFill>
            <a:ln w="9525">
              <a:noFill/>
              <a:round/>
              <a:headEnd/>
              <a:tailEnd/>
            </a:ln>
          </p:spPr>
          <p:txBody>
            <a:bodyPr/>
            <a:lstStyle/>
            <a:p>
              <a:endParaRPr lang="en-US"/>
            </a:p>
          </p:txBody>
        </p:sp>
        <p:sp>
          <p:nvSpPr>
            <p:cNvPr id="5424" name="Freeform 304"/>
            <p:cNvSpPr>
              <a:spLocks/>
            </p:cNvSpPr>
            <p:nvPr/>
          </p:nvSpPr>
          <p:spPr bwMode="auto">
            <a:xfrm>
              <a:off x="2300" y="1183"/>
              <a:ext cx="97" cy="111"/>
            </a:xfrm>
            <a:custGeom>
              <a:avLst/>
              <a:gdLst/>
              <a:ahLst/>
              <a:cxnLst>
                <a:cxn ang="0">
                  <a:pos x="9" y="8"/>
                </a:cxn>
                <a:cxn ang="0">
                  <a:pos x="27" y="29"/>
                </a:cxn>
                <a:cxn ang="0">
                  <a:pos x="28" y="53"/>
                </a:cxn>
                <a:cxn ang="0">
                  <a:pos x="29" y="101"/>
                </a:cxn>
                <a:cxn ang="0">
                  <a:pos x="35" y="99"/>
                </a:cxn>
                <a:cxn ang="0">
                  <a:pos x="38" y="60"/>
                </a:cxn>
                <a:cxn ang="0">
                  <a:pos x="49" y="47"/>
                </a:cxn>
                <a:cxn ang="0">
                  <a:pos x="53" y="51"/>
                </a:cxn>
                <a:cxn ang="0">
                  <a:pos x="64" y="63"/>
                </a:cxn>
                <a:cxn ang="0">
                  <a:pos x="83" y="85"/>
                </a:cxn>
                <a:cxn ang="0">
                  <a:pos x="86" y="111"/>
                </a:cxn>
                <a:cxn ang="0">
                  <a:pos x="86" y="151"/>
                </a:cxn>
                <a:cxn ang="0">
                  <a:pos x="95" y="149"/>
                </a:cxn>
                <a:cxn ang="0">
                  <a:pos x="97" y="112"/>
                </a:cxn>
                <a:cxn ang="0">
                  <a:pos x="112" y="108"/>
                </a:cxn>
                <a:cxn ang="0">
                  <a:pos x="134" y="136"/>
                </a:cxn>
                <a:cxn ang="0">
                  <a:pos x="159" y="172"/>
                </a:cxn>
                <a:cxn ang="0">
                  <a:pos x="180" y="203"/>
                </a:cxn>
                <a:cxn ang="0">
                  <a:pos x="190" y="221"/>
                </a:cxn>
                <a:cxn ang="0">
                  <a:pos x="194" y="219"/>
                </a:cxn>
                <a:cxn ang="0">
                  <a:pos x="188" y="202"/>
                </a:cxn>
                <a:cxn ang="0">
                  <a:pos x="170" y="170"/>
                </a:cxn>
                <a:cxn ang="0">
                  <a:pos x="147" y="134"/>
                </a:cxn>
                <a:cxn ang="0">
                  <a:pos x="125" y="105"/>
                </a:cxn>
                <a:cxn ang="0">
                  <a:pos x="122" y="93"/>
                </a:cxn>
                <a:cxn ang="0">
                  <a:pos x="134" y="87"/>
                </a:cxn>
                <a:cxn ang="0">
                  <a:pos x="146" y="84"/>
                </a:cxn>
                <a:cxn ang="0">
                  <a:pos x="156" y="86"/>
                </a:cxn>
                <a:cxn ang="0">
                  <a:pos x="171" y="93"/>
                </a:cxn>
                <a:cxn ang="0">
                  <a:pos x="177" y="93"/>
                </a:cxn>
                <a:cxn ang="0">
                  <a:pos x="167" y="83"/>
                </a:cxn>
                <a:cxn ang="0">
                  <a:pos x="151" y="77"/>
                </a:cxn>
                <a:cxn ang="0">
                  <a:pos x="132" y="75"/>
                </a:cxn>
                <a:cxn ang="0">
                  <a:pos x="114" y="79"/>
                </a:cxn>
                <a:cxn ang="0">
                  <a:pos x="102" y="78"/>
                </a:cxn>
                <a:cxn ang="0">
                  <a:pos x="90" y="68"/>
                </a:cxn>
                <a:cxn ang="0">
                  <a:pos x="79" y="58"/>
                </a:cxn>
                <a:cxn ang="0">
                  <a:pos x="71" y="49"/>
                </a:cxn>
                <a:cxn ang="0">
                  <a:pos x="72" y="45"/>
                </a:cxn>
                <a:cxn ang="0">
                  <a:pos x="81" y="41"/>
                </a:cxn>
                <a:cxn ang="0">
                  <a:pos x="91" y="40"/>
                </a:cxn>
                <a:cxn ang="0">
                  <a:pos x="103" y="41"/>
                </a:cxn>
                <a:cxn ang="0">
                  <a:pos x="114" y="43"/>
                </a:cxn>
                <a:cxn ang="0">
                  <a:pos x="112" y="39"/>
                </a:cxn>
                <a:cxn ang="0">
                  <a:pos x="102" y="37"/>
                </a:cxn>
                <a:cxn ang="0">
                  <a:pos x="88" y="34"/>
                </a:cxn>
                <a:cxn ang="0">
                  <a:pos x="73" y="33"/>
                </a:cxn>
                <a:cxn ang="0">
                  <a:pos x="59" y="33"/>
                </a:cxn>
                <a:cxn ang="0">
                  <a:pos x="48" y="32"/>
                </a:cxn>
                <a:cxn ang="0">
                  <a:pos x="34" y="22"/>
                </a:cxn>
                <a:cxn ang="0">
                  <a:pos x="19" y="8"/>
                </a:cxn>
                <a:cxn ang="0">
                  <a:pos x="6" y="0"/>
                </a:cxn>
              </a:cxnLst>
              <a:rect l="0" t="0" r="r" b="b"/>
              <a:pathLst>
                <a:path w="194" h="222">
                  <a:moveTo>
                    <a:pt x="0" y="1"/>
                  </a:moveTo>
                  <a:lnTo>
                    <a:pt x="9" y="8"/>
                  </a:lnTo>
                  <a:lnTo>
                    <a:pt x="18" y="18"/>
                  </a:lnTo>
                  <a:lnTo>
                    <a:pt x="27" y="29"/>
                  </a:lnTo>
                  <a:lnTo>
                    <a:pt x="33" y="36"/>
                  </a:lnTo>
                  <a:lnTo>
                    <a:pt x="28" y="53"/>
                  </a:lnTo>
                  <a:lnTo>
                    <a:pt x="27" y="77"/>
                  </a:lnTo>
                  <a:lnTo>
                    <a:pt x="29" y="101"/>
                  </a:lnTo>
                  <a:lnTo>
                    <a:pt x="36" y="117"/>
                  </a:lnTo>
                  <a:lnTo>
                    <a:pt x="35" y="99"/>
                  </a:lnTo>
                  <a:lnTo>
                    <a:pt x="36" y="78"/>
                  </a:lnTo>
                  <a:lnTo>
                    <a:pt x="38" y="60"/>
                  </a:lnTo>
                  <a:lnTo>
                    <a:pt x="45" y="49"/>
                  </a:lnTo>
                  <a:lnTo>
                    <a:pt x="49" y="47"/>
                  </a:lnTo>
                  <a:lnTo>
                    <a:pt x="51" y="48"/>
                  </a:lnTo>
                  <a:lnTo>
                    <a:pt x="53" y="51"/>
                  </a:lnTo>
                  <a:lnTo>
                    <a:pt x="57" y="55"/>
                  </a:lnTo>
                  <a:lnTo>
                    <a:pt x="64" y="63"/>
                  </a:lnTo>
                  <a:lnTo>
                    <a:pt x="73" y="74"/>
                  </a:lnTo>
                  <a:lnTo>
                    <a:pt x="83" y="85"/>
                  </a:lnTo>
                  <a:lnTo>
                    <a:pt x="89" y="92"/>
                  </a:lnTo>
                  <a:lnTo>
                    <a:pt x="86" y="111"/>
                  </a:lnTo>
                  <a:lnTo>
                    <a:pt x="83" y="131"/>
                  </a:lnTo>
                  <a:lnTo>
                    <a:pt x="86" y="151"/>
                  </a:lnTo>
                  <a:lnTo>
                    <a:pt x="97" y="167"/>
                  </a:lnTo>
                  <a:lnTo>
                    <a:pt x="95" y="149"/>
                  </a:lnTo>
                  <a:lnTo>
                    <a:pt x="94" y="129"/>
                  </a:lnTo>
                  <a:lnTo>
                    <a:pt x="97" y="112"/>
                  </a:lnTo>
                  <a:lnTo>
                    <a:pt x="105" y="101"/>
                  </a:lnTo>
                  <a:lnTo>
                    <a:pt x="112" y="108"/>
                  </a:lnTo>
                  <a:lnTo>
                    <a:pt x="122" y="121"/>
                  </a:lnTo>
                  <a:lnTo>
                    <a:pt x="134" y="136"/>
                  </a:lnTo>
                  <a:lnTo>
                    <a:pt x="147" y="153"/>
                  </a:lnTo>
                  <a:lnTo>
                    <a:pt x="159" y="172"/>
                  </a:lnTo>
                  <a:lnTo>
                    <a:pt x="171" y="189"/>
                  </a:lnTo>
                  <a:lnTo>
                    <a:pt x="180" y="203"/>
                  </a:lnTo>
                  <a:lnTo>
                    <a:pt x="186" y="214"/>
                  </a:lnTo>
                  <a:lnTo>
                    <a:pt x="190" y="221"/>
                  </a:lnTo>
                  <a:lnTo>
                    <a:pt x="193" y="222"/>
                  </a:lnTo>
                  <a:lnTo>
                    <a:pt x="194" y="219"/>
                  </a:lnTo>
                  <a:lnTo>
                    <a:pt x="192" y="210"/>
                  </a:lnTo>
                  <a:lnTo>
                    <a:pt x="188" y="202"/>
                  </a:lnTo>
                  <a:lnTo>
                    <a:pt x="180" y="188"/>
                  </a:lnTo>
                  <a:lnTo>
                    <a:pt x="170" y="170"/>
                  </a:lnTo>
                  <a:lnTo>
                    <a:pt x="158" y="152"/>
                  </a:lnTo>
                  <a:lnTo>
                    <a:pt x="147" y="134"/>
                  </a:lnTo>
                  <a:lnTo>
                    <a:pt x="135" y="116"/>
                  </a:lnTo>
                  <a:lnTo>
                    <a:pt x="125" y="105"/>
                  </a:lnTo>
                  <a:lnTo>
                    <a:pt x="118" y="98"/>
                  </a:lnTo>
                  <a:lnTo>
                    <a:pt x="122" y="93"/>
                  </a:lnTo>
                  <a:lnTo>
                    <a:pt x="128" y="90"/>
                  </a:lnTo>
                  <a:lnTo>
                    <a:pt x="134" y="87"/>
                  </a:lnTo>
                  <a:lnTo>
                    <a:pt x="140" y="85"/>
                  </a:lnTo>
                  <a:lnTo>
                    <a:pt x="146" y="84"/>
                  </a:lnTo>
                  <a:lnTo>
                    <a:pt x="151" y="84"/>
                  </a:lnTo>
                  <a:lnTo>
                    <a:pt x="156" y="86"/>
                  </a:lnTo>
                  <a:lnTo>
                    <a:pt x="162" y="89"/>
                  </a:lnTo>
                  <a:lnTo>
                    <a:pt x="171" y="93"/>
                  </a:lnTo>
                  <a:lnTo>
                    <a:pt x="175" y="96"/>
                  </a:lnTo>
                  <a:lnTo>
                    <a:pt x="177" y="93"/>
                  </a:lnTo>
                  <a:lnTo>
                    <a:pt x="173" y="87"/>
                  </a:lnTo>
                  <a:lnTo>
                    <a:pt x="167" y="83"/>
                  </a:lnTo>
                  <a:lnTo>
                    <a:pt x="160" y="79"/>
                  </a:lnTo>
                  <a:lnTo>
                    <a:pt x="151" y="77"/>
                  </a:lnTo>
                  <a:lnTo>
                    <a:pt x="142" y="75"/>
                  </a:lnTo>
                  <a:lnTo>
                    <a:pt x="132" y="75"/>
                  </a:lnTo>
                  <a:lnTo>
                    <a:pt x="122" y="76"/>
                  </a:lnTo>
                  <a:lnTo>
                    <a:pt x="114" y="79"/>
                  </a:lnTo>
                  <a:lnTo>
                    <a:pt x="108" y="83"/>
                  </a:lnTo>
                  <a:lnTo>
                    <a:pt x="102" y="78"/>
                  </a:lnTo>
                  <a:lnTo>
                    <a:pt x="96" y="74"/>
                  </a:lnTo>
                  <a:lnTo>
                    <a:pt x="90" y="68"/>
                  </a:lnTo>
                  <a:lnTo>
                    <a:pt x="84" y="63"/>
                  </a:lnTo>
                  <a:lnTo>
                    <a:pt x="79" y="58"/>
                  </a:lnTo>
                  <a:lnTo>
                    <a:pt x="74" y="53"/>
                  </a:lnTo>
                  <a:lnTo>
                    <a:pt x="71" y="49"/>
                  </a:lnTo>
                  <a:lnTo>
                    <a:pt x="68" y="47"/>
                  </a:lnTo>
                  <a:lnTo>
                    <a:pt x="72" y="45"/>
                  </a:lnTo>
                  <a:lnTo>
                    <a:pt x="75" y="44"/>
                  </a:lnTo>
                  <a:lnTo>
                    <a:pt x="81" y="41"/>
                  </a:lnTo>
                  <a:lnTo>
                    <a:pt x="86" y="41"/>
                  </a:lnTo>
                  <a:lnTo>
                    <a:pt x="91" y="40"/>
                  </a:lnTo>
                  <a:lnTo>
                    <a:pt x="97" y="40"/>
                  </a:lnTo>
                  <a:lnTo>
                    <a:pt x="103" y="41"/>
                  </a:lnTo>
                  <a:lnTo>
                    <a:pt x="109" y="43"/>
                  </a:lnTo>
                  <a:lnTo>
                    <a:pt x="114" y="43"/>
                  </a:lnTo>
                  <a:lnTo>
                    <a:pt x="116" y="41"/>
                  </a:lnTo>
                  <a:lnTo>
                    <a:pt x="112" y="39"/>
                  </a:lnTo>
                  <a:lnTo>
                    <a:pt x="106" y="37"/>
                  </a:lnTo>
                  <a:lnTo>
                    <a:pt x="102" y="37"/>
                  </a:lnTo>
                  <a:lnTo>
                    <a:pt x="96" y="36"/>
                  </a:lnTo>
                  <a:lnTo>
                    <a:pt x="88" y="34"/>
                  </a:lnTo>
                  <a:lnTo>
                    <a:pt x="81" y="33"/>
                  </a:lnTo>
                  <a:lnTo>
                    <a:pt x="73" y="33"/>
                  </a:lnTo>
                  <a:lnTo>
                    <a:pt x="66" y="32"/>
                  </a:lnTo>
                  <a:lnTo>
                    <a:pt x="59" y="33"/>
                  </a:lnTo>
                  <a:lnTo>
                    <a:pt x="55" y="33"/>
                  </a:lnTo>
                  <a:lnTo>
                    <a:pt x="48" y="32"/>
                  </a:lnTo>
                  <a:lnTo>
                    <a:pt x="41" y="28"/>
                  </a:lnTo>
                  <a:lnTo>
                    <a:pt x="34" y="22"/>
                  </a:lnTo>
                  <a:lnTo>
                    <a:pt x="26" y="15"/>
                  </a:lnTo>
                  <a:lnTo>
                    <a:pt x="19" y="8"/>
                  </a:lnTo>
                  <a:lnTo>
                    <a:pt x="12" y="3"/>
                  </a:lnTo>
                  <a:lnTo>
                    <a:pt x="6" y="0"/>
                  </a:lnTo>
                  <a:lnTo>
                    <a:pt x="0" y="1"/>
                  </a:lnTo>
                  <a:close/>
                </a:path>
              </a:pathLst>
            </a:custGeom>
            <a:solidFill>
              <a:srgbClr val="BA0000"/>
            </a:solidFill>
            <a:ln w="9525">
              <a:noFill/>
              <a:round/>
              <a:headEnd/>
              <a:tailEnd/>
            </a:ln>
          </p:spPr>
          <p:txBody>
            <a:bodyPr/>
            <a:lstStyle/>
            <a:p>
              <a:endParaRPr lang="en-US"/>
            </a:p>
          </p:txBody>
        </p:sp>
        <p:sp>
          <p:nvSpPr>
            <p:cNvPr id="5425" name="Freeform 305"/>
            <p:cNvSpPr>
              <a:spLocks/>
            </p:cNvSpPr>
            <p:nvPr/>
          </p:nvSpPr>
          <p:spPr bwMode="auto">
            <a:xfrm>
              <a:off x="2217" y="1193"/>
              <a:ext cx="73" cy="128"/>
            </a:xfrm>
            <a:custGeom>
              <a:avLst/>
              <a:gdLst/>
              <a:ahLst/>
              <a:cxnLst>
                <a:cxn ang="0">
                  <a:pos x="95" y="31"/>
                </a:cxn>
                <a:cxn ang="0">
                  <a:pos x="81" y="47"/>
                </a:cxn>
                <a:cxn ang="0">
                  <a:pos x="47" y="63"/>
                </a:cxn>
                <a:cxn ang="0">
                  <a:pos x="19" y="83"/>
                </a:cxn>
                <a:cxn ang="0">
                  <a:pos x="17" y="95"/>
                </a:cxn>
                <a:cxn ang="0">
                  <a:pos x="27" y="86"/>
                </a:cxn>
                <a:cxn ang="0">
                  <a:pos x="49" y="72"/>
                </a:cxn>
                <a:cxn ang="0">
                  <a:pos x="74" y="64"/>
                </a:cxn>
                <a:cxn ang="0">
                  <a:pos x="76" y="88"/>
                </a:cxn>
                <a:cxn ang="0">
                  <a:pos x="59" y="108"/>
                </a:cxn>
                <a:cxn ang="0">
                  <a:pos x="28" y="122"/>
                </a:cxn>
                <a:cxn ang="0">
                  <a:pos x="10" y="141"/>
                </a:cxn>
                <a:cxn ang="0">
                  <a:pos x="11" y="154"/>
                </a:cxn>
                <a:cxn ang="0">
                  <a:pos x="18" y="143"/>
                </a:cxn>
                <a:cxn ang="0">
                  <a:pos x="38" y="130"/>
                </a:cxn>
                <a:cxn ang="0">
                  <a:pos x="65" y="119"/>
                </a:cxn>
                <a:cxn ang="0">
                  <a:pos x="68" y="146"/>
                </a:cxn>
                <a:cxn ang="0">
                  <a:pos x="52" y="167"/>
                </a:cxn>
                <a:cxn ang="0">
                  <a:pos x="28" y="179"/>
                </a:cxn>
                <a:cxn ang="0">
                  <a:pos x="13" y="198"/>
                </a:cxn>
                <a:cxn ang="0">
                  <a:pos x="22" y="196"/>
                </a:cxn>
                <a:cxn ang="0">
                  <a:pos x="42" y="182"/>
                </a:cxn>
                <a:cxn ang="0">
                  <a:pos x="57" y="175"/>
                </a:cxn>
                <a:cxn ang="0">
                  <a:pos x="47" y="201"/>
                </a:cxn>
                <a:cxn ang="0">
                  <a:pos x="25" y="236"/>
                </a:cxn>
                <a:cxn ang="0">
                  <a:pos x="2" y="252"/>
                </a:cxn>
                <a:cxn ang="0">
                  <a:pos x="9" y="254"/>
                </a:cxn>
                <a:cxn ang="0">
                  <a:pos x="30" y="239"/>
                </a:cxn>
                <a:cxn ang="0">
                  <a:pos x="58" y="204"/>
                </a:cxn>
                <a:cxn ang="0">
                  <a:pos x="79" y="178"/>
                </a:cxn>
                <a:cxn ang="0">
                  <a:pos x="94" y="205"/>
                </a:cxn>
                <a:cxn ang="0">
                  <a:pos x="93" y="221"/>
                </a:cxn>
                <a:cxn ang="0">
                  <a:pos x="103" y="207"/>
                </a:cxn>
                <a:cxn ang="0">
                  <a:pos x="97" y="186"/>
                </a:cxn>
                <a:cxn ang="0">
                  <a:pos x="81" y="164"/>
                </a:cxn>
                <a:cxn ang="0">
                  <a:pos x="88" y="125"/>
                </a:cxn>
                <a:cxn ang="0">
                  <a:pos x="93" y="110"/>
                </a:cxn>
                <a:cxn ang="0">
                  <a:pos x="112" y="121"/>
                </a:cxn>
                <a:cxn ang="0">
                  <a:pos x="132" y="158"/>
                </a:cxn>
                <a:cxn ang="0">
                  <a:pos x="135" y="163"/>
                </a:cxn>
                <a:cxn ang="0">
                  <a:pos x="134" y="143"/>
                </a:cxn>
                <a:cxn ang="0">
                  <a:pos x="121" y="114"/>
                </a:cxn>
                <a:cxn ang="0">
                  <a:pos x="91" y="96"/>
                </a:cxn>
                <a:cxn ang="0">
                  <a:pos x="101" y="69"/>
                </a:cxn>
                <a:cxn ang="0">
                  <a:pos x="113" y="65"/>
                </a:cxn>
                <a:cxn ang="0">
                  <a:pos x="131" y="75"/>
                </a:cxn>
                <a:cxn ang="0">
                  <a:pos x="141" y="92"/>
                </a:cxn>
                <a:cxn ang="0">
                  <a:pos x="147" y="96"/>
                </a:cxn>
                <a:cxn ang="0">
                  <a:pos x="142" y="77"/>
                </a:cxn>
                <a:cxn ang="0">
                  <a:pos x="127" y="57"/>
                </a:cxn>
                <a:cxn ang="0">
                  <a:pos x="109" y="46"/>
                </a:cxn>
                <a:cxn ang="0">
                  <a:pos x="109" y="15"/>
                </a:cxn>
                <a:cxn ang="0">
                  <a:pos x="102" y="1"/>
                </a:cxn>
              </a:cxnLst>
              <a:rect l="0" t="0" r="r" b="b"/>
              <a:pathLst>
                <a:path w="147" h="255">
                  <a:moveTo>
                    <a:pt x="97" y="12"/>
                  </a:moveTo>
                  <a:lnTo>
                    <a:pt x="96" y="23"/>
                  </a:lnTo>
                  <a:lnTo>
                    <a:pt x="95" y="31"/>
                  </a:lnTo>
                  <a:lnTo>
                    <a:pt x="93" y="38"/>
                  </a:lnTo>
                  <a:lnTo>
                    <a:pt x="89" y="42"/>
                  </a:lnTo>
                  <a:lnTo>
                    <a:pt x="81" y="47"/>
                  </a:lnTo>
                  <a:lnTo>
                    <a:pt x="71" y="52"/>
                  </a:lnTo>
                  <a:lnTo>
                    <a:pt x="59" y="57"/>
                  </a:lnTo>
                  <a:lnTo>
                    <a:pt x="47" y="63"/>
                  </a:lnTo>
                  <a:lnTo>
                    <a:pt x="35" y="70"/>
                  </a:lnTo>
                  <a:lnTo>
                    <a:pt x="26" y="77"/>
                  </a:lnTo>
                  <a:lnTo>
                    <a:pt x="19" y="83"/>
                  </a:lnTo>
                  <a:lnTo>
                    <a:pt x="15" y="90"/>
                  </a:lnTo>
                  <a:lnTo>
                    <a:pt x="15" y="94"/>
                  </a:lnTo>
                  <a:lnTo>
                    <a:pt x="17" y="95"/>
                  </a:lnTo>
                  <a:lnTo>
                    <a:pt x="19" y="95"/>
                  </a:lnTo>
                  <a:lnTo>
                    <a:pt x="22" y="92"/>
                  </a:lnTo>
                  <a:lnTo>
                    <a:pt x="27" y="86"/>
                  </a:lnTo>
                  <a:lnTo>
                    <a:pt x="34" y="81"/>
                  </a:lnTo>
                  <a:lnTo>
                    <a:pt x="41" y="76"/>
                  </a:lnTo>
                  <a:lnTo>
                    <a:pt x="49" y="72"/>
                  </a:lnTo>
                  <a:lnTo>
                    <a:pt x="57" y="68"/>
                  </a:lnTo>
                  <a:lnTo>
                    <a:pt x="66" y="65"/>
                  </a:lnTo>
                  <a:lnTo>
                    <a:pt x="74" y="64"/>
                  </a:lnTo>
                  <a:lnTo>
                    <a:pt x="82" y="63"/>
                  </a:lnTo>
                  <a:lnTo>
                    <a:pt x="80" y="77"/>
                  </a:lnTo>
                  <a:lnTo>
                    <a:pt x="76" y="88"/>
                  </a:lnTo>
                  <a:lnTo>
                    <a:pt x="74" y="99"/>
                  </a:lnTo>
                  <a:lnTo>
                    <a:pt x="71" y="106"/>
                  </a:lnTo>
                  <a:lnTo>
                    <a:pt x="59" y="108"/>
                  </a:lnTo>
                  <a:lnTo>
                    <a:pt x="48" y="111"/>
                  </a:lnTo>
                  <a:lnTo>
                    <a:pt x="37" y="116"/>
                  </a:lnTo>
                  <a:lnTo>
                    <a:pt x="28" y="122"/>
                  </a:lnTo>
                  <a:lnTo>
                    <a:pt x="20" y="128"/>
                  </a:lnTo>
                  <a:lnTo>
                    <a:pt x="14" y="134"/>
                  </a:lnTo>
                  <a:lnTo>
                    <a:pt x="10" y="141"/>
                  </a:lnTo>
                  <a:lnTo>
                    <a:pt x="9" y="149"/>
                  </a:lnTo>
                  <a:lnTo>
                    <a:pt x="10" y="154"/>
                  </a:lnTo>
                  <a:lnTo>
                    <a:pt x="11" y="154"/>
                  </a:lnTo>
                  <a:lnTo>
                    <a:pt x="13" y="152"/>
                  </a:lnTo>
                  <a:lnTo>
                    <a:pt x="15" y="146"/>
                  </a:lnTo>
                  <a:lnTo>
                    <a:pt x="18" y="143"/>
                  </a:lnTo>
                  <a:lnTo>
                    <a:pt x="24" y="139"/>
                  </a:lnTo>
                  <a:lnTo>
                    <a:pt x="30" y="134"/>
                  </a:lnTo>
                  <a:lnTo>
                    <a:pt x="38" y="130"/>
                  </a:lnTo>
                  <a:lnTo>
                    <a:pt x="48" y="125"/>
                  </a:lnTo>
                  <a:lnTo>
                    <a:pt x="56" y="122"/>
                  </a:lnTo>
                  <a:lnTo>
                    <a:pt x="65" y="119"/>
                  </a:lnTo>
                  <a:lnTo>
                    <a:pt x="72" y="119"/>
                  </a:lnTo>
                  <a:lnTo>
                    <a:pt x="71" y="133"/>
                  </a:lnTo>
                  <a:lnTo>
                    <a:pt x="68" y="146"/>
                  </a:lnTo>
                  <a:lnTo>
                    <a:pt x="65" y="156"/>
                  </a:lnTo>
                  <a:lnTo>
                    <a:pt x="62" y="163"/>
                  </a:lnTo>
                  <a:lnTo>
                    <a:pt x="52" y="167"/>
                  </a:lnTo>
                  <a:lnTo>
                    <a:pt x="44" y="170"/>
                  </a:lnTo>
                  <a:lnTo>
                    <a:pt x="35" y="175"/>
                  </a:lnTo>
                  <a:lnTo>
                    <a:pt x="28" y="179"/>
                  </a:lnTo>
                  <a:lnTo>
                    <a:pt x="22" y="184"/>
                  </a:lnTo>
                  <a:lnTo>
                    <a:pt x="17" y="191"/>
                  </a:lnTo>
                  <a:lnTo>
                    <a:pt x="13" y="198"/>
                  </a:lnTo>
                  <a:lnTo>
                    <a:pt x="12" y="206"/>
                  </a:lnTo>
                  <a:lnTo>
                    <a:pt x="17" y="200"/>
                  </a:lnTo>
                  <a:lnTo>
                    <a:pt x="22" y="196"/>
                  </a:lnTo>
                  <a:lnTo>
                    <a:pt x="29" y="190"/>
                  </a:lnTo>
                  <a:lnTo>
                    <a:pt x="35" y="185"/>
                  </a:lnTo>
                  <a:lnTo>
                    <a:pt x="42" y="182"/>
                  </a:lnTo>
                  <a:lnTo>
                    <a:pt x="48" y="178"/>
                  </a:lnTo>
                  <a:lnTo>
                    <a:pt x="52" y="176"/>
                  </a:lnTo>
                  <a:lnTo>
                    <a:pt x="57" y="175"/>
                  </a:lnTo>
                  <a:lnTo>
                    <a:pt x="56" y="182"/>
                  </a:lnTo>
                  <a:lnTo>
                    <a:pt x="52" y="191"/>
                  </a:lnTo>
                  <a:lnTo>
                    <a:pt x="47" y="201"/>
                  </a:lnTo>
                  <a:lnTo>
                    <a:pt x="41" y="214"/>
                  </a:lnTo>
                  <a:lnTo>
                    <a:pt x="33" y="225"/>
                  </a:lnTo>
                  <a:lnTo>
                    <a:pt x="25" y="236"/>
                  </a:lnTo>
                  <a:lnTo>
                    <a:pt x="15" y="244"/>
                  </a:lnTo>
                  <a:lnTo>
                    <a:pt x="6" y="250"/>
                  </a:lnTo>
                  <a:lnTo>
                    <a:pt x="2" y="252"/>
                  </a:lnTo>
                  <a:lnTo>
                    <a:pt x="0" y="254"/>
                  </a:lnTo>
                  <a:lnTo>
                    <a:pt x="2" y="255"/>
                  </a:lnTo>
                  <a:lnTo>
                    <a:pt x="9" y="254"/>
                  </a:lnTo>
                  <a:lnTo>
                    <a:pt x="14" y="252"/>
                  </a:lnTo>
                  <a:lnTo>
                    <a:pt x="21" y="246"/>
                  </a:lnTo>
                  <a:lnTo>
                    <a:pt x="30" y="239"/>
                  </a:lnTo>
                  <a:lnTo>
                    <a:pt x="41" y="229"/>
                  </a:lnTo>
                  <a:lnTo>
                    <a:pt x="50" y="217"/>
                  </a:lnTo>
                  <a:lnTo>
                    <a:pt x="58" y="204"/>
                  </a:lnTo>
                  <a:lnTo>
                    <a:pt x="65" y="190"/>
                  </a:lnTo>
                  <a:lnTo>
                    <a:pt x="70" y="174"/>
                  </a:lnTo>
                  <a:lnTo>
                    <a:pt x="79" y="178"/>
                  </a:lnTo>
                  <a:lnTo>
                    <a:pt x="88" y="186"/>
                  </a:lnTo>
                  <a:lnTo>
                    <a:pt x="94" y="196"/>
                  </a:lnTo>
                  <a:lnTo>
                    <a:pt x="94" y="205"/>
                  </a:lnTo>
                  <a:lnTo>
                    <a:pt x="91" y="214"/>
                  </a:lnTo>
                  <a:lnTo>
                    <a:pt x="90" y="220"/>
                  </a:lnTo>
                  <a:lnTo>
                    <a:pt x="93" y="221"/>
                  </a:lnTo>
                  <a:lnTo>
                    <a:pt x="97" y="217"/>
                  </a:lnTo>
                  <a:lnTo>
                    <a:pt x="101" y="212"/>
                  </a:lnTo>
                  <a:lnTo>
                    <a:pt x="103" y="207"/>
                  </a:lnTo>
                  <a:lnTo>
                    <a:pt x="103" y="204"/>
                  </a:lnTo>
                  <a:lnTo>
                    <a:pt x="102" y="198"/>
                  </a:lnTo>
                  <a:lnTo>
                    <a:pt x="97" y="186"/>
                  </a:lnTo>
                  <a:lnTo>
                    <a:pt x="91" y="176"/>
                  </a:lnTo>
                  <a:lnTo>
                    <a:pt x="86" y="169"/>
                  </a:lnTo>
                  <a:lnTo>
                    <a:pt x="81" y="164"/>
                  </a:lnTo>
                  <a:lnTo>
                    <a:pt x="83" y="153"/>
                  </a:lnTo>
                  <a:lnTo>
                    <a:pt x="86" y="138"/>
                  </a:lnTo>
                  <a:lnTo>
                    <a:pt x="88" y="125"/>
                  </a:lnTo>
                  <a:lnTo>
                    <a:pt x="89" y="115"/>
                  </a:lnTo>
                  <a:lnTo>
                    <a:pt x="90" y="111"/>
                  </a:lnTo>
                  <a:lnTo>
                    <a:pt x="93" y="110"/>
                  </a:lnTo>
                  <a:lnTo>
                    <a:pt x="97" y="111"/>
                  </a:lnTo>
                  <a:lnTo>
                    <a:pt x="104" y="115"/>
                  </a:lnTo>
                  <a:lnTo>
                    <a:pt x="112" y="121"/>
                  </a:lnTo>
                  <a:lnTo>
                    <a:pt x="121" y="129"/>
                  </a:lnTo>
                  <a:lnTo>
                    <a:pt x="128" y="141"/>
                  </a:lnTo>
                  <a:lnTo>
                    <a:pt x="132" y="158"/>
                  </a:lnTo>
                  <a:lnTo>
                    <a:pt x="133" y="164"/>
                  </a:lnTo>
                  <a:lnTo>
                    <a:pt x="134" y="166"/>
                  </a:lnTo>
                  <a:lnTo>
                    <a:pt x="135" y="163"/>
                  </a:lnTo>
                  <a:lnTo>
                    <a:pt x="136" y="156"/>
                  </a:lnTo>
                  <a:lnTo>
                    <a:pt x="136" y="151"/>
                  </a:lnTo>
                  <a:lnTo>
                    <a:pt x="134" y="143"/>
                  </a:lnTo>
                  <a:lnTo>
                    <a:pt x="132" y="133"/>
                  </a:lnTo>
                  <a:lnTo>
                    <a:pt x="127" y="123"/>
                  </a:lnTo>
                  <a:lnTo>
                    <a:pt x="121" y="114"/>
                  </a:lnTo>
                  <a:lnTo>
                    <a:pt x="113" y="107"/>
                  </a:lnTo>
                  <a:lnTo>
                    <a:pt x="104" y="100"/>
                  </a:lnTo>
                  <a:lnTo>
                    <a:pt x="91" y="96"/>
                  </a:lnTo>
                  <a:lnTo>
                    <a:pt x="95" y="88"/>
                  </a:lnTo>
                  <a:lnTo>
                    <a:pt x="98" y="78"/>
                  </a:lnTo>
                  <a:lnTo>
                    <a:pt x="101" y="69"/>
                  </a:lnTo>
                  <a:lnTo>
                    <a:pt x="101" y="62"/>
                  </a:lnTo>
                  <a:lnTo>
                    <a:pt x="106" y="63"/>
                  </a:lnTo>
                  <a:lnTo>
                    <a:pt x="113" y="65"/>
                  </a:lnTo>
                  <a:lnTo>
                    <a:pt x="119" y="68"/>
                  </a:lnTo>
                  <a:lnTo>
                    <a:pt x="126" y="70"/>
                  </a:lnTo>
                  <a:lnTo>
                    <a:pt x="131" y="75"/>
                  </a:lnTo>
                  <a:lnTo>
                    <a:pt x="135" y="79"/>
                  </a:lnTo>
                  <a:lnTo>
                    <a:pt x="139" y="85"/>
                  </a:lnTo>
                  <a:lnTo>
                    <a:pt x="141" y="92"/>
                  </a:lnTo>
                  <a:lnTo>
                    <a:pt x="143" y="99"/>
                  </a:lnTo>
                  <a:lnTo>
                    <a:pt x="146" y="100"/>
                  </a:lnTo>
                  <a:lnTo>
                    <a:pt x="147" y="96"/>
                  </a:lnTo>
                  <a:lnTo>
                    <a:pt x="147" y="88"/>
                  </a:lnTo>
                  <a:lnTo>
                    <a:pt x="146" y="83"/>
                  </a:lnTo>
                  <a:lnTo>
                    <a:pt x="142" y="77"/>
                  </a:lnTo>
                  <a:lnTo>
                    <a:pt x="138" y="70"/>
                  </a:lnTo>
                  <a:lnTo>
                    <a:pt x="133" y="63"/>
                  </a:lnTo>
                  <a:lnTo>
                    <a:pt x="127" y="57"/>
                  </a:lnTo>
                  <a:lnTo>
                    <a:pt x="121" y="52"/>
                  </a:lnTo>
                  <a:lnTo>
                    <a:pt x="114" y="48"/>
                  </a:lnTo>
                  <a:lnTo>
                    <a:pt x="109" y="46"/>
                  </a:lnTo>
                  <a:lnTo>
                    <a:pt x="109" y="34"/>
                  </a:lnTo>
                  <a:lnTo>
                    <a:pt x="109" y="24"/>
                  </a:lnTo>
                  <a:lnTo>
                    <a:pt x="109" y="15"/>
                  </a:lnTo>
                  <a:lnTo>
                    <a:pt x="108" y="5"/>
                  </a:lnTo>
                  <a:lnTo>
                    <a:pt x="105" y="0"/>
                  </a:lnTo>
                  <a:lnTo>
                    <a:pt x="102" y="1"/>
                  </a:lnTo>
                  <a:lnTo>
                    <a:pt x="100" y="5"/>
                  </a:lnTo>
                  <a:lnTo>
                    <a:pt x="97" y="12"/>
                  </a:lnTo>
                  <a:close/>
                </a:path>
              </a:pathLst>
            </a:custGeom>
            <a:solidFill>
              <a:srgbClr val="BA0000"/>
            </a:solidFill>
            <a:ln w="9525">
              <a:noFill/>
              <a:round/>
              <a:headEnd/>
              <a:tailEnd/>
            </a:ln>
          </p:spPr>
          <p:txBody>
            <a:bodyPr/>
            <a:lstStyle/>
            <a:p>
              <a:endParaRPr lang="en-US"/>
            </a:p>
          </p:txBody>
        </p:sp>
        <p:sp>
          <p:nvSpPr>
            <p:cNvPr id="5426" name="Freeform 306"/>
            <p:cNvSpPr>
              <a:spLocks/>
            </p:cNvSpPr>
            <p:nvPr/>
          </p:nvSpPr>
          <p:spPr bwMode="auto">
            <a:xfrm>
              <a:off x="2136" y="1164"/>
              <a:ext cx="117" cy="66"/>
            </a:xfrm>
            <a:custGeom>
              <a:avLst/>
              <a:gdLst/>
              <a:ahLst/>
              <a:cxnLst>
                <a:cxn ang="0">
                  <a:pos x="202" y="6"/>
                </a:cxn>
                <a:cxn ang="0">
                  <a:pos x="181" y="14"/>
                </a:cxn>
                <a:cxn ang="0">
                  <a:pos x="159" y="23"/>
                </a:cxn>
                <a:cxn ang="0">
                  <a:pos x="142" y="32"/>
                </a:cxn>
                <a:cxn ang="0">
                  <a:pos x="134" y="30"/>
                </a:cxn>
                <a:cxn ang="0">
                  <a:pos x="120" y="24"/>
                </a:cxn>
                <a:cxn ang="0">
                  <a:pos x="104" y="22"/>
                </a:cxn>
                <a:cxn ang="0">
                  <a:pos x="88" y="22"/>
                </a:cxn>
                <a:cxn ang="0">
                  <a:pos x="76" y="26"/>
                </a:cxn>
                <a:cxn ang="0">
                  <a:pos x="81" y="29"/>
                </a:cxn>
                <a:cxn ang="0">
                  <a:pos x="91" y="29"/>
                </a:cxn>
                <a:cxn ang="0">
                  <a:pos x="103" y="32"/>
                </a:cxn>
                <a:cxn ang="0">
                  <a:pos x="115" y="38"/>
                </a:cxn>
                <a:cxn ang="0">
                  <a:pos x="125" y="44"/>
                </a:cxn>
                <a:cxn ang="0">
                  <a:pos x="122" y="51"/>
                </a:cxn>
                <a:cxn ang="0">
                  <a:pos x="110" y="63"/>
                </a:cxn>
                <a:cxn ang="0">
                  <a:pos x="96" y="64"/>
                </a:cxn>
                <a:cxn ang="0">
                  <a:pos x="76" y="61"/>
                </a:cxn>
                <a:cxn ang="0">
                  <a:pos x="54" y="60"/>
                </a:cxn>
                <a:cxn ang="0">
                  <a:pos x="37" y="60"/>
                </a:cxn>
                <a:cxn ang="0">
                  <a:pos x="37" y="62"/>
                </a:cxn>
                <a:cxn ang="0">
                  <a:pos x="51" y="64"/>
                </a:cxn>
                <a:cxn ang="0">
                  <a:pos x="68" y="68"/>
                </a:cxn>
                <a:cxn ang="0">
                  <a:pos x="82" y="72"/>
                </a:cxn>
                <a:cxn ang="0">
                  <a:pos x="80" y="83"/>
                </a:cxn>
                <a:cxn ang="0">
                  <a:pos x="60" y="94"/>
                </a:cxn>
                <a:cxn ang="0">
                  <a:pos x="38" y="101"/>
                </a:cxn>
                <a:cxn ang="0">
                  <a:pos x="18" y="105"/>
                </a:cxn>
                <a:cxn ang="0">
                  <a:pos x="3" y="105"/>
                </a:cxn>
                <a:cxn ang="0">
                  <a:pos x="1" y="108"/>
                </a:cxn>
                <a:cxn ang="0">
                  <a:pos x="15" y="111"/>
                </a:cxn>
                <a:cxn ang="0">
                  <a:pos x="36" y="109"/>
                </a:cxn>
                <a:cxn ang="0">
                  <a:pos x="62" y="105"/>
                </a:cxn>
                <a:cxn ang="0">
                  <a:pos x="87" y="93"/>
                </a:cxn>
                <a:cxn ang="0">
                  <a:pos x="103" y="96"/>
                </a:cxn>
                <a:cxn ang="0">
                  <a:pos x="103" y="117"/>
                </a:cxn>
                <a:cxn ang="0">
                  <a:pos x="92" y="130"/>
                </a:cxn>
                <a:cxn ang="0">
                  <a:pos x="97" y="131"/>
                </a:cxn>
                <a:cxn ang="0">
                  <a:pos x="109" y="122"/>
                </a:cxn>
                <a:cxn ang="0">
                  <a:pos x="114" y="97"/>
                </a:cxn>
                <a:cxn ang="0">
                  <a:pos x="117" y="78"/>
                </a:cxn>
                <a:cxn ang="0">
                  <a:pos x="128" y="67"/>
                </a:cxn>
                <a:cxn ang="0">
                  <a:pos x="140" y="56"/>
                </a:cxn>
                <a:cxn ang="0">
                  <a:pos x="151" y="48"/>
                </a:cxn>
                <a:cxn ang="0">
                  <a:pos x="163" y="55"/>
                </a:cxn>
                <a:cxn ang="0">
                  <a:pos x="166" y="82"/>
                </a:cxn>
                <a:cxn ang="0">
                  <a:pos x="161" y="99"/>
                </a:cxn>
                <a:cxn ang="0">
                  <a:pos x="166" y="100"/>
                </a:cxn>
                <a:cxn ang="0">
                  <a:pos x="173" y="86"/>
                </a:cxn>
                <a:cxn ang="0">
                  <a:pos x="175" y="55"/>
                </a:cxn>
                <a:cxn ang="0">
                  <a:pos x="174" y="34"/>
                </a:cxn>
                <a:cxn ang="0">
                  <a:pos x="190" y="23"/>
                </a:cxn>
                <a:cxn ang="0">
                  <a:pos x="210" y="11"/>
                </a:cxn>
                <a:cxn ang="0">
                  <a:pos x="228" y="2"/>
                </a:cxn>
                <a:cxn ang="0">
                  <a:pos x="229" y="0"/>
                </a:cxn>
                <a:cxn ang="0">
                  <a:pos x="213" y="2"/>
                </a:cxn>
              </a:cxnLst>
              <a:rect l="0" t="0" r="r" b="b"/>
              <a:pathLst>
                <a:path w="234" h="131">
                  <a:moveTo>
                    <a:pt x="209" y="3"/>
                  </a:moveTo>
                  <a:lnTo>
                    <a:pt x="202" y="6"/>
                  </a:lnTo>
                  <a:lnTo>
                    <a:pt x="193" y="9"/>
                  </a:lnTo>
                  <a:lnTo>
                    <a:pt x="181" y="14"/>
                  </a:lnTo>
                  <a:lnTo>
                    <a:pt x="170" y="18"/>
                  </a:lnTo>
                  <a:lnTo>
                    <a:pt x="159" y="23"/>
                  </a:lnTo>
                  <a:lnTo>
                    <a:pt x="149" y="28"/>
                  </a:lnTo>
                  <a:lnTo>
                    <a:pt x="142" y="32"/>
                  </a:lnTo>
                  <a:lnTo>
                    <a:pt x="138" y="34"/>
                  </a:lnTo>
                  <a:lnTo>
                    <a:pt x="134" y="30"/>
                  </a:lnTo>
                  <a:lnTo>
                    <a:pt x="127" y="28"/>
                  </a:lnTo>
                  <a:lnTo>
                    <a:pt x="120" y="24"/>
                  </a:lnTo>
                  <a:lnTo>
                    <a:pt x="112" y="22"/>
                  </a:lnTo>
                  <a:lnTo>
                    <a:pt x="104" y="22"/>
                  </a:lnTo>
                  <a:lnTo>
                    <a:pt x="95" y="21"/>
                  </a:lnTo>
                  <a:lnTo>
                    <a:pt x="88" y="22"/>
                  </a:lnTo>
                  <a:lnTo>
                    <a:pt x="81" y="24"/>
                  </a:lnTo>
                  <a:lnTo>
                    <a:pt x="76" y="26"/>
                  </a:lnTo>
                  <a:lnTo>
                    <a:pt x="77" y="28"/>
                  </a:lnTo>
                  <a:lnTo>
                    <a:pt x="81" y="29"/>
                  </a:lnTo>
                  <a:lnTo>
                    <a:pt x="87" y="29"/>
                  </a:lnTo>
                  <a:lnTo>
                    <a:pt x="91" y="29"/>
                  </a:lnTo>
                  <a:lnTo>
                    <a:pt x="96" y="30"/>
                  </a:lnTo>
                  <a:lnTo>
                    <a:pt x="103" y="32"/>
                  </a:lnTo>
                  <a:lnTo>
                    <a:pt x="109" y="34"/>
                  </a:lnTo>
                  <a:lnTo>
                    <a:pt x="115" y="38"/>
                  </a:lnTo>
                  <a:lnTo>
                    <a:pt x="120" y="40"/>
                  </a:lnTo>
                  <a:lnTo>
                    <a:pt x="125" y="44"/>
                  </a:lnTo>
                  <a:lnTo>
                    <a:pt x="127" y="46"/>
                  </a:lnTo>
                  <a:lnTo>
                    <a:pt x="122" y="51"/>
                  </a:lnTo>
                  <a:lnTo>
                    <a:pt x="117" y="57"/>
                  </a:lnTo>
                  <a:lnTo>
                    <a:pt x="110" y="63"/>
                  </a:lnTo>
                  <a:lnTo>
                    <a:pt x="104" y="67"/>
                  </a:lnTo>
                  <a:lnTo>
                    <a:pt x="96" y="64"/>
                  </a:lnTo>
                  <a:lnTo>
                    <a:pt x="87" y="63"/>
                  </a:lnTo>
                  <a:lnTo>
                    <a:pt x="76" y="61"/>
                  </a:lnTo>
                  <a:lnTo>
                    <a:pt x="65" y="60"/>
                  </a:lnTo>
                  <a:lnTo>
                    <a:pt x="54" y="60"/>
                  </a:lnTo>
                  <a:lnTo>
                    <a:pt x="45" y="60"/>
                  </a:lnTo>
                  <a:lnTo>
                    <a:pt x="37" y="60"/>
                  </a:lnTo>
                  <a:lnTo>
                    <a:pt x="31" y="62"/>
                  </a:lnTo>
                  <a:lnTo>
                    <a:pt x="37" y="62"/>
                  </a:lnTo>
                  <a:lnTo>
                    <a:pt x="44" y="63"/>
                  </a:lnTo>
                  <a:lnTo>
                    <a:pt x="51" y="64"/>
                  </a:lnTo>
                  <a:lnTo>
                    <a:pt x="60" y="66"/>
                  </a:lnTo>
                  <a:lnTo>
                    <a:pt x="68" y="68"/>
                  </a:lnTo>
                  <a:lnTo>
                    <a:pt x="75" y="69"/>
                  </a:lnTo>
                  <a:lnTo>
                    <a:pt x="82" y="72"/>
                  </a:lnTo>
                  <a:lnTo>
                    <a:pt x="88" y="75"/>
                  </a:lnTo>
                  <a:lnTo>
                    <a:pt x="80" y="83"/>
                  </a:lnTo>
                  <a:lnTo>
                    <a:pt x="71" y="90"/>
                  </a:lnTo>
                  <a:lnTo>
                    <a:pt x="60" y="94"/>
                  </a:lnTo>
                  <a:lnTo>
                    <a:pt x="49" y="99"/>
                  </a:lnTo>
                  <a:lnTo>
                    <a:pt x="38" y="101"/>
                  </a:lnTo>
                  <a:lnTo>
                    <a:pt x="27" y="104"/>
                  </a:lnTo>
                  <a:lnTo>
                    <a:pt x="18" y="105"/>
                  </a:lnTo>
                  <a:lnTo>
                    <a:pt x="10" y="105"/>
                  </a:lnTo>
                  <a:lnTo>
                    <a:pt x="3" y="105"/>
                  </a:lnTo>
                  <a:lnTo>
                    <a:pt x="0" y="107"/>
                  </a:lnTo>
                  <a:lnTo>
                    <a:pt x="1" y="108"/>
                  </a:lnTo>
                  <a:lnTo>
                    <a:pt x="8" y="111"/>
                  </a:lnTo>
                  <a:lnTo>
                    <a:pt x="15" y="111"/>
                  </a:lnTo>
                  <a:lnTo>
                    <a:pt x="24" y="111"/>
                  </a:lnTo>
                  <a:lnTo>
                    <a:pt x="36" y="109"/>
                  </a:lnTo>
                  <a:lnTo>
                    <a:pt x="49" y="107"/>
                  </a:lnTo>
                  <a:lnTo>
                    <a:pt x="62" y="105"/>
                  </a:lnTo>
                  <a:lnTo>
                    <a:pt x="75" y="100"/>
                  </a:lnTo>
                  <a:lnTo>
                    <a:pt x="87" y="93"/>
                  </a:lnTo>
                  <a:lnTo>
                    <a:pt x="97" y="86"/>
                  </a:lnTo>
                  <a:lnTo>
                    <a:pt x="103" y="96"/>
                  </a:lnTo>
                  <a:lnTo>
                    <a:pt x="104" y="106"/>
                  </a:lnTo>
                  <a:lnTo>
                    <a:pt x="103" y="117"/>
                  </a:lnTo>
                  <a:lnTo>
                    <a:pt x="96" y="127"/>
                  </a:lnTo>
                  <a:lnTo>
                    <a:pt x="92" y="130"/>
                  </a:lnTo>
                  <a:lnTo>
                    <a:pt x="94" y="131"/>
                  </a:lnTo>
                  <a:lnTo>
                    <a:pt x="97" y="131"/>
                  </a:lnTo>
                  <a:lnTo>
                    <a:pt x="103" y="129"/>
                  </a:lnTo>
                  <a:lnTo>
                    <a:pt x="109" y="122"/>
                  </a:lnTo>
                  <a:lnTo>
                    <a:pt x="113" y="111"/>
                  </a:lnTo>
                  <a:lnTo>
                    <a:pt x="114" y="97"/>
                  </a:lnTo>
                  <a:lnTo>
                    <a:pt x="112" y="83"/>
                  </a:lnTo>
                  <a:lnTo>
                    <a:pt x="117" y="78"/>
                  </a:lnTo>
                  <a:lnTo>
                    <a:pt x="122" y="72"/>
                  </a:lnTo>
                  <a:lnTo>
                    <a:pt x="128" y="67"/>
                  </a:lnTo>
                  <a:lnTo>
                    <a:pt x="134" y="61"/>
                  </a:lnTo>
                  <a:lnTo>
                    <a:pt x="140" y="56"/>
                  </a:lnTo>
                  <a:lnTo>
                    <a:pt x="145" y="52"/>
                  </a:lnTo>
                  <a:lnTo>
                    <a:pt x="151" y="48"/>
                  </a:lnTo>
                  <a:lnTo>
                    <a:pt x="157" y="46"/>
                  </a:lnTo>
                  <a:lnTo>
                    <a:pt x="163" y="55"/>
                  </a:lnTo>
                  <a:lnTo>
                    <a:pt x="166" y="68"/>
                  </a:lnTo>
                  <a:lnTo>
                    <a:pt x="166" y="82"/>
                  </a:lnTo>
                  <a:lnTo>
                    <a:pt x="163" y="96"/>
                  </a:lnTo>
                  <a:lnTo>
                    <a:pt x="161" y="99"/>
                  </a:lnTo>
                  <a:lnTo>
                    <a:pt x="163" y="101"/>
                  </a:lnTo>
                  <a:lnTo>
                    <a:pt x="166" y="100"/>
                  </a:lnTo>
                  <a:lnTo>
                    <a:pt x="170" y="97"/>
                  </a:lnTo>
                  <a:lnTo>
                    <a:pt x="173" y="86"/>
                  </a:lnTo>
                  <a:lnTo>
                    <a:pt x="175" y="72"/>
                  </a:lnTo>
                  <a:lnTo>
                    <a:pt x="175" y="55"/>
                  </a:lnTo>
                  <a:lnTo>
                    <a:pt x="170" y="39"/>
                  </a:lnTo>
                  <a:lnTo>
                    <a:pt x="174" y="34"/>
                  </a:lnTo>
                  <a:lnTo>
                    <a:pt x="181" y="29"/>
                  </a:lnTo>
                  <a:lnTo>
                    <a:pt x="190" y="23"/>
                  </a:lnTo>
                  <a:lnTo>
                    <a:pt x="201" y="17"/>
                  </a:lnTo>
                  <a:lnTo>
                    <a:pt x="210" y="11"/>
                  </a:lnTo>
                  <a:lnTo>
                    <a:pt x="220" y="7"/>
                  </a:lnTo>
                  <a:lnTo>
                    <a:pt x="228" y="2"/>
                  </a:lnTo>
                  <a:lnTo>
                    <a:pt x="234" y="0"/>
                  </a:lnTo>
                  <a:lnTo>
                    <a:pt x="229" y="0"/>
                  </a:lnTo>
                  <a:lnTo>
                    <a:pt x="221" y="1"/>
                  </a:lnTo>
                  <a:lnTo>
                    <a:pt x="213" y="2"/>
                  </a:lnTo>
                  <a:lnTo>
                    <a:pt x="209" y="3"/>
                  </a:lnTo>
                  <a:close/>
                </a:path>
              </a:pathLst>
            </a:custGeom>
            <a:solidFill>
              <a:srgbClr val="BA0000"/>
            </a:solidFill>
            <a:ln w="9525">
              <a:noFill/>
              <a:round/>
              <a:headEnd/>
              <a:tailEnd/>
            </a:ln>
          </p:spPr>
          <p:txBody>
            <a:bodyPr/>
            <a:lstStyle/>
            <a:p>
              <a:endParaRPr lang="en-US"/>
            </a:p>
          </p:txBody>
        </p:sp>
        <p:sp>
          <p:nvSpPr>
            <p:cNvPr id="5427" name="Freeform 307"/>
            <p:cNvSpPr>
              <a:spLocks/>
            </p:cNvSpPr>
            <p:nvPr/>
          </p:nvSpPr>
          <p:spPr bwMode="auto">
            <a:xfrm>
              <a:off x="2298" y="1127"/>
              <a:ext cx="11" cy="12"/>
            </a:xfrm>
            <a:custGeom>
              <a:avLst/>
              <a:gdLst/>
              <a:ahLst/>
              <a:cxnLst>
                <a:cxn ang="0">
                  <a:pos x="3" y="1"/>
                </a:cxn>
                <a:cxn ang="0">
                  <a:pos x="9" y="0"/>
                </a:cxn>
                <a:cxn ang="0">
                  <a:pos x="14" y="0"/>
                </a:cxn>
                <a:cxn ang="0">
                  <a:pos x="18" y="2"/>
                </a:cxn>
                <a:cxn ang="0">
                  <a:pos x="21" y="6"/>
                </a:cxn>
                <a:cxn ang="0">
                  <a:pos x="22" y="11"/>
                </a:cxn>
                <a:cxn ang="0">
                  <a:pos x="22" y="15"/>
                </a:cxn>
                <a:cxn ang="0">
                  <a:pos x="21" y="19"/>
                </a:cxn>
                <a:cxn ang="0">
                  <a:pos x="18" y="21"/>
                </a:cxn>
                <a:cxn ang="0">
                  <a:pos x="16" y="22"/>
                </a:cxn>
                <a:cxn ang="0">
                  <a:pos x="12" y="23"/>
                </a:cxn>
                <a:cxn ang="0">
                  <a:pos x="7" y="22"/>
                </a:cxn>
                <a:cxn ang="0">
                  <a:pos x="3" y="20"/>
                </a:cxn>
                <a:cxn ang="0">
                  <a:pos x="1" y="15"/>
                </a:cxn>
                <a:cxn ang="0">
                  <a:pos x="0" y="8"/>
                </a:cxn>
                <a:cxn ang="0">
                  <a:pos x="1" y="4"/>
                </a:cxn>
                <a:cxn ang="0">
                  <a:pos x="3" y="1"/>
                </a:cxn>
              </a:cxnLst>
              <a:rect l="0" t="0" r="r" b="b"/>
              <a:pathLst>
                <a:path w="22" h="23">
                  <a:moveTo>
                    <a:pt x="3" y="1"/>
                  </a:moveTo>
                  <a:lnTo>
                    <a:pt x="9" y="0"/>
                  </a:lnTo>
                  <a:lnTo>
                    <a:pt x="14" y="0"/>
                  </a:lnTo>
                  <a:lnTo>
                    <a:pt x="18" y="2"/>
                  </a:lnTo>
                  <a:lnTo>
                    <a:pt x="21" y="6"/>
                  </a:lnTo>
                  <a:lnTo>
                    <a:pt x="22" y="11"/>
                  </a:lnTo>
                  <a:lnTo>
                    <a:pt x="22" y="15"/>
                  </a:lnTo>
                  <a:lnTo>
                    <a:pt x="21" y="19"/>
                  </a:lnTo>
                  <a:lnTo>
                    <a:pt x="18" y="21"/>
                  </a:lnTo>
                  <a:lnTo>
                    <a:pt x="16" y="22"/>
                  </a:lnTo>
                  <a:lnTo>
                    <a:pt x="12" y="23"/>
                  </a:lnTo>
                  <a:lnTo>
                    <a:pt x="7" y="22"/>
                  </a:lnTo>
                  <a:lnTo>
                    <a:pt x="3" y="20"/>
                  </a:lnTo>
                  <a:lnTo>
                    <a:pt x="1" y="15"/>
                  </a:lnTo>
                  <a:lnTo>
                    <a:pt x="0" y="8"/>
                  </a:lnTo>
                  <a:lnTo>
                    <a:pt x="1" y="4"/>
                  </a:lnTo>
                  <a:lnTo>
                    <a:pt x="3" y="1"/>
                  </a:lnTo>
                  <a:close/>
                </a:path>
              </a:pathLst>
            </a:custGeom>
            <a:solidFill>
              <a:srgbClr val="007F00"/>
            </a:solidFill>
            <a:ln w="9525">
              <a:noFill/>
              <a:round/>
              <a:headEnd/>
              <a:tailEnd/>
            </a:ln>
          </p:spPr>
          <p:txBody>
            <a:bodyPr/>
            <a:lstStyle/>
            <a:p>
              <a:endParaRPr lang="en-US"/>
            </a:p>
          </p:txBody>
        </p:sp>
        <p:sp>
          <p:nvSpPr>
            <p:cNvPr id="5428" name="Freeform 308"/>
            <p:cNvSpPr>
              <a:spLocks/>
            </p:cNvSpPr>
            <p:nvPr/>
          </p:nvSpPr>
          <p:spPr bwMode="auto">
            <a:xfrm>
              <a:off x="2296" y="1154"/>
              <a:ext cx="9" cy="8"/>
            </a:xfrm>
            <a:custGeom>
              <a:avLst/>
              <a:gdLst/>
              <a:ahLst/>
              <a:cxnLst>
                <a:cxn ang="0">
                  <a:pos x="3" y="1"/>
                </a:cxn>
                <a:cxn ang="0">
                  <a:pos x="6" y="0"/>
                </a:cxn>
                <a:cxn ang="0">
                  <a:pos x="11" y="0"/>
                </a:cxn>
                <a:cxn ang="0">
                  <a:pos x="14" y="0"/>
                </a:cxn>
                <a:cxn ang="0">
                  <a:pos x="17" y="3"/>
                </a:cxn>
                <a:cxn ang="0">
                  <a:pos x="19" y="5"/>
                </a:cxn>
                <a:cxn ang="0">
                  <a:pos x="19" y="7"/>
                </a:cxn>
                <a:cxn ang="0">
                  <a:pos x="18" y="10"/>
                </a:cxn>
                <a:cxn ang="0">
                  <a:pos x="17" y="13"/>
                </a:cxn>
                <a:cxn ang="0">
                  <a:pos x="13" y="15"/>
                </a:cxn>
                <a:cxn ang="0">
                  <a:pos x="8" y="14"/>
                </a:cxn>
                <a:cxn ang="0">
                  <a:pos x="4" y="13"/>
                </a:cxn>
                <a:cxn ang="0">
                  <a:pos x="3" y="12"/>
                </a:cxn>
                <a:cxn ang="0">
                  <a:pos x="2" y="11"/>
                </a:cxn>
                <a:cxn ang="0">
                  <a:pos x="0" y="8"/>
                </a:cxn>
                <a:cxn ang="0">
                  <a:pos x="0" y="5"/>
                </a:cxn>
                <a:cxn ang="0">
                  <a:pos x="3" y="1"/>
                </a:cxn>
              </a:cxnLst>
              <a:rect l="0" t="0" r="r" b="b"/>
              <a:pathLst>
                <a:path w="19" h="15">
                  <a:moveTo>
                    <a:pt x="3" y="1"/>
                  </a:moveTo>
                  <a:lnTo>
                    <a:pt x="6" y="0"/>
                  </a:lnTo>
                  <a:lnTo>
                    <a:pt x="11" y="0"/>
                  </a:lnTo>
                  <a:lnTo>
                    <a:pt x="14" y="0"/>
                  </a:lnTo>
                  <a:lnTo>
                    <a:pt x="17" y="3"/>
                  </a:lnTo>
                  <a:lnTo>
                    <a:pt x="19" y="5"/>
                  </a:lnTo>
                  <a:lnTo>
                    <a:pt x="19" y="7"/>
                  </a:lnTo>
                  <a:lnTo>
                    <a:pt x="18" y="10"/>
                  </a:lnTo>
                  <a:lnTo>
                    <a:pt x="17" y="13"/>
                  </a:lnTo>
                  <a:lnTo>
                    <a:pt x="13" y="15"/>
                  </a:lnTo>
                  <a:lnTo>
                    <a:pt x="8" y="14"/>
                  </a:lnTo>
                  <a:lnTo>
                    <a:pt x="4" y="13"/>
                  </a:lnTo>
                  <a:lnTo>
                    <a:pt x="3" y="12"/>
                  </a:lnTo>
                  <a:lnTo>
                    <a:pt x="2" y="11"/>
                  </a:lnTo>
                  <a:lnTo>
                    <a:pt x="0" y="8"/>
                  </a:lnTo>
                  <a:lnTo>
                    <a:pt x="0" y="5"/>
                  </a:lnTo>
                  <a:lnTo>
                    <a:pt x="3" y="1"/>
                  </a:lnTo>
                  <a:close/>
                </a:path>
              </a:pathLst>
            </a:custGeom>
            <a:solidFill>
              <a:srgbClr val="007F00"/>
            </a:solidFill>
            <a:ln w="9525">
              <a:noFill/>
              <a:round/>
              <a:headEnd/>
              <a:tailEnd/>
            </a:ln>
          </p:spPr>
          <p:txBody>
            <a:bodyPr/>
            <a:lstStyle/>
            <a:p>
              <a:endParaRPr lang="en-US"/>
            </a:p>
          </p:txBody>
        </p:sp>
        <p:sp>
          <p:nvSpPr>
            <p:cNvPr id="5429" name="Freeform 309"/>
            <p:cNvSpPr>
              <a:spLocks/>
            </p:cNvSpPr>
            <p:nvPr/>
          </p:nvSpPr>
          <p:spPr bwMode="auto">
            <a:xfrm>
              <a:off x="2316" y="1172"/>
              <a:ext cx="12" cy="12"/>
            </a:xfrm>
            <a:custGeom>
              <a:avLst/>
              <a:gdLst/>
              <a:ahLst/>
              <a:cxnLst>
                <a:cxn ang="0">
                  <a:pos x="2" y="6"/>
                </a:cxn>
                <a:cxn ang="0">
                  <a:pos x="7" y="2"/>
                </a:cxn>
                <a:cxn ang="0">
                  <a:pos x="11" y="0"/>
                </a:cxn>
                <a:cxn ang="0">
                  <a:pos x="15" y="0"/>
                </a:cxn>
                <a:cxn ang="0">
                  <a:pos x="19" y="3"/>
                </a:cxn>
                <a:cxn ang="0">
                  <a:pos x="23" y="7"/>
                </a:cxn>
                <a:cxn ang="0">
                  <a:pos x="24" y="10"/>
                </a:cxn>
                <a:cxn ang="0">
                  <a:pos x="24" y="15"/>
                </a:cxn>
                <a:cxn ang="0">
                  <a:pos x="22" y="18"/>
                </a:cxn>
                <a:cxn ang="0">
                  <a:pos x="18" y="22"/>
                </a:cxn>
                <a:cxn ang="0">
                  <a:pos x="12" y="23"/>
                </a:cxn>
                <a:cxn ang="0">
                  <a:pos x="7" y="23"/>
                </a:cxn>
                <a:cxn ang="0">
                  <a:pos x="3" y="21"/>
                </a:cxn>
                <a:cxn ang="0">
                  <a:pos x="1" y="17"/>
                </a:cxn>
                <a:cxn ang="0">
                  <a:pos x="0" y="13"/>
                </a:cxn>
                <a:cxn ang="0">
                  <a:pos x="0" y="9"/>
                </a:cxn>
                <a:cxn ang="0">
                  <a:pos x="2" y="6"/>
                </a:cxn>
              </a:cxnLst>
              <a:rect l="0" t="0" r="r" b="b"/>
              <a:pathLst>
                <a:path w="24" h="23">
                  <a:moveTo>
                    <a:pt x="2" y="6"/>
                  </a:moveTo>
                  <a:lnTo>
                    <a:pt x="7" y="2"/>
                  </a:lnTo>
                  <a:lnTo>
                    <a:pt x="11" y="0"/>
                  </a:lnTo>
                  <a:lnTo>
                    <a:pt x="15" y="0"/>
                  </a:lnTo>
                  <a:lnTo>
                    <a:pt x="19" y="3"/>
                  </a:lnTo>
                  <a:lnTo>
                    <a:pt x="23" y="7"/>
                  </a:lnTo>
                  <a:lnTo>
                    <a:pt x="24" y="10"/>
                  </a:lnTo>
                  <a:lnTo>
                    <a:pt x="24" y="15"/>
                  </a:lnTo>
                  <a:lnTo>
                    <a:pt x="22" y="18"/>
                  </a:lnTo>
                  <a:lnTo>
                    <a:pt x="18" y="22"/>
                  </a:lnTo>
                  <a:lnTo>
                    <a:pt x="12" y="23"/>
                  </a:lnTo>
                  <a:lnTo>
                    <a:pt x="7" y="23"/>
                  </a:lnTo>
                  <a:lnTo>
                    <a:pt x="3" y="21"/>
                  </a:lnTo>
                  <a:lnTo>
                    <a:pt x="1" y="17"/>
                  </a:lnTo>
                  <a:lnTo>
                    <a:pt x="0" y="13"/>
                  </a:lnTo>
                  <a:lnTo>
                    <a:pt x="0" y="9"/>
                  </a:lnTo>
                  <a:lnTo>
                    <a:pt x="2" y="6"/>
                  </a:lnTo>
                  <a:close/>
                </a:path>
              </a:pathLst>
            </a:custGeom>
            <a:solidFill>
              <a:srgbClr val="007F00"/>
            </a:solidFill>
            <a:ln w="9525">
              <a:noFill/>
              <a:round/>
              <a:headEnd/>
              <a:tailEnd/>
            </a:ln>
          </p:spPr>
          <p:txBody>
            <a:bodyPr/>
            <a:lstStyle/>
            <a:p>
              <a:endParaRPr lang="en-US"/>
            </a:p>
          </p:txBody>
        </p:sp>
        <p:sp>
          <p:nvSpPr>
            <p:cNvPr id="5430" name="Freeform 310"/>
            <p:cNvSpPr>
              <a:spLocks/>
            </p:cNvSpPr>
            <p:nvPr/>
          </p:nvSpPr>
          <p:spPr bwMode="auto">
            <a:xfrm>
              <a:off x="2271" y="1168"/>
              <a:ext cx="14" cy="13"/>
            </a:xfrm>
            <a:custGeom>
              <a:avLst/>
              <a:gdLst/>
              <a:ahLst/>
              <a:cxnLst>
                <a:cxn ang="0">
                  <a:pos x="14" y="0"/>
                </a:cxn>
                <a:cxn ang="0">
                  <a:pos x="19" y="1"/>
                </a:cxn>
                <a:cxn ang="0">
                  <a:pos x="24" y="2"/>
                </a:cxn>
                <a:cxn ang="0">
                  <a:pos x="25" y="6"/>
                </a:cxn>
                <a:cxn ang="0">
                  <a:pos x="26" y="11"/>
                </a:cxn>
                <a:cxn ang="0">
                  <a:pos x="25" y="17"/>
                </a:cxn>
                <a:cxn ang="0">
                  <a:pos x="23" y="22"/>
                </a:cxn>
                <a:cxn ang="0">
                  <a:pos x="19" y="24"/>
                </a:cxn>
                <a:cxn ang="0">
                  <a:pos x="15" y="25"/>
                </a:cxn>
                <a:cxn ang="0">
                  <a:pos x="9" y="24"/>
                </a:cxn>
                <a:cxn ang="0">
                  <a:pos x="4" y="21"/>
                </a:cxn>
                <a:cxn ang="0">
                  <a:pos x="1" y="18"/>
                </a:cxn>
                <a:cxn ang="0">
                  <a:pos x="0" y="14"/>
                </a:cxn>
                <a:cxn ang="0">
                  <a:pos x="1" y="9"/>
                </a:cxn>
                <a:cxn ang="0">
                  <a:pos x="3" y="5"/>
                </a:cxn>
                <a:cxn ang="0">
                  <a:pos x="8" y="1"/>
                </a:cxn>
                <a:cxn ang="0">
                  <a:pos x="14" y="0"/>
                </a:cxn>
              </a:cxnLst>
              <a:rect l="0" t="0" r="r" b="b"/>
              <a:pathLst>
                <a:path w="26" h="25">
                  <a:moveTo>
                    <a:pt x="14" y="0"/>
                  </a:moveTo>
                  <a:lnTo>
                    <a:pt x="19" y="1"/>
                  </a:lnTo>
                  <a:lnTo>
                    <a:pt x="24" y="2"/>
                  </a:lnTo>
                  <a:lnTo>
                    <a:pt x="25" y="6"/>
                  </a:lnTo>
                  <a:lnTo>
                    <a:pt x="26" y="11"/>
                  </a:lnTo>
                  <a:lnTo>
                    <a:pt x="25" y="17"/>
                  </a:lnTo>
                  <a:lnTo>
                    <a:pt x="23" y="22"/>
                  </a:lnTo>
                  <a:lnTo>
                    <a:pt x="19" y="24"/>
                  </a:lnTo>
                  <a:lnTo>
                    <a:pt x="15" y="25"/>
                  </a:lnTo>
                  <a:lnTo>
                    <a:pt x="9" y="24"/>
                  </a:lnTo>
                  <a:lnTo>
                    <a:pt x="4" y="21"/>
                  </a:lnTo>
                  <a:lnTo>
                    <a:pt x="1" y="18"/>
                  </a:lnTo>
                  <a:lnTo>
                    <a:pt x="0" y="14"/>
                  </a:lnTo>
                  <a:lnTo>
                    <a:pt x="1" y="9"/>
                  </a:lnTo>
                  <a:lnTo>
                    <a:pt x="3" y="5"/>
                  </a:lnTo>
                  <a:lnTo>
                    <a:pt x="8" y="1"/>
                  </a:lnTo>
                  <a:lnTo>
                    <a:pt x="14" y="0"/>
                  </a:lnTo>
                  <a:close/>
                </a:path>
              </a:pathLst>
            </a:custGeom>
            <a:solidFill>
              <a:srgbClr val="007F00"/>
            </a:solidFill>
            <a:ln w="9525">
              <a:noFill/>
              <a:round/>
              <a:headEnd/>
              <a:tailEnd/>
            </a:ln>
          </p:spPr>
          <p:txBody>
            <a:bodyPr/>
            <a:lstStyle/>
            <a:p>
              <a:endParaRPr lang="en-US"/>
            </a:p>
          </p:txBody>
        </p:sp>
        <p:sp>
          <p:nvSpPr>
            <p:cNvPr id="5431" name="Freeform 311"/>
            <p:cNvSpPr>
              <a:spLocks/>
            </p:cNvSpPr>
            <p:nvPr/>
          </p:nvSpPr>
          <p:spPr bwMode="auto">
            <a:xfrm>
              <a:off x="2265" y="1139"/>
              <a:ext cx="13" cy="13"/>
            </a:xfrm>
            <a:custGeom>
              <a:avLst/>
              <a:gdLst/>
              <a:ahLst/>
              <a:cxnLst>
                <a:cxn ang="0">
                  <a:pos x="0" y="14"/>
                </a:cxn>
                <a:cxn ang="0">
                  <a:pos x="0" y="8"/>
                </a:cxn>
                <a:cxn ang="0">
                  <a:pos x="4" y="4"/>
                </a:cxn>
                <a:cxn ang="0">
                  <a:pos x="8" y="1"/>
                </a:cxn>
                <a:cxn ang="0">
                  <a:pos x="13" y="0"/>
                </a:cxn>
                <a:cxn ang="0">
                  <a:pos x="18" y="0"/>
                </a:cxn>
                <a:cxn ang="0">
                  <a:pos x="22" y="3"/>
                </a:cxn>
                <a:cxn ang="0">
                  <a:pos x="25" y="5"/>
                </a:cxn>
                <a:cxn ang="0">
                  <a:pos x="27" y="8"/>
                </a:cxn>
                <a:cxn ang="0">
                  <a:pos x="27" y="13"/>
                </a:cxn>
                <a:cxn ang="0">
                  <a:pos x="25" y="18"/>
                </a:cxn>
                <a:cxn ang="0">
                  <a:pos x="22" y="22"/>
                </a:cxn>
                <a:cxn ang="0">
                  <a:pos x="18" y="26"/>
                </a:cxn>
                <a:cxn ang="0">
                  <a:pos x="14" y="26"/>
                </a:cxn>
                <a:cxn ang="0">
                  <a:pos x="8" y="23"/>
                </a:cxn>
                <a:cxn ang="0">
                  <a:pos x="2" y="20"/>
                </a:cxn>
                <a:cxn ang="0">
                  <a:pos x="0" y="14"/>
                </a:cxn>
              </a:cxnLst>
              <a:rect l="0" t="0" r="r" b="b"/>
              <a:pathLst>
                <a:path w="27" h="26">
                  <a:moveTo>
                    <a:pt x="0" y="14"/>
                  </a:moveTo>
                  <a:lnTo>
                    <a:pt x="0" y="8"/>
                  </a:lnTo>
                  <a:lnTo>
                    <a:pt x="4" y="4"/>
                  </a:lnTo>
                  <a:lnTo>
                    <a:pt x="8" y="1"/>
                  </a:lnTo>
                  <a:lnTo>
                    <a:pt x="13" y="0"/>
                  </a:lnTo>
                  <a:lnTo>
                    <a:pt x="18" y="0"/>
                  </a:lnTo>
                  <a:lnTo>
                    <a:pt x="22" y="3"/>
                  </a:lnTo>
                  <a:lnTo>
                    <a:pt x="25" y="5"/>
                  </a:lnTo>
                  <a:lnTo>
                    <a:pt x="27" y="8"/>
                  </a:lnTo>
                  <a:lnTo>
                    <a:pt x="27" y="13"/>
                  </a:lnTo>
                  <a:lnTo>
                    <a:pt x="25" y="18"/>
                  </a:lnTo>
                  <a:lnTo>
                    <a:pt x="22" y="22"/>
                  </a:lnTo>
                  <a:lnTo>
                    <a:pt x="18" y="26"/>
                  </a:lnTo>
                  <a:lnTo>
                    <a:pt x="14" y="26"/>
                  </a:lnTo>
                  <a:lnTo>
                    <a:pt x="8" y="23"/>
                  </a:lnTo>
                  <a:lnTo>
                    <a:pt x="2" y="20"/>
                  </a:lnTo>
                  <a:lnTo>
                    <a:pt x="0" y="14"/>
                  </a:lnTo>
                  <a:close/>
                </a:path>
              </a:pathLst>
            </a:custGeom>
            <a:solidFill>
              <a:srgbClr val="007F00"/>
            </a:solidFill>
            <a:ln w="9525">
              <a:noFill/>
              <a:round/>
              <a:headEnd/>
              <a:tailEnd/>
            </a:ln>
          </p:spPr>
          <p:txBody>
            <a:bodyPr/>
            <a:lstStyle/>
            <a:p>
              <a:endParaRPr lang="en-US"/>
            </a:p>
          </p:txBody>
        </p:sp>
        <p:sp>
          <p:nvSpPr>
            <p:cNvPr id="5432" name="Freeform 312"/>
            <p:cNvSpPr>
              <a:spLocks/>
            </p:cNvSpPr>
            <p:nvPr/>
          </p:nvSpPr>
          <p:spPr bwMode="auto">
            <a:xfrm>
              <a:off x="2244" y="1139"/>
              <a:ext cx="11" cy="11"/>
            </a:xfrm>
            <a:custGeom>
              <a:avLst/>
              <a:gdLst/>
              <a:ahLst/>
              <a:cxnLst>
                <a:cxn ang="0">
                  <a:pos x="0" y="14"/>
                </a:cxn>
                <a:cxn ang="0">
                  <a:pos x="1" y="9"/>
                </a:cxn>
                <a:cxn ang="0">
                  <a:pos x="3" y="5"/>
                </a:cxn>
                <a:cxn ang="0">
                  <a:pos x="7" y="1"/>
                </a:cxn>
                <a:cxn ang="0">
                  <a:pos x="11" y="0"/>
                </a:cxn>
                <a:cxn ang="0">
                  <a:pos x="16" y="0"/>
                </a:cxn>
                <a:cxn ang="0">
                  <a:pos x="19" y="2"/>
                </a:cxn>
                <a:cxn ang="0">
                  <a:pos x="21" y="6"/>
                </a:cxn>
                <a:cxn ang="0">
                  <a:pos x="23" y="9"/>
                </a:cxn>
                <a:cxn ang="0">
                  <a:pos x="21" y="14"/>
                </a:cxn>
                <a:cxn ang="0">
                  <a:pos x="20" y="17"/>
                </a:cxn>
                <a:cxn ang="0">
                  <a:pos x="17" y="20"/>
                </a:cxn>
                <a:cxn ang="0">
                  <a:pos x="13" y="22"/>
                </a:cxn>
                <a:cxn ang="0">
                  <a:pos x="9" y="22"/>
                </a:cxn>
                <a:cxn ang="0">
                  <a:pos x="4" y="21"/>
                </a:cxn>
                <a:cxn ang="0">
                  <a:pos x="1" y="17"/>
                </a:cxn>
                <a:cxn ang="0">
                  <a:pos x="0" y="14"/>
                </a:cxn>
              </a:cxnLst>
              <a:rect l="0" t="0" r="r" b="b"/>
              <a:pathLst>
                <a:path w="23" h="22">
                  <a:moveTo>
                    <a:pt x="0" y="14"/>
                  </a:moveTo>
                  <a:lnTo>
                    <a:pt x="1" y="9"/>
                  </a:lnTo>
                  <a:lnTo>
                    <a:pt x="3" y="5"/>
                  </a:lnTo>
                  <a:lnTo>
                    <a:pt x="7" y="1"/>
                  </a:lnTo>
                  <a:lnTo>
                    <a:pt x="11" y="0"/>
                  </a:lnTo>
                  <a:lnTo>
                    <a:pt x="16" y="0"/>
                  </a:lnTo>
                  <a:lnTo>
                    <a:pt x="19" y="2"/>
                  </a:lnTo>
                  <a:lnTo>
                    <a:pt x="21" y="6"/>
                  </a:lnTo>
                  <a:lnTo>
                    <a:pt x="23" y="9"/>
                  </a:lnTo>
                  <a:lnTo>
                    <a:pt x="21" y="14"/>
                  </a:lnTo>
                  <a:lnTo>
                    <a:pt x="20" y="17"/>
                  </a:lnTo>
                  <a:lnTo>
                    <a:pt x="17" y="20"/>
                  </a:lnTo>
                  <a:lnTo>
                    <a:pt x="13" y="22"/>
                  </a:lnTo>
                  <a:lnTo>
                    <a:pt x="9" y="22"/>
                  </a:lnTo>
                  <a:lnTo>
                    <a:pt x="4" y="21"/>
                  </a:lnTo>
                  <a:lnTo>
                    <a:pt x="1" y="17"/>
                  </a:lnTo>
                  <a:lnTo>
                    <a:pt x="0" y="14"/>
                  </a:lnTo>
                  <a:close/>
                </a:path>
              </a:pathLst>
            </a:custGeom>
            <a:solidFill>
              <a:srgbClr val="007F00"/>
            </a:solidFill>
            <a:ln w="9525">
              <a:noFill/>
              <a:round/>
              <a:headEnd/>
              <a:tailEnd/>
            </a:ln>
          </p:spPr>
          <p:txBody>
            <a:bodyPr/>
            <a:lstStyle/>
            <a:p>
              <a:endParaRPr lang="en-US"/>
            </a:p>
          </p:txBody>
        </p:sp>
        <p:sp>
          <p:nvSpPr>
            <p:cNvPr id="5433" name="Freeform 313"/>
            <p:cNvSpPr>
              <a:spLocks/>
            </p:cNvSpPr>
            <p:nvPr/>
          </p:nvSpPr>
          <p:spPr bwMode="auto">
            <a:xfrm>
              <a:off x="2261" y="1120"/>
              <a:ext cx="12" cy="11"/>
            </a:xfrm>
            <a:custGeom>
              <a:avLst/>
              <a:gdLst/>
              <a:ahLst/>
              <a:cxnLst>
                <a:cxn ang="0">
                  <a:pos x="0" y="13"/>
                </a:cxn>
                <a:cxn ang="0">
                  <a:pos x="1" y="8"/>
                </a:cxn>
                <a:cxn ang="0">
                  <a:pos x="4" y="5"/>
                </a:cxn>
                <a:cxn ang="0">
                  <a:pos x="6" y="2"/>
                </a:cxn>
                <a:cxn ang="0">
                  <a:pos x="11" y="0"/>
                </a:cxn>
                <a:cxn ang="0">
                  <a:pos x="15" y="0"/>
                </a:cxn>
                <a:cxn ang="0">
                  <a:pos x="20" y="2"/>
                </a:cxn>
                <a:cxn ang="0">
                  <a:pos x="22" y="5"/>
                </a:cxn>
                <a:cxn ang="0">
                  <a:pos x="24" y="8"/>
                </a:cxn>
                <a:cxn ang="0">
                  <a:pos x="23" y="13"/>
                </a:cxn>
                <a:cxn ang="0">
                  <a:pos x="22" y="17"/>
                </a:cxn>
                <a:cxn ang="0">
                  <a:pos x="19" y="21"/>
                </a:cxn>
                <a:cxn ang="0">
                  <a:pos x="15" y="23"/>
                </a:cxn>
                <a:cxn ang="0">
                  <a:pos x="9" y="23"/>
                </a:cxn>
                <a:cxn ang="0">
                  <a:pos x="5" y="21"/>
                </a:cxn>
                <a:cxn ang="0">
                  <a:pos x="1" y="17"/>
                </a:cxn>
                <a:cxn ang="0">
                  <a:pos x="0" y="13"/>
                </a:cxn>
              </a:cxnLst>
              <a:rect l="0" t="0" r="r" b="b"/>
              <a:pathLst>
                <a:path w="24" h="23">
                  <a:moveTo>
                    <a:pt x="0" y="13"/>
                  </a:moveTo>
                  <a:lnTo>
                    <a:pt x="1" y="8"/>
                  </a:lnTo>
                  <a:lnTo>
                    <a:pt x="4" y="5"/>
                  </a:lnTo>
                  <a:lnTo>
                    <a:pt x="6" y="2"/>
                  </a:lnTo>
                  <a:lnTo>
                    <a:pt x="11" y="0"/>
                  </a:lnTo>
                  <a:lnTo>
                    <a:pt x="15" y="0"/>
                  </a:lnTo>
                  <a:lnTo>
                    <a:pt x="20" y="2"/>
                  </a:lnTo>
                  <a:lnTo>
                    <a:pt x="22" y="5"/>
                  </a:lnTo>
                  <a:lnTo>
                    <a:pt x="24" y="8"/>
                  </a:lnTo>
                  <a:lnTo>
                    <a:pt x="23" y="13"/>
                  </a:lnTo>
                  <a:lnTo>
                    <a:pt x="22" y="17"/>
                  </a:lnTo>
                  <a:lnTo>
                    <a:pt x="19" y="21"/>
                  </a:lnTo>
                  <a:lnTo>
                    <a:pt x="15" y="23"/>
                  </a:lnTo>
                  <a:lnTo>
                    <a:pt x="9" y="23"/>
                  </a:lnTo>
                  <a:lnTo>
                    <a:pt x="5" y="21"/>
                  </a:lnTo>
                  <a:lnTo>
                    <a:pt x="1" y="17"/>
                  </a:lnTo>
                  <a:lnTo>
                    <a:pt x="0" y="13"/>
                  </a:lnTo>
                  <a:close/>
                </a:path>
              </a:pathLst>
            </a:custGeom>
            <a:solidFill>
              <a:srgbClr val="007F00"/>
            </a:solidFill>
            <a:ln w="9525">
              <a:noFill/>
              <a:round/>
              <a:headEnd/>
              <a:tailEnd/>
            </a:ln>
          </p:spPr>
          <p:txBody>
            <a:bodyPr/>
            <a:lstStyle/>
            <a:p>
              <a:endParaRPr lang="en-US"/>
            </a:p>
          </p:txBody>
        </p:sp>
        <p:sp>
          <p:nvSpPr>
            <p:cNvPr id="5434" name="Freeform 314"/>
            <p:cNvSpPr>
              <a:spLocks/>
            </p:cNvSpPr>
            <p:nvPr/>
          </p:nvSpPr>
          <p:spPr bwMode="auto">
            <a:xfrm>
              <a:off x="2670" y="1074"/>
              <a:ext cx="98" cy="95"/>
            </a:xfrm>
            <a:custGeom>
              <a:avLst/>
              <a:gdLst/>
              <a:ahLst/>
              <a:cxnLst>
                <a:cxn ang="0">
                  <a:pos x="154" y="150"/>
                </a:cxn>
                <a:cxn ang="0">
                  <a:pos x="171" y="136"/>
                </a:cxn>
                <a:cxn ang="0">
                  <a:pos x="167" y="107"/>
                </a:cxn>
                <a:cxn ang="0">
                  <a:pos x="149" y="103"/>
                </a:cxn>
                <a:cxn ang="0">
                  <a:pos x="135" y="95"/>
                </a:cxn>
                <a:cxn ang="0">
                  <a:pos x="127" y="81"/>
                </a:cxn>
                <a:cxn ang="0">
                  <a:pos x="137" y="83"/>
                </a:cxn>
                <a:cxn ang="0">
                  <a:pos x="152" y="88"/>
                </a:cxn>
                <a:cxn ang="0">
                  <a:pos x="158" y="98"/>
                </a:cxn>
                <a:cxn ang="0">
                  <a:pos x="183" y="97"/>
                </a:cxn>
                <a:cxn ang="0">
                  <a:pos x="195" y="73"/>
                </a:cxn>
                <a:cxn ang="0">
                  <a:pos x="192" y="59"/>
                </a:cxn>
                <a:cxn ang="0">
                  <a:pos x="182" y="50"/>
                </a:cxn>
                <a:cxn ang="0">
                  <a:pos x="164" y="46"/>
                </a:cxn>
                <a:cxn ang="0">
                  <a:pos x="152" y="52"/>
                </a:cxn>
                <a:cxn ang="0">
                  <a:pos x="137" y="53"/>
                </a:cxn>
                <a:cxn ang="0">
                  <a:pos x="153" y="32"/>
                </a:cxn>
                <a:cxn ang="0">
                  <a:pos x="153" y="5"/>
                </a:cxn>
                <a:cxn ang="0">
                  <a:pos x="137" y="0"/>
                </a:cxn>
                <a:cxn ang="0">
                  <a:pos x="120" y="6"/>
                </a:cxn>
                <a:cxn ang="0">
                  <a:pos x="111" y="28"/>
                </a:cxn>
                <a:cxn ang="0">
                  <a:pos x="117" y="50"/>
                </a:cxn>
                <a:cxn ang="0">
                  <a:pos x="110" y="55"/>
                </a:cxn>
                <a:cxn ang="0">
                  <a:pos x="106" y="45"/>
                </a:cxn>
                <a:cxn ang="0">
                  <a:pos x="99" y="25"/>
                </a:cxn>
                <a:cxn ang="0">
                  <a:pos x="70" y="23"/>
                </a:cxn>
                <a:cxn ang="0">
                  <a:pos x="49" y="14"/>
                </a:cxn>
                <a:cxn ang="0">
                  <a:pos x="26" y="24"/>
                </a:cxn>
                <a:cxn ang="0">
                  <a:pos x="19" y="38"/>
                </a:cxn>
                <a:cxn ang="0">
                  <a:pos x="23" y="46"/>
                </a:cxn>
                <a:cxn ang="0">
                  <a:pos x="47" y="61"/>
                </a:cxn>
                <a:cxn ang="0">
                  <a:pos x="64" y="68"/>
                </a:cxn>
                <a:cxn ang="0">
                  <a:pos x="54" y="84"/>
                </a:cxn>
                <a:cxn ang="0">
                  <a:pos x="35" y="91"/>
                </a:cxn>
                <a:cxn ang="0">
                  <a:pos x="19" y="91"/>
                </a:cxn>
                <a:cxn ang="0">
                  <a:pos x="8" y="98"/>
                </a:cxn>
                <a:cxn ang="0">
                  <a:pos x="0" y="117"/>
                </a:cxn>
                <a:cxn ang="0">
                  <a:pos x="8" y="135"/>
                </a:cxn>
                <a:cxn ang="0">
                  <a:pos x="21" y="140"/>
                </a:cxn>
                <a:cxn ang="0">
                  <a:pos x="36" y="140"/>
                </a:cxn>
                <a:cxn ang="0">
                  <a:pos x="48" y="127"/>
                </a:cxn>
                <a:cxn ang="0">
                  <a:pos x="55" y="110"/>
                </a:cxn>
                <a:cxn ang="0">
                  <a:pos x="74" y="98"/>
                </a:cxn>
                <a:cxn ang="0">
                  <a:pos x="81" y="106"/>
                </a:cxn>
                <a:cxn ang="0">
                  <a:pos x="77" y="122"/>
                </a:cxn>
                <a:cxn ang="0">
                  <a:pos x="63" y="141"/>
                </a:cxn>
                <a:cxn ang="0">
                  <a:pos x="50" y="167"/>
                </a:cxn>
                <a:cxn ang="0">
                  <a:pos x="70" y="188"/>
                </a:cxn>
                <a:cxn ang="0">
                  <a:pos x="91" y="187"/>
                </a:cxn>
                <a:cxn ang="0">
                  <a:pos x="106" y="176"/>
                </a:cxn>
                <a:cxn ang="0">
                  <a:pos x="110" y="165"/>
                </a:cxn>
                <a:cxn ang="0">
                  <a:pos x="100" y="144"/>
                </a:cxn>
                <a:cxn ang="0">
                  <a:pos x="97" y="125"/>
                </a:cxn>
                <a:cxn ang="0">
                  <a:pos x="103" y="114"/>
                </a:cxn>
                <a:cxn ang="0">
                  <a:pos x="111" y="112"/>
                </a:cxn>
                <a:cxn ang="0">
                  <a:pos x="126" y="146"/>
                </a:cxn>
              </a:cxnLst>
              <a:rect l="0" t="0" r="r" b="b"/>
              <a:pathLst>
                <a:path w="195" h="190">
                  <a:moveTo>
                    <a:pt x="140" y="152"/>
                  </a:moveTo>
                  <a:lnTo>
                    <a:pt x="146" y="152"/>
                  </a:lnTo>
                  <a:lnTo>
                    <a:pt x="154" y="150"/>
                  </a:lnTo>
                  <a:lnTo>
                    <a:pt x="161" y="146"/>
                  </a:lnTo>
                  <a:lnTo>
                    <a:pt x="167" y="142"/>
                  </a:lnTo>
                  <a:lnTo>
                    <a:pt x="171" y="136"/>
                  </a:lnTo>
                  <a:lnTo>
                    <a:pt x="173" y="128"/>
                  </a:lnTo>
                  <a:lnTo>
                    <a:pt x="172" y="119"/>
                  </a:lnTo>
                  <a:lnTo>
                    <a:pt x="167" y="107"/>
                  </a:lnTo>
                  <a:lnTo>
                    <a:pt x="162" y="103"/>
                  </a:lnTo>
                  <a:lnTo>
                    <a:pt x="156" y="103"/>
                  </a:lnTo>
                  <a:lnTo>
                    <a:pt x="149" y="103"/>
                  </a:lnTo>
                  <a:lnTo>
                    <a:pt x="145" y="105"/>
                  </a:lnTo>
                  <a:lnTo>
                    <a:pt x="140" y="100"/>
                  </a:lnTo>
                  <a:lnTo>
                    <a:pt x="135" y="95"/>
                  </a:lnTo>
                  <a:lnTo>
                    <a:pt x="132" y="90"/>
                  </a:lnTo>
                  <a:lnTo>
                    <a:pt x="129" y="85"/>
                  </a:lnTo>
                  <a:lnTo>
                    <a:pt x="127" y="81"/>
                  </a:lnTo>
                  <a:lnTo>
                    <a:pt x="127" y="80"/>
                  </a:lnTo>
                  <a:lnTo>
                    <a:pt x="131" y="81"/>
                  </a:lnTo>
                  <a:lnTo>
                    <a:pt x="137" y="83"/>
                  </a:lnTo>
                  <a:lnTo>
                    <a:pt x="144" y="84"/>
                  </a:lnTo>
                  <a:lnTo>
                    <a:pt x="148" y="85"/>
                  </a:lnTo>
                  <a:lnTo>
                    <a:pt x="152" y="88"/>
                  </a:lnTo>
                  <a:lnTo>
                    <a:pt x="153" y="90"/>
                  </a:lnTo>
                  <a:lnTo>
                    <a:pt x="155" y="93"/>
                  </a:lnTo>
                  <a:lnTo>
                    <a:pt x="158" y="98"/>
                  </a:lnTo>
                  <a:lnTo>
                    <a:pt x="165" y="100"/>
                  </a:lnTo>
                  <a:lnTo>
                    <a:pt x="175" y="100"/>
                  </a:lnTo>
                  <a:lnTo>
                    <a:pt x="183" y="97"/>
                  </a:lnTo>
                  <a:lnTo>
                    <a:pt x="190" y="91"/>
                  </a:lnTo>
                  <a:lnTo>
                    <a:pt x="194" y="83"/>
                  </a:lnTo>
                  <a:lnTo>
                    <a:pt x="195" y="73"/>
                  </a:lnTo>
                  <a:lnTo>
                    <a:pt x="195" y="67"/>
                  </a:lnTo>
                  <a:lnTo>
                    <a:pt x="194" y="62"/>
                  </a:lnTo>
                  <a:lnTo>
                    <a:pt x="192" y="59"/>
                  </a:lnTo>
                  <a:lnTo>
                    <a:pt x="191" y="55"/>
                  </a:lnTo>
                  <a:lnTo>
                    <a:pt x="186" y="52"/>
                  </a:lnTo>
                  <a:lnTo>
                    <a:pt x="182" y="50"/>
                  </a:lnTo>
                  <a:lnTo>
                    <a:pt x="176" y="47"/>
                  </a:lnTo>
                  <a:lnTo>
                    <a:pt x="170" y="46"/>
                  </a:lnTo>
                  <a:lnTo>
                    <a:pt x="164" y="46"/>
                  </a:lnTo>
                  <a:lnTo>
                    <a:pt x="160" y="47"/>
                  </a:lnTo>
                  <a:lnTo>
                    <a:pt x="155" y="50"/>
                  </a:lnTo>
                  <a:lnTo>
                    <a:pt x="152" y="52"/>
                  </a:lnTo>
                  <a:lnTo>
                    <a:pt x="147" y="55"/>
                  </a:lnTo>
                  <a:lnTo>
                    <a:pt x="142" y="55"/>
                  </a:lnTo>
                  <a:lnTo>
                    <a:pt x="137" y="53"/>
                  </a:lnTo>
                  <a:lnTo>
                    <a:pt x="132" y="52"/>
                  </a:lnTo>
                  <a:lnTo>
                    <a:pt x="142" y="44"/>
                  </a:lnTo>
                  <a:lnTo>
                    <a:pt x="153" y="32"/>
                  </a:lnTo>
                  <a:lnTo>
                    <a:pt x="158" y="20"/>
                  </a:lnTo>
                  <a:lnTo>
                    <a:pt x="156" y="9"/>
                  </a:lnTo>
                  <a:lnTo>
                    <a:pt x="153" y="5"/>
                  </a:lnTo>
                  <a:lnTo>
                    <a:pt x="147" y="2"/>
                  </a:lnTo>
                  <a:lnTo>
                    <a:pt x="142" y="1"/>
                  </a:lnTo>
                  <a:lnTo>
                    <a:pt x="137" y="0"/>
                  </a:lnTo>
                  <a:lnTo>
                    <a:pt x="131" y="1"/>
                  </a:lnTo>
                  <a:lnTo>
                    <a:pt x="125" y="4"/>
                  </a:lnTo>
                  <a:lnTo>
                    <a:pt x="120" y="6"/>
                  </a:lnTo>
                  <a:lnTo>
                    <a:pt x="117" y="9"/>
                  </a:lnTo>
                  <a:lnTo>
                    <a:pt x="112" y="17"/>
                  </a:lnTo>
                  <a:lnTo>
                    <a:pt x="111" y="28"/>
                  </a:lnTo>
                  <a:lnTo>
                    <a:pt x="111" y="37"/>
                  </a:lnTo>
                  <a:lnTo>
                    <a:pt x="115" y="44"/>
                  </a:lnTo>
                  <a:lnTo>
                    <a:pt x="117" y="50"/>
                  </a:lnTo>
                  <a:lnTo>
                    <a:pt x="116" y="53"/>
                  </a:lnTo>
                  <a:lnTo>
                    <a:pt x="114" y="54"/>
                  </a:lnTo>
                  <a:lnTo>
                    <a:pt x="110" y="55"/>
                  </a:lnTo>
                  <a:lnTo>
                    <a:pt x="108" y="54"/>
                  </a:lnTo>
                  <a:lnTo>
                    <a:pt x="107" y="51"/>
                  </a:lnTo>
                  <a:lnTo>
                    <a:pt x="106" y="45"/>
                  </a:lnTo>
                  <a:lnTo>
                    <a:pt x="106" y="39"/>
                  </a:lnTo>
                  <a:lnTo>
                    <a:pt x="103" y="32"/>
                  </a:lnTo>
                  <a:lnTo>
                    <a:pt x="99" y="25"/>
                  </a:lnTo>
                  <a:lnTo>
                    <a:pt x="89" y="23"/>
                  </a:lnTo>
                  <a:lnTo>
                    <a:pt x="74" y="29"/>
                  </a:lnTo>
                  <a:lnTo>
                    <a:pt x="70" y="23"/>
                  </a:lnTo>
                  <a:lnTo>
                    <a:pt x="64" y="19"/>
                  </a:lnTo>
                  <a:lnTo>
                    <a:pt x="57" y="15"/>
                  </a:lnTo>
                  <a:lnTo>
                    <a:pt x="49" y="14"/>
                  </a:lnTo>
                  <a:lnTo>
                    <a:pt x="41" y="15"/>
                  </a:lnTo>
                  <a:lnTo>
                    <a:pt x="33" y="19"/>
                  </a:lnTo>
                  <a:lnTo>
                    <a:pt x="26" y="24"/>
                  </a:lnTo>
                  <a:lnTo>
                    <a:pt x="19" y="35"/>
                  </a:lnTo>
                  <a:lnTo>
                    <a:pt x="19" y="36"/>
                  </a:lnTo>
                  <a:lnTo>
                    <a:pt x="19" y="38"/>
                  </a:lnTo>
                  <a:lnTo>
                    <a:pt x="20" y="39"/>
                  </a:lnTo>
                  <a:lnTo>
                    <a:pt x="20" y="42"/>
                  </a:lnTo>
                  <a:lnTo>
                    <a:pt x="23" y="46"/>
                  </a:lnTo>
                  <a:lnTo>
                    <a:pt x="27" y="54"/>
                  </a:lnTo>
                  <a:lnTo>
                    <a:pt x="34" y="60"/>
                  </a:lnTo>
                  <a:lnTo>
                    <a:pt x="47" y="61"/>
                  </a:lnTo>
                  <a:lnTo>
                    <a:pt x="54" y="61"/>
                  </a:lnTo>
                  <a:lnTo>
                    <a:pt x="59" y="64"/>
                  </a:lnTo>
                  <a:lnTo>
                    <a:pt x="64" y="68"/>
                  </a:lnTo>
                  <a:lnTo>
                    <a:pt x="66" y="73"/>
                  </a:lnTo>
                  <a:lnTo>
                    <a:pt x="59" y="78"/>
                  </a:lnTo>
                  <a:lnTo>
                    <a:pt x="54" y="84"/>
                  </a:lnTo>
                  <a:lnTo>
                    <a:pt x="47" y="89"/>
                  </a:lnTo>
                  <a:lnTo>
                    <a:pt x="42" y="92"/>
                  </a:lnTo>
                  <a:lnTo>
                    <a:pt x="35" y="91"/>
                  </a:lnTo>
                  <a:lnTo>
                    <a:pt x="30" y="90"/>
                  </a:lnTo>
                  <a:lnTo>
                    <a:pt x="24" y="90"/>
                  </a:lnTo>
                  <a:lnTo>
                    <a:pt x="19" y="91"/>
                  </a:lnTo>
                  <a:lnTo>
                    <a:pt x="15" y="92"/>
                  </a:lnTo>
                  <a:lnTo>
                    <a:pt x="11" y="95"/>
                  </a:lnTo>
                  <a:lnTo>
                    <a:pt x="8" y="98"/>
                  </a:lnTo>
                  <a:lnTo>
                    <a:pt x="4" y="102"/>
                  </a:lnTo>
                  <a:lnTo>
                    <a:pt x="1" y="108"/>
                  </a:lnTo>
                  <a:lnTo>
                    <a:pt x="0" y="117"/>
                  </a:lnTo>
                  <a:lnTo>
                    <a:pt x="1" y="125"/>
                  </a:lnTo>
                  <a:lnTo>
                    <a:pt x="4" y="131"/>
                  </a:lnTo>
                  <a:lnTo>
                    <a:pt x="8" y="135"/>
                  </a:lnTo>
                  <a:lnTo>
                    <a:pt x="11" y="137"/>
                  </a:lnTo>
                  <a:lnTo>
                    <a:pt x="16" y="138"/>
                  </a:lnTo>
                  <a:lnTo>
                    <a:pt x="21" y="140"/>
                  </a:lnTo>
                  <a:lnTo>
                    <a:pt x="27" y="141"/>
                  </a:lnTo>
                  <a:lnTo>
                    <a:pt x="32" y="140"/>
                  </a:lnTo>
                  <a:lnTo>
                    <a:pt x="36" y="140"/>
                  </a:lnTo>
                  <a:lnTo>
                    <a:pt x="41" y="137"/>
                  </a:lnTo>
                  <a:lnTo>
                    <a:pt x="46" y="133"/>
                  </a:lnTo>
                  <a:lnTo>
                    <a:pt x="48" y="127"/>
                  </a:lnTo>
                  <a:lnTo>
                    <a:pt x="48" y="121"/>
                  </a:lnTo>
                  <a:lnTo>
                    <a:pt x="48" y="117"/>
                  </a:lnTo>
                  <a:lnTo>
                    <a:pt x="55" y="110"/>
                  </a:lnTo>
                  <a:lnTo>
                    <a:pt x="63" y="105"/>
                  </a:lnTo>
                  <a:lnTo>
                    <a:pt x="71" y="100"/>
                  </a:lnTo>
                  <a:lnTo>
                    <a:pt x="74" y="98"/>
                  </a:lnTo>
                  <a:lnTo>
                    <a:pt x="77" y="100"/>
                  </a:lnTo>
                  <a:lnTo>
                    <a:pt x="79" y="104"/>
                  </a:lnTo>
                  <a:lnTo>
                    <a:pt x="81" y="106"/>
                  </a:lnTo>
                  <a:lnTo>
                    <a:pt x="85" y="108"/>
                  </a:lnTo>
                  <a:lnTo>
                    <a:pt x="80" y="115"/>
                  </a:lnTo>
                  <a:lnTo>
                    <a:pt x="77" y="122"/>
                  </a:lnTo>
                  <a:lnTo>
                    <a:pt x="74" y="130"/>
                  </a:lnTo>
                  <a:lnTo>
                    <a:pt x="72" y="135"/>
                  </a:lnTo>
                  <a:lnTo>
                    <a:pt x="63" y="141"/>
                  </a:lnTo>
                  <a:lnTo>
                    <a:pt x="55" y="149"/>
                  </a:lnTo>
                  <a:lnTo>
                    <a:pt x="50" y="158"/>
                  </a:lnTo>
                  <a:lnTo>
                    <a:pt x="50" y="167"/>
                  </a:lnTo>
                  <a:lnTo>
                    <a:pt x="54" y="175"/>
                  </a:lnTo>
                  <a:lnTo>
                    <a:pt x="61" y="183"/>
                  </a:lnTo>
                  <a:lnTo>
                    <a:pt x="70" y="188"/>
                  </a:lnTo>
                  <a:lnTo>
                    <a:pt x="79" y="190"/>
                  </a:lnTo>
                  <a:lnTo>
                    <a:pt x="85" y="189"/>
                  </a:lnTo>
                  <a:lnTo>
                    <a:pt x="91" y="187"/>
                  </a:lnTo>
                  <a:lnTo>
                    <a:pt x="96" y="183"/>
                  </a:lnTo>
                  <a:lnTo>
                    <a:pt x="102" y="180"/>
                  </a:lnTo>
                  <a:lnTo>
                    <a:pt x="106" y="176"/>
                  </a:lnTo>
                  <a:lnTo>
                    <a:pt x="108" y="173"/>
                  </a:lnTo>
                  <a:lnTo>
                    <a:pt x="109" y="170"/>
                  </a:lnTo>
                  <a:lnTo>
                    <a:pt x="110" y="165"/>
                  </a:lnTo>
                  <a:lnTo>
                    <a:pt x="108" y="156"/>
                  </a:lnTo>
                  <a:lnTo>
                    <a:pt x="104" y="149"/>
                  </a:lnTo>
                  <a:lnTo>
                    <a:pt x="100" y="144"/>
                  </a:lnTo>
                  <a:lnTo>
                    <a:pt x="95" y="141"/>
                  </a:lnTo>
                  <a:lnTo>
                    <a:pt x="96" y="133"/>
                  </a:lnTo>
                  <a:lnTo>
                    <a:pt x="97" y="125"/>
                  </a:lnTo>
                  <a:lnTo>
                    <a:pt x="99" y="119"/>
                  </a:lnTo>
                  <a:lnTo>
                    <a:pt x="100" y="114"/>
                  </a:lnTo>
                  <a:lnTo>
                    <a:pt x="103" y="114"/>
                  </a:lnTo>
                  <a:lnTo>
                    <a:pt x="108" y="113"/>
                  </a:lnTo>
                  <a:lnTo>
                    <a:pt x="110" y="112"/>
                  </a:lnTo>
                  <a:lnTo>
                    <a:pt x="111" y="112"/>
                  </a:lnTo>
                  <a:lnTo>
                    <a:pt x="117" y="121"/>
                  </a:lnTo>
                  <a:lnTo>
                    <a:pt x="120" y="134"/>
                  </a:lnTo>
                  <a:lnTo>
                    <a:pt x="126" y="146"/>
                  </a:lnTo>
                  <a:lnTo>
                    <a:pt x="140" y="152"/>
                  </a:lnTo>
                  <a:close/>
                </a:path>
              </a:pathLst>
            </a:custGeom>
            <a:solidFill>
              <a:srgbClr val="FFFF7F"/>
            </a:solidFill>
            <a:ln w="9525">
              <a:noFill/>
              <a:round/>
              <a:headEnd/>
              <a:tailEnd/>
            </a:ln>
          </p:spPr>
          <p:txBody>
            <a:bodyPr/>
            <a:lstStyle/>
            <a:p>
              <a:endParaRPr lang="en-US"/>
            </a:p>
          </p:txBody>
        </p:sp>
        <p:sp>
          <p:nvSpPr>
            <p:cNvPr id="5435" name="Freeform 315"/>
            <p:cNvSpPr>
              <a:spLocks/>
            </p:cNvSpPr>
            <p:nvPr/>
          </p:nvSpPr>
          <p:spPr bwMode="auto">
            <a:xfrm>
              <a:off x="2744" y="879"/>
              <a:ext cx="105" cy="165"/>
            </a:xfrm>
            <a:custGeom>
              <a:avLst/>
              <a:gdLst/>
              <a:ahLst/>
              <a:cxnLst>
                <a:cxn ang="0">
                  <a:pos x="0" y="328"/>
                </a:cxn>
                <a:cxn ang="0">
                  <a:pos x="19" y="307"/>
                </a:cxn>
                <a:cxn ang="0">
                  <a:pos x="38" y="291"/>
                </a:cxn>
                <a:cxn ang="0">
                  <a:pos x="60" y="277"/>
                </a:cxn>
                <a:cxn ang="0">
                  <a:pos x="82" y="268"/>
                </a:cxn>
                <a:cxn ang="0">
                  <a:pos x="105" y="261"/>
                </a:cxn>
                <a:cxn ang="0">
                  <a:pos x="127" y="258"/>
                </a:cxn>
                <a:cxn ang="0">
                  <a:pos x="148" y="257"/>
                </a:cxn>
                <a:cxn ang="0">
                  <a:pos x="167" y="259"/>
                </a:cxn>
                <a:cxn ang="0">
                  <a:pos x="167" y="252"/>
                </a:cxn>
                <a:cxn ang="0">
                  <a:pos x="168" y="243"/>
                </a:cxn>
                <a:cxn ang="0">
                  <a:pos x="171" y="234"/>
                </a:cxn>
                <a:cxn ang="0">
                  <a:pos x="174" y="224"/>
                </a:cxn>
                <a:cxn ang="0">
                  <a:pos x="180" y="214"/>
                </a:cxn>
                <a:cxn ang="0">
                  <a:pos x="188" y="206"/>
                </a:cxn>
                <a:cxn ang="0">
                  <a:pos x="198" y="199"/>
                </a:cxn>
                <a:cxn ang="0">
                  <a:pos x="211" y="193"/>
                </a:cxn>
                <a:cxn ang="0">
                  <a:pos x="200" y="170"/>
                </a:cxn>
                <a:cxn ang="0">
                  <a:pos x="195" y="141"/>
                </a:cxn>
                <a:cxn ang="0">
                  <a:pos x="196" y="115"/>
                </a:cxn>
                <a:cxn ang="0">
                  <a:pos x="209" y="93"/>
                </a:cxn>
                <a:cxn ang="0">
                  <a:pos x="200" y="88"/>
                </a:cxn>
                <a:cxn ang="0">
                  <a:pos x="191" y="83"/>
                </a:cxn>
                <a:cxn ang="0">
                  <a:pos x="180" y="76"/>
                </a:cxn>
                <a:cxn ang="0">
                  <a:pos x="168" y="65"/>
                </a:cxn>
                <a:cxn ang="0">
                  <a:pos x="158" y="53"/>
                </a:cxn>
                <a:cxn ang="0">
                  <a:pos x="149" y="38"/>
                </a:cxn>
                <a:cxn ang="0">
                  <a:pos x="141" y="20"/>
                </a:cxn>
                <a:cxn ang="0">
                  <a:pos x="137" y="0"/>
                </a:cxn>
                <a:cxn ang="0">
                  <a:pos x="131" y="11"/>
                </a:cxn>
                <a:cxn ang="0">
                  <a:pos x="123" y="23"/>
                </a:cxn>
                <a:cxn ang="0">
                  <a:pos x="114" y="34"/>
                </a:cxn>
                <a:cxn ang="0">
                  <a:pos x="103" y="46"/>
                </a:cxn>
                <a:cxn ang="0">
                  <a:pos x="90" y="55"/>
                </a:cxn>
                <a:cxn ang="0">
                  <a:pos x="77" y="63"/>
                </a:cxn>
                <a:cxn ang="0">
                  <a:pos x="62" y="66"/>
                </a:cxn>
                <a:cxn ang="0">
                  <a:pos x="47" y="68"/>
                </a:cxn>
                <a:cxn ang="0">
                  <a:pos x="53" y="84"/>
                </a:cxn>
                <a:cxn ang="0">
                  <a:pos x="55" y="102"/>
                </a:cxn>
                <a:cxn ang="0">
                  <a:pos x="50" y="124"/>
                </a:cxn>
                <a:cxn ang="0">
                  <a:pos x="34" y="145"/>
                </a:cxn>
                <a:cxn ang="0">
                  <a:pos x="43" y="182"/>
                </a:cxn>
                <a:cxn ang="0">
                  <a:pos x="43" y="217"/>
                </a:cxn>
                <a:cxn ang="0">
                  <a:pos x="37" y="249"/>
                </a:cxn>
                <a:cxn ang="0">
                  <a:pos x="30" y="273"/>
                </a:cxn>
                <a:cxn ang="0">
                  <a:pos x="23" y="287"/>
                </a:cxn>
                <a:cxn ang="0">
                  <a:pos x="15" y="300"/>
                </a:cxn>
                <a:cxn ang="0">
                  <a:pos x="8" y="312"/>
                </a:cxn>
                <a:cxn ang="0">
                  <a:pos x="2" y="318"/>
                </a:cxn>
                <a:cxn ang="0">
                  <a:pos x="0" y="320"/>
                </a:cxn>
                <a:cxn ang="0">
                  <a:pos x="0" y="323"/>
                </a:cxn>
                <a:cxn ang="0">
                  <a:pos x="0" y="325"/>
                </a:cxn>
                <a:cxn ang="0">
                  <a:pos x="1" y="326"/>
                </a:cxn>
                <a:cxn ang="0">
                  <a:pos x="0" y="328"/>
                </a:cxn>
              </a:cxnLst>
              <a:rect l="0" t="0" r="r" b="b"/>
              <a:pathLst>
                <a:path w="211" h="328">
                  <a:moveTo>
                    <a:pt x="0" y="328"/>
                  </a:moveTo>
                  <a:lnTo>
                    <a:pt x="19" y="307"/>
                  </a:lnTo>
                  <a:lnTo>
                    <a:pt x="38" y="291"/>
                  </a:lnTo>
                  <a:lnTo>
                    <a:pt x="60" y="277"/>
                  </a:lnTo>
                  <a:lnTo>
                    <a:pt x="82" y="268"/>
                  </a:lnTo>
                  <a:lnTo>
                    <a:pt x="105" y="261"/>
                  </a:lnTo>
                  <a:lnTo>
                    <a:pt x="127" y="258"/>
                  </a:lnTo>
                  <a:lnTo>
                    <a:pt x="148" y="257"/>
                  </a:lnTo>
                  <a:lnTo>
                    <a:pt x="167" y="259"/>
                  </a:lnTo>
                  <a:lnTo>
                    <a:pt x="167" y="252"/>
                  </a:lnTo>
                  <a:lnTo>
                    <a:pt x="168" y="243"/>
                  </a:lnTo>
                  <a:lnTo>
                    <a:pt x="171" y="234"/>
                  </a:lnTo>
                  <a:lnTo>
                    <a:pt x="174" y="224"/>
                  </a:lnTo>
                  <a:lnTo>
                    <a:pt x="180" y="214"/>
                  </a:lnTo>
                  <a:lnTo>
                    <a:pt x="188" y="206"/>
                  </a:lnTo>
                  <a:lnTo>
                    <a:pt x="198" y="199"/>
                  </a:lnTo>
                  <a:lnTo>
                    <a:pt x="211" y="193"/>
                  </a:lnTo>
                  <a:lnTo>
                    <a:pt x="200" y="170"/>
                  </a:lnTo>
                  <a:lnTo>
                    <a:pt x="195" y="141"/>
                  </a:lnTo>
                  <a:lnTo>
                    <a:pt x="196" y="115"/>
                  </a:lnTo>
                  <a:lnTo>
                    <a:pt x="209" y="93"/>
                  </a:lnTo>
                  <a:lnTo>
                    <a:pt x="200" y="88"/>
                  </a:lnTo>
                  <a:lnTo>
                    <a:pt x="191" y="83"/>
                  </a:lnTo>
                  <a:lnTo>
                    <a:pt x="180" y="76"/>
                  </a:lnTo>
                  <a:lnTo>
                    <a:pt x="168" y="65"/>
                  </a:lnTo>
                  <a:lnTo>
                    <a:pt x="158" y="53"/>
                  </a:lnTo>
                  <a:lnTo>
                    <a:pt x="149" y="38"/>
                  </a:lnTo>
                  <a:lnTo>
                    <a:pt x="141" y="20"/>
                  </a:lnTo>
                  <a:lnTo>
                    <a:pt x="137" y="0"/>
                  </a:lnTo>
                  <a:lnTo>
                    <a:pt x="131" y="11"/>
                  </a:lnTo>
                  <a:lnTo>
                    <a:pt x="123" y="23"/>
                  </a:lnTo>
                  <a:lnTo>
                    <a:pt x="114" y="34"/>
                  </a:lnTo>
                  <a:lnTo>
                    <a:pt x="103" y="46"/>
                  </a:lnTo>
                  <a:lnTo>
                    <a:pt x="90" y="55"/>
                  </a:lnTo>
                  <a:lnTo>
                    <a:pt x="77" y="63"/>
                  </a:lnTo>
                  <a:lnTo>
                    <a:pt x="62" y="66"/>
                  </a:lnTo>
                  <a:lnTo>
                    <a:pt x="47" y="68"/>
                  </a:lnTo>
                  <a:lnTo>
                    <a:pt x="53" y="84"/>
                  </a:lnTo>
                  <a:lnTo>
                    <a:pt x="55" y="102"/>
                  </a:lnTo>
                  <a:lnTo>
                    <a:pt x="50" y="124"/>
                  </a:lnTo>
                  <a:lnTo>
                    <a:pt x="34" y="145"/>
                  </a:lnTo>
                  <a:lnTo>
                    <a:pt x="43" y="182"/>
                  </a:lnTo>
                  <a:lnTo>
                    <a:pt x="43" y="217"/>
                  </a:lnTo>
                  <a:lnTo>
                    <a:pt x="37" y="249"/>
                  </a:lnTo>
                  <a:lnTo>
                    <a:pt x="30" y="273"/>
                  </a:lnTo>
                  <a:lnTo>
                    <a:pt x="23" y="287"/>
                  </a:lnTo>
                  <a:lnTo>
                    <a:pt x="15" y="300"/>
                  </a:lnTo>
                  <a:lnTo>
                    <a:pt x="8" y="312"/>
                  </a:lnTo>
                  <a:lnTo>
                    <a:pt x="2" y="318"/>
                  </a:lnTo>
                  <a:lnTo>
                    <a:pt x="0" y="320"/>
                  </a:lnTo>
                  <a:lnTo>
                    <a:pt x="0" y="323"/>
                  </a:lnTo>
                  <a:lnTo>
                    <a:pt x="0" y="325"/>
                  </a:lnTo>
                  <a:lnTo>
                    <a:pt x="1" y="326"/>
                  </a:lnTo>
                  <a:lnTo>
                    <a:pt x="0" y="328"/>
                  </a:lnTo>
                  <a:close/>
                </a:path>
              </a:pathLst>
            </a:custGeom>
            <a:solidFill>
              <a:srgbClr val="49AF00"/>
            </a:solidFill>
            <a:ln w="9525">
              <a:noFill/>
              <a:round/>
              <a:headEnd/>
              <a:tailEnd/>
            </a:ln>
          </p:spPr>
          <p:txBody>
            <a:bodyPr/>
            <a:lstStyle/>
            <a:p>
              <a:endParaRPr lang="en-US"/>
            </a:p>
          </p:txBody>
        </p:sp>
        <p:sp>
          <p:nvSpPr>
            <p:cNvPr id="5436" name="Freeform 316"/>
            <p:cNvSpPr>
              <a:spLocks/>
            </p:cNvSpPr>
            <p:nvPr/>
          </p:nvSpPr>
          <p:spPr bwMode="auto">
            <a:xfrm>
              <a:off x="2419" y="914"/>
              <a:ext cx="171" cy="146"/>
            </a:xfrm>
            <a:custGeom>
              <a:avLst/>
              <a:gdLst/>
              <a:ahLst/>
              <a:cxnLst>
                <a:cxn ang="0">
                  <a:pos x="171" y="291"/>
                </a:cxn>
                <a:cxn ang="0">
                  <a:pos x="184" y="289"/>
                </a:cxn>
                <a:cxn ang="0">
                  <a:pos x="201" y="286"/>
                </a:cxn>
                <a:cxn ang="0">
                  <a:pos x="220" y="281"/>
                </a:cxn>
                <a:cxn ang="0">
                  <a:pos x="240" y="276"/>
                </a:cxn>
                <a:cxn ang="0">
                  <a:pos x="261" y="273"/>
                </a:cxn>
                <a:cxn ang="0">
                  <a:pos x="282" y="271"/>
                </a:cxn>
                <a:cxn ang="0">
                  <a:pos x="301" y="270"/>
                </a:cxn>
                <a:cxn ang="0">
                  <a:pos x="318" y="270"/>
                </a:cxn>
                <a:cxn ang="0">
                  <a:pos x="324" y="271"/>
                </a:cxn>
                <a:cxn ang="0">
                  <a:pos x="331" y="272"/>
                </a:cxn>
                <a:cxn ang="0">
                  <a:pos x="337" y="274"/>
                </a:cxn>
                <a:cxn ang="0">
                  <a:pos x="341" y="274"/>
                </a:cxn>
                <a:cxn ang="0">
                  <a:pos x="322" y="260"/>
                </a:cxn>
                <a:cxn ang="0">
                  <a:pos x="306" y="242"/>
                </a:cxn>
                <a:cxn ang="0">
                  <a:pos x="292" y="221"/>
                </a:cxn>
                <a:cxn ang="0">
                  <a:pos x="281" y="197"/>
                </a:cxn>
                <a:cxn ang="0">
                  <a:pos x="271" y="172"/>
                </a:cxn>
                <a:cxn ang="0">
                  <a:pos x="265" y="144"/>
                </a:cxn>
                <a:cxn ang="0">
                  <a:pos x="260" y="116"/>
                </a:cxn>
                <a:cxn ang="0">
                  <a:pos x="258" y="89"/>
                </a:cxn>
                <a:cxn ang="0">
                  <a:pos x="248" y="88"/>
                </a:cxn>
                <a:cxn ang="0">
                  <a:pos x="237" y="84"/>
                </a:cxn>
                <a:cxn ang="0">
                  <a:pos x="224" y="76"/>
                </a:cxn>
                <a:cxn ang="0">
                  <a:pos x="210" y="67"/>
                </a:cxn>
                <a:cxn ang="0">
                  <a:pos x="198" y="54"/>
                </a:cxn>
                <a:cxn ang="0">
                  <a:pos x="186" y="40"/>
                </a:cxn>
                <a:cxn ang="0">
                  <a:pos x="177" y="25"/>
                </a:cxn>
                <a:cxn ang="0">
                  <a:pos x="170" y="8"/>
                </a:cxn>
                <a:cxn ang="0">
                  <a:pos x="159" y="15"/>
                </a:cxn>
                <a:cxn ang="0">
                  <a:pos x="144" y="22"/>
                </a:cxn>
                <a:cxn ang="0">
                  <a:pos x="125" y="26"/>
                </a:cxn>
                <a:cxn ang="0">
                  <a:pos x="105" y="30"/>
                </a:cxn>
                <a:cxn ang="0">
                  <a:pos x="82" y="29"/>
                </a:cxn>
                <a:cxn ang="0">
                  <a:pos x="56" y="24"/>
                </a:cxn>
                <a:cxn ang="0">
                  <a:pos x="30" y="15"/>
                </a:cxn>
                <a:cxn ang="0">
                  <a:pos x="2" y="0"/>
                </a:cxn>
                <a:cxn ang="0">
                  <a:pos x="9" y="11"/>
                </a:cxn>
                <a:cxn ang="0">
                  <a:pos x="16" y="25"/>
                </a:cxn>
                <a:cxn ang="0">
                  <a:pos x="22" y="40"/>
                </a:cxn>
                <a:cxn ang="0">
                  <a:pos x="25" y="59"/>
                </a:cxn>
                <a:cxn ang="0">
                  <a:pos x="26" y="78"/>
                </a:cxn>
                <a:cxn ang="0">
                  <a:pos x="23" y="100"/>
                </a:cxn>
                <a:cxn ang="0">
                  <a:pos x="15" y="124"/>
                </a:cxn>
                <a:cxn ang="0">
                  <a:pos x="0" y="151"/>
                </a:cxn>
                <a:cxn ang="0">
                  <a:pos x="17" y="157"/>
                </a:cxn>
                <a:cxn ang="0">
                  <a:pos x="33" y="164"/>
                </a:cxn>
                <a:cxn ang="0">
                  <a:pos x="49" y="173"/>
                </a:cxn>
                <a:cxn ang="0">
                  <a:pos x="63" y="185"/>
                </a:cxn>
                <a:cxn ang="0">
                  <a:pos x="75" y="199"/>
                </a:cxn>
                <a:cxn ang="0">
                  <a:pos x="83" y="218"/>
                </a:cxn>
                <a:cxn ang="0">
                  <a:pos x="87" y="240"/>
                </a:cxn>
                <a:cxn ang="0">
                  <a:pos x="85" y="265"/>
                </a:cxn>
                <a:cxn ang="0">
                  <a:pos x="94" y="264"/>
                </a:cxn>
                <a:cxn ang="0">
                  <a:pos x="105" y="263"/>
                </a:cxn>
                <a:cxn ang="0">
                  <a:pos x="115" y="263"/>
                </a:cxn>
                <a:cxn ang="0">
                  <a:pos x="125" y="265"/>
                </a:cxn>
                <a:cxn ang="0">
                  <a:pos x="136" y="268"/>
                </a:cxn>
                <a:cxn ang="0">
                  <a:pos x="147" y="273"/>
                </a:cxn>
                <a:cxn ang="0">
                  <a:pos x="159" y="281"/>
                </a:cxn>
                <a:cxn ang="0">
                  <a:pos x="171" y="291"/>
                </a:cxn>
              </a:cxnLst>
              <a:rect l="0" t="0" r="r" b="b"/>
              <a:pathLst>
                <a:path w="341" h="291">
                  <a:moveTo>
                    <a:pt x="171" y="291"/>
                  </a:moveTo>
                  <a:lnTo>
                    <a:pt x="184" y="289"/>
                  </a:lnTo>
                  <a:lnTo>
                    <a:pt x="201" y="286"/>
                  </a:lnTo>
                  <a:lnTo>
                    <a:pt x="220" y="281"/>
                  </a:lnTo>
                  <a:lnTo>
                    <a:pt x="240" y="276"/>
                  </a:lnTo>
                  <a:lnTo>
                    <a:pt x="261" y="273"/>
                  </a:lnTo>
                  <a:lnTo>
                    <a:pt x="282" y="271"/>
                  </a:lnTo>
                  <a:lnTo>
                    <a:pt x="301" y="270"/>
                  </a:lnTo>
                  <a:lnTo>
                    <a:pt x="318" y="270"/>
                  </a:lnTo>
                  <a:lnTo>
                    <a:pt x="324" y="271"/>
                  </a:lnTo>
                  <a:lnTo>
                    <a:pt x="331" y="272"/>
                  </a:lnTo>
                  <a:lnTo>
                    <a:pt x="337" y="274"/>
                  </a:lnTo>
                  <a:lnTo>
                    <a:pt x="341" y="274"/>
                  </a:lnTo>
                  <a:lnTo>
                    <a:pt x="322" y="260"/>
                  </a:lnTo>
                  <a:lnTo>
                    <a:pt x="306" y="242"/>
                  </a:lnTo>
                  <a:lnTo>
                    <a:pt x="292" y="221"/>
                  </a:lnTo>
                  <a:lnTo>
                    <a:pt x="281" y="197"/>
                  </a:lnTo>
                  <a:lnTo>
                    <a:pt x="271" y="172"/>
                  </a:lnTo>
                  <a:lnTo>
                    <a:pt x="265" y="144"/>
                  </a:lnTo>
                  <a:lnTo>
                    <a:pt x="260" y="116"/>
                  </a:lnTo>
                  <a:lnTo>
                    <a:pt x="258" y="89"/>
                  </a:lnTo>
                  <a:lnTo>
                    <a:pt x="248" y="88"/>
                  </a:lnTo>
                  <a:lnTo>
                    <a:pt x="237" y="84"/>
                  </a:lnTo>
                  <a:lnTo>
                    <a:pt x="224" y="76"/>
                  </a:lnTo>
                  <a:lnTo>
                    <a:pt x="210" y="67"/>
                  </a:lnTo>
                  <a:lnTo>
                    <a:pt x="198" y="54"/>
                  </a:lnTo>
                  <a:lnTo>
                    <a:pt x="186" y="40"/>
                  </a:lnTo>
                  <a:lnTo>
                    <a:pt x="177" y="25"/>
                  </a:lnTo>
                  <a:lnTo>
                    <a:pt x="170" y="8"/>
                  </a:lnTo>
                  <a:lnTo>
                    <a:pt x="159" y="15"/>
                  </a:lnTo>
                  <a:lnTo>
                    <a:pt x="144" y="22"/>
                  </a:lnTo>
                  <a:lnTo>
                    <a:pt x="125" y="26"/>
                  </a:lnTo>
                  <a:lnTo>
                    <a:pt x="105" y="30"/>
                  </a:lnTo>
                  <a:lnTo>
                    <a:pt x="82" y="29"/>
                  </a:lnTo>
                  <a:lnTo>
                    <a:pt x="56" y="24"/>
                  </a:lnTo>
                  <a:lnTo>
                    <a:pt x="30" y="15"/>
                  </a:lnTo>
                  <a:lnTo>
                    <a:pt x="2" y="0"/>
                  </a:lnTo>
                  <a:lnTo>
                    <a:pt x="9" y="11"/>
                  </a:lnTo>
                  <a:lnTo>
                    <a:pt x="16" y="25"/>
                  </a:lnTo>
                  <a:lnTo>
                    <a:pt x="22" y="40"/>
                  </a:lnTo>
                  <a:lnTo>
                    <a:pt x="25" y="59"/>
                  </a:lnTo>
                  <a:lnTo>
                    <a:pt x="26" y="78"/>
                  </a:lnTo>
                  <a:lnTo>
                    <a:pt x="23" y="100"/>
                  </a:lnTo>
                  <a:lnTo>
                    <a:pt x="15" y="124"/>
                  </a:lnTo>
                  <a:lnTo>
                    <a:pt x="0" y="151"/>
                  </a:lnTo>
                  <a:lnTo>
                    <a:pt x="17" y="157"/>
                  </a:lnTo>
                  <a:lnTo>
                    <a:pt x="33" y="164"/>
                  </a:lnTo>
                  <a:lnTo>
                    <a:pt x="49" y="173"/>
                  </a:lnTo>
                  <a:lnTo>
                    <a:pt x="63" y="185"/>
                  </a:lnTo>
                  <a:lnTo>
                    <a:pt x="75" y="199"/>
                  </a:lnTo>
                  <a:lnTo>
                    <a:pt x="83" y="218"/>
                  </a:lnTo>
                  <a:lnTo>
                    <a:pt x="87" y="240"/>
                  </a:lnTo>
                  <a:lnTo>
                    <a:pt x="85" y="265"/>
                  </a:lnTo>
                  <a:lnTo>
                    <a:pt x="94" y="264"/>
                  </a:lnTo>
                  <a:lnTo>
                    <a:pt x="105" y="263"/>
                  </a:lnTo>
                  <a:lnTo>
                    <a:pt x="115" y="263"/>
                  </a:lnTo>
                  <a:lnTo>
                    <a:pt x="125" y="265"/>
                  </a:lnTo>
                  <a:lnTo>
                    <a:pt x="136" y="268"/>
                  </a:lnTo>
                  <a:lnTo>
                    <a:pt x="147" y="273"/>
                  </a:lnTo>
                  <a:lnTo>
                    <a:pt x="159" y="281"/>
                  </a:lnTo>
                  <a:lnTo>
                    <a:pt x="171" y="291"/>
                  </a:lnTo>
                  <a:close/>
                </a:path>
              </a:pathLst>
            </a:custGeom>
            <a:solidFill>
              <a:srgbClr val="49AF00"/>
            </a:solidFill>
            <a:ln w="9525">
              <a:noFill/>
              <a:round/>
              <a:headEnd/>
              <a:tailEnd/>
            </a:ln>
          </p:spPr>
          <p:txBody>
            <a:bodyPr/>
            <a:lstStyle/>
            <a:p>
              <a:endParaRPr lang="en-US"/>
            </a:p>
          </p:txBody>
        </p:sp>
        <p:sp>
          <p:nvSpPr>
            <p:cNvPr id="5437" name="Freeform 317"/>
            <p:cNvSpPr>
              <a:spLocks/>
            </p:cNvSpPr>
            <p:nvPr/>
          </p:nvSpPr>
          <p:spPr bwMode="auto">
            <a:xfrm>
              <a:off x="2506" y="1091"/>
              <a:ext cx="174" cy="184"/>
            </a:xfrm>
            <a:custGeom>
              <a:avLst/>
              <a:gdLst/>
              <a:ahLst/>
              <a:cxnLst>
                <a:cxn ang="0">
                  <a:pos x="51" y="174"/>
                </a:cxn>
                <a:cxn ang="0">
                  <a:pos x="65" y="176"/>
                </a:cxn>
                <a:cxn ang="0">
                  <a:pos x="87" y="177"/>
                </a:cxn>
                <a:cxn ang="0">
                  <a:pos x="112" y="175"/>
                </a:cxn>
                <a:cxn ang="0">
                  <a:pos x="141" y="169"/>
                </a:cxn>
                <a:cxn ang="0">
                  <a:pos x="170" y="158"/>
                </a:cxn>
                <a:cxn ang="0">
                  <a:pos x="199" y="138"/>
                </a:cxn>
                <a:cxn ang="0">
                  <a:pos x="224" y="108"/>
                </a:cxn>
                <a:cxn ang="0">
                  <a:pos x="242" y="71"/>
                </a:cxn>
                <a:cxn ang="0">
                  <a:pos x="256" y="42"/>
                </a:cxn>
                <a:cxn ang="0">
                  <a:pos x="269" y="22"/>
                </a:cxn>
                <a:cxn ang="0">
                  <a:pos x="281" y="11"/>
                </a:cxn>
                <a:cxn ang="0">
                  <a:pos x="298" y="9"/>
                </a:cxn>
                <a:cxn ang="0">
                  <a:pos x="315" y="7"/>
                </a:cxn>
                <a:cxn ang="0">
                  <a:pos x="330" y="4"/>
                </a:cxn>
                <a:cxn ang="0">
                  <a:pos x="344" y="1"/>
                </a:cxn>
                <a:cxn ang="0">
                  <a:pos x="348" y="1"/>
                </a:cxn>
                <a:cxn ang="0">
                  <a:pos x="349" y="4"/>
                </a:cxn>
                <a:cxn ang="0">
                  <a:pos x="321" y="16"/>
                </a:cxn>
                <a:cxn ang="0">
                  <a:pos x="283" y="52"/>
                </a:cxn>
                <a:cxn ang="0">
                  <a:pos x="262" y="98"/>
                </a:cxn>
                <a:cxn ang="0">
                  <a:pos x="254" y="139"/>
                </a:cxn>
                <a:cxn ang="0">
                  <a:pos x="251" y="167"/>
                </a:cxn>
                <a:cxn ang="0">
                  <a:pos x="255" y="200"/>
                </a:cxn>
                <a:cxn ang="0">
                  <a:pos x="248" y="220"/>
                </a:cxn>
                <a:cxn ang="0">
                  <a:pos x="222" y="234"/>
                </a:cxn>
                <a:cxn ang="0">
                  <a:pos x="196" y="260"/>
                </a:cxn>
                <a:cxn ang="0">
                  <a:pos x="184" y="294"/>
                </a:cxn>
                <a:cxn ang="0">
                  <a:pos x="172" y="312"/>
                </a:cxn>
                <a:cxn ang="0">
                  <a:pos x="134" y="319"/>
                </a:cxn>
                <a:cxn ang="0">
                  <a:pos x="93" y="335"/>
                </a:cxn>
                <a:cxn ang="0">
                  <a:pos x="58" y="356"/>
                </a:cxn>
                <a:cxn ang="0">
                  <a:pos x="49" y="351"/>
                </a:cxn>
                <a:cxn ang="0">
                  <a:pos x="47" y="314"/>
                </a:cxn>
                <a:cxn ang="0">
                  <a:pos x="35" y="275"/>
                </a:cxn>
                <a:cxn ang="0">
                  <a:pos x="14" y="242"/>
                </a:cxn>
                <a:cxn ang="0">
                  <a:pos x="11" y="230"/>
                </a:cxn>
                <a:cxn ang="0">
                  <a:pos x="32" y="223"/>
                </a:cxn>
                <a:cxn ang="0">
                  <a:pos x="48" y="211"/>
                </a:cxn>
                <a:cxn ang="0">
                  <a:pos x="51" y="188"/>
                </a:cxn>
              </a:cxnLst>
              <a:rect l="0" t="0" r="r" b="b"/>
              <a:pathLst>
                <a:path w="349" h="367">
                  <a:moveTo>
                    <a:pt x="47" y="174"/>
                  </a:moveTo>
                  <a:lnTo>
                    <a:pt x="51" y="174"/>
                  </a:lnTo>
                  <a:lnTo>
                    <a:pt x="57" y="175"/>
                  </a:lnTo>
                  <a:lnTo>
                    <a:pt x="65" y="176"/>
                  </a:lnTo>
                  <a:lnTo>
                    <a:pt x="75" y="176"/>
                  </a:lnTo>
                  <a:lnTo>
                    <a:pt x="87" y="177"/>
                  </a:lnTo>
                  <a:lnTo>
                    <a:pt x="98" y="176"/>
                  </a:lnTo>
                  <a:lnTo>
                    <a:pt x="112" y="175"/>
                  </a:lnTo>
                  <a:lnTo>
                    <a:pt x="126" y="173"/>
                  </a:lnTo>
                  <a:lnTo>
                    <a:pt x="141" y="169"/>
                  </a:lnTo>
                  <a:lnTo>
                    <a:pt x="155" y="164"/>
                  </a:lnTo>
                  <a:lnTo>
                    <a:pt x="170" y="158"/>
                  </a:lnTo>
                  <a:lnTo>
                    <a:pt x="185" y="148"/>
                  </a:lnTo>
                  <a:lnTo>
                    <a:pt x="199" y="138"/>
                  </a:lnTo>
                  <a:lnTo>
                    <a:pt x="211" y="124"/>
                  </a:lnTo>
                  <a:lnTo>
                    <a:pt x="224" y="108"/>
                  </a:lnTo>
                  <a:lnTo>
                    <a:pt x="234" y="88"/>
                  </a:lnTo>
                  <a:lnTo>
                    <a:pt x="242" y="71"/>
                  </a:lnTo>
                  <a:lnTo>
                    <a:pt x="250" y="56"/>
                  </a:lnTo>
                  <a:lnTo>
                    <a:pt x="256" y="42"/>
                  </a:lnTo>
                  <a:lnTo>
                    <a:pt x="263" y="31"/>
                  </a:lnTo>
                  <a:lnTo>
                    <a:pt x="269" y="22"/>
                  </a:lnTo>
                  <a:lnTo>
                    <a:pt x="274" y="15"/>
                  </a:lnTo>
                  <a:lnTo>
                    <a:pt x="281" y="11"/>
                  </a:lnTo>
                  <a:lnTo>
                    <a:pt x="289" y="9"/>
                  </a:lnTo>
                  <a:lnTo>
                    <a:pt x="298" y="9"/>
                  </a:lnTo>
                  <a:lnTo>
                    <a:pt x="307" y="8"/>
                  </a:lnTo>
                  <a:lnTo>
                    <a:pt x="315" y="7"/>
                  </a:lnTo>
                  <a:lnTo>
                    <a:pt x="323" y="5"/>
                  </a:lnTo>
                  <a:lnTo>
                    <a:pt x="330" y="4"/>
                  </a:lnTo>
                  <a:lnTo>
                    <a:pt x="337" y="3"/>
                  </a:lnTo>
                  <a:lnTo>
                    <a:pt x="344" y="1"/>
                  </a:lnTo>
                  <a:lnTo>
                    <a:pt x="348" y="0"/>
                  </a:lnTo>
                  <a:lnTo>
                    <a:pt x="348" y="1"/>
                  </a:lnTo>
                  <a:lnTo>
                    <a:pt x="348" y="3"/>
                  </a:lnTo>
                  <a:lnTo>
                    <a:pt x="349" y="4"/>
                  </a:lnTo>
                  <a:lnTo>
                    <a:pt x="349" y="7"/>
                  </a:lnTo>
                  <a:lnTo>
                    <a:pt x="321" y="16"/>
                  </a:lnTo>
                  <a:lnTo>
                    <a:pt x="299" y="32"/>
                  </a:lnTo>
                  <a:lnTo>
                    <a:pt x="283" y="52"/>
                  </a:lnTo>
                  <a:lnTo>
                    <a:pt x="270" y="75"/>
                  </a:lnTo>
                  <a:lnTo>
                    <a:pt x="262" y="98"/>
                  </a:lnTo>
                  <a:lnTo>
                    <a:pt x="257" y="120"/>
                  </a:lnTo>
                  <a:lnTo>
                    <a:pt x="254" y="139"/>
                  </a:lnTo>
                  <a:lnTo>
                    <a:pt x="253" y="154"/>
                  </a:lnTo>
                  <a:lnTo>
                    <a:pt x="251" y="167"/>
                  </a:lnTo>
                  <a:lnTo>
                    <a:pt x="253" y="182"/>
                  </a:lnTo>
                  <a:lnTo>
                    <a:pt x="255" y="200"/>
                  </a:lnTo>
                  <a:lnTo>
                    <a:pt x="258" y="219"/>
                  </a:lnTo>
                  <a:lnTo>
                    <a:pt x="248" y="220"/>
                  </a:lnTo>
                  <a:lnTo>
                    <a:pt x="235" y="226"/>
                  </a:lnTo>
                  <a:lnTo>
                    <a:pt x="222" y="234"/>
                  </a:lnTo>
                  <a:lnTo>
                    <a:pt x="208" y="246"/>
                  </a:lnTo>
                  <a:lnTo>
                    <a:pt x="196" y="260"/>
                  </a:lnTo>
                  <a:lnTo>
                    <a:pt x="188" y="276"/>
                  </a:lnTo>
                  <a:lnTo>
                    <a:pt x="184" y="294"/>
                  </a:lnTo>
                  <a:lnTo>
                    <a:pt x="186" y="312"/>
                  </a:lnTo>
                  <a:lnTo>
                    <a:pt x="172" y="312"/>
                  </a:lnTo>
                  <a:lnTo>
                    <a:pt x="154" y="314"/>
                  </a:lnTo>
                  <a:lnTo>
                    <a:pt x="134" y="319"/>
                  </a:lnTo>
                  <a:lnTo>
                    <a:pt x="113" y="326"/>
                  </a:lnTo>
                  <a:lnTo>
                    <a:pt x="93" y="335"/>
                  </a:lnTo>
                  <a:lnTo>
                    <a:pt x="73" y="345"/>
                  </a:lnTo>
                  <a:lnTo>
                    <a:pt x="58" y="356"/>
                  </a:lnTo>
                  <a:lnTo>
                    <a:pt x="47" y="367"/>
                  </a:lnTo>
                  <a:lnTo>
                    <a:pt x="49" y="351"/>
                  </a:lnTo>
                  <a:lnTo>
                    <a:pt x="49" y="334"/>
                  </a:lnTo>
                  <a:lnTo>
                    <a:pt x="47" y="314"/>
                  </a:lnTo>
                  <a:lnTo>
                    <a:pt x="42" y="294"/>
                  </a:lnTo>
                  <a:lnTo>
                    <a:pt x="35" y="275"/>
                  </a:lnTo>
                  <a:lnTo>
                    <a:pt x="26" y="257"/>
                  </a:lnTo>
                  <a:lnTo>
                    <a:pt x="14" y="242"/>
                  </a:lnTo>
                  <a:lnTo>
                    <a:pt x="0" y="230"/>
                  </a:lnTo>
                  <a:lnTo>
                    <a:pt x="11" y="230"/>
                  </a:lnTo>
                  <a:lnTo>
                    <a:pt x="21" y="228"/>
                  </a:lnTo>
                  <a:lnTo>
                    <a:pt x="32" y="223"/>
                  </a:lnTo>
                  <a:lnTo>
                    <a:pt x="41" y="217"/>
                  </a:lnTo>
                  <a:lnTo>
                    <a:pt x="48" y="211"/>
                  </a:lnTo>
                  <a:lnTo>
                    <a:pt x="51" y="200"/>
                  </a:lnTo>
                  <a:lnTo>
                    <a:pt x="51" y="188"/>
                  </a:lnTo>
                  <a:lnTo>
                    <a:pt x="47" y="174"/>
                  </a:lnTo>
                  <a:close/>
                </a:path>
              </a:pathLst>
            </a:custGeom>
            <a:solidFill>
              <a:srgbClr val="49AF00"/>
            </a:solidFill>
            <a:ln w="9525">
              <a:noFill/>
              <a:round/>
              <a:headEnd/>
              <a:tailEnd/>
            </a:ln>
          </p:spPr>
          <p:txBody>
            <a:bodyPr/>
            <a:lstStyle/>
            <a:p>
              <a:endParaRPr lang="en-US"/>
            </a:p>
          </p:txBody>
        </p:sp>
        <p:sp>
          <p:nvSpPr>
            <p:cNvPr id="5438" name="Freeform 318"/>
            <p:cNvSpPr>
              <a:spLocks/>
            </p:cNvSpPr>
            <p:nvPr/>
          </p:nvSpPr>
          <p:spPr bwMode="auto">
            <a:xfrm>
              <a:off x="2617" y="1095"/>
              <a:ext cx="107" cy="186"/>
            </a:xfrm>
            <a:custGeom>
              <a:avLst/>
              <a:gdLst/>
              <a:ahLst/>
              <a:cxnLst>
                <a:cxn ang="0">
                  <a:pos x="128" y="4"/>
                </a:cxn>
                <a:cxn ang="0">
                  <a:pos x="139" y="18"/>
                </a:cxn>
                <a:cxn ang="0">
                  <a:pos x="159" y="19"/>
                </a:cxn>
                <a:cxn ang="0">
                  <a:pos x="169" y="26"/>
                </a:cxn>
                <a:cxn ang="0">
                  <a:pos x="164" y="36"/>
                </a:cxn>
                <a:cxn ang="0">
                  <a:pos x="152" y="47"/>
                </a:cxn>
                <a:cxn ang="0">
                  <a:pos x="140" y="49"/>
                </a:cxn>
                <a:cxn ang="0">
                  <a:pos x="129" y="48"/>
                </a:cxn>
                <a:cxn ang="0">
                  <a:pos x="120" y="50"/>
                </a:cxn>
                <a:cxn ang="0">
                  <a:pos x="113" y="56"/>
                </a:cxn>
                <a:cxn ang="0">
                  <a:pos x="107" y="63"/>
                </a:cxn>
                <a:cxn ang="0">
                  <a:pos x="105" y="71"/>
                </a:cxn>
                <a:cxn ang="0">
                  <a:pos x="105" y="78"/>
                </a:cxn>
                <a:cxn ang="0">
                  <a:pos x="108" y="86"/>
                </a:cxn>
                <a:cxn ang="0">
                  <a:pos x="113" y="93"/>
                </a:cxn>
                <a:cxn ang="0">
                  <a:pos x="121" y="96"/>
                </a:cxn>
                <a:cxn ang="0">
                  <a:pos x="132" y="99"/>
                </a:cxn>
                <a:cxn ang="0">
                  <a:pos x="141" y="98"/>
                </a:cxn>
                <a:cxn ang="0">
                  <a:pos x="151" y="91"/>
                </a:cxn>
                <a:cxn ang="0">
                  <a:pos x="153" y="79"/>
                </a:cxn>
                <a:cxn ang="0">
                  <a:pos x="160" y="68"/>
                </a:cxn>
                <a:cxn ang="0">
                  <a:pos x="176" y="58"/>
                </a:cxn>
                <a:cxn ang="0">
                  <a:pos x="182" y="58"/>
                </a:cxn>
                <a:cxn ang="0">
                  <a:pos x="186" y="64"/>
                </a:cxn>
                <a:cxn ang="0">
                  <a:pos x="185" y="73"/>
                </a:cxn>
                <a:cxn ang="0">
                  <a:pos x="179" y="88"/>
                </a:cxn>
                <a:cxn ang="0">
                  <a:pos x="170" y="98"/>
                </a:cxn>
                <a:cxn ang="0">
                  <a:pos x="159" y="109"/>
                </a:cxn>
                <a:cxn ang="0">
                  <a:pos x="155" y="118"/>
                </a:cxn>
                <a:cxn ang="0">
                  <a:pos x="155" y="123"/>
                </a:cxn>
                <a:cxn ang="0">
                  <a:pos x="158" y="131"/>
                </a:cxn>
                <a:cxn ang="0">
                  <a:pos x="168" y="141"/>
                </a:cxn>
                <a:cxn ang="0">
                  <a:pos x="181" y="147"/>
                </a:cxn>
                <a:cxn ang="0">
                  <a:pos x="190" y="147"/>
                </a:cxn>
                <a:cxn ang="0">
                  <a:pos x="198" y="144"/>
                </a:cxn>
                <a:cxn ang="0">
                  <a:pos x="205" y="140"/>
                </a:cxn>
                <a:cxn ang="0">
                  <a:pos x="212" y="156"/>
                </a:cxn>
                <a:cxn ang="0">
                  <a:pos x="212" y="193"/>
                </a:cxn>
                <a:cxn ang="0">
                  <a:pos x="198" y="229"/>
                </a:cxn>
                <a:cxn ang="0">
                  <a:pos x="175" y="263"/>
                </a:cxn>
                <a:cxn ang="0">
                  <a:pos x="145" y="296"/>
                </a:cxn>
                <a:cxn ang="0">
                  <a:pos x="110" y="322"/>
                </a:cxn>
                <a:cxn ang="0">
                  <a:pos x="76" y="344"/>
                </a:cxn>
                <a:cxn ang="0">
                  <a:pos x="44" y="359"/>
                </a:cxn>
                <a:cxn ang="0">
                  <a:pos x="25" y="365"/>
                </a:cxn>
                <a:cxn ang="0">
                  <a:pos x="14" y="369"/>
                </a:cxn>
                <a:cxn ang="0">
                  <a:pos x="2" y="373"/>
                </a:cxn>
                <a:cxn ang="0">
                  <a:pos x="0" y="371"/>
                </a:cxn>
                <a:cxn ang="0">
                  <a:pos x="11" y="359"/>
                </a:cxn>
                <a:cxn ang="0">
                  <a:pos x="25" y="341"/>
                </a:cxn>
                <a:cxn ang="0">
                  <a:pos x="37" y="320"/>
                </a:cxn>
                <a:cxn ang="0">
                  <a:pos x="44" y="298"/>
                </a:cxn>
                <a:cxn ang="0">
                  <a:pos x="45" y="272"/>
                </a:cxn>
                <a:cxn ang="0">
                  <a:pos x="39" y="234"/>
                </a:cxn>
                <a:cxn ang="0">
                  <a:pos x="31" y="193"/>
                </a:cxn>
                <a:cxn ang="0">
                  <a:pos x="27" y="160"/>
                </a:cxn>
                <a:cxn ang="0">
                  <a:pos x="30" y="132"/>
                </a:cxn>
                <a:cxn ang="0">
                  <a:pos x="38" y="91"/>
                </a:cxn>
                <a:cxn ang="0">
                  <a:pos x="59" y="45"/>
                </a:cxn>
                <a:cxn ang="0">
                  <a:pos x="97" y="9"/>
                </a:cxn>
              </a:cxnLst>
              <a:rect l="0" t="0" r="r" b="b"/>
              <a:pathLst>
                <a:path w="213" h="373">
                  <a:moveTo>
                    <a:pt x="125" y="0"/>
                  </a:moveTo>
                  <a:lnTo>
                    <a:pt x="128" y="4"/>
                  </a:lnTo>
                  <a:lnTo>
                    <a:pt x="132" y="12"/>
                  </a:lnTo>
                  <a:lnTo>
                    <a:pt x="139" y="18"/>
                  </a:lnTo>
                  <a:lnTo>
                    <a:pt x="152" y="19"/>
                  </a:lnTo>
                  <a:lnTo>
                    <a:pt x="159" y="19"/>
                  </a:lnTo>
                  <a:lnTo>
                    <a:pt x="164" y="22"/>
                  </a:lnTo>
                  <a:lnTo>
                    <a:pt x="169" y="26"/>
                  </a:lnTo>
                  <a:lnTo>
                    <a:pt x="171" y="31"/>
                  </a:lnTo>
                  <a:lnTo>
                    <a:pt x="164" y="36"/>
                  </a:lnTo>
                  <a:lnTo>
                    <a:pt x="159" y="42"/>
                  </a:lnTo>
                  <a:lnTo>
                    <a:pt x="152" y="47"/>
                  </a:lnTo>
                  <a:lnTo>
                    <a:pt x="147" y="50"/>
                  </a:lnTo>
                  <a:lnTo>
                    <a:pt x="140" y="49"/>
                  </a:lnTo>
                  <a:lnTo>
                    <a:pt x="135" y="48"/>
                  </a:lnTo>
                  <a:lnTo>
                    <a:pt x="129" y="48"/>
                  </a:lnTo>
                  <a:lnTo>
                    <a:pt x="124" y="49"/>
                  </a:lnTo>
                  <a:lnTo>
                    <a:pt x="120" y="50"/>
                  </a:lnTo>
                  <a:lnTo>
                    <a:pt x="116" y="53"/>
                  </a:lnTo>
                  <a:lnTo>
                    <a:pt x="113" y="56"/>
                  </a:lnTo>
                  <a:lnTo>
                    <a:pt x="109" y="60"/>
                  </a:lnTo>
                  <a:lnTo>
                    <a:pt x="107" y="63"/>
                  </a:lnTo>
                  <a:lnTo>
                    <a:pt x="106" y="66"/>
                  </a:lnTo>
                  <a:lnTo>
                    <a:pt x="105" y="71"/>
                  </a:lnTo>
                  <a:lnTo>
                    <a:pt x="105" y="75"/>
                  </a:lnTo>
                  <a:lnTo>
                    <a:pt x="105" y="78"/>
                  </a:lnTo>
                  <a:lnTo>
                    <a:pt x="106" y="81"/>
                  </a:lnTo>
                  <a:lnTo>
                    <a:pt x="108" y="86"/>
                  </a:lnTo>
                  <a:lnTo>
                    <a:pt x="109" y="89"/>
                  </a:lnTo>
                  <a:lnTo>
                    <a:pt x="113" y="93"/>
                  </a:lnTo>
                  <a:lnTo>
                    <a:pt x="116" y="95"/>
                  </a:lnTo>
                  <a:lnTo>
                    <a:pt x="121" y="96"/>
                  </a:lnTo>
                  <a:lnTo>
                    <a:pt x="126" y="98"/>
                  </a:lnTo>
                  <a:lnTo>
                    <a:pt x="132" y="99"/>
                  </a:lnTo>
                  <a:lnTo>
                    <a:pt x="137" y="98"/>
                  </a:lnTo>
                  <a:lnTo>
                    <a:pt x="141" y="98"/>
                  </a:lnTo>
                  <a:lnTo>
                    <a:pt x="146" y="95"/>
                  </a:lnTo>
                  <a:lnTo>
                    <a:pt x="151" y="91"/>
                  </a:lnTo>
                  <a:lnTo>
                    <a:pt x="153" y="85"/>
                  </a:lnTo>
                  <a:lnTo>
                    <a:pt x="153" y="79"/>
                  </a:lnTo>
                  <a:lnTo>
                    <a:pt x="153" y="75"/>
                  </a:lnTo>
                  <a:lnTo>
                    <a:pt x="160" y="68"/>
                  </a:lnTo>
                  <a:lnTo>
                    <a:pt x="168" y="63"/>
                  </a:lnTo>
                  <a:lnTo>
                    <a:pt x="176" y="58"/>
                  </a:lnTo>
                  <a:lnTo>
                    <a:pt x="179" y="56"/>
                  </a:lnTo>
                  <a:lnTo>
                    <a:pt x="182" y="58"/>
                  </a:lnTo>
                  <a:lnTo>
                    <a:pt x="184" y="62"/>
                  </a:lnTo>
                  <a:lnTo>
                    <a:pt x="186" y="64"/>
                  </a:lnTo>
                  <a:lnTo>
                    <a:pt x="190" y="66"/>
                  </a:lnTo>
                  <a:lnTo>
                    <a:pt x="185" y="73"/>
                  </a:lnTo>
                  <a:lnTo>
                    <a:pt x="182" y="80"/>
                  </a:lnTo>
                  <a:lnTo>
                    <a:pt x="179" y="88"/>
                  </a:lnTo>
                  <a:lnTo>
                    <a:pt x="177" y="93"/>
                  </a:lnTo>
                  <a:lnTo>
                    <a:pt x="170" y="98"/>
                  </a:lnTo>
                  <a:lnTo>
                    <a:pt x="163" y="102"/>
                  </a:lnTo>
                  <a:lnTo>
                    <a:pt x="159" y="109"/>
                  </a:lnTo>
                  <a:lnTo>
                    <a:pt x="156" y="116"/>
                  </a:lnTo>
                  <a:lnTo>
                    <a:pt x="155" y="118"/>
                  </a:lnTo>
                  <a:lnTo>
                    <a:pt x="155" y="121"/>
                  </a:lnTo>
                  <a:lnTo>
                    <a:pt x="155" y="123"/>
                  </a:lnTo>
                  <a:lnTo>
                    <a:pt x="155" y="125"/>
                  </a:lnTo>
                  <a:lnTo>
                    <a:pt x="158" y="131"/>
                  </a:lnTo>
                  <a:lnTo>
                    <a:pt x="162" y="137"/>
                  </a:lnTo>
                  <a:lnTo>
                    <a:pt x="168" y="141"/>
                  </a:lnTo>
                  <a:lnTo>
                    <a:pt x="176" y="146"/>
                  </a:lnTo>
                  <a:lnTo>
                    <a:pt x="181" y="147"/>
                  </a:lnTo>
                  <a:lnTo>
                    <a:pt x="185" y="147"/>
                  </a:lnTo>
                  <a:lnTo>
                    <a:pt x="190" y="147"/>
                  </a:lnTo>
                  <a:lnTo>
                    <a:pt x="193" y="146"/>
                  </a:lnTo>
                  <a:lnTo>
                    <a:pt x="198" y="144"/>
                  </a:lnTo>
                  <a:lnTo>
                    <a:pt x="201" y="141"/>
                  </a:lnTo>
                  <a:lnTo>
                    <a:pt x="205" y="140"/>
                  </a:lnTo>
                  <a:lnTo>
                    <a:pt x="207" y="138"/>
                  </a:lnTo>
                  <a:lnTo>
                    <a:pt x="212" y="156"/>
                  </a:lnTo>
                  <a:lnTo>
                    <a:pt x="213" y="175"/>
                  </a:lnTo>
                  <a:lnTo>
                    <a:pt x="212" y="193"/>
                  </a:lnTo>
                  <a:lnTo>
                    <a:pt x="206" y="212"/>
                  </a:lnTo>
                  <a:lnTo>
                    <a:pt x="198" y="229"/>
                  </a:lnTo>
                  <a:lnTo>
                    <a:pt x="188" y="247"/>
                  </a:lnTo>
                  <a:lnTo>
                    <a:pt x="175" y="263"/>
                  </a:lnTo>
                  <a:lnTo>
                    <a:pt x="160" y="280"/>
                  </a:lnTo>
                  <a:lnTo>
                    <a:pt x="145" y="296"/>
                  </a:lnTo>
                  <a:lnTo>
                    <a:pt x="128" y="310"/>
                  </a:lnTo>
                  <a:lnTo>
                    <a:pt x="110" y="322"/>
                  </a:lnTo>
                  <a:lnTo>
                    <a:pt x="93" y="334"/>
                  </a:lnTo>
                  <a:lnTo>
                    <a:pt x="76" y="344"/>
                  </a:lnTo>
                  <a:lnTo>
                    <a:pt x="60" y="352"/>
                  </a:lnTo>
                  <a:lnTo>
                    <a:pt x="44" y="359"/>
                  </a:lnTo>
                  <a:lnTo>
                    <a:pt x="29" y="364"/>
                  </a:lnTo>
                  <a:lnTo>
                    <a:pt x="25" y="365"/>
                  </a:lnTo>
                  <a:lnTo>
                    <a:pt x="19" y="367"/>
                  </a:lnTo>
                  <a:lnTo>
                    <a:pt x="14" y="369"/>
                  </a:lnTo>
                  <a:lnTo>
                    <a:pt x="7" y="372"/>
                  </a:lnTo>
                  <a:lnTo>
                    <a:pt x="2" y="373"/>
                  </a:lnTo>
                  <a:lnTo>
                    <a:pt x="0" y="373"/>
                  </a:lnTo>
                  <a:lnTo>
                    <a:pt x="0" y="371"/>
                  </a:lnTo>
                  <a:lnTo>
                    <a:pt x="4" y="366"/>
                  </a:lnTo>
                  <a:lnTo>
                    <a:pt x="11" y="359"/>
                  </a:lnTo>
                  <a:lnTo>
                    <a:pt x="18" y="350"/>
                  </a:lnTo>
                  <a:lnTo>
                    <a:pt x="25" y="341"/>
                  </a:lnTo>
                  <a:lnTo>
                    <a:pt x="31" y="330"/>
                  </a:lnTo>
                  <a:lnTo>
                    <a:pt x="37" y="320"/>
                  </a:lnTo>
                  <a:lnTo>
                    <a:pt x="40" y="308"/>
                  </a:lnTo>
                  <a:lnTo>
                    <a:pt x="44" y="298"/>
                  </a:lnTo>
                  <a:lnTo>
                    <a:pt x="45" y="287"/>
                  </a:lnTo>
                  <a:lnTo>
                    <a:pt x="45" y="272"/>
                  </a:lnTo>
                  <a:lnTo>
                    <a:pt x="42" y="254"/>
                  </a:lnTo>
                  <a:lnTo>
                    <a:pt x="39" y="234"/>
                  </a:lnTo>
                  <a:lnTo>
                    <a:pt x="34" y="212"/>
                  </a:lnTo>
                  <a:lnTo>
                    <a:pt x="31" y="193"/>
                  </a:lnTo>
                  <a:lnTo>
                    <a:pt x="29" y="175"/>
                  </a:lnTo>
                  <a:lnTo>
                    <a:pt x="27" y="160"/>
                  </a:lnTo>
                  <a:lnTo>
                    <a:pt x="29" y="147"/>
                  </a:lnTo>
                  <a:lnTo>
                    <a:pt x="30" y="132"/>
                  </a:lnTo>
                  <a:lnTo>
                    <a:pt x="33" y="113"/>
                  </a:lnTo>
                  <a:lnTo>
                    <a:pt x="38" y="91"/>
                  </a:lnTo>
                  <a:lnTo>
                    <a:pt x="46" y="68"/>
                  </a:lnTo>
                  <a:lnTo>
                    <a:pt x="59" y="45"/>
                  </a:lnTo>
                  <a:lnTo>
                    <a:pt x="75" y="25"/>
                  </a:lnTo>
                  <a:lnTo>
                    <a:pt x="97" y="9"/>
                  </a:lnTo>
                  <a:lnTo>
                    <a:pt x="125" y="0"/>
                  </a:lnTo>
                  <a:close/>
                </a:path>
              </a:pathLst>
            </a:custGeom>
            <a:solidFill>
              <a:srgbClr val="FF1933"/>
            </a:solidFill>
            <a:ln w="9525">
              <a:noFill/>
              <a:round/>
              <a:headEnd/>
              <a:tailEnd/>
            </a:ln>
          </p:spPr>
          <p:txBody>
            <a:bodyPr/>
            <a:lstStyle/>
            <a:p>
              <a:endParaRPr lang="en-US"/>
            </a:p>
          </p:txBody>
        </p:sp>
        <p:sp>
          <p:nvSpPr>
            <p:cNvPr id="5439" name="Freeform 319"/>
            <p:cNvSpPr>
              <a:spLocks/>
            </p:cNvSpPr>
            <p:nvPr/>
          </p:nvSpPr>
          <p:spPr bwMode="auto">
            <a:xfrm>
              <a:off x="2411" y="870"/>
              <a:ext cx="478" cy="310"/>
            </a:xfrm>
            <a:custGeom>
              <a:avLst/>
              <a:gdLst/>
              <a:ahLst/>
              <a:cxnLst>
                <a:cxn ang="0">
                  <a:pos x="523" y="165"/>
                </a:cxn>
                <a:cxn ang="0">
                  <a:pos x="564" y="79"/>
                </a:cxn>
                <a:cxn ang="0">
                  <a:pos x="602" y="26"/>
                </a:cxn>
                <a:cxn ang="0">
                  <a:pos x="622" y="38"/>
                </a:cxn>
                <a:cxn ang="0">
                  <a:pos x="667" y="115"/>
                </a:cxn>
                <a:cxn ang="0">
                  <a:pos x="710" y="201"/>
                </a:cxn>
                <a:cxn ang="0">
                  <a:pos x="684" y="315"/>
                </a:cxn>
                <a:cxn ang="0">
                  <a:pos x="631" y="378"/>
                </a:cxn>
                <a:cxn ang="0">
                  <a:pos x="619" y="424"/>
                </a:cxn>
                <a:cxn ang="0">
                  <a:pos x="646" y="382"/>
                </a:cxn>
                <a:cxn ang="0">
                  <a:pos x="705" y="310"/>
                </a:cxn>
                <a:cxn ang="0">
                  <a:pos x="815" y="276"/>
                </a:cxn>
                <a:cxn ang="0">
                  <a:pos x="858" y="286"/>
                </a:cxn>
                <a:cxn ang="0">
                  <a:pos x="914" y="319"/>
                </a:cxn>
                <a:cxn ang="0">
                  <a:pos x="937" y="348"/>
                </a:cxn>
                <a:cxn ang="0">
                  <a:pos x="874" y="372"/>
                </a:cxn>
                <a:cxn ang="0">
                  <a:pos x="802" y="447"/>
                </a:cxn>
                <a:cxn ang="0">
                  <a:pos x="705" y="460"/>
                </a:cxn>
                <a:cxn ang="0">
                  <a:pos x="679" y="455"/>
                </a:cxn>
                <a:cxn ang="0">
                  <a:pos x="656" y="461"/>
                </a:cxn>
                <a:cxn ang="0">
                  <a:pos x="677" y="425"/>
                </a:cxn>
                <a:cxn ang="0">
                  <a:pos x="674" y="415"/>
                </a:cxn>
                <a:cxn ang="0">
                  <a:pos x="651" y="409"/>
                </a:cxn>
                <a:cxn ang="0">
                  <a:pos x="630" y="445"/>
                </a:cxn>
                <a:cxn ang="0">
                  <a:pos x="629" y="463"/>
                </a:cxn>
                <a:cxn ang="0">
                  <a:pos x="622" y="440"/>
                </a:cxn>
                <a:cxn ang="0">
                  <a:pos x="583" y="427"/>
                </a:cxn>
                <a:cxn ang="0">
                  <a:pos x="545" y="432"/>
                </a:cxn>
                <a:cxn ang="0">
                  <a:pos x="513" y="448"/>
                </a:cxn>
                <a:cxn ang="0">
                  <a:pos x="471" y="454"/>
                </a:cxn>
                <a:cxn ang="0">
                  <a:pos x="440" y="499"/>
                </a:cxn>
                <a:cxn ang="0">
                  <a:pos x="389" y="581"/>
                </a:cxn>
                <a:cxn ang="0">
                  <a:pos x="316" y="616"/>
                </a:cxn>
                <a:cxn ang="0">
                  <a:pos x="255" y="619"/>
                </a:cxn>
                <a:cxn ang="0">
                  <a:pos x="218" y="613"/>
                </a:cxn>
                <a:cxn ang="0">
                  <a:pos x="146" y="586"/>
                </a:cxn>
                <a:cxn ang="0">
                  <a:pos x="73" y="553"/>
                </a:cxn>
                <a:cxn ang="0">
                  <a:pos x="0" y="545"/>
                </a:cxn>
                <a:cxn ang="0">
                  <a:pos x="51" y="490"/>
                </a:cxn>
                <a:cxn ang="0">
                  <a:pos x="169" y="387"/>
                </a:cxn>
                <a:cxn ang="0">
                  <a:pos x="258" y="365"/>
                </a:cxn>
                <a:cxn ang="0">
                  <a:pos x="352" y="361"/>
                </a:cxn>
                <a:cxn ang="0">
                  <a:pos x="436" y="398"/>
                </a:cxn>
                <a:cxn ang="0">
                  <a:pos x="473" y="425"/>
                </a:cxn>
                <a:cxn ang="0">
                  <a:pos x="507" y="433"/>
                </a:cxn>
                <a:cxn ang="0">
                  <a:pos x="542" y="423"/>
                </a:cxn>
                <a:cxn ang="0">
                  <a:pos x="528" y="408"/>
                </a:cxn>
                <a:cxn ang="0">
                  <a:pos x="483" y="409"/>
                </a:cxn>
                <a:cxn ang="0">
                  <a:pos x="433" y="404"/>
                </a:cxn>
                <a:cxn ang="0">
                  <a:pos x="340" y="349"/>
                </a:cxn>
                <a:cxn ang="0">
                  <a:pos x="283" y="233"/>
                </a:cxn>
                <a:cxn ang="0">
                  <a:pos x="280" y="125"/>
                </a:cxn>
                <a:cxn ang="0">
                  <a:pos x="347" y="159"/>
                </a:cxn>
                <a:cxn ang="0">
                  <a:pos x="443" y="194"/>
                </a:cxn>
                <a:cxn ang="0">
                  <a:pos x="508" y="231"/>
                </a:cxn>
                <a:cxn ang="0">
                  <a:pos x="544" y="330"/>
                </a:cxn>
                <a:cxn ang="0">
                  <a:pos x="555" y="394"/>
                </a:cxn>
                <a:cxn ang="0">
                  <a:pos x="591" y="421"/>
                </a:cxn>
                <a:cxn ang="0">
                  <a:pos x="605" y="406"/>
                </a:cxn>
                <a:cxn ang="0">
                  <a:pos x="577" y="362"/>
                </a:cxn>
                <a:cxn ang="0">
                  <a:pos x="521" y="259"/>
                </a:cxn>
              </a:cxnLst>
              <a:rect l="0" t="0" r="r" b="b"/>
              <a:pathLst>
                <a:path w="957" h="620">
                  <a:moveTo>
                    <a:pt x="521" y="259"/>
                  </a:moveTo>
                  <a:lnTo>
                    <a:pt x="519" y="236"/>
                  </a:lnTo>
                  <a:lnTo>
                    <a:pt x="517" y="212"/>
                  </a:lnTo>
                  <a:lnTo>
                    <a:pt x="520" y="189"/>
                  </a:lnTo>
                  <a:lnTo>
                    <a:pt x="523" y="165"/>
                  </a:lnTo>
                  <a:lnTo>
                    <a:pt x="528" y="143"/>
                  </a:lnTo>
                  <a:lnTo>
                    <a:pt x="535" y="124"/>
                  </a:lnTo>
                  <a:lnTo>
                    <a:pt x="544" y="105"/>
                  </a:lnTo>
                  <a:lnTo>
                    <a:pt x="553" y="91"/>
                  </a:lnTo>
                  <a:lnTo>
                    <a:pt x="564" y="79"/>
                  </a:lnTo>
                  <a:lnTo>
                    <a:pt x="573" y="67"/>
                  </a:lnTo>
                  <a:lnTo>
                    <a:pt x="581" y="57"/>
                  </a:lnTo>
                  <a:lnTo>
                    <a:pt x="588" y="46"/>
                  </a:lnTo>
                  <a:lnTo>
                    <a:pt x="595" y="36"/>
                  </a:lnTo>
                  <a:lnTo>
                    <a:pt x="602" y="26"/>
                  </a:lnTo>
                  <a:lnTo>
                    <a:pt x="607" y="13"/>
                  </a:lnTo>
                  <a:lnTo>
                    <a:pt x="612" y="0"/>
                  </a:lnTo>
                  <a:lnTo>
                    <a:pt x="613" y="9"/>
                  </a:lnTo>
                  <a:lnTo>
                    <a:pt x="616" y="22"/>
                  </a:lnTo>
                  <a:lnTo>
                    <a:pt x="622" y="38"/>
                  </a:lnTo>
                  <a:lnTo>
                    <a:pt x="629" y="54"/>
                  </a:lnTo>
                  <a:lnTo>
                    <a:pt x="637" y="72"/>
                  </a:lnTo>
                  <a:lnTo>
                    <a:pt x="646" y="89"/>
                  </a:lnTo>
                  <a:lnTo>
                    <a:pt x="657" y="104"/>
                  </a:lnTo>
                  <a:lnTo>
                    <a:pt x="667" y="115"/>
                  </a:lnTo>
                  <a:lnTo>
                    <a:pt x="679" y="127"/>
                  </a:lnTo>
                  <a:lnTo>
                    <a:pt x="688" y="138"/>
                  </a:lnTo>
                  <a:lnTo>
                    <a:pt x="695" y="151"/>
                  </a:lnTo>
                  <a:lnTo>
                    <a:pt x="701" y="164"/>
                  </a:lnTo>
                  <a:lnTo>
                    <a:pt x="710" y="201"/>
                  </a:lnTo>
                  <a:lnTo>
                    <a:pt x="710" y="236"/>
                  </a:lnTo>
                  <a:lnTo>
                    <a:pt x="704" y="268"/>
                  </a:lnTo>
                  <a:lnTo>
                    <a:pt x="697" y="292"/>
                  </a:lnTo>
                  <a:lnTo>
                    <a:pt x="691" y="303"/>
                  </a:lnTo>
                  <a:lnTo>
                    <a:pt x="684" y="315"/>
                  </a:lnTo>
                  <a:lnTo>
                    <a:pt x="675" y="327"/>
                  </a:lnTo>
                  <a:lnTo>
                    <a:pt x="665" y="339"/>
                  </a:lnTo>
                  <a:lnTo>
                    <a:pt x="653" y="352"/>
                  </a:lnTo>
                  <a:lnTo>
                    <a:pt x="642" y="364"/>
                  </a:lnTo>
                  <a:lnTo>
                    <a:pt x="631" y="378"/>
                  </a:lnTo>
                  <a:lnTo>
                    <a:pt x="621" y="393"/>
                  </a:lnTo>
                  <a:lnTo>
                    <a:pt x="616" y="404"/>
                  </a:lnTo>
                  <a:lnTo>
                    <a:pt x="615" y="414"/>
                  </a:lnTo>
                  <a:lnTo>
                    <a:pt x="615" y="422"/>
                  </a:lnTo>
                  <a:lnTo>
                    <a:pt x="619" y="424"/>
                  </a:lnTo>
                  <a:lnTo>
                    <a:pt x="627" y="420"/>
                  </a:lnTo>
                  <a:lnTo>
                    <a:pt x="633" y="413"/>
                  </a:lnTo>
                  <a:lnTo>
                    <a:pt x="637" y="404"/>
                  </a:lnTo>
                  <a:lnTo>
                    <a:pt x="641" y="395"/>
                  </a:lnTo>
                  <a:lnTo>
                    <a:pt x="646" y="382"/>
                  </a:lnTo>
                  <a:lnTo>
                    <a:pt x="652" y="369"/>
                  </a:lnTo>
                  <a:lnTo>
                    <a:pt x="659" y="357"/>
                  </a:lnTo>
                  <a:lnTo>
                    <a:pt x="667" y="347"/>
                  </a:lnTo>
                  <a:lnTo>
                    <a:pt x="686" y="326"/>
                  </a:lnTo>
                  <a:lnTo>
                    <a:pt x="705" y="310"/>
                  </a:lnTo>
                  <a:lnTo>
                    <a:pt x="727" y="296"/>
                  </a:lnTo>
                  <a:lnTo>
                    <a:pt x="749" y="287"/>
                  </a:lnTo>
                  <a:lnTo>
                    <a:pt x="772" y="280"/>
                  </a:lnTo>
                  <a:lnTo>
                    <a:pt x="794" y="277"/>
                  </a:lnTo>
                  <a:lnTo>
                    <a:pt x="815" y="276"/>
                  </a:lnTo>
                  <a:lnTo>
                    <a:pt x="834" y="278"/>
                  </a:lnTo>
                  <a:lnTo>
                    <a:pt x="841" y="280"/>
                  </a:lnTo>
                  <a:lnTo>
                    <a:pt x="847" y="281"/>
                  </a:lnTo>
                  <a:lnTo>
                    <a:pt x="852" y="284"/>
                  </a:lnTo>
                  <a:lnTo>
                    <a:pt x="858" y="286"/>
                  </a:lnTo>
                  <a:lnTo>
                    <a:pt x="870" y="292"/>
                  </a:lnTo>
                  <a:lnTo>
                    <a:pt x="880" y="298"/>
                  </a:lnTo>
                  <a:lnTo>
                    <a:pt x="892" y="304"/>
                  </a:lnTo>
                  <a:lnTo>
                    <a:pt x="902" y="311"/>
                  </a:lnTo>
                  <a:lnTo>
                    <a:pt x="914" y="319"/>
                  </a:lnTo>
                  <a:lnTo>
                    <a:pt x="926" y="327"/>
                  </a:lnTo>
                  <a:lnTo>
                    <a:pt x="941" y="336"/>
                  </a:lnTo>
                  <a:lnTo>
                    <a:pt x="957" y="345"/>
                  </a:lnTo>
                  <a:lnTo>
                    <a:pt x="948" y="346"/>
                  </a:lnTo>
                  <a:lnTo>
                    <a:pt x="937" y="348"/>
                  </a:lnTo>
                  <a:lnTo>
                    <a:pt x="924" y="351"/>
                  </a:lnTo>
                  <a:lnTo>
                    <a:pt x="910" y="354"/>
                  </a:lnTo>
                  <a:lnTo>
                    <a:pt x="897" y="359"/>
                  </a:lnTo>
                  <a:lnTo>
                    <a:pt x="885" y="364"/>
                  </a:lnTo>
                  <a:lnTo>
                    <a:pt x="874" y="372"/>
                  </a:lnTo>
                  <a:lnTo>
                    <a:pt x="866" y="383"/>
                  </a:lnTo>
                  <a:lnTo>
                    <a:pt x="855" y="399"/>
                  </a:lnTo>
                  <a:lnTo>
                    <a:pt x="840" y="416"/>
                  </a:lnTo>
                  <a:lnTo>
                    <a:pt x="823" y="432"/>
                  </a:lnTo>
                  <a:lnTo>
                    <a:pt x="802" y="447"/>
                  </a:lnTo>
                  <a:lnTo>
                    <a:pt x="780" y="460"/>
                  </a:lnTo>
                  <a:lnTo>
                    <a:pt x="757" y="467"/>
                  </a:lnTo>
                  <a:lnTo>
                    <a:pt x="733" y="469"/>
                  </a:lnTo>
                  <a:lnTo>
                    <a:pt x="710" y="463"/>
                  </a:lnTo>
                  <a:lnTo>
                    <a:pt x="705" y="460"/>
                  </a:lnTo>
                  <a:lnTo>
                    <a:pt x="701" y="458"/>
                  </a:lnTo>
                  <a:lnTo>
                    <a:pt x="695" y="455"/>
                  </a:lnTo>
                  <a:lnTo>
                    <a:pt x="689" y="454"/>
                  </a:lnTo>
                  <a:lnTo>
                    <a:pt x="683" y="454"/>
                  </a:lnTo>
                  <a:lnTo>
                    <a:pt x="679" y="455"/>
                  </a:lnTo>
                  <a:lnTo>
                    <a:pt x="674" y="458"/>
                  </a:lnTo>
                  <a:lnTo>
                    <a:pt x="671" y="460"/>
                  </a:lnTo>
                  <a:lnTo>
                    <a:pt x="666" y="463"/>
                  </a:lnTo>
                  <a:lnTo>
                    <a:pt x="661" y="463"/>
                  </a:lnTo>
                  <a:lnTo>
                    <a:pt x="656" y="461"/>
                  </a:lnTo>
                  <a:lnTo>
                    <a:pt x="651" y="460"/>
                  </a:lnTo>
                  <a:lnTo>
                    <a:pt x="660" y="454"/>
                  </a:lnTo>
                  <a:lnTo>
                    <a:pt x="668" y="445"/>
                  </a:lnTo>
                  <a:lnTo>
                    <a:pt x="675" y="436"/>
                  </a:lnTo>
                  <a:lnTo>
                    <a:pt x="677" y="425"/>
                  </a:lnTo>
                  <a:lnTo>
                    <a:pt x="677" y="423"/>
                  </a:lnTo>
                  <a:lnTo>
                    <a:pt x="677" y="421"/>
                  </a:lnTo>
                  <a:lnTo>
                    <a:pt x="676" y="420"/>
                  </a:lnTo>
                  <a:lnTo>
                    <a:pt x="675" y="417"/>
                  </a:lnTo>
                  <a:lnTo>
                    <a:pt x="674" y="415"/>
                  </a:lnTo>
                  <a:lnTo>
                    <a:pt x="672" y="414"/>
                  </a:lnTo>
                  <a:lnTo>
                    <a:pt x="671" y="413"/>
                  </a:lnTo>
                  <a:lnTo>
                    <a:pt x="668" y="412"/>
                  </a:lnTo>
                  <a:lnTo>
                    <a:pt x="660" y="409"/>
                  </a:lnTo>
                  <a:lnTo>
                    <a:pt x="651" y="409"/>
                  </a:lnTo>
                  <a:lnTo>
                    <a:pt x="643" y="413"/>
                  </a:lnTo>
                  <a:lnTo>
                    <a:pt x="636" y="417"/>
                  </a:lnTo>
                  <a:lnTo>
                    <a:pt x="631" y="425"/>
                  </a:lnTo>
                  <a:lnTo>
                    <a:pt x="630" y="436"/>
                  </a:lnTo>
                  <a:lnTo>
                    <a:pt x="630" y="445"/>
                  </a:lnTo>
                  <a:lnTo>
                    <a:pt x="634" y="452"/>
                  </a:lnTo>
                  <a:lnTo>
                    <a:pt x="636" y="458"/>
                  </a:lnTo>
                  <a:lnTo>
                    <a:pt x="635" y="461"/>
                  </a:lnTo>
                  <a:lnTo>
                    <a:pt x="633" y="462"/>
                  </a:lnTo>
                  <a:lnTo>
                    <a:pt x="629" y="463"/>
                  </a:lnTo>
                  <a:lnTo>
                    <a:pt x="627" y="462"/>
                  </a:lnTo>
                  <a:lnTo>
                    <a:pt x="626" y="459"/>
                  </a:lnTo>
                  <a:lnTo>
                    <a:pt x="625" y="453"/>
                  </a:lnTo>
                  <a:lnTo>
                    <a:pt x="625" y="447"/>
                  </a:lnTo>
                  <a:lnTo>
                    <a:pt x="622" y="440"/>
                  </a:lnTo>
                  <a:lnTo>
                    <a:pt x="618" y="433"/>
                  </a:lnTo>
                  <a:lnTo>
                    <a:pt x="608" y="431"/>
                  </a:lnTo>
                  <a:lnTo>
                    <a:pt x="593" y="437"/>
                  </a:lnTo>
                  <a:lnTo>
                    <a:pt x="589" y="431"/>
                  </a:lnTo>
                  <a:lnTo>
                    <a:pt x="583" y="427"/>
                  </a:lnTo>
                  <a:lnTo>
                    <a:pt x="576" y="423"/>
                  </a:lnTo>
                  <a:lnTo>
                    <a:pt x="568" y="422"/>
                  </a:lnTo>
                  <a:lnTo>
                    <a:pt x="560" y="423"/>
                  </a:lnTo>
                  <a:lnTo>
                    <a:pt x="552" y="427"/>
                  </a:lnTo>
                  <a:lnTo>
                    <a:pt x="545" y="432"/>
                  </a:lnTo>
                  <a:lnTo>
                    <a:pt x="538" y="443"/>
                  </a:lnTo>
                  <a:lnTo>
                    <a:pt x="534" y="444"/>
                  </a:lnTo>
                  <a:lnTo>
                    <a:pt x="527" y="446"/>
                  </a:lnTo>
                  <a:lnTo>
                    <a:pt x="520" y="447"/>
                  </a:lnTo>
                  <a:lnTo>
                    <a:pt x="513" y="448"/>
                  </a:lnTo>
                  <a:lnTo>
                    <a:pt x="505" y="450"/>
                  </a:lnTo>
                  <a:lnTo>
                    <a:pt x="497" y="451"/>
                  </a:lnTo>
                  <a:lnTo>
                    <a:pt x="488" y="452"/>
                  </a:lnTo>
                  <a:lnTo>
                    <a:pt x="479" y="452"/>
                  </a:lnTo>
                  <a:lnTo>
                    <a:pt x="471" y="454"/>
                  </a:lnTo>
                  <a:lnTo>
                    <a:pt x="464" y="458"/>
                  </a:lnTo>
                  <a:lnTo>
                    <a:pt x="459" y="465"/>
                  </a:lnTo>
                  <a:lnTo>
                    <a:pt x="453" y="474"/>
                  </a:lnTo>
                  <a:lnTo>
                    <a:pt x="446" y="485"/>
                  </a:lnTo>
                  <a:lnTo>
                    <a:pt x="440" y="499"/>
                  </a:lnTo>
                  <a:lnTo>
                    <a:pt x="432" y="514"/>
                  </a:lnTo>
                  <a:lnTo>
                    <a:pt x="424" y="531"/>
                  </a:lnTo>
                  <a:lnTo>
                    <a:pt x="414" y="551"/>
                  </a:lnTo>
                  <a:lnTo>
                    <a:pt x="401" y="567"/>
                  </a:lnTo>
                  <a:lnTo>
                    <a:pt x="389" y="581"/>
                  </a:lnTo>
                  <a:lnTo>
                    <a:pt x="375" y="591"/>
                  </a:lnTo>
                  <a:lnTo>
                    <a:pt x="360" y="601"/>
                  </a:lnTo>
                  <a:lnTo>
                    <a:pt x="345" y="607"/>
                  </a:lnTo>
                  <a:lnTo>
                    <a:pt x="331" y="612"/>
                  </a:lnTo>
                  <a:lnTo>
                    <a:pt x="316" y="616"/>
                  </a:lnTo>
                  <a:lnTo>
                    <a:pt x="302" y="618"/>
                  </a:lnTo>
                  <a:lnTo>
                    <a:pt x="288" y="619"/>
                  </a:lnTo>
                  <a:lnTo>
                    <a:pt x="277" y="620"/>
                  </a:lnTo>
                  <a:lnTo>
                    <a:pt x="265" y="619"/>
                  </a:lnTo>
                  <a:lnTo>
                    <a:pt x="255" y="619"/>
                  </a:lnTo>
                  <a:lnTo>
                    <a:pt x="247" y="618"/>
                  </a:lnTo>
                  <a:lnTo>
                    <a:pt x="241" y="617"/>
                  </a:lnTo>
                  <a:lnTo>
                    <a:pt x="237" y="617"/>
                  </a:lnTo>
                  <a:lnTo>
                    <a:pt x="228" y="616"/>
                  </a:lnTo>
                  <a:lnTo>
                    <a:pt x="218" y="613"/>
                  </a:lnTo>
                  <a:lnTo>
                    <a:pt x="205" y="610"/>
                  </a:lnTo>
                  <a:lnTo>
                    <a:pt x="190" y="605"/>
                  </a:lnTo>
                  <a:lnTo>
                    <a:pt x="176" y="599"/>
                  </a:lnTo>
                  <a:lnTo>
                    <a:pt x="159" y="594"/>
                  </a:lnTo>
                  <a:lnTo>
                    <a:pt x="146" y="586"/>
                  </a:lnTo>
                  <a:lnTo>
                    <a:pt x="132" y="578"/>
                  </a:lnTo>
                  <a:lnTo>
                    <a:pt x="118" y="569"/>
                  </a:lnTo>
                  <a:lnTo>
                    <a:pt x="104" y="563"/>
                  </a:lnTo>
                  <a:lnTo>
                    <a:pt x="89" y="558"/>
                  </a:lnTo>
                  <a:lnTo>
                    <a:pt x="73" y="553"/>
                  </a:lnTo>
                  <a:lnTo>
                    <a:pt x="58" y="551"/>
                  </a:lnTo>
                  <a:lnTo>
                    <a:pt x="43" y="549"/>
                  </a:lnTo>
                  <a:lnTo>
                    <a:pt x="28" y="548"/>
                  </a:lnTo>
                  <a:lnTo>
                    <a:pt x="15" y="548"/>
                  </a:lnTo>
                  <a:lnTo>
                    <a:pt x="0" y="545"/>
                  </a:lnTo>
                  <a:lnTo>
                    <a:pt x="2" y="539"/>
                  </a:lnTo>
                  <a:lnTo>
                    <a:pt x="9" y="534"/>
                  </a:lnTo>
                  <a:lnTo>
                    <a:pt x="15" y="528"/>
                  </a:lnTo>
                  <a:lnTo>
                    <a:pt x="32" y="511"/>
                  </a:lnTo>
                  <a:lnTo>
                    <a:pt x="51" y="490"/>
                  </a:lnTo>
                  <a:lnTo>
                    <a:pt x="73" y="466"/>
                  </a:lnTo>
                  <a:lnTo>
                    <a:pt x="96" y="443"/>
                  </a:lnTo>
                  <a:lnTo>
                    <a:pt x="120" y="421"/>
                  </a:lnTo>
                  <a:lnTo>
                    <a:pt x="146" y="401"/>
                  </a:lnTo>
                  <a:lnTo>
                    <a:pt x="169" y="387"/>
                  </a:lnTo>
                  <a:lnTo>
                    <a:pt x="189" y="380"/>
                  </a:lnTo>
                  <a:lnTo>
                    <a:pt x="202" y="378"/>
                  </a:lnTo>
                  <a:lnTo>
                    <a:pt x="219" y="375"/>
                  </a:lnTo>
                  <a:lnTo>
                    <a:pt x="238" y="370"/>
                  </a:lnTo>
                  <a:lnTo>
                    <a:pt x="258" y="365"/>
                  </a:lnTo>
                  <a:lnTo>
                    <a:pt x="279" y="362"/>
                  </a:lnTo>
                  <a:lnTo>
                    <a:pt x="300" y="360"/>
                  </a:lnTo>
                  <a:lnTo>
                    <a:pt x="319" y="359"/>
                  </a:lnTo>
                  <a:lnTo>
                    <a:pt x="336" y="359"/>
                  </a:lnTo>
                  <a:lnTo>
                    <a:pt x="352" y="361"/>
                  </a:lnTo>
                  <a:lnTo>
                    <a:pt x="369" y="367"/>
                  </a:lnTo>
                  <a:lnTo>
                    <a:pt x="387" y="374"/>
                  </a:lnTo>
                  <a:lnTo>
                    <a:pt x="406" y="382"/>
                  </a:lnTo>
                  <a:lnTo>
                    <a:pt x="422" y="390"/>
                  </a:lnTo>
                  <a:lnTo>
                    <a:pt x="436" y="398"/>
                  </a:lnTo>
                  <a:lnTo>
                    <a:pt x="447" y="404"/>
                  </a:lnTo>
                  <a:lnTo>
                    <a:pt x="453" y="408"/>
                  </a:lnTo>
                  <a:lnTo>
                    <a:pt x="460" y="414"/>
                  </a:lnTo>
                  <a:lnTo>
                    <a:pt x="466" y="420"/>
                  </a:lnTo>
                  <a:lnTo>
                    <a:pt x="473" y="425"/>
                  </a:lnTo>
                  <a:lnTo>
                    <a:pt x="479" y="430"/>
                  </a:lnTo>
                  <a:lnTo>
                    <a:pt x="484" y="432"/>
                  </a:lnTo>
                  <a:lnTo>
                    <a:pt x="491" y="433"/>
                  </a:lnTo>
                  <a:lnTo>
                    <a:pt x="499" y="433"/>
                  </a:lnTo>
                  <a:lnTo>
                    <a:pt x="507" y="433"/>
                  </a:lnTo>
                  <a:lnTo>
                    <a:pt x="515" y="432"/>
                  </a:lnTo>
                  <a:lnTo>
                    <a:pt x="523" y="431"/>
                  </a:lnTo>
                  <a:lnTo>
                    <a:pt x="529" y="430"/>
                  </a:lnTo>
                  <a:lnTo>
                    <a:pt x="535" y="428"/>
                  </a:lnTo>
                  <a:lnTo>
                    <a:pt x="542" y="423"/>
                  </a:lnTo>
                  <a:lnTo>
                    <a:pt x="544" y="420"/>
                  </a:lnTo>
                  <a:lnTo>
                    <a:pt x="543" y="416"/>
                  </a:lnTo>
                  <a:lnTo>
                    <a:pt x="538" y="412"/>
                  </a:lnTo>
                  <a:lnTo>
                    <a:pt x="534" y="409"/>
                  </a:lnTo>
                  <a:lnTo>
                    <a:pt x="528" y="408"/>
                  </a:lnTo>
                  <a:lnTo>
                    <a:pt x="520" y="408"/>
                  </a:lnTo>
                  <a:lnTo>
                    <a:pt x="512" y="408"/>
                  </a:lnTo>
                  <a:lnTo>
                    <a:pt x="502" y="408"/>
                  </a:lnTo>
                  <a:lnTo>
                    <a:pt x="492" y="408"/>
                  </a:lnTo>
                  <a:lnTo>
                    <a:pt x="483" y="409"/>
                  </a:lnTo>
                  <a:lnTo>
                    <a:pt x="474" y="409"/>
                  </a:lnTo>
                  <a:lnTo>
                    <a:pt x="464" y="409"/>
                  </a:lnTo>
                  <a:lnTo>
                    <a:pt x="455" y="409"/>
                  </a:lnTo>
                  <a:lnTo>
                    <a:pt x="445" y="407"/>
                  </a:lnTo>
                  <a:lnTo>
                    <a:pt x="433" y="404"/>
                  </a:lnTo>
                  <a:lnTo>
                    <a:pt x="418" y="398"/>
                  </a:lnTo>
                  <a:lnTo>
                    <a:pt x="402" y="389"/>
                  </a:lnTo>
                  <a:lnTo>
                    <a:pt x="383" y="378"/>
                  </a:lnTo>
                  <a:lnTo>
                    <a:pt x="359" y="363"/>
                  </a:lnTo>
                  <a:lnTo>
                    <a:pt x="340" y="349"/>
                  </a:lnTo>
                  <a:lnTo>
                    <a:pt x="324" y="331"/>
                  </a:lnTo>
                  <a:lnTo>
                    <a:pt x="310" y="310"/>
                  </a:lnTo>
                  <a:lnTo>
                    <a:pt x="299" y="286"/>
                  </a:lnTo>
                  <a:lnTo>
                    <a:pt x="289" y="261"/>
                  </a:lnTo>
                  <a:lnTo>
                    <a:pt x="283" y="233"/>
                  </a:lnTo>
                  <a:lnTo>
                    <a:pt x="278" y="205"/>
                  </a:lnTo>
                  <a:lnTo>
                    <a:pt x="276" y="178"/>
                  </a:lnTo>
                  <a:lnTo>
                    <a:pt x="276" y="159"/>
                  </a:lnTo>
                  <a:lnTo>
                    <a:pt x="278" y="142"/>
                  </a:lnTo>
                  <a:lnTo>
                    <a:pt x="280" y="125"/>
                  </a:lnTo>
                  <a:lnTo>
                    <a:pt x="284" y="109"/>
                  </a:lnTo>
                  <a:lnTo>
                    <a:pt x="293" y="122"/>
                  </a:lnTo>
                  <a:lnTo>
                    <a:pt x="308" y="135"/>
                  </a:lnTo>
                  <a:lnTo>
                    <a:pt x="326" y="148"/>
                  </a:lnTo>
                  <a:lnTo>
                    <a:pt x="347" y="159"/>
                  </a:lnTo>
                  <a:lnTo>
                    <a:pt x="369" y="170"/>
                  </a:lnTo>
                  <a:lnTo>
                    <a:pt x="392" y="178"/>
                  </a:lnTo>
                  <a:lnTo>
                    <a:pt x="413" y="185"/>
                  </a:lnTo>
                  <a:lnTo>
                    <a:pt x="431" y="190"/>
                  </a:lnTo>
                  <a:lnTo>
                    <a:pt x="443" y="194"/>
                  </a:lnTo>
                  <a:lnTo>
                    <a:pt x="455" y="197"/>
                  </a:lnTo>
                  <a:lnTo>
                    <a:pt x="469" y="203"/>
                  </a:lnTo>
                  <a:lnTo>
                    <a:pt x="483" y="210"/>
                  </a:lnTo>
                  <a:lnTo>
                    <a:pt x="497" y="219"/>
                  </a:lnTo>
                  <a:lnTo>
                    <a:pt x="508" y="231"/>
                  </a:lnTo>
                  <a:lnTo>
                    <a:pt x="517" y="245"/>
                  </a:lnTo>
                  <a:lnTo>
                    <a:pt x="523" y="263"/>
                  </a:lnTo>
                  <a:lnTo>
                    <a:pt x="531" y="288"/>
                  </a:lnTo>
                  <a:lnTo>
                    <a:pt x="539" y="308"/>
                  </a:lnTo>
                  <a:lnTo>
                    <a:pt x="544" y="330"/>
                  </a:lnTo>
                  <a:lnTo>
                    <a:pt x="540" y="360"/>
                  </a:lnTo>
                  <a:lnTo>
                    <a:pt x="540" y="369"/>
                  </a:lnTo>
                  <a:lnTo>
                    <a:pt x="543" y="378"/>
                  </a:lnTo>
                  <a:lnTo>
                    <a:pt x="549" y="386"/>
                  </a:lnTo>
                  <a:lnTo>
                    <a:pt x="555" y="394"/>
                  </a:lnTo>
                  <a:lnTo>
                    <a:pt x="562" y="401"/>
                  </a:lnTo>
                  <a:lnTo>
                    <a:pt x="570" y="408"/>
                  </a:lnTo>
                  <a:lnTo>
                    <a:pt x="577" y="413"/>
                  </a:lnTo>
                  <a:lnTo>
                    <a:pt x="583" y="416"/>
                  </a:lnTo>
                  <a:lnTo>
                    <a:pt x="591" y="421"/>
                  </a:lnTo>
                  <a:lnTo>
                    <a:pt x="599" y="424"/>
                  </a:lnTo>
                  <a:lnTo>
                    <a:pt x="604" y="423"/>
                  </a:lnTo>
                  <a:lnTo>
                    <a:pt x="605" y="420"/>
                  </a:lnTo>
                  <a:lnTo>
                    <a:pt x="605" y="413"/>
                  </a:lnTo>
                  <a:lnTo>
                    <a:pt x="605" y="406"/>
                  </a:lnTo>
                  <a:lnTo>
                    <a:pt x="604" y="398"/>
                  </a:lnTo>
                  <a:lnTo>
                    <a:pt x="600" y="390"/>
                  </a:lnTo>
                  <a:lnTo>
                    <a:pt x="596" y="384"/>
                  </a:lnTo>
                  <a:lnTo>
                    <a:pt x="588" y="375"/>
                  </a:lnTo>
                  <a:lnTo>
                    <a:pt x="577" y="362"/>
                  </a:lnTo>
                  <a:lnTo>
                    <a:pt x="565" y="347"/>
                  </a:lnTo>
                  <a:lnTo>
                    <a:pt x="551" y="329"/>
                  </a:lnTo>
                  <a:lnTo>
                    <a:pt x="538" y="308"/>
                  </a:lnTo>
                  <a:lnTo>
                    <a:pt x="528" y="285"/>
                  </a:lnTo>
                  <a:lnTo>
                    <a:pt x="521" y="259"/>
                  </a:lnTo>
                  <a:close/>
                </a:path>
              </a:pathLst>
            </a:custGeom>
            <a:solidFill>
              <a:srgbClr val="FF1933"/>
            </a:solidFill>
            <a:ln w="9525">
              <a:noFill/>
              <a:round/>
              <a:headEnd/>
              <a:tailEnd/>
            </a:ln>
          </p:spPr>
          <p:txBody>
            <a:bodyPr/>
            <a:lstStyle/>
            <a:p>
              <a:endParaRPr lang="en-US"/>
            </a:p>
          </p:txBody>
        </p:sp>
        <p:sp>
          <p:nvSpPr>
            <p:cNvPr id="5440" name="Freeform 320"/>
            <p:cNvSpPr>
              <a:spLocks/>
            </p:cNvSpPr>
            <p:nvPr/>
          </p:nvSpPr>
          <p:spPr bwMode="auto">
            <a:xfrm>
              <a:off x="2734" y="1110"/>
              <a:ext cx="123" cy="153"/>
            </a:xfrm>
            <a:custGeom>
              <a:avLst/>
              <a:gdLst/>
              <a:ahLst/>
              <a:cxnLst>
                <a:cxn ang="0">
                  <a:pos x="67" y="10"/>
                </a:cxn>
                <a:cxn ang="0">
                  <a:pos x="56" y="24"/>
                </a:cxn>
                <a:cxn ang="0">
                  <a:pos x="38" y="27"/>
                </a:cxn>
                <a:cxn ang="0">
                  <a:pos x="28" y="20"/>
                </a:cxn>
                <a:cxn ang="0">
                  <a:pos x="25" y="15"/>
                </a:cxn>
                <a:cxn ang="0">
                  <a:pos x="17" y="11"/>
                </a:cxn>
                <a:cxn ang="0">
                  <a:pos x="4" y="8"/>
                </a:cxn>
                <a:cxn ang="0">
                  <a:pos x="0" y="8"/>
                </a:cxn>
                <a:cxn ang="0">
                  <a:pos x="5" y="17"/>
                </a:cxn>
                <a:cxn ang="0">
                  <a:pos x="13" y="27"/>
                </a:cxn>
                <a:cxn ang="0">
                  <a:pos x="22" y="30"/>
                </a:cxn>
                <a:cxn ang="0">
                  <a:pos x="35" y="30"/>
                </a:cxn>
                <a:cxn ang="0">
                  <a:pos x="44" y="42"/>
                </a:cxn>
                <a:cxn ang="0">
                  <a:pos x="46" y="55"/>
                </a:cxn>
                <a:cxn ang="0">
                  <a:pos x="43" y="64"/>
                </a:cxn>
                <a:cxn ang="0">
                  <a:pos x="40" y="70"/>
                </a:cxn>
                <a:cxn ang="0">
                  <a:pos x="31" y="76"/>
                </a:cxn>
                <a:cxn ang="0">
                  <a:pos x="19" y="79"/>
                </a:cxn>
                <a:cxn ang="0">
                  <a:pos x="4" y="107"/>
                </a:cxn>
                <a:cxn ang="0">
                  <a:pos x="6" y="161"/>
                </a:cxn>
                <a:cxn ang="0">
                  <a:pos x="37" y="209"/>
                </a:cxn>
                <a:cxn ang="0">
                  <a:pos x="97" y="249"/>
                </a:cxn>
                <a:cxn ang="0">
                  <a:pos x="155" y="267"/>
                </a:cxn>
                <a:cxn ang="0">
                  <a:pos x="188" y="279"/>
                </a:cxn>
                <a:cxn ang="0">
                  <a:pos x="218" y="291"/>
                </a:cxn>
                <a:cxn ang="0">
                  <a:pos x="240" y="302"/>
                </a:cxn>
                <a:cxn ang="0">
                  <a:pos x="240" y="290"/>
                </a:cxn>
                <a:cxn ang="0">
                  <a:pos x="226" y="254"/>
                </a:cxn>
                <a:cxn ang="0">
                  <a:pos x="218" y="215"/>
                </a:cxn>
                <a:cxn ang="0">
                  <a:pos x="212" y="176"/>
                </a:cxn>
                <a:cxn ang="0">
                  <a:pos x="208" y="141"/>
                </a:cxn>
                <a:cxn ang="0">
                  <a:pos x="194" y="94"/>
                </a:cxn>
                <a:cxn ang="0">
                  <a:pos x="163" y="46"/>
                </a:cxn>
                <a:cxn ang="0">
                  <a:pos x="107" y="9"/>
                </a:cxn>
              </a:cxnLst>
              <a:rect l="0" t="0" r="r" b="b"/>
              <a:pathLst>
                <a:path w="248" h="305">
                  <a:moveTo>
                    <a:pt x="68" y="0"/>
                  </a:moveTo>
                  <a:lnTo>
                    <a:pt x="67" y="10"/>
                  </a:lnTo>
                  <a:lnTo>
                    <a:pt x="63" y="18"/>
                  </a:lnTo>
                  <a:lnTo>
                    <a:pt x="56" y="24"/>
                  </a:lnTo>
                  <a:lnTo>
                    <a:pt x="48" y="27"/>
                  </a:lnTo>
                  <a:lnTo>
                    <a:pt x="38" y="27"/>
                  </a:lnTo>
                  <a:lnTo>
                    <a:pt x="31" y="25"/>
                  </a:lnTo>
                  <a:lnTo>
                    <a:pt x="28" y="20"/>
                  </a:lnTo>
                  <a:lnTo>
                    <a:pt x="26" y="17"/>
                  </a:lnTo>
                  <a:lnTo>
                    <a:pt x="25" y="15"/>
                  </a:lnTo>
                  <a:lnTo>
                    <a:pt x="21" y="12"/>
                  </a:lnTo>
                  <a:lnTo>
                    <a:pt x="17" y="11"/>
                  </a:lnTo>
                  <a:lnTo>
                    <a:pt x="10" y="10"/>
                  </a:lnTo>
                  <a:lnTo>
                    <a:pt x="4" y="8"/>
                  </a:lnTo>
                  <a:lnTo>
                    <a:pt x="0" y="7"/>
                  </a:lnTo>
                  <a:lnTo>
                    <a:pt x="0" y="8"/>
                  </a:lnTo>
                  <a:lnTo>
                    <a:pt x="2" y="12"/>
                  </a:lnTo>
                  <a:lnTo>
                    <a:pt x="5" y="17"/>
                  </a:lnTo>
                  <a:lnTo>
                    <a:pt x="8" y="22"/>
                  </a:lnTo>
                  <a:lnTo>
                    <a:pt x="13" y="27"/>
                  </a:lnTo>
                  <a:lnTo>
                    <a:pt x="18" y="32"/>
                  </a:lnTo>
                  <a:lnTo>
                    <a:pt x="22" y="30"/>
                  </a:lnTo>
                  <a:lnTo>
                    <a:pt x="29" y="30"/>
                  </a:lnTo>
                  <a:lnTo>
                    <a:pt x="35" y="30"/>
                  </a:lnTo>
                  <a:lnTo>
                    <a:pt x="40" y="34"/>
                  </a:lnTo>
                  <a:lnTo>
                    <a:pt x="44" y="42"/>
                  </a:lnTo>
                  <a:lnTo>
                    <a:pt x="46" y="49"/>
                  </a:lnTo>
                  <a:lnTo>
                    <a:pt x="46" y="55"/>
                  </a:lnTo>
                  <a:lnTo>
                    <a:pt x="45" y="61"/>
                  </a:lnTo>
                  <a:lnTo>
                    <a:pt x="43" y="64"/>
                  </a:lnTo>
                  <a:lnTo>
                    <a:pt x="42" y="67"/>
                  </a:lnTo>
                  <a:lnTo>
                    <a:pt x="40" y="70"/>
                  </a:lnTo>
                  <a:lnTo>
                    <a:pt x="37" y="72"/>
                  </a:lnTo>
                  <a:lnTo>
                    <a:pt x="31" y="76"/>
                  </a:lnTo>
                  <a:lnTo>
                    <a:pt x="25" y="78"/>
                  </a:lnTo>
                  <a:lnTo>
                    <a:pt x="19" y="79"/>
                  </a:lnTo>
                  <a:lnTo>
                    <a:pt x="13" y="79"/>
                  </a:lnTo>
                  <a:lnTo>
                    <a:pt x="4" y="107"/>
                  </a:lnTo>
                  <a:lnTo>
                    <a:pt x="2" y="135"/>
                  </a:lnTo>
                  <a:lnTo>
                    <a:pt x="6" y="161"/>
                  </a:lnTo>
                  <a:lnTo>
                    <a:pt x="19" y="186"/>
                  </a:lnTo>
                  <a:lnTo>
                    <a:pt x="37" y="209"/>
                  </a:lnTo>
                  <a:lnTo>
                    <a:pt x="64" y="231"/>
                  </a:lnTo>
                  <a:lnTo>
                    <a:pt x="97" y="249"/>
                  </a:lnTo>
                  <a:lnTo>
                    <a:pt x="139" y="262"/>
                  </a:lnTo>
                  <a:lnTo>
                    <a:pt x="155" y="267"/>
                  </a:lnTo>
                  <a:lnTo>
                    <a:pt x="171" y="273"/>
                  </a:lnTo>
                  <a:lnTo>
                    <a:pt x="188" y="279"/>
                  </a:lnTo>
                  <a:lnTo>
                    <a:pt x="203" y="284"/>
                  </a:lnTo>
                  <a:lnTo>
                    <a:pt x="218" y="291"/>
                  </a:lnTo>
                  <a:lnTo>
                    <a:pt x="230" y="297"/>
                  </a:lnTo>
                  <a:lnTo>
                    <a:pt x="240" y="302"/>
                  </a:lnTo>
                  <a:lnTo>
                    <a:pt x="248" y="305"/>
                  </a:lnTo>
                  <a:lnTo>
                    <a:pt x="240" y="290"/>
                  </a:lnTo>
                  <a:lnTo>
                    <a:pt x="233" y="273"/>
                  </a:lnTo>
                  <a:lnTo>
                    <a:pt x="226" y="254"/>
                  </a:lnTo>
                  <a:lnTo>
                    <a:pt x="221" y="235"/>
                  </a:lnTo>
                  <a:lnTo>
                    <a:pt x="218" y="215"/>
                  </a:lnTo>
                  <a:lnTo>
                    <a:pt x="215" y="196"/>
                  </a:lnTo>
                  <a:lnTo>
                    <a:pt x="212" y="176"/>
                  </a:lnTo>
                  <a:lnTo>
                    <a:pt x="210" y="160"/>
                  </a:lnTo>
                  <a:lnTo>
                    <a:pt x="208" y="141"/>
                  </a:lnTo>
                  <a:lnTo>
                    <a:pt x="202" y="120"/>
                  </a:lnTo>
                  <a:lnTo>
                    <a:pt x="194" y="94"/>
                  </a:lnTo>
                  <a:lnTo>
                    <a:pt x="181" y="69"/>
                  </a:lnTo>
                  <a:lnTo>
                    <a:pt x="163" y="46"/>
                  </a:lnTo>
                  <a:lnTo>
                    <a:pt x="139" y="25"/>
                  </a:lnTo>
                  <a:lnTo>
                    <a:pt x="107" y="9"/>
                  </a:lnTo>
                  <a:lnTo>
                    <a:pt x="68" y="0"/>
                  </a:lnTo>
                  <a:close/>
                </a:path>
              </a:pathLst>
            </a:custGeom>
            <a:solidFill>
              <a:srgbClr val="FF1933"/>
            </a:solidFill>
            <a:ln w="9525">
              <a:noFill/>
              <a:round/>
              <a:headEnd/>
              <a:tailEnd/>
            </a:ln>
          </p:spPr>
          <p:txBody>
            <a:bodyPr/>
            <a:lstStyle/>
            <a:p>
              <a:endParaRPr lang="en-US"/>
            </a:p>
          </p:txBody>
        </p:sp>
        <p:sp>
          <p:nvSpPr>
            <p:cNvPr id="5441" name="Freeform 321"/>
            <p:cNvSpPr>
              <a:spLocks/>
            </p:cNvSpPr>
            <p:nvPr/>
          </p:nvSpPr>
          <p:spPr bwMode="auto">
            <a:xfrm>
              <a:off x="2703" y="1147"/>
              <a:ext cx="15" cy="15"/>
            </a:xfrm>
            <a:custGeom>
              <a:avLst/>
              <a:gdLst/>
              <a:ahLst/>
              <a:cxnLst>
                <a:cxn ang="0">
                  <a:pos x="29" y="20"/>
                </a:cxn>
                <a:cxn ang="0">
                  <a:pos x="27" y="26"/>
                </a:cxn>
                <a:cxn ang="0">
                  <a:pos x="23" y="30"/>
                </a:cxn>
                <a:cxn ang="0">
                  <a:pos x="19" y="31"/>
                </a:cxn>
                <a:cxn ang="0">
                  <a:pos x="13" y="30"/>
                </a:cxn>
                <a:cxn ang="0">
                  <a:pos x="7" y="28"/>
                </a:cxn>
                <a:cxn ang="0">
                  <a:pos x="4" y="25"/>
                </a:cxn>
                <a:cxn ang="0">
                  <a:pos x="2" y="20"/>
                </a:cxn>
                <a:cxn ang="0">
                  <a:pos x="0" y="14"/>
                </a:cxn>
                <a:cxn ang="0">
                  <a:pos x="3" y="8"/>
                </a:cxn>
                <a:cxn ang="0">
                  <a:pos x="6" y="4"/>
                </a:cxn>
                <a:cxn ang="0">
                  <a:pos x="11" y="1"/>
                </a:cxn>
                <a:cxn ang="0">
                  <a:pos x="15" y="0"/>
                </a:cxn>
                <a:cxn ang="0">
                  <a:pos x="20" y="3"/>
                </a:cxn>
                <a:cxn ang="0">
                  <a:pos x="26" y="7"/>
                </a:cxn>
                <a:cxn ang="0">
                  <a:pos x="29" y="14"/>
                </a:cxn>
                <a:cxn ang="0">
                  <a:pos x="29" y="20"/>
                </a:cxn>
              </a:cxnLst>
              <a:rect l="0" t="0" r="r" b="b"/>
              <a:pathLst>
                <a:path w="29" h="31">
                  <a:moveTo>
                    <a:pt x="29" y="20"/>
                  </a:moveTo>
                  <a:lnTo>
                    <a:pt x="27" y="26"/>
                  </a:lnTo>
                  <a:lnTo>
                    <a:pt x="23" y="30"/>
                  </a:lnTo>
                  <a:lnTo>
                    <a:pt x="19" y="31"/>
                  </a:lnTo>
                  <a:lnTo>
                    <a:pt x="13" y="30"/>
                  </a:lnTo>
                  <a:lnTo>
                    <a:pt x="7" y="28"/>
                  </a:lnTo>
                  <a:lnTo>
                    <a:pt x="4" y="25"/>
                  </a:lnTo>
                  <a:lnTo>
                    <a:pt x="2" y="20"/>
                  </a:lnTo>
                  <a:lnTo>
                    <a:pt x="0" y="14"/>
                  </a:lnTo>
                  <a:lnTo>
                    <a:pt x="3" y="8"/>
                  </a:lnTo>
                  <a:lnTo>
                    <a:pt x="6" y="4"/>
                  </a:lnTo>
                  <a:lnTo>
                    <a:pt x="11" y="1"/>
                  </a:lnTo>
                  <a:lnTo>
                    <a:pt x="15" y="0"/>
                  </a:lnTo>
                  <a:lnTo>
                    <a:pt x="20" y="3"/>
                  </a:lnTo>
                  <a:lnTo>
                    <a:pt x="26" y="7"/>
                  </a:lnTo>
                  <a:lnTo>
                    <a:pt x="29" y="14"/>
                  </a:lnTo>
                  <a:lnTo>
                    <a:pt x="29" y="20"/>
                  </a:lnTo>
                  <a:close/>
                </a:path>
              </a:pathLst>
            </a:custGeom>
            <a:solidFill>
              <a:srgbClr val="007F00"/>
            </a:solidFill>
            <a:ln w="9525">
              <a:noFill/>
              <a:round/>
              <a:headEnd/>
              <a:tailEnd/>
            </a:ln>
          </p:spPr>
          <p:txBody>
            <a:bodyPr/>
            <a:lstStyle/>
            <a:p>
              <a:endParaRPr lang="en-US"/>
            </a:p>
          </p:txBody>
        </p:sp>
        <p:sp>
          <p:nvSpPr>
            <p:cNvPr id="5442" name="Freeform 322"/>
            <p:cNvSpPr>
              <a:spLocks/>
            </p:cNvSpPr>
            <p:nvPr/>
          </p:nvSpPr>
          <p:spPr bwMode="auto">
            <a:xfrm>
              <a:off x="2675" y="1122"/>
              <a:ext cx="16" cy="16"/>
            </a:xfrm>
            <a:custGeom>
              <a:avLst/>
              <a:gdLst/>
              <a:ahLst/>
              <a:cxnLst>
                <a:cxn ang="0">
                  <a:pos x="28" y="29"/>
                </a:cxn>
                <a:cxn ang="0">
                  <a:pos x="22" y="31"/>
                </a:cxn>
                <a:cxn ang="0">
                  <a:pos x="15" y="31"/>
                </a:cxn>
                <a:cxn ang="0">
                  <a:pos x="7" y="29"/>
                </a:cxn>
                <a:cxn ang="0">
                  <a:pos x="2" y="25"/>
                </a:cxn>
                <a:cxn ang="0">
                  <a:pos x="0" y="20"/>
                </a:cxn>
                <a:cxn ang="0">
                  <a:pos x="0" y="14"/>
                </a:cxn>
                <a:cxn ang="0">
                  <a:pos x="2" y="7"/>
                </a:cxn>
                <a:cxn ang="0">
                  <a:pos x="5" y="2"/>
                </a:cxn>
                <a:cxn ang="0">
                  <a:pos x="10" y="0"/>
                </a:cxn>
                <a:cxn ang="0">
                  <a:pos x="17" y="0"/>
                </a:cxn>
                <a:cxn ang="0">
                  <a:pos x="24" y="3"/>
                </a:cxn>
                <a:cxn ang="0">
                  <a:pos x="28" y="8"/>
                </a:cxn>
                <a:cxn ang="0">
                  <a:pos x="30" y="14"/>
                </a:cxn>
                <a:cxn ang="0">
                  <a:pos x="31" y="20"/>
                </a:cxn>
                <a:cxn ang="0">
                  <a:pos x="31" y="24"/>
                </a:cxn>
                <a:cxn ang="0">
                  <a:pos x="28" y="29"/>
                </a:cxn>
              </a:cxnLst>
              <a:rect l="0" t="0" r="r" b="b"/>
              <a:pathLst>
                <a:path w="31" h="31">
                  <a:moveTo>
                    <a:pt x="28" y="29"/>
                  </a:moveTo>
                  <a:lnTo>
                    <a:pt x="22" y="31"/>
                  </a:lnTo>
                  <a:lnTo>
                    <a:pt x="15" y="31"/>
                  </a:lnTo>
                  <a:lnTo>
                    <a:pt x="7" y="29"/>
                  </a:lnTo>
                  <a:lnTo>
                    <a:pt x="2" y="25"/>
                  </a:lnTo>
                  <a:lnTo>
                    <a:pt x="0" y="20"/>
                  </a:lnTo>
                  <a:lnTo>
                    <a:pt x="0" y="14"/>
                  </a:lnTo>
                  <a:lnTo>
                    <a:pt x="2" y="7"/>
                  </a:lnTo>
                  <a:lnTo>
                    <a:pt x="5" y="2"/>
                  </a:lnTo>
                  <a:lnTo>
                    <a:pt x="10" y="0"/>
                  </a:lnTo>
                  <a:lnTo>
                    <a:pt x="17" y="0"/>
                  </a:lnTo>
                  <a:lnTo>
                    <a:pt x="24" y="3"/>
                  </a:lnTo>
                  <a:lnTo>
                    <a:pt x="28" y="8"/>
                  </a:lnTo>
                  <a:lnTo>
                    <a:pt x="30" y="14"/>
                  </a:lnTo>
                  <a:lnTo>
                    <a:pt x="31" y="20"/>
                  </a:lnTo>
                  <a:lnTo>
                    <a:pt x="31" y="24"/>
                  </a:lnTo>
                  <a:lnTo>
                    <a:pt x="28" y="29"/>
                  </a:lnTo>
                  <a:close/>
                </a:path>
              </a:pathLst>
            </a:custGeom>
            <a:solidFill>
              <a:srgbClr val="007F00"/>
            </a:solidFill>
            <a:ln w="9525">
              <a:noFill/>
              <a:round/>
              <a:headEnd/>
              <a:tailEnd/>
            </a:ln>
          </p:spPr>
          <p:txBody>
            <a:bodyPr/>
            <a:lstStyle/>
            <a:p>
              <a:endParaRPr lang="en-US"/>
            </a:p>
          </p:txBody>
        </p:sp>
        <p:sp>
          <p:nvSpPr>
            <p:cNvPr id="5443" name="Freeform 323"/>
            <p:cNvSpPr>
              <a:spLocks/>
            </p:cNvSpPr>
            <p:nvPr/>
          </p:nvSpPr>
          <p:spPr bwMode="auto">
            <a:xfrm>
              <a:off x="2712" y="1107"/>
              <a:ext cx="16" cy="17"/>
            </a:xfrm>
            <a:custGeom>
              <a:avLst/>
              <a:gdLst/>
              <a:ahLst/>
              <a:cxnLst>
                <a:cxn ang="0">
                  <a:pos x="27" y="28"/>
                </a:cxn>
                <a:cxn ang="0">
                  <a:pos x="23" y="31"/>
                </a:cxn>
                <a:cxn ang="0">
                  <a:pos x="16" y="32"/>
                </a:cxn>
                <a:cxn ang="0">
                  <a:pos x="9" y="32"/>
                </a:cxn>
                <a:cxn ang="0">
                  <a:pos x="3" y="28"/>
                </a:cxn>
                <a:cxn ang="0">
                  <a:pos x="0" y="21"/>
                </a:cxn>
                <a:cxn ang="0">
                  <a:pos x="1" y="14"/>
                </a:cxn>
                <a:cxn ang="0">
                  <a:pos x="3" y="8"/>
                </a:cxn>
                <a:cxn ang="0">
                  <a:pos x="8" y="3"/>
                </a:cxn>
                <a:cxn ang="0">
                  <a:pos x="12" y="1"/>
                </a:cxn>
                <a:cxn ang="0">
                  <a:pos x="18" y="0"/>
                </a:cxn>
                <a:cxn ang="0">
                  <a:pos x="24" y="1"/>
                </a:cxn>
                <a:cxn ang="0">
                  <a:pos x="29" y="5"/>
                </a:cxn>
                <a:cxn ang="0">
                  <a:pos x="31" y="10"/>
                </a:cxn>
                <a:cxn ang="0">
                  <a:pos x="31" y="17"/>
                </a:cxn>
                <a:cxn ang="0">
                  <a:pos x="30" y="23"/>
                </a:cxn>
                <a:cxn ang="0">
                  <a:pos x="27" y="28"/>
                </a:cxn>
              </a:cxnLst>
              <a:rect l="0" t="0" r="r" b="b"/>
              <a:pathLst>
                <a:path w="31" h="32">
                  <a:moveTo>
                    <a:pt x="27" y="28"/>
                  </a:moveTo>
                  <a:lnTo>
                    <a:pt x="23" y="31"/>
                  </a:lnTo>
                  <a:lnTo>
                    <a:pt x="16" y="32"/>
                  </a:lnTo>
                  <a:lnTo>
                    <a:pt x="9" y="32"/>
                  </a:lnTo>
                  <a:lnTo>
                    <a:pt x="3" y="28"/>
                  </a:lnTo>
                  <a:lnTo>
                    <a:pt x="0" y="21"/>
                  </a:lnTo>
                  <a:lnTo>
                    <a:pt x="1" y="14"/>
                  </a:lnTo>
                  <a:lnTo>
                    <a:pt x="3" y="8"/>
                  </a:lnTo>
                  <a:lnTo>
                    <a:pt x="8" y="3"/>
                  </a:lnTo>
                  <a:lnTo>
                    <a:pt x="12" y="1"/>
                  </a:lnTo>
                  <a:lnTo>
                    <a:pt x="18" y="0"/>
                  </a:lnTo>
                  <a:lnTo>
                    <a:pt x="24" y="1"/>
                  </a:lnTo>
                  <a:lnTo>
                    <a:pt x="29" y="5"/>
                  </a:lnTo>
                  <a:lnTo>
                    <a:pt x="31" y="10"/>
                  </a:lnTo>
                  <a:lnTo>
                    <a:pt x="31" y="17"/>
                  </a:lnTo>
                  <a:lnTo>
                    <a:pt x="30" y="23"/>
                  </a:lnTo>
                  <a:lnTo>
                    <a:pt x="27" y="28"/>
                  </a:lnTo>
                  <a:close/>
                </a:path>
              </a:pathLst>
            </a:custGeom>
            <a:solidFill>
              <a:srgbClr val="007F00"/>
            </a:solidFill>
            <a:ln w="9525">
              <a:noFill/>
              <a:round/>
              <a:headEnd/>
              <a:tailEnd/>
            </a:ln>
          </p:spPr>
          <p:txBody>
            <a:bodyPr/>
            <a:lstStyle/>
            <a:p>
              <a:endParaRPr lang="en-US"/>
            </a:p>
          </p:txBody>
        </p:sp>
        <p:sp>
          <p:nvSpPr>
            <p:cNvPr id="5444" name="Freeform 324"/>
            <p:cNvSpPr>
              <a:spLocks/>
            </p:cNvSpPr>
            <p:nvPr/>
          </p:nvSpPr>
          <p:spPr bwMode="auto">
            <a:xfrm>
              <a:off x="2735" y="1130"/>
              <a:ext cx="16" cy="16"/>
            </a:xfrm>
            <a:custGeom>
              <a:avLst/>
              <a:gdLst/>
              <a:ahLst/>
              <a:cxnLst>
                <a:cxn ang="0">
                  <a:pos x="24" y="31"/>
                </a:cxn>
                <a:cxn ang="0">
                  <a:pos x="29" y="26"/>
                </a:cxn>
                <a:cxn ang="0">
                  <a:pos x="31" y="19"/>
                </a:cxn>
                <a:cxn ang="0">
                  <a:pos x="31" y="13"/>
                </a:cxn>
                <a:cxn ang="0">
                  <a:pos x="30" y="7"/>
                </a:cxn>
                <a:cxn ang="0">
                  <a:pos x="25" y="3"/>
                </a:cxn>
                <a:cxn ang="0">
                  <a:pos x="18" y="1"/>
                </a:cxn>
                <a:cxn ang="0">
                  <a:pos x="10" y="0"/>
                </a:cxn>
                <a:cxn ang="0">
                  <a:pos x="4" y="2"/>
                </a:cxn>
                <a:cxn ang="0">
                  <a:pos x="1" y="6"/>
                </a:cxn>
                <a:cxn ang="0">
                  <a:pos x="0" y="10"/>
                </a:cxn>
                <a:cxn ang="0">
                  <a:pos x="0" y="16"/>
                </a:cxn>
                <a:cxn ang="0">
                  <a:pos x="0" y="21"/>
                </a:cxn>
                <a:cxn ang="0">
                  <a:pos x="3" y="25"/>
                </a:cxn>
                <a:cxn ang="0">
                  <a:pos x="10" y="29"/>
                </a:cxn>
                <a:cxn ang="0">
                  <a:pos x="18" y="31"/>
                </a:cxn>
                <a:cxn ang="0">
                  <a:pos x="24" y="31"/>
                </a:cxn>
              </a:cxnLst>
              <a:rect l="0" t="0" r="r" b="b"/>
              <a:pathLst>
                <a:path w="31" h="31">
                  <a:moveTo>
                    <a:pt x="24" y="31"/>
                  </a:moveTo>
                  <a:lnTo>
                    <a:pt x="29" y="26"/>
                  </a:lnTo>
                  <a:lnTo>
                    <a:pt x="31" y="19"/>
                  </a:lnTo>
                  <a:lnTo>
                    <a:pt x="31" y="13"/>
                  </a:lnTo>
                  <a:lnTo>
                    <a:pt x="30" y="7"/>
                  </a:lnTo>
                  <a:lnTo>
                    <a:pt x="25" y="3"/>
                  </a:lnTo>
                  <a:lnTo>
                    <a:pt x="18" y="1"/>
                  </a:lnTo>
                  <a:lnTo>
                    <a:pt x="10" y="0"/>
                  </a:lnTo>
                  <a:lnTo>
                    <a:pt x="4" y="2"/>
                  </a:lnTo>
                  <a:lnTo>
                    <a:pt x="1" y="6"/>
                  </a:lnTo>
                  <a:lnTo>
                    <a:pt x="0" y="10"/>
                  </a:lnTo>
                  <a:lnTo>
                    <a:pt x="0" y="16"/>
                  </a:lnTo>
                  <a:lnTo>
                    <a:pt x="0" y="21"/>
                  </a:lnTo>
                  <a:lnTo>
                    <a:pt x="3" y="25"/>
                  </a:lnTo>
                  <a:lnTo>
                    <a:pt x="10" y="29"/>
                  </a:lnTo>
                  <a:lnTo>
                    <a:pt x="18" y="31"/>
                  </a:lnTo>
                  <a:lnTo>
                    <a:pt x="24" y="31"/>
                  </a:lnTo>
                  <a:close/>
                </a:path>
              </a:pathLst>
            </a:custGeom>
            <a:solidFill>
              <a:srgbClr val="007F00"/>
            </a:solidFill>
            <a:ln w="9525">
              <a:noFill/>
              <a:round/>
              <a:headEnd/>
              <a:tailEnd/>
            </a:ln>
          </p:spPr>
          <p:txBody>
            <a:bodyPr/>
            <a:lstStyle/>
            <a:p>
              <a:endParaRPr lang="en-US"/>
            </a:p>
          </p:txBody>
        </p:sp>
        <p:sp>
          <p:nvSpPr>
            <p:cNvPr id="5445" name="Freeform 325"/>
            <p:cNvSpPr>
              <a:spLocks/>
            </p:cNvSpPr>
            <p:nvPr/>
          </p:nvSpPr>
          <p:spPr bwMode="auto">
            <a:xfrm>
              <a:off x="2750" y="1103"/>
              <a:ext cx="14" cy="14"/>
            </a:xfrm>
            <a:custGeom>
              <a:avLst/>
              <a:gdLst/>
              <a:ahLst/>
              <a:cxnLst>
                <a:cxn ang="0">
                  <a:pos x="27" y="11"/>
                </a:cxn>
                <a:cxn ang="0">
                  <a:pos x="27" y="16"/>
                </a:cxn>
                <a:cxn ang="0">
                  <a:pos x="26" y="21"/>
                </a:cxn>
                <a:cxn ang="0">
                  <a:pos x="23" y="25"/>
                </a:cxn>
                <a:cxn ang="0">
                  <a:pos x="16" y="28"/>
                </a:cxn>
                <a:cxn ang="0">
                  <a:pos x="9" y="28"/>
                </a:cxn>
                <a:cxn ang="0">
                  <a:pos x="4" y="25"/>
                </a:cxn>
                <a:cxn ang="0">
                  <a:pos x="1" y="22"/>
                </a:cxn>
                <a:cxn ang="0">
                  <a:pos x="0" y="17"/>
                </a:cxn>
                <a:cxn ang="0">
                  <a:pos x="1" y="13"/>
                </a:cxn>
                <a:cxn ang="0">
                  <a:pos x="3" y="7"/>
                </a:cxn>
                <a:cxn ang="0">
                  <a:pos x="8" y="2"/>
                </a:cxn>
                <a:cxn ang="0">
                  <a:pos x="11" y="0"/>
                </a:cxn>
                <a:cxn ang="0">
                  <a:pos x="16" y="0"/>
                </a:cxn>
                <a:cxn ang="0">
                  <a:pos x="22" y="3"/>
                </a:cxn>
                <a:cxn ang="0">
                  <a:pos x="26" y="7"/>
                </a:cxn>
                <a:cxn ang="0">
                  <a:pos x="27" y="11"/>
                </a:cxn>
              </a:cxnLst>
              <a:rect l="0" t="0" r="r" b="b"/>
              <a:pathLst>
                <a:path w="27" h="28">
                  <a:moveTo>
                    <a:pt x="27" y="11"/>
                  </a:moveTo>
                  <a:lnTo>
                    <a:pt x="27" y="16"/>
                  </a:lnTo>
                  <a:lnTo>
                    <a:pt x="26" y="21"/>
                  </a:lnTo>
                  <a:lnTo>
                    <a:pt x="23" y="25"/>
                  </a:lnTo>
                  <a:lnTo>
                    <a:pt x="16" y="28"/>
                  </a:lnTo>
                  <a:lnTo>
                    <a:pt x="9" y="28"/>
                  </a:lnTo>
                  <a:lnTo>
                    <a:pt x="4" y="25"/>
                  </a:lnTo>
                  <a:lnTo>
                    <a:pt x="1" y="22"/>
                  </a:lnTo>
                  <a:lnTo>
                    <a:pt x="0" y="17"/>
                  </a:lnTo>
                  <a:lnTo>
                    <a:pt x="1" y="13"/>
                  </a:lnTo>
                  <a:lnTo>
                    <a:pt x="3" y="7"/>
                  </a:lnTo>
                  <a:lnTo>
                    <a:pt x="8" y="2"/>
                  </a:lnTo>
                  <a:lnTo>
                    <a:pt x="11" y="0"/>
                  </a:lnTo>
                  <a:lnTo>
                    <a:pt x="16" y="0"/>
                  </a:lnTo>
                  <a:lnTo>
                    <a:pt x="22" y="3"/>
                  </a:lnTo>
                  <a:lnTo>
                    <a:pt x="26" y="7"/>
                  </a:lnTo>
                  <a:lnTo>
                    <a:pt x="27" y="11"/>
                  </a:lnTo>
                  <a:close/>
                </a:path>
              </a:pathLst>
            </a:custGeom>
            <a:solidFill>
              <a:srgbClr val="007F00"/>
            </a:solidFill>
            <a:ln w="9525">
              <a:noFill/>
              <a:round/>
              <a:headEnd/>
              <a:tailEnd/>
            </a:ln>
          </p:spPr>
          <p:txBody>
            <a:bodyPr/>
            <a:lstStyle/>
            <a:p>
              <a:endParaRPr lang="en-US"/>
            </a:p>
          </p:txBody>
        </p:sp>
        <p:sp>
          <p:nvSpPr>
            <p:cNvPr id="5446" name="Freeform 326"/>
            <p:cNvSpPr>
              <a:spLocks/>
            </p:cNvSpPr>
            <p:nvPr/>
          </p:nvSpPr>
          <p:spPr bwMode="auto">
            <a:xfrm>
              <a:off x="2730" y="1078"/>
              <a:ext cx="12" cy="15"/>
            </a:xfrm>
            <a:custGeom>
              <a:avLst/>
              <a:gdLst/>
              <a:ahLst/>
              <a:cxnLst>
                <a:cxn ang="0">
                  <a:pos x="18" y="0"/>
                </a:cxn>
                <a:cxn ang="0">
                  <a:pos x="22" y="2"/>
                </a:cxn>
                <a:cxn ang="0">
                  <a:pos x="25" y="6"/>
                </a:cxn>
                <a:cxn ang="0">
                  <a:pos x="25" y="12"/>
                </a:cxn>
                <a:cxn ang="0">
                  <a:pos x="25" y="18"/>
                </a:cxn>
                <a:cxn ang="0">
                  <a:pos x="21" y="24"/>
                </a:cxn>
                <a:cxn ang="0">
                  <a:pos x="16" y="28"/>
                </a:cxn>
                <a:cxn ang="0">
                  <a:pos x="12" y="30"/>
                </a:cxn>
                <a:cxn ang="0">
                  <a:pos x="7" y="31"/>
                </a:cxn>
                <a:cxn ang="0">
                  <a:pos x="4" y="30"/>
                </a:cxn>
                <a:cxn ang="0">
                  <a:pos x="1" y="25"/>
                </a:cxn>
                <a:cxn ang="0">
                  <a:pos x="0" y="20"/>
                </a:cxn>
                <a:cxn ang="0">
                  <a:pos x="0" y="14"/>
                </a:cxn>
                <a:cxn ang="0">
                  <a:pos x="3" y="9"/>
                </a:cxn>
                <a:cxn ang="0">
                  <a:pos x="6" y="5"/>
                </a:cxn>
                <a:cxn ang="0">
                  <a:pos x="12" y="1"/>
                </a:cxn>
                <a:cxn ang="0">
                  <a:pos x="18" y="0"/>
                </a:cxn>
              </a:cxnLst>
              <a:rect l="0" t="0" r="r" b="b"/>
              <a:pathLst>
                <a:path w="25" h="31">
                  <a:moveTo>
                    <a:pt x="18" y="0"/>
                  </a:moveTo>
                  <a:lnTo>
                    <a:pt x="22" y="2"/>
                  </a:lnTo>
                  <a:lnTo>
                    <a:pt x="25" y="6"/>
                  </a:lnTo>
                  <a:lnTo>
                    <a:pt x="25" y="12"/>
                  </a:lnTo>
                  <a:lnTo>
                    <a:pt x="25" y="18"/>
                  </a:lnTo>
                  <a:lnTo>
                    <a:pt x="21" y="24"/>
                  </a:lnTo>
                  <a:lnTo>
                    <a:pt x="16" y="28"/>
                  </a:lnTo>
                  <a:lnTo>
                    <a:pt x="12" y="30"/>
                  </a:lnTo>
                  <a:lnTo>
                    <a:pt x="7" y="31"/>
                  </a:lnTo>
                  <a:lnTo>
                    <a:pt x="4" y="30"/>
                  </a:lnTo>
                  <a:lnTo>
                    <a:pt x="1" y="25"/>
                  </a:lnTo>
                  <a:lnTo>
                    <a:pt x="0" y="20"/>
                  </a:lnTo>
                  <a:lnTo>
                    <a:pt x="0" y="14"/>
                  </a:lnTo>
                  <a:lnTo>
                    <a:pt x="3" y="9"/>
                  </a:lnTo>
                  <a:lnTo>
                    <a:pt x="6" y="5"/>
                  </a:lnTo>
                  <a:lnTo>
                    <a:pt x="12" y="1"/>
                  </a:lnTo>
                  <a:lnTo>
                    <a:pt x="18" y="0"/>
                  </a:lnTo>
                  <a:close/>
                </a:path>
              </a:pathLst>
            </a:custGeom>
            <a:solidFill>
              <a:srgbClr val="007F00"/>
            </a:solidFill>
            <a:ln w="9525">
              <a:noFill/>
              <a:round/>
              <a:headEnd/>
              <a:tailEnd/>
            </a:ln>
          </p:spPr>
          <p:txBody>
            <a:bodyPr/>
            <a:lstStyle/>
            <a:p>
              <a:endParaRPr lang="en-US"/>
            </a:p>
          </p:txBody>
        </p:sp>
        <p:sp>
          <p:nvSpPr>
            <p:cNvPr id="5447" name="Freeform 327"/>
            <p:cNvSpPr>
              <a:spLocks/>
            </p:cNvSpPr>
            <p:nvPr/>
          </p:nvSpPr>
          <p:spPr bwMode="auto">
            <a:xfrm>
              <a:off x="2704" y="1088"/>
              <a:ext cx="15" cy="17"/>
            </a:xfrm>
            <a:custGeom>
              <a:avLst/>
              <a:gdLst/>
              <a:ahLst/>
              <a:cxnLst>
                <a:cxn ang="0">
                  <a:pos x="27" y="17"/>
                </a:cxn>
                <a:cxn ang="0">
                  <a:pos x="24" y="23"/>
                </a:cxn>
                <a:cxn ang="0">
                  <a:pos x="20" y="29"/>
                </a:cxn>
                <a:cxn ang="0">
                  <a:pos x="16" y="32"/>
                </a:cxn>
                <a:cxn ang="0">
                  <a:pos x="9" y="33"/>
                </a:cxn>
                <a:cxn ang="0">
                  <a:pos x="3" y="31"/>
                </a:cxn>
                <a:cxn ang="0">
                  <a:pos x="0" y="28"/>
                </a:cxn>
                <a:cxn ang="0">
                  <a:pos x="0" y="22"/>
                </a:cxn>
                <a:cxn ang="0">
                  <a:pos x="1" y="15"/>
                </a:cxn>
                <a:cxn ang="0">
                  <a:pos x="4" y="9"/>
                </a:cxn>
                <a:cxn ang="0">
                  <a:pos x="10" y="3"/>
                </a:cxn>
                <a:cxn ang="0">
                  <a:pos x="16" y="1"/>
                </a:cxn>
                <a:cxn ang="0">
                  <a:pos x="22" y="0"/>
                </a:cxn>
                <a:cxn ang="0">
                  <a:pos x="25" y="1"/>
                </a:cxn>
                <a:cxn ang="0">
                  <a:pos x="28" y="6"/>
                </a:cxn>
                <a:cxn ang="0">
                  <a:pos x="30" y="11"/>
                </a:cxn>
                <a:cxn ang="0">
                  <a:pos x="27" y="17"/>
                </a:cxn>
              </a:cxnLst>
              <a:rect l="0" t="0" r="r" b="b"/>
              <a:pathLst>
                <a:path w="30" h="33">
                  <a:moveTo>
                    <a:pt x="27" y="17"/>
                  </a:moveTo>
                  <a:lnTo>
                    <a:pt x="24" y="23"/>
                  </a:lnTo>
                  <a:lnTo>
                    <a:pt x="20" y="29"/>
                  </a:lnTo>
                  <a:lnTo>
                    <a:pt x="16" y="32"/>
                  </a:lnTo>
                  <a:lnTo>
                    <a:pt x="9" y="33"/>
                  </a:lnTo>
                  <a:lnTo>
                    <a:pt x="3" y="31"/>
                  </a:lnTo>
                  <a:lnTo>
                    <a:pt x="0" y="28"/>
                  </a:lnTo>
                  <a:lnTo>
                    <a:pt x="0" y="22"/>
                  </a:lnTo>
                  <a:lnTo>
                    <a:pt x="1" y="15"/>
                  </a:lnTo>
                  <a:lnTo>
                    <a:pt x="4" y="9"/>
                  </a:lnTo>
                  <a:lnTo>
                    <a:pt x="10" y="3"/>
                  </a:lnTo>
                  <a:lnTo>
                    <a:pt x="16" y="1"/>
                  </a:lnTo>
                  <a:lnTo>
                    <a:pt x="22" y="0"/>
                  </a:lnTo>
                  <a:lnTo>
                    <a:pt x="25" y="1"/>
                  </a:lnTo>
                  <a:lnTo>
                    <a:pt x="28" y="6"/>
                  </a:lnTo>
                  <a:lnTo>
                    <a:pt x="30" y="11"/>
                  </a:lnTo>
                  <a:lnTo>
                    <a:pt x="27" y="17"/>
                  </a:lnTo>
                  <a:close/>
                </a:path>
              </a:pathLst>
            </a:custGeom>
            <a:solidFill>
              <a:srgbClr val="007F00"/>
            </a:solidFill>
            <a:ln w="9525">
              <a:noFill/>
              <a:round/>
              <a:headEnd/>
              <a:tailEnd/>
            </a:ln>
          </p:spPr>
          <p:txBody>
            <a:bodyPr/>
            <a:lstStyle/>
            <a:p>
              <a:endParaRPr lang="en-US"/>
            </a:p>
          </p:txBody>
        </p:sp>
        <p:sp>
          <p:nvSpPr>
            <p:cNvPr id="5448" name="Freeform 328"/>
            <p:cNvSpPr>
              <a:spLocks/>
            </p:cNvSpPr>
            <p:nvPr/>
          </p:nvSpPr>
          <p:spPr bwMode="auto">
            <a:xfrm>
              <a:off x="2686" y="1086"/>
              <a:ext cx="15" cy="14"/>
            </a:xfrm>
            <a:custGeom>
              <a:avLst/>
              <a:gdLst/>
              <a:ahLst/>
              <a:cxnLst>
                <a:cxn ang="0">
                  <a:pos x="5" y="26"/>
                </a:cxn>
                <a:cxn ang="0">
                  <a:pos x="1" y="22"/>
                </a:cxn>
                <a:cxn ang="0">
                  <a:pos x="0" y="17"/>
                </a:cxn>
                <a:cxn ang="0">
                  <a:pos x="0" y="13"/>
                </a:cxn>
                <a:cxn ang="0">
                  <a:pos x="2" y="8"/>
                </a:cxn>
                <a:cxn ang="0">
                  <a:pos x="7" y="5"/>
                </a:cxn>
                <a:cxn ang="0">
                  <a:pos x="12" y="1"/>
                </a:cxn>
                <a:cxn ang="0">
                  <a:pos x="16" y="0"/>
                </a:cxn>
                <a:cxn ang="0">
                  <a:pos x="21" y="1"/>
                </a:cxn>
                <a:cxn ang="0">
                  <a:pos x="25" y="4"/>
                </a:cxn>
                <a:cxn ang="0">
                  <a:pos x="28" y="8"/>
                </a:cxn>
                <a:cxn ang="0">
                  <a:pos x="29" y="14"/>
                </a:cxn>
                <a:cxn ang="0">
                  <a:pos x="28" y="19"/>
                </a:cxn>
                <a:cxn ang="0">
                  <a:pos x="23" y="23"/>
                </a:cxn>
                <a:cxn ang="0">
                  <a:pos x="18" y="28"/>
                </a:cxn>
                <a:cxn ang="0">
                  <a:pos x="12" y="29"/>
                </a:cxn>
                <a:cxn ang="0">
                  <a:pos x="5" y="26"/>
                </a:cxn>
              </a:cxnLst>
              <a:rect l="0" t="0" r="r" b="b"/>
              <a:pathLst>
                <a:path w="29" h="29">
                  <a:moveTo>
                    <a:pt x="5" y="26"/>
                  </a:moveTo>
                  <a:lnTo>
                    <a:pt x="1" y="22"/>
                  </a:lnTo>
                  <a:lnTo>
                    <a:pt x="0" y="17"/>
                  </a:lnTo>
                  <a:lnTo>
                    <a:pt x="0" y="13"/>
                  </a:lnTo>
                  <a:lnTo>
                    <a:pt x="2" y="8"/>
                  </a:lnTo>
                  <a:lnTo>
                    <a:pt x="7" y="5"/>
                  </a:lnTo>
                  <a:lnTo>
                    <a:pt x="12" y="1"/>
                  </a:lnTo>
                  <a:lnTo>
                    <a:pt x="16" y="0"/>
                  </a:lnTo>
                  <a:lnTo>
                    <a:pt x="21" y="1"/>
                  </a:lnTo>
                  <a:lnTo>
                    <a:pt x="25" y="4"/>
                  </a:lnTo>
                  <a:lnTo>
                    <a:pt x="28" y="8"/>
                  </a:lnTo>
                  <a:lnTo>
                    <a:pt x="29" y="14"/>
                  </a:lnTo>
                  <a:lnTo>
                    <a:pt x="28" y="19"/>
                  </a:lnTo>
                  <a:lnTo>
                    <a:pt x="23" y="23"/>
                  </a:lnTo>
                  <a:lnTo>
                    <a:pt x="18" y="28"/>
                  </a:lnTo>
                  <a:lnTo>
                    <a:pt x="12" y="29"/>
                  </a:lnTo>
                  <a:lnTo>
                    <a:pt x="5" y="26"/>
                  </a:lnTo>
                  <a:close/>
                </a:path>
              </a:pathLst>
            </a:custGeom>
            <a:solidFill>
              <a:srgbClr val="007F00"/>
            </a:solidFill>
            <a:ln w="9525">
              <a:noFill/>
              <a:round/>
              <a:headEnd/>
              <a:tailEnd/>
            </a:ln>
          </p:spPr>
          <p:txBody>
            <a:bodyPr/>
            <a:lstStyle/>
            <a:p>
              <a:endParaRPr lang="en-US"/>
            </a:p>
          </p:txBody>
        </p:sp>
        <p:sp>
          <p:nvSpPr>
            <p:cNvPr id="5449" name="Freeform 329"/>
            <p:cNvSpPr>
              <a:spLocks/>
            </p:cNvSpPr>
            <p:nvPr/>
          </p:nvSpPr>
          <p:spPr bwMode="auto">
            <a:xfrm>
              <a:off x="2745" y="1012"/>
              <a:ext cx="123" cy="79"/>
            </a:xfrm>
            <a:custGeom>
              <a:avLst/>
              <a:gdLst/>
              <a:ahLst/>
              <a:cxnLst>
                <a:cxn ang="0">
                  <a:pos x="4" y="130"/>
                </a:cxn>
                <a:cxn ang="0">
                  <a:pos x="8" y="136"/>
                </a:cxn>
                <a:cxn ang="0">
                  <a:pos x="9" y="141"/>
                </a:cxn>
                <a:cxn ang="0">
                  <a:pos x="22" y="131"/>
                </a:cxn>
                <a:cxn ang="0">
                  <a:pos x="46" y="139"/>
                </a:cxn>
                <a:cxn ang="0">
                  <a:pos x="95" y="154"/>
                </a:cxn>
                <a:cxn ang="0">
                  <a:pos x="133" y="159"/>
                </a:cxn>
                <a:cxn ang="0">
                  <a:pos x="140" y="154"/>
                </a:cxn>
                <a:cxn ang="0">
                  <a:pos x="106" y="152"/>
                </a:cxn>
                <a:cxn ang="0">
                  <a:pos x="66" y="138"/>
                </a:cxn>
                <a:cxn ang="0">
                  <a:pos x="38" y="121"/>
                </a:cxn>
                <a:cxn ang="0">
                  <a:pos x="43" y="115"/>
                </a:cxn>
                <a:cxn ang="0">
                  <a:pos x="62" y="107"/>
                </a:cxn>
                <a:cxn ang="0">
                  <a:pos x="81" y="105"/>
                </a:cxn>
                <a:cxn ang="0">
                  <a:pos x="119" y="118"/>
                </a:cxn>
                <a:cxn ang="0">
                  <a:pos x="159" y="126"/>
                </a:cxn>
                <a:cxn ang="0">
                  <a:pos x="179" y="121"/>
                </a:cxn>
                <a:cxn ang="0">
                  <a:pos x="165" y="120"/>
                </a:cxn>
                <a:cxn ang="0">
                  <a:pos x="144" y="117"/>
                </a:cxn>
                <a:cxn ang="0">
                  <a:pos x="123" y="110"/>
                </a:cxn>
                <a:cxn ang="0">
                  <a:pos x="96" y="100"/>
                </a:cxn>
                <a:cxn ang="0">
                  <a:pos x="89" y="92"/>
                </a:cxn>
                <a:cxn ang="0">
                  <a:pos x="107" y="86"/>
                </a:cxn>
                <a:cxn ang="0">
                  <a:pos x="125" y="83"/>
                </a:cxn>
                <a:cxn ang="0">
                  <a:pos x="138" y="81"/>
                </a:cxn>
                <a:cxn ang="0">
                  <a:pos x="156" y="87"/>
                </a:cxn>
                <a:cxn ang="0">
                  <a:pos x="172" y="95"/>
                </a:cxn>
                <a:cxn ang="0">
                  <a:pos x="194" y="99"/>
                </a:cxn>
                <a:cxn ang="0">
                  <a:pos x="181" y="91"/>
                </a:cxn>
                <a:cxn ang="0">
                  <a:pos x="165" y="83"/>
                </a:cxn>
                <a:cxn ang="0">
                  <a:pos x="155" y="76"/>
                </a:cxn>
                <a:cxn ang="0">
                  <a:pos x="186" y="70"/>
                </a:cxn>
                <a:cxn ang="0">
                  <a:pos x="226" y="63"/>
                </a:cxn>
                <a:cxn ang="0">
                  <a:pos x="247" y="58"/>
                </a:cxn>
                <a:cxn ang="0">
                  <a:pos x="235" y="54"/>
                </a:cxn>
                <a:cxn ang="0">
                  <a:pos x="202" y="55"/>
                </a:cxn>
                <a:cxn ang="0">
                  <a:pos x="163" y="61"/>
                </a:cxn>
                <a:cxn ang="0">
                  <a:pos x="149" y="52"/>
                </a:cxn>
                <a:cxn ang="0">
                  <a:pos x="170" y="7"/>
                </a:cxn>
                <a:cxn ang="0">
                  <a:pos x="168" y="1"/>
                </a:cxn>
                <a:cxn ang="0">
                  <a:pos x="156" y="15"/>
                </a:cxn>
                <a:cxn ang="0">
                  <a:pos x="138" y="42"/>
                </a:cxn>
                <a:cxn ang="0">
                  <a:pos x="128" y="64"/>
                </a:cxn>
                <a:cxn ang="0">
                  <a:pos x="107" y="70"/>
                </a:cxn>
                <a:cxn ang="0">
                  <a:pos x="83" y="77"/>
                </a:cxn>
                <a:cxn ang="0">
                  <a:pos x="74" y="67"/>
                </a:cxn>
                <a:cxn ang="0">
                  <a:pos x="90" y="14"/>
                </a:cxn>
                <a:cxn ang="0">
                  <a:pos x="90" y="5"/>
                </a:cxn>
                <a:cxn ang="0">
                  <a:pos x="67" y="45"/>
                </a:cxn>
                <a:cxn ang="0">
                  <a:pos x="47" y="91"/>
                </a:cxn>
                <a:cxn ang="0">
                  <a:pos x="27" y="109"/>
                </a:cxn>
                <a:cxn ang="0">
                  <a:pos x="19" y="109"/>
                </a:cxn>
                <a:cxn ang="0">
                  <a:pos x="26" y="69"/>
                </a:cxn>
                <a:cxn ang="0">
                  <a:pos x="23" y="50"/>
                </a:cxn>
                <a:cxn ang="0">
                  <a:pos x="0" y="128"/>
                </a:cxn>
              </a:cxnLst>
              <a:rect l="0" t="0" r="r" b="b"/>
              <a:pathLst>
                <a:path w="247" h="159">
                  <a:moveTo>
                    <a:pt x="0" y="128"/>
                  </a:moveTo>
                  <a:lnTo>
                    <a:pt x="3" y="129"/>
                  </a:lnTo>
                  <a:lnTo>
                    <a:pt x="4" y="130"/>
                  </a:lnTo>
                  <a:lnTo>
                    <a:pt x="6" y="131"/>
                  </a:lnTo>
                  <a:lnTo>
                    <a:pt x="7" y="133"/>
                  </a:lnTo>
                  <a:lnTo>
                    <a:pt x="8" y="136"/>
                  </a:lnTo>
                  <a:lnTo>
                    <a:pt x="9" y="137"/>
                  </a:lnTo>
                  <a:lnTo>
                    <a:pt x="9" y="139"/>
                  </a:lnTo>
                  <a:lnTo>
                    <a:pt x="9" y="141"/>
                  </a:lnTo>
                  <a:lnTo>
                    <a:pt x="14" y="137"/>
                  </a:lnTo>
                  <a:lnTo>
                    <a:pt x="19" y="133"/>
                  </a:lnTo>
                  <a:lnTo>
                    <a:pt x="22" y="131"/>
                  </a:lnTo>
                  <a:lnTo>
                    <a:pt x="24" y="129"/>
                  </a:lnTo>
                  <a:lnTo>
                    <a:pt x="34" y="133"/>
                  </a:lnTo>
                  <a:lnTo>
                    <a:pt x="46" y="139"/>
                  </a:lnTo>
                  <a:lnTo>
                    <a:pt x="61" y="145"/>
                  </a:lnTo>
                  <a:lnTo>
                    <a:pt x="77" y="149"/>
                  </a:lnTo>
                  <a:lnTo>
                    <a:pt x="95" y="154"/>
                  </a:lnTo>
                  <a:lnTo>
                    <a:pt x="110" y="158"/>
                  </a:lnTo>
                  <a:lnTo>
                    <a:pt x="123" y="159"/>
                  </a:lnTo>
                  <a:lnTo>
                    <a:pt x="133" y="159"/>
                  </a:lnTo>
                  <a:lnTo>
                    <a:pt x="142" y="156"/>
                  </a:lnTo>
                  <a:lnTo>
                    <a:pt x="144" y="155"/>
                  </a:lnTo>
                  <a:lnTo>
                    <a:pt x="140" y="154"/>
                  </a:lnTo>
                  <a:lnTo>
                    <a:pt x="133" y="154"/>
                  </a:lnTo>
                  <a:lnTo>
                    <a:pt x="120" y="154"/>
                  </a:lnTo>
                  <a:lnTo>
                    <a:pt x="106" y="152"/>
                  </a:lnTo>
                  <a:lnTo>
                    <a:pt x="92" y="147"/>
                  </a:lnTo>
                  <a:lnTo>
                    <a:pt x="79" y="143"/>
                  </a:lnTo>
                  <a:lnTo>
                    <a:pt x="66" y="138"/>
                  </a:lnTo>
                  <a:lnTo>
                    <a:pt x="54" y="132"/>
                  </a:lnTo>
                  <a:lnTo>
                    <a:pt x="45" y="126"/>
                  </a:lnTo>
                  <a:lnTo>
                    <a:pt x="38" y="121"/>
                  </a:lnTo>
                  <a:lnTo>
                    <a:pt x="36" y="117"/>
                  </a:lnTo>
                  <a:lnTo>
                    <a:pt x="38" y="115"/>
                  </a:lnTo>
                  <a:lnTo>
                    <a:pt x="43" y="115"/>
                  </a:lnTo>
                  <a:lnTo>
                    <a:pt x="49" y="113"/>
                  </a:lnTo>
                  <a:lnTo>
                    <a:pt x="56" y="109"/>
                  </a:lnTo>
                  <a:lnTo>
                    <a:pt x="62" y="107"/>
                  </a:lnTo>
                  <a:lnTo>
                    <a:pt x="69" y="103"/>
                  </a:lnTo>
                  <a:lnTo>
                    <a:pt x="74" y="101"/>
                  </a:lnTo>
                  <a:lnTo>
                    <a:pt x="81" y="105"/>
                  </a:lnTo>
                  <a:lnTo>
                    <a:pt x="92" y="109"/>
                  </a:lnTo>
                  <a:lnTo>
                    <a:pt x="105" y="114"/>
                  </a:lnTo>
                  <a:lnTo>
                    <a:pt x="119" y="118"/>
                  </a:lnTo>
                  <a:lnTo>
                    <a:pt x="133" y="123"/>
                  </a:lnTo>
                  <a:lnTo>
                    <a:pt x="147" y="125"/>
                  </a:lnTo>
                  <a:lnTo>
                    <a:pt x="159" y="126"/>
                  </a:lnTo>
                  <a:lnTo>
                    <a:pt x="168" y="125"/>
                  </a:lnTo>
                  <a:lnTo>
                    <a:pt x="175" y="123"/>
                  </a:lnTo>
                  <a:lnTo>
                    <a:pt x="179" y="121"/>
                  </a:lnTo>
                  <a:lnTo>
                    <a:pt x="178" y="120"/>
                  </a:lnTo>
                  <a:lnTo>
                    <a:pt x="171" y="120"/>
                  </a:lnTo>
                  <a:lnTo>
                    <a:pt x="165" y="120"/>
                  </a:lnTo>
                  <a:lnTo>
                    <a:pt x="158" y="120"/>
                  </a:lnTo>
                  <a:lnTo>
                    <a:pt x="151" y="118"/>
                  </a:lnTo>
                  <a:lnTo>
                    <a:pt x="144" y="117"/>
                  </a:lnTo>
                  <a:lnTo>
                    <a:pt x="137" y="116"/>
                  </a:lnTo>
                  <a:lnTo>
                    <a:pt x="130" y="114"/>
                  </a:lnTo>
                  <a:lnTo>
                    <a:pt x="123" y="110"/>
                  </a:lnTo>
                  <a:lnTo>
                    <a:pt x="117" y="108"/>
                  </a:lnTo>
                  <a:lnTo>
                    <a:pt x="105" y="103"/>
                  </a:lnTo>
                  <a:lnTo>
                    <a:pt x="96" y="100"/>
                  </a:lnTo>
                  <a:lnTo>
                    <a:pt x="89" y="98"/>
                  </a:lnTo>
                  <a:lnTo>
                    <a:pt x="84" y="94"/>
                  </a:lnTo>
                  <a:lnTo>
                    <a:pt x="89" y="92"/>
                  </a:lnTo>
                  <a:lnTo>
                    <a:pt x="94" y="90"/>
                  </a:lnTo>
                  <a:lnTo>
                    <a:pt x="100" y="87"/>
                  </a:lnTo>
                  <a:lnTo>
                    <a:pt x="107" y="86"/>
                  </a:lnTo>
                  <a:lnTo>
                    <a:pt x="113" y="85"/>
                  </a:lnTo>
                  <a:lnTo>
                    <a:pt x="120" y="84"/>
                  </a:lnTo>
                  <a:lnTo>
                    <a:pt x="125" y="83"/>
                  </a:lnTo>
                  <a:lnTo>
                    <a:pt x="129" y="81"/>
                  </a:lnTo>
                  <a:lnTo>
                    <a:pt x="133" y="80"/>
                  </a:lnTo>
                  <a:lnTo>
                    <a:pt x="138" y="81"/>
                  </a:lnTo>
                  <a:lnTo>
                    <a:pt x="143" y="83"/>
                  </a:lnTo>
                  <a:lnTo>
                    <a:pt x="149" y="85"/>
                  </a:lnTo>
                  <a:lnTo>
                    <a:pt x="156" y="87"/>
                  </a:lnTo>
                  <a:lnTo>
                    <a:pt x="161" y="91"/>
                  </a:lnTo>
                  <a:lnTo>
                    <a:pt x="167" y="93"/>
                  </a:lnTo>
                  <a:lnTo>
                    <a:pt x="172" y="95"/>
                  </a:lnTo>
                  <a:lnTo>
                    <a:pt x="181" y="99"/>
                  </a:lnTo>
                  <a:lnTo>
                    <a:pt x="190" y="100"/>
                  </a:lnTo>
                  <a:lnTo>
                    <a:pt x="194" y="99"/>
                  </a:lnTo>
                  <a:lnTo>
                    <a:pt x="190" y="95"/>
                  </a:lnTo>
                  <a:lnTo>
                    <a:pt x="186" y="93"/>
                  </a:lnTo>
                  <a:lnTo>
                    <a:pt x="181" y="91"/>
                  </a:lnTo>
                  <a:lnTo>
                    <a:pt x="175" y="87"/>
                  </a:lnTo>
                  <a:lnTo>
                    <a:pt x="170" y="85"/>
                  </a:lnTo>
                  <a:lnTo>
                    <a:pt x="165" y="83"/>
                  </a:lnTo>
                  <a:lnTo>
                    <a:pt x="160" y="80"/>
                  </a:lnTo>
                  <a:lnTo>
                    <a:pt x="157" y="78"/>
                  </a:lnTo>
                  <a:lnTo>
                    <a:pt x="155" y="76"/>
                  </a:lnTo>
                  <a:lnTo>
                    <a:pt x="163" y="75"/>
                  </a:lnTo>
                  <a:lnTo>
                    <a:pt x="173" y="72"/>
                  </a:lnTo>
                  <a:lnTo>
                    <a:pt x="186" y="70"/>
                  </a:lnTo>
                  <a:lnTo>
                    <a:pt x="199" y="68"/>
                  </a:lnTo>
                  <a:lnTo>
                    <a:pt x="213" y="65"/>
                  </a:lnTo>
                  <a:lnTo>
                    <a:pt x="226" y="63"/>
                  </a:lnTo>
                  <a:lnTo>
                    <a:pt x="235" y="61"/>
                  </a:lnTo>
                  <a:lnTo>
                    <a:pt x="241" y="60"/>
                  </a:lnTo>
                  <a:lnTo>
                    <a:pt x="247" y="58"/>
                  </a:lnTo>
                  <a:lnTo>
                    <a:pt x="247" y="56"/>
                  </a:lnTo>
                  <a:lnTo>
                    <a:pt x="243" y="55"/>
                  </a:lnTo>
                  <a:lnTo>
                    <a:pt x="235" y="54"/>
                  </a:lnTo>
                  <a:lnTo>
                    <a:pt x="227" y="54"/>
                  </a:lnTo>
                  <a:lnTo>
                    <a:pt x="216" y="54"/>
                  </a:lnTo>
                  <a:lnTo>
                    <a:pt x="202" y="55"/>
                  </a:lnTo>
                  <a:lnTo>
                    <a:pt x="188" y="56"/>
                  </a:lnTo>
                  <a:lnTo>
                    <a:pt x="174" y="58"/>
                  </a:lnTo>
                  <a:lnTo>
                    <a:pt x="163" y="61"/>
                  </a:lnTo>
                  <a:lnTo>
                    <a:pt x="152" y="63"/>
                  </a:lnTo>
                  <a:lnTo>
                    <a:pt x="145" y="65"/>
                  </a:lnTo>
                  <a:lnTo>
                    <a:pt x="149" y="52"/>
                  </a:lnTo>
                  <a:lnTo>
                    <a:pt x="155" y="34"/>
                  </a:lnTo>
                  <a:lnTo>
                    <a:pt x="161" y="17"/>
                  </a:lnTo>
                  <a:lnTo>
                    <a:pt x="170" y="7"/>
                  </a:lnTo>
                  <a:lnTo>
                    <a:pt x="173" y="2"/>
                  </a:lnTo>
                  <a:lnTo>
                    <a:pt x="173" y="0"/>
                  </a:lnTo>
                  <a:lnTo>
                    <a:pt x="168" y="1"/>
                  </a:lnTo>
                  <a:lnTo>
                    <a:pt x="164" y="4"/>
                  </a:lnTo>
                  <a:lnTo>
                    <a:pt x="160" y="9"/>
                  </a:lnTo>
                  <a:lnTo>
                    <a:pt x="156" y="15"/>
                  </a:lnTo>
                  <a:lnTo>
                    <a:pt x="150" y="24"/>
                  </a:lnTo>
                  <a:lnTo>
                    <a:pt x="144" y="33"/>
                  </a:lnTo>
                  <a:lnTo>
                    <a:pt x="138" y="42"/>
                  </a:lnTo>
                  <a:lnTo>
                    <a:pt x="133" y="52"/>
                  </a:lnTo>
                  <a:lnTo>
                    <a:pt x="129" y="58"/>
                  </a:lnTo>
                  <a:lnTo>
                    <a:pt x="128" y="64"/>
                  </a:lnTo>
                  <a:lnTo>
                    <a:pt x="122" y="65"/>
                  </a:lnTo>
                  <a:lnTo>
                    <a:pt x="115" y="68"/>
                  </a:lnTo>
                  <a:lnTo>
                    <a:pt x="107" y="70"/>
                  </a:lnTo>
                  <a:lnTo>
                    <a:pt x="99" y="72"/>
                  </a:lnTo>
                  <a:lnTo>
                    <a:pt x="91" y="75"/>
                  </a:lnTo>
                  <a:lnTo>
                    <a:pt x="83" y="77"/>
                  </a:lnTo>
                  <a:lnTo>
                    <a:pt x="77" y="79"/>
                  </a:lnTo>
                  <a:lnTo>
                    <a:pt x="73" y="80"/>
                  </a:lnTo>
                  <a:lnTo>
                    <a:pt x="74" y="67"/>
                  </a:lnTo>
                  <a:lnTo>
                    <a:pt x="79" y="47"/>
                  </a:lnTo>
                  <a:lnTo>
                    <a:pt x="84" y="27"/>
                  </a:lnTo>
                  <a:lnTo>
                    <a:pt x="90" y="14"/>
                  </a:lnTo>
                  <a:lnTo>
                    <a:pt x="94" y="7"/>
                  </a:lnTo>
                  <a:lnTo>
                    <a:pt x="94" y="4"/>
                  </a:lnTo>
                  <a:lnTo>
                    <a:pt x="90" y="5"/>
                  </a:lnTo>
                  <a:lnTo>
                    <a:pt x="85" y="12"/>
                  </a:lnTo>
                  <a:lnTo>
                    <a:pt x="77" y="26"/>
                  </a:lnTo>
                  <a:lnTo>
                    <a:pt x="67" y="45"/>
                  </a:lnTo>
                  <a:lnTo>
                    <a:pt x="60" y="65"/>
                  </a:lnTo>
                  <a:lnTo>
                    <a:pt x="58" y="84"/>
                  </a:lnTo>
                  <a:lnTo>
                    <a:pt x="47" y="91"/>
                  </a:lnTo>
                  <a:lnTo>
                    <a:pt x="39" y="98"/>
                  </a:lnTo>
                  <a:lnTo>
                    <a:pt x="33" y="105"/>
                  </a:lnTo>
                  <a:lnTo>
                    <a:pt x="27" y="109"/>
                  </a:lnTo>
                  <a:lnTo>
                    <a:pt x="23" y="111"/>
                  </a:lnTo>
                  <a:lnTo>
                    <a:pt x="20" y="111"/>
                  </a:lnTo>
                  <a:lnTo>
                    <a:pt x="19" y="109"/>
                  </a:lnTo>
                  <a:lnTo>
                    <a:pt x="20" y="103"/>
                  </a:lnTo>
                  <a:lnTo>
                    <a:pt x="22" y="90"/>
                  </a:lnTo>
                  <a:lnTo>
                    <a:pt x="26" y="69"/>
                  </a:lnTo>
                  <a:lnTo>
                    <a:pt x="30" y="48"/>
                  </a:lnTo>
                  <a:lnTo>
                    <a:pt x="34" y="34"/>
                  </a:lnTo>
                  <a:lnTo>
                    <a:pt x="23" y="50"/>
                  </a:lnTo>
                  <a:lnTo>
                    <a:pt x="13" y="77"/>
                  </a:lnTo>
                  <a:lnTo>
                    <a:pt x="5" y="105"/>
                  </a:lnTo>
                  <a:lnTo>
                    <a:pt x="0" y="128"/>
                  </a:lnTo>
                  <a:close/>
                </a:path>
              </a:pathLst>
            </a:custGeom>
            <a:solidFill>
              <a:srgbClr val="990000"/>
            </a:solidFill>
            <a:ln w="9525">
              <a:noFill/>
              <a:round/>
              <a:headEnd/>
              <a:tailEnd/>
            </a:ln>
          </p:spPr>
          <p:txBody>
            <a:bodyPr/>
            <a:lstStyle/>
            <a:p>
              <a:endParaRPr lang="en-US"/>
            </a:p>
          </p:txBody>
        </p:sp>
        <p:sp>
          <p:nvSpPr>
            <p:cNvPr id="5450" name="Freeform 330"/>
            <p:cNvSpPr>
              <a:spLocks/>
            </p:cNvSpPr>
            <p:nvPr/>
          </p:nvSpPr>
          <p:spPr bwMode="auto">
            <a:xfrm>
              <a:off x="2752" y="1141"/>
              <a:ext cx="85" cy="100"/>
            </a:xfrm>
            <a:custGeom>
              <a:avLst/>
              <a:gdLst/>
              <a:ahLst/>
              <a:cxnLst>
                <a:cxn ang="0">
                  <a:pos x="6" y="3"/>
                </a:cxn>
                <a:cxn ang="0">
                  <a:pos x="3" y="9"/>
                </a:cxn>
                <a:cxn ang="0">
                  <a:pos x="7" y="18"/>
                </a:cxn>
                <a:cxn ang="0">
                  <a:pos x="18" y="34"/>
                </a:cxn>
                <a:cxn ang="0">
                  <a:pos x="16" y="54"/>
                </a:cxn>
                <a:cxn ang="0">
                  <a:pos x="19" y="99"/>
                </a:cxn>
                <a:cxn ang="0">
                  <a:pos x="24" y="121"/>
                </a:cxn>
                <a:cxn ang="0">
                  <a:pos x="29" y="123"/>
                </a:cxn>
                <a:cxn ang="0">
                  <a:pos x="28" y="102"/>
                </a:cxn>
                <a:cxn ang="0">
                  <a:pos x="30" y="67"/>
                </a:cxn>
                <a:cxn ang="0">
                  <a:pos x="37" y="57"/>
                </a:cxn>
                <a:cxn ang="0">
                  <a:pos x="47" y="64"/>
                </a:cxn>
                <a:cxn ang="0">
                  <a:pos x="57" y="74"/>
                </a:cxn>
                <a:cxn ang="0">
                  <a:pos x="65" y="83"/>
                </a:cxn>
                <a:cxn ang="0">
                  <a:pos x="70" y="98"/>
                </a:cxn>
                <a:cxn ang="0">
                  <a:pos x="75" y="132"/>
                </a:cxn>
                <a:cxn ang="0">
                  <a:pos x="74" y="157"/>
                </a:cxn>
                <a:cxn ang="0">
                  <a:pos x="74" y="176"/>
                </a:cxn>
                <a:cxn ang="0">
                  <a:pos x="79" y="186"/>
                </a:cxn>
                <a:cxn ang="0">
                  <a:pos x="81" y="180"/>
                </a:cxn>
                <a:cxn ang="0">
                  <a:pos x="80" y="163"/>
                </a:cxn>
                <a:cxn ang="0">
                  <a:pos x="84" y="148"/>
                </a:cxn>
                <a:cxn ang="0">
                  <a:pos x="87" y="135"/>
                </a:cxn>
                <a:cxn ang="0">
                  <a:pos x="87" y="108"/>
                </a:cxn>
                <a:cxn ang="0">
                  <a:pos x="97" y="112"/>
                </a:cxn>
                <a:cxn ang="0">
                  <a:pos x="121" y="143"/>
                </a:cxn>
                <a:cxn ang="0">
                  <a:pos x="145" y="174"/>
                </a:cxn>
                <a:cxn ang="0">
                  <a:pos x="164" y="196"/>
                </a:cxn>
                <a:cxn ang="0">
                  <a:pos x="166" y="192"/>
                </a:cxn>
                <a:cxn ang="0">
                  <a:pos x="156" y="173"/>
                </a:cxn>
                <a:cxn ang="0">
                  <a:pos x="144" y="153"/>
                </a:cxn>
                <a:cxn ang="0">
                  <a:pos x="135" y="137"/>
                </a:cxn>
                <a:cxn ang="0">
                  <a:pos x="130" y="128"/>
                </a:cxn>
                <a:cxn ang="0">
                  <a:pos x="121" y="116"/>
                </a:cxn>
                <a:cxn ang="0">
                  <a:pos x="110" y="103"/>
                </a:cxn>
                <a:cxn ang="0">
                  <a:pos x="98" y="93"/>
                </a:cxn>
                <a:cxn ang="0">
                  <a:pos x="99" y="90"/>
                </a:cxn>
                <a:cxn ang="0">
                  <a:pos x="111" y="92"/>
                </a:cxn>
                <a:cxn ang="0">
                  <a:pos x="123" y="95"/>
                </a:cxn>
                <a:cxn ang="0">
                  <a:pos x="134" y="101"/>
                </a:cxn>
                <a:cxn ang="0">
                  <a:pos x="142" y="107"/>
                </a:cxn>
                <a:cxn ang="0">
                  <a:pos x="149" y="107"/>
                </a:cxn>
                <a:cxn ang="0">
                  <a:pos x="141" y="97"/>
                </a:cxn>
                <a:cxn ang="0">
                  <a:pos x="126" y="86"/>
                </a:cxn>
                <a:cxn ang="0">
                  <a:pos x="105" y="76"/>
                </a:cxn>
                <a:cxn ang="0">
                  <a:pos x="85" y="68"/>
                </a:cxn>
                <a:cxn ang="0">
                  <a:pos x="72" y="64"/>
                </a:cxn>
                <a:cxn ang="0">
                  <a:pos x="61" y="57"/>
                </a:cxn>
                <a:cxn ang="0">
                  <a:pos x="51" y="49"/>
                </a:cxn>
                <a:cxn ang="0">
                  <a:pos x="43" y="41"/>
                </a:cxn>
                <a:cxn ang="0">
                  <a:pos x="45" y="34"/>
                </a:cxn>
                <a:cxn ang="0">
                  <a:pos x="60" y="32"/>
                </a:cxn>
                <a:cxn ang="0">
                  <a:pos x="79" y="32"/>
                </a:cxn>
                <a:cxn ang="0">
                  <a:pos x="94" y="33"/>
                </a:cxn>
                <a:cxn ang="0">
                  <a:pos x="107" y="37"/>
                </a:cxn>
                <a:cxn ang="0">
                  <a:pos x="110" y="32"/>
                </a:cxn>
                <a:cxn ang="0">
                  <a:pos x="90" y="25"/>
                </a:cxn>
                <a:cxn ang="0">
                  <a:pos x="69" y="22"/>
                </a:cxn>
                <a:cxn ang="0">
                  <a:pos x="49" y="21"/>
                </a:cxn>
                <a:cxn ang="0">
                  <a:pos x="32" y="19"/>
                </a:cxn>
                <a:cxn ang="0">
                  <a:pos x="20" y="17"/>
                </a:cxn>
                <a:cxn ang="0">
                  <a:pos x="12" y="6"/>
                </a:cxn>
              </a:cxnLst>
              <a:rect l="0" t="0" r="r" b="b"/>
              <a:pathLst>
                <a:path w="171" h="200">
                  <a:moveTo>
                    <a:pt x="8" y="0"/>
                  </a:moveTo>
                  <a:lnTo>
                    <a:pt x="6" y="3"/>
                  </a:lnTo>
                  <a:lnTo>
                    <a:pt x="5" y="6"/>
                  </a:lnTo>
                  <a:lnTo>
                    <a:pt x="3" y="9"/>
                  </a:lnTo>
                  <a:lnTo>
                    <a:pt x="0" y="11"/>
                  </a:lnTo>
                  <a:lnTo>
                    <a:pt x="7" y="18"/>
                  </a:lnTo>
                  <a:lnTo>
                    <a:pt x="14" y="26"/>
                  </a:lnTo>
                  <a:lnTo>
                    <a:pt x="18" y="34"/>
                  </a:lnTo>
                  <a:lnTo>
                    <a:pt x="18" y="41"/>
                  </a:lnTo>
                  <a:lnTo>
                    <a:pt x="16" y="54"/>
                  </a:lnTo>
                  <a:lnTo>
                    <a:pt x="18" y="76"/>
                  </a:lnTo>
                  <a:lnTo>
                    <a:pt x="19" y="99"/>
                  </a:lnTo>
                  <a:lnTo>
                    <a:pt x="21" y="114"/>
                  </a:lnTo>
                  <a:lnTo>
                    <a:pt x="24" y="121"/>
                  </a:lnTo>
                  <a:lnTo>
                    <a:pt x="27" y="124"/>
                  </a:lnTo>
                  <a:lnTo>
                    <a:pt x="29" y="123"/>
                  </a:lnTo>
                  <a:lnTo>
                    <a:pt x="29" y="116"/>
                  </a:lnTo>
                  <a:lnTo>
                    <a:pt x="28" y="102"/>
                  </a:lnTo>
                  <a:lnTo>
                    <a:pt x="29" y="84"/>
                  </a:lnTo>
                  <a:lnTo>
                    <a:pt x="30" y="67"/>
                  </a:lnTo>
                  <a:lnTo>
                    <a:pt x="32" y="54"/>
                  </a:lnTo>
                  <a:lnTo>
                    <a:pt x="37" y="57"/>
                  </a:lnTo>
                  <a:lnTo>
                    <a:pt x="42" y="61"/>
                  </a:lnTo>
                  <a:lnTo>
                    <a:pt x="47" y="64"/>
                  </a:lnTo>
                  <a:lnTo>
                    <a:pt x="52" y="69"/>
                  </a:lnTo>
                  <a:lnTo>
                    <a:pt x="57" y="74"/>
                  </a:lnTo>
                  <a:lnTo>
                    <a:pt x="61" y="78"/>
                  </a:lnTo>
                  <a:lnTo>
                    <a:pt x="65" y="83"/>
                  </a:lnTo>
                  <a:lnTo>
                    <a:pt x="67" y="86"/>
                  </a:lnTo>
                  <a:lnTo>
                    <a:pt x="70" y="98"/>
                  </a:lnTo>
                  <a:lnTo>
                    <a:pt x="73" y="114"/>
                  </a:lnTo>
                  <a:lnTo>
                    <a:pt x="75" y="132"/>
                  </a:lnTo>
                  <a:lnTo>
                    <a:pt x="75" y="146"/>
                  </a:lnTo>
                  <a:lnTo>
                    <a:pt x="74" y="157"/>
                  </a:lnTo>
                  <a:lnTo>
                    <a:pt x="73" y="166"/>
                  </a:lnTo>
                  <a:lnTo>
                    <a:pt x="74" y="176"/>
                  </a:lnTo>
                  <a:lnTo>
                    <a:pt x="76" y="183"/>
                  </a:lnTo>
                  <a:lnTo>
                    <a:pt x="79" y="186"/>
                  </a:lnTo>
                  <a:lnTo>
                    <a:pt x="80" y="184"/>
                  </a:lnTo>
                  <a:lnTo>
                    <a:pt x="81" y="180"/>
                  </a:lnTo>
                  <a:lnTo>
                    <a:pt x="80" y="173"/>
                  </a:lnTo>
                  <a:lnTo>
                    <a:pt x="80" y="163"/>
                  </a:lnTo>
                  <a:lnTo>
                    <a:pt x="82" y="155"/>
                  </a:lnTo>
                  <a:lnTo>
                    <a:pt x="84" y="148"/>
                  </a:lnTo>
                  <a:lnTo>
                    <a:pt x="85" y="143"/>
                  </a:lnTo>
                  <a:lnTo>
                    <a:pt x="87" y="135"/>
                  </a:lnTo>
                  <a:lnTo>
                    <a:pt x="87" y="121"/>
                  </a:lnTo>
                  <a:lnTo>
                    <a:pt x="87" y="108"/>
                  </a:lnTo>
                  <a:lnTo>
                    <a:pt x="85" y="99"/>
                  </a:lnTo>
                  <a:lnTo>
                    <a:pt x="97" y="112"/>
                  </a:lnTo>
                  <a:lnTo>
                    <a:pt x="108" y="127"/>
                  </a:lnTo>
                  <a:lnTo>
                    <a:pt x="121" y="143"/>
                  </a:lnTo>
                  <a:lnTo>
                    <a:pt x="134" y="159"/>
                  </a:lnTo>
                  <a:lnTo>
                    <a:pt x="145" y="174"/>
                  </a:lnTo>
                  <a:lnTo>
                    <a:pt x="156" y="186"/>
                  </a:lnTo>
                  <a:lnTo>
                    <a:pt x="164" y="196"/>
                  </a:lnTo>
                  <a:lnTo>
                    <a:pt x="171" y="200"/>
                  </a:lnTo>
                  <a:lnTo>
                    <a:pt x="166" y="192"/>
                  </a:lnTo>
                  <a:lnTo>
                    <a:pt x="161" y="182"/>
                  </a:lnTo>
                  <a:lnTo>
                    <a:pt x="156" y="173"/>
                  </a:lnTo>
                  <a:lnTo>
                    <a:pt x="150" y="162"/>
                  </a:lnTo>
                  <a:lnTo>
                    <a:pt x="144" y="153"/>
                  </a:lnTo>
                  <a:lnTo>
                    <a:pt x="140" y="144"/>
                  </a:lnTo>
                  <a:lnTo>
                    <a:pt x="135" y="137"/>
                  </a:lnTo>
                  <a:lnTo>
                    <a:pt x="133" y="132"/>
                  </a:lnTo>
                  <a:lnTo>
                    <a:pt x="130" y="128"/>
                  </a:lnTo>
                  <a:lnTo>
                    <a:pt x="127" y="122"/>
                  </a:lnTo>
                  <a:lnTo>
                    <a:pt x="121" y="116"/>
                  </a:lnTo>
                  <a:lnTo>
                    <a:pt x="115" y="109"/>
                  </a:lnTo>
                  <a:lnTo>
                    <a:pt x="110" y="103"/>
                  </a:lnTo>
                  <a:lnTo>
                    <a:pt x="104" y="98"/>
                  </a:lnTo>
                  <a:lnTo>
                    <a:pt x="98" y="93"/>
                  </a:lnTo>
                  <a:lnTo>
                    <a:pt x="95" y="90"/>
                  </a:lnTo>
                  <a:lnTo>
                    <a:pt x="99" y="90"/>
                  </a:lnTo>
                  <a:lnTo>
                    <a:pt x="105" y="91"/>
                  </a:lnTo>
                  <a:lnTo>
                    <a:pt x="111" y="92"/>
                  </a:lnTo>
                  <a:lnTo>
                    <a:pt x="118" y="93"/>
                  </a:lnTo>
                  <a:lnTo>
                    <a:pt x="123" y="95"/>
                  </a:lnTo>
                  <a:lnTo>
                    <a:pt x="129" y="98"/>
                  </a:lnTo>
                  <a:lnTo>
                    <a:pt x="134" y="101"/>
                  </a:lnTo>
                  <a:lnTo>
                    <a:pt x="137" y="103"/>
                  </a:lnTo>
                  <a:lnTo>
                    <a:pt x="142" y="107"/>
                  </a:lnTo>
                  <a:lnTo>
                    <a:pt x="146" y="108"/>
                  </a:lnTo>
                  <a:lnTo>
                    <a:pt x="149" y="107"/>
                  </a:lnTo>
                  <a:lnTo>
                    <a:pt x="145" y="101"/>
                  </a:lnTo>
                  <a:lnTo>
                    <a:pt x="141" y="97"/>
                  </a:lnTo>
                  <a:lnTo>
                    <a:pt x="134" y="92"/>
                  </a:lnTo>
                  <a:lnTo>
                    <a:pt x="126" y="86"/>
                  </a:lnTo>
                  <a:lnTo>
                    <a:pt x="115" y="80"/>
                  </a:lnTo>
                  <a:lnTo>
                    <a:pt x="105" y="76"/>
                  </a:lnTo>
                  <a:lnTo>
                    <a:pt x="95" y="71"/>
                  </a:lnTo>
                  <a:lnTo>
                    <a:pt x="85" y="68"/>
                  </a:lnTo>
                  <a:lnTo>
                    <a:pt x="76" y="67"/>
                  </a:lnTo>
                  <a:lnTo>
                    <a:pt x="72" y="64"/>
                  </a:lnTo>
                  <a:lnTo>
                    <a:pt x="66" y="62"/>
                  </a:lnTo>
                  <a:lnTo>
                    <a:pt x="61" y="57"/>
                  </a:lnTo>
                  <a:lnTo>
                    <a:pt x="56" y="54"/>
                  </a:lnTo>
                  <a:lnTo>
                    <a:pt x="51" y="49"/>
                  </a:lnTo>
                  <a:lnTo>
                    <a:pt x="46" y="45"/>
                  </a:lnTo>
                  <a:lnTo>
                    <a:pt x="43" y="41"/>
                  </a:lnTo>
                  <a:lnTo>
                    <a:pt x="39" y="37"/>
                  </a:lnTo>
                  <a:lnTo>
                    <a:pt x="45" y="34"/>
                  </a:lnTo>
                  <a:lnTo>
                    <a:pt x="52" y="33"/>
                  </a:lnTo>
                  <a:lnTo>
                    <a:pt x="60" y="32"/>
                  </a:lnTo>
                  <a:lnTo>
                    <a:pt x="69" y="32"/>
                  </a:lnTo>
                  <a:lnTo>
                    <a:pt x="79" y="32"/>
                  </a:lnTo>
                  <a:lnTo>
                    <a:pt x="87" y="32"/>
                  </a:lnTo>
                  <a:lnTo>
                    <a:pt x="94" y="33"/>
                  </a:lnTo>
                  <a:lnTo>
                    <a:pt x="99" y="34"/>
                  </a:lnTo>
                  <a:lnTo>
                    <a:pt x="107" y="37"/>
                  </a:lnTo>
                  <a:lnTo>
                    <a:pt x="112" y="36"/>
                  </a:lnTo>
                  <a:lnTo>
                    <a:pt x="110" y="32"/>
                  </a:lnTo>
                  <a:lnTo>
                    <a:pt x="99" y="27"/>
                  </a:lnTo>
                  <a:lnTo>
                    <a:pt x="90" y="25"/>
                  </a:lnTo>
                  <a:lnTo>
                    <a:pt x="80" y="24"/>
                  </a:lnTo>
                  <a:lnTo>
                    <a:pt x="69" y="22"/>
                  </a:lnTo>
                  <a:lnTo>
                    <a:pt x="59" y="22"/>
                  </a:lnTo>
                  <a:lnTo>
                    <a:pt x="49" y="21"/>
                  </a:lnTo>
                  <a:lnTo>
                    <a:pt x="39" y="21"/>
                  </a:lnTo>
                  <a:lnTo>
                    <a:pt x="32" y="19"/>
                  </a:lnTo>
                  <a:lnTo>
                    <a:pt x="27" y="19"/>
                  </a:lnTo>
                  <a:lnTo>
                    <a:pt x="20" y="17"/>
                  </a:lnTo>
                  <a:lnTo>
                    <a:pt x="15" y="12"/>
                  </a:lnTo>
                  <a:lnTo>
                    <a:pt x="12" y="6"/>
                  </a:lnTo>
                  <a:lnTo>
                    <a:pt x="8" y="0"/>
                  </a:lnTo>
                  <a:close/>
                </a:path>
              </a:pathLst>
            </a:custGeom>
            <a:solidFill>
              <a:srgbClr val="990000"/>
            </a:solidFill>
            <a:ln w="9525">
              <a:noFill/>
              <a:round/>
              <a:headEnd/>
              <a:tailEnd/>
            </a:ln>
          </p:spPr>
          <p:txBody>
            <a:bodyPr/>
            <a:lstStyle/>
            <a:p>
              <a:endParaRPr lang="en-US"/>
            </a:p>
          </p:txBody>
        </p:sp>
        <p:sp>
          <p:nvSpPr>
            <p:cNvPr id="5451" name="Freeform 331"/>
            <p:cNvSpPr>
              <a:spLocks/>
            </p:cNvSpPr>
            <p:nvPr/>
          </p:nvSpPr>
          <p:spPr bwMode="auto">
            <a:xfrm>
              <a:off x="2644" y="1123"/>
              <a:ext cx="63" cy="131"/>
            </a:xfrm>
            <a:custGeom>
              <a:avLst/>
              <a:gdLst/>
              <a:ahLst/>
              <a:cxnLst>
                <a:cxn ang="0">
                  <a:pos x="109" y="46"/>
                </a:cxn>
                <a:cxn ang="0">
                  <a:pos x="100" y="57"/>
                </a:cxn>
                <a:cxn ang="0">
                  <a:pos x="94" y="53"/>
                </a:cxn>
                <a:cxn ang="0">
                  <a:pos x="87" y="76"/>
                </a:cxn>
                <a:cxn ang="0">
                  <a:pos x="102" y="118"/>
                </a:cxn>
                <a:cxn ang="0">
                  <a:pos x="109" y="163"/>
                </a:cxn>
                <a:cxn ang="0">
                  <a:pos x="105" y="159"/>
                </a:cxn>
                <a:cxn ang="0">
                  <a:pos x="89" y="113"/>
                </a:cxn>
                <a:cxn ang="0">
                  <a:pos x="67" y="141"/>
                </a:cxn>
                <a:cxn ang="0">
                  <a:pos x="61" y="193"/>
                </a:cxn>
                <a:cxn ang="0">
                  <a:pos x="59" y="237"/>
                </a:cxn>
                <a:cxn ang="0">
                  <a:pos x="54" y="236"/>
                </a:cxn>
                <a:cxn ang="0">
                  <a:pos x="55" y="209"/>
                </a:cxn>
                <a:cxn ang="0">
                  <a:pos x="48" y="198"/>
                </a:cxn>
                <a:cxn ang="0">
                  <a:pos x="34" y="229"/>
                </a:cxn>
                <a:cxn ang="0">
                  <a:pos x="17" y="256"/>
                </a:cxn>
                <a:cxn ang="0">
                  <a:pos x="2" y="263"/>
                </a:cxn>
                <a:cxn ang="0">
                  <a:pos x="16" y="244"/>
                </a:cxn>
                <a:cxn ang="0">
                  <a:pos x="40" y="190"/>
                </a:cxn>
                <a:cxn ang="0">
                  <a:pos x="28" y="191"/>
                </a:cxn>
                <a:cxn ang="0">
                  <a:pos x="13" y="195"/>
                </a:cxn>
                <a:cxn ang="0">
                  <a:pos x="2" y="201"/>
                </a:cxn>
                <a:cxn ang="0">
                  <a:pos x="5" y="195"/>
                </a:cxn>
                <a:cxn ang="0">
                  <a:pos x="18" y="187"/>
                </a:cxn>
                <a:cxn ang="0">
                  <a:pos x="37" y="178"/>
                </a:cxn>
                <a:cxn ang="0">
                  <a:pos x="49" y="153"/>
                </a:cxn>
                <a:cxn ang="0">
                  <a:pos x="68" y="101"/>
                </a:cxn>
                <a:cxn ang="0">
                  <a:pos x="41" y="100"/>
                </a:cxn>
                <a:cxn ang="0">
                  <a:pos x="17" y="103"/>
                </a:cxn>
                <a:cxn ang="0">
                  <a:pos x="3" y="108"/>
                </a:cxn>
                <a:cxn ang="0">
                  <a:pos x="6" y="103"/>
                </a:cxn>
                <a:cxn ang="0">
                  <a:pos x="26" y="93"/>
                </a:cxn>
                <a:cxn ang="0">
                  <a:pos x="55" y="84"/>
                </a:cxn>
                <a:cxn ang="0">
                  <a:pos x="74" y="77"/>
                </a:cxn>
                <a:cxn ang="0">
                  <a:pos x="82" y="50"/>
                </a:cxn>
                <a:cxn ang="0">
                  <a:pos x="66" y="43"/>
                </a:cxn>
                <a:cxn ang="0">
                  <a:pos x="45" y="48"/>
                </a:cxn>
                <a:cxn ang="0">
                  <a:pos x="24" y="57"/>
                </a:cxn>
                <a:cxn ang="0">
                  <a:pos x="10" y="63"/>
                </a:cxn>
                <a:cxn ang="0">
                  <a:pos x="2" y="66"/>
                </a:cxn>
                <a:cxn ang="0">
                  <a:pos x="16" y="50"/>
                </a:cxn>
                <a:cxn ang="0">
                  <a:pos x="34" y="30"/>
                </a:cxn>
                <a:cxn ang="0">
                  <a:pos x="51" y="19"/>
                </a:cxn>
                <a:cxn ang="0">
                  <a:pos x="54" y="30"/>
                </a:cxn>
                <a:cxn ang="0">
                  <a:pos x="62" y="39"/>
                </a:cxn>
                <a:cxn ang="0">
                  <a:pos x="78" y="43"/>
                </a:cxn>
                <a:cxn ang="0">
                  <a:pos x="92" y="39"/>
                </a:cxn>
                <a:cxn ang="0">
                  <a:pos x="99" y="23"/>
                </a:cxn>
                <a:cxn ang="0">
                  <a:pos x="114" y="7"/>
                </a:cxn>
                <a:cxn ang="0">
                  <a:pos x="119" y="8"/>
                </a:cxn>
                <a:cxn ang="0">
                  <a:pos x="106" y="29"/>
                </a:cxn>
                <a:cxn ang="0">
                  <a:pos x="117" y="39"/>
                </a:cxn>
              </a:cxnLst>
              <a:rect l="0" t="0" r="r" b="b"/>
              <a:pathLst>
                <a:path w="125" h="263">
                  <a:moveTo>
                    <a:pt x="123" y="37"/>
                  </a:moveTo>
                  <a:lnTo>
                    <a:pt x="116" y="42"/>
                  </a:lnTo>
                  <a:lnTo>
                    <a:pt x="109" y="46"/>
                  </a:lnTo>
                  <a:lnTo>
                    <a:pt x="105" y="53"/>
                  </a:lnTo>
                  <a:lnTo>
                    <a:pt x="102" y="60"/>
                  </a:lnTo>
                  <a:lnTo>
                    <a:pt x="100" y="57"/>
                  </a:lnTo>
                  <a:lnTo>
                    <a:pt x="98" y="54"/>
                  </a:lnTo>
                  <a:lnTo>
                    <a:pt x="97" y="53"/>
                  </a:lnTo>
                  <a:lnTo>
                    <a:pt x="94" y="53"/>
                  </a:lnTo>
                  <a:lnTo>
                    <a:pt x="92" y="57"/>
                  </a:lnTo>
                  <a:lnTo>
                    <a:pt x="90" y="66"/>
                  </a:lnTo>
                  <a:lnTo>
                    <a:pt x="87" y="76"/>
                  </a:lnTo>
                  <a:lnTo>
                    <a:pt x="89" y="83"/>
                  </a:lnTo>
                  <a:lnTo>
                    <a:pt x="94" y="96"/>
                  </a:lnTo>
                  <a:lnTo>
                    <a:pt x="102" y="118"/>
                  </a:lnTo>
                  <a:lnTo>
                    <a:pt x="108" y="139"/>
                  </a:lnTo>
                  <a:lnTo>
                    <a:pt x="110" y="154"/>
                  </a:lnTo>
                  <a:lnTo>
                    <a:pt x="109" y="163"/>
                  </a:lnTo>
                  <a:lnTo>
                    <a:pt x="107" y="166"/>
                  </a:lnTo>
                  <a:lnTo>
                    <a:pt x="105" y="165"/>
                  </a:lnTo>
                  <a:lnTo>
                    <a:pt x="105" y="159"/>
                  </a:lnTo>
                  <a:lnTo>
                    <a:pt x="102" y="146"/>
                  </a:lnTo>
                  <a:lnTo>
                    <a:pt x="97" y="129"/>
                  </a:lnTo>
                  <a:lnTo>
                    <a:pt x="89" y="113"/>
                  </a:lnTo>
                  <a:lnTo>
                    <a:pt x="81" y="104"/>
                  </a:lnTo>
                  <a:lnTo>
                    <a:pt x="74" y="119"/>
                  </a:lnTo>
                  <a:lnTo>
                    <a:pt x="67" y="141"/>
                  </a:lnTo>
                  <a:lnTo>
                    <a:pt x="61" y="161"/>
                  </a:lnTo>
                  <a:lnTo>
                    <a:pt x="60" y="178"/>
                  </a:lnTo>
                  <a:lnTo>
                    <a:pt x="61" y="193"/>
                  </a:lnTo>
                  <a:lnTo>
                    <a:pt x="62" y="210"/>
                  </a:lnTo>
                  <a:lnTo>
                    <a:pt x="62" y="227"/>
                  </a:lnTo>
                  <a:lnTo>
                    <a:pt x="59" y="237"/>
                  </a:lnTo>
                  <a:lnTo>
                    <a:pt x="55" y="241"/>
                  </a:lnTo>
                  <a:lnTo>
                    <a:pt x="54" y="240"/>
                  </a:lnTo>
                  <a:lnTo>
                    <a:pt x="54" y="236"/>
                  </a:lnTo>
                  <a:lnTo>
                    <a:pt x="55" y="229"/>
                  </a:lnTo>
                  <a:lnTo>
                    <a:pt x="56" y="220"/>
                  </a:lnTo>
                  <a:lnTo>
                    <a:pt x="55" y="209"/>
                  </a:lnTo>
                  <a:lnTo>
                    <a:pt x="54" y="198"/>
                  </a:lnTo>
                  <a:lnTo>
                    <a:pt x="52" y="190"/>
                  </a:lnTo>
                  <a:lnTo>
                    <a:pt x="48" y="198"/>
                  </a:lnTo>
                  <a:lnTo>
                    <a:pt x="44" y="207"/>
                  </a:lnTo>
                  <a:lnTo>
                    <a:pt x="39" y="218"/>
                  </a:lnTo>
                  <a:lnTo>
                    <a:pt x="34" y="229"/>
                  </a:lnTo>
                  <a:lnTo>
                    <a:pt x="29" y="240"/>
                  </a:lnTo>
                  <a:lnTo>
                    <a:pt x="23" y="249"/>
                  </a:lnTo>
                  <a:lnTo>
                    <a:pt x="17" y="256"/>
                  </a:lnTo>
                  <a:lnTo>
                    <a:pt x="10" y="260"/>
                  </a:lnTo>
                  <a:lnTo>
                    <a:pt x="5" y="263"/>
                  </a:lnTo>
                  <a:lnTo>
                    <a:pt x="2" y="263"/>
                  </a:lnTo>
                  <a:lnTo>
                    <a:pt x="3" y="259"/>
                  </a:lnTo>
                  <a:lnTo>
                    <a:pt x="8" y="256"/>
                  </a:lnTo>
                  <a:lnTo>
                    <a:pt x="16" y="244"/>
                  </a:lnTo>
                  <a:lnTo>
                    <a:pt x="26" y="225"/>
                  </a:lnTo>
                  <a:lnTo>
                    <a:pt x="36" y="204"/>
                  </a:lnTo>
                  <a:lnTo>
                    <a:pt x="40" y="190"/>
                  </a:lnTo>
                  <a:lnTo>
                    <a:pt x="37" y="190"/>
                  </a:lnTo>
                  <a:lnTo>
                    <a:pt x="32" y="191"/>
                  </a:lnTo>
                  <a:lnTo>
                    <a:pt x="28" y="191"/>
                  </a:lnTo>
                  <a:lnTo>
                    <a:pt x="22" y="193"/>
                  </a:lnTo>
                  <a:lnTo>
                    <a:pt x="17" y="194"/>
                  </a:lnTo>
                  <a:lnTo>
                    <a:pt x="13" y="195"/>
                  </a:lnTo>
                  <a:lnTo>
                    <a:pt x="9" y="197"/>
                  </a:lnTo>
                  <a:lnTo>
                    <a:pt x="6" y="198"/>
                  </a:lnTo>
                  <a:lnTo>
                    <a:pt x="2" y="201"/>
                  </a:lnTo>
                  <a:lnTo>
                    <a:pt x="0" y="201"/>
                  </a:lnTo>
                  <a:lnTo>
                    <a:pt x="1" y="198"/>
                  </a:lnTo>
                  <a:lnTo>
                    <a:pt x="5" y="195"/>
                  </a:lnTo>
                  <a:lnTo>
                    <a:pt x="8" y="193"/>
                  </a:lnTo>
                  <a:lnTo>
                    <a:pt x="13" y="189"/>
                  </a:lnTo>
                  <a:lnTo>
                    <a:pt x="18" y="187"/>
                  </a:lnTo>
                  <a:lnTo>
                    <a:pt x="25" y="183"/>
                  </a:lnTo>
                  <a:lnTo>
                    <a:pt x="31" y="180"/>
                  </a:lnTo>
                  <a:lnTo>
                    <a:pt x="37" y="178"/>
                  </a:lnTo>
                  <a:lnTo>
                    <a:pt x="41" y="174"/>
                  </a:lnTo>
                  <a:lnTo>
                    <a:pt x="45" y="173"/>
                  </a:lnTo>
                  <a:lnTo>
                    <a:pt x="49" y="153"/>
                  </a:lnTo>
                  <a:lnTo>
                    <a:pt x="56" y="131"/>
                  </a:lnTo>
                  <a:lnTo>
                    <a:pt x="63" y="112"/>
                  </a:lnTo>
                  <a:lnTo>
                    <a:pt x="68" y="101"/>
                  </a:lnTo>
                  <a:lnTo>
                    <a:pt x="60" y="100"/>
                  </a:lnTo>
                  <a:lnTo>
                    <a:pt x="51" y="100"/>
                  </a:lnTo>
                  <a:lnTo>
                    <a:pt x="41" y="100"/>
                  </a:lnTo>
                  <a:lnTo>
                    <a:pt x="33" y="100"/>
                  </a:lnTo>
                  <a:lnTo>
                    <a:pt x="24" y="101"/>
                  </a:lnTo>
                  <a:lnTo>
                    <a:pt x="17" y="103"/>
                  </a:lnTo>
                  <a:lnTo>
                    <a:pt x="11" y="105"/>
                  </a:lnTo>
                  <a:lnTo>
                    <a:pt x="8" y="106"/>
                  </a:lnTo>
                  <a:lnTo>
                    <a:pt x="3" y="108"/>
                  </a:lnTo>
                  <a:lnTo>
                    <a:pt x="2" y="108"/>
                  </a:lnTo>
                  <a:lnTo>
                    <a:pt x="2" y="106"/>
                  </a:lnTo>
                  <a:lnTo>
                    <a:pt x="6" y="103"/>
                  </a:lnTo>
                  <a:lnTo>
                    <a:pt x="10" y="100"/>
                  </a:lnTo>
                  <a:lnTo>
                    <a:pt x="17" y="97"/>
                  </a:lnTo>
                  <a:lnTo>
                    <a:pt x="26" y="93"/>
                  </a:lnTo>
                  <a:lnTo>
                    <a:pt x="37" y="90"/>
                  </a:lnTo>
                  <a:lnTo>
                    <a:pt x="46" y="88"/>
                  </a:lnTo>
                  <a:lnTo>
                    <a:pt x="55" y="84"/>
                  </a:lnTo>
                  <a:lnTo>
                    <a:pt x="63" y="83"/>
                  </a:lnTo>
                  <a:lnTo>
                    <a:pt x="68" y="82"/>
                  </a:lnTo>
                  <a:lnTo>
                    <a:pt x="74" y="77"/>
                  </a:lnTo>
                  <a:lnTo>
                    <a:pt x="78" y="67"/>
                  </a:lnTo>
                  <a:lnTo>
                    <a:pt x="81" y="57"/>
                  </a:lnTo>
                  <a:lnTo>
                    <a:pt x="82" y="50"/>
                  </a:lnTo>
                  <a:lnTo>
                    <a:pt x="79" y="46"/>
                  </a:lnTo>
                  <a:lnTo>
                    <a:pt x="74" y="44"/>
                  </a:lnTo>
                  <a:lnTo>
                    <a:pt x="66" y="43"/>
                  </a:lnTo>
                  <a:lnTo>
                    <a:pt x="60" y="44"/>
                  </a:lnTo>
                  <a:lnTo>
                    <a:pt x="53" y="46"/>
                  </a:lnTo>
                  <a:lnTo>
                    <a:pt x="45" y="48"/>
                  </a:lnTo>
                  <a:lnTo>
                    <a:pt x="38" y="52"/>
                  </a:lnTo>
                  <a:lnTo>
                    <a:pt x="30" y="54"/>
                  </a:lnTo>
                  <a:lnTo>
                    <a:pt x="24" y="57"/>
                  </a:lnTo>
                  <a:lnTo>
                    <a:pt x="18" y="59"/>
                  </a:lnTo>
                  <a:lnTo>
                    <a:pt x="14" y="61"/>
                  </a:lnTo>
                  <a:lnTo>
                    <a:pt x="10" y="63"/>
                  </a:lnTo>
                  <a:lnTo>
                    <a:pt x="6" y="67"/>
                  </a:lnTo>
                  <a:lnTo>
                    <a:pt x="2" y="68"/>
                  </a:lnTo>
                  <a:lnTo>
                    <a:pt x="2" y="66"/>
                  </a:lnTo>
                  <a:lnTo>
                    <a:pt x="7" y="60"/>
                  </a:lnTo>
                  <a:lnTo>
                    <a:pt x="11" y="55"/>
                  </a:lnTo>
                  <a:lnTo>
                    <a:pt x="16" y="50"/>
                  </a:lnTo>
                  <a:lnTo>
                    <a:pt x="22" y="43"/>
                  </a:lnTo>
                  <a:lnTo>
                    <a:pt x="28" y="36"/>
                  </a:lnTo>
                  <a:lnTo>
                    <a:pt x="34" y="30"/>
                  </a:lnTo>
                  <a:lnTo>
                    <a:pt x="40" y="24"/>
                  </a:lnTo>
                  <a:lnTo>
                    <a:pt x="46" y="21"/>
                  </a:lnTo>
                  <a:lnTo>
                    <a:pt x="51" y="19"/>
                  </a:lnTo>
                  <a:lnTo>
                    <a:pt x="51" y="22"/>
                  </a:lnTo>
                  <a:lnTo>
                    <a:pt x="52" y="25"/>
                  </a:lnTo>
                  <a:lnTo>
                    <a:pt x="54" y="30"/>
                  </a:lnTo>
                  <a:lnTo>
                    <a:pt x="55" y="33"/>
                  </a:lnTo>
                  <a:lnTo>
                    <a:pt x="59" y="37"/>
                  </a:lnTo>
                  <a:lnTo>
                    <a:pt x="62" y="39"/>
                  </a:lnTo>
                  <a:lnTo>
                    <a:pt x="67" y="40"/>
                  </a:lnTo>
                  <a:lnTo>
                    <a:pt x="72" y="42"/>
                  </a:lnTo>
                  <a:lnTo>
                    <a:pt x="78" y="43"/>
                  </a:lnTo>
                  <a:lnTo>
                    <a:pt x="83" y="42"/>
                  </a:lnTo>
                  <a:lnTo>
                    <a:pt x="87" y="42"/>
                  </a:lnTo>
                  <a:lnTo>
                    <a:pt x="92" y="39"/>
                  </a:lnTo>
                  <a:lnTo>
                    <a:pt x="97" y="35"/>
                  </a:lnTo>
                  <a:lnTo>
                    <a:pt x="99" y="29"/>
                  </a:lnTo>
                  <a:lnTo>
                    <a:pt x="99" y="23"/>
                  </a:lnTo>
                  <a:lnTo>
                    <a:pt x="99" y="19"/>
                  </a:lnTo>
                  <a:lnTo>
                    <a:pt x="106" y="12"/>
                  </a:lnTo>
                  <a:lnTo>
                    <a:pt x="114" y="7"/>
                  </a:lnTo>
                  <a:lnTo>
                    <a:pt x="122" y="2"/>
                  </a:lnTo>
                  <a:lnTo>
                    <a:pt x="125" y="0"/>
                  </a:lnTo>
                  <a:lnTo>
                    <a:pt x="119" y="8"/>
                  </a:lnTo>
                  <a:lnTo>
                    <a:pt x="110" y="16"/>
                  </a:lnTo>
                  <a:lnTo>
                    <a:pt x="106" y="23"/>
                  </a:lnTo>
                  <a:lnTo>
                    <a:pt x="106" y="29"/>
                  </a:lnTo>
                  <a:lnTo>
                    <a:pt x="109" y="33"/>
                  </a:lnTo>
                  <a:lnTo>
                    <a:pt x="113" y="38"/>
                  </a:lnTo>
                  <a:lnTo>
                    <a:pt x="117" y="39"/>
                  </a:lnTo>
                  <a:lnTo>
                    <a:pt x="123" y="37"/>
                  </a:lnTo>
                  <a:close/>
                </a:path>
              </a:pathLst>
            </a:custGeom>
            <a:solidFill>
              <a:srgbClr val="990000"/>
            </a:solidFill>
            <a:ln w="9525">
              <a:noFill/>
              <a:round/>
              <a:headEnd/>
              <a:tailEnd/>
            </a:ln>
          </p:spPr>
          <p:txBody>
            <a:bodyPr/>
            <a:lstStyle/>
            <a:p>
              <a:endParaRPr lang="en-US"/>
            </a:p>
          </p:txBody>
        </p:sp>
        <p:sp>
          <p:nvSpPr>
            <p:cNvPr id="5452" name="Freeform 332"/>
            <p:cNvSpPr>
              <a:spLocks/>
            </p:cNvSpPr>
            <p:nvPr/>
          </p:nvSpPr>
          <p:spPr bwMode="auto">
            <a:xfrm>
              <a:off x="2705" y="1168"/>
              <a:ext cx="10" cy="17"/>
            </a:xfrm>
            <a:custGeom>
              <a:avLst/>
              <a:gdLst/>
              <a:ahLst/>
              <a:cxnLst>
                <a:cxn ang="0">
                  <a:pos x="0" y="0"/>
                </a:cxn>
                <a:cxn ang="0">
                  <a:pos x="5" y="1"/>
                </a:cxn>
                <a:cxn ang="0">
                  <a:pos x="9" y="1"/>
                </a:cxn>
                <a:cxn ang="0">
                  <a:pos x="14" y="1"/>
                </a:cxn>
                <a:cxn ang="0">
                  <a:pos x="17" y="0"/>
                </a:cxn>
                <a:cxn ang="0">
                  <a:pos x="18" y="8"/>
                </a:cxn>
                <a:cxn ang="0">
                  <a:pos x="20" y="16"/>
                </a:cxn>
                <a:cxn ang="0">
                  <a:pos x="18" y="23"/>
                </a:cxn>
                <a:cxn ang="0">
                  <a:pos x="17" y="31"/>
                </a:cxn>
                <a:cxn ang="0">
                  <a:pos x="16" y="33"/>
                </a:cxn>
                <a:cxn ang="0">
                  <a:pos x="15" y="33"/>
                </a:cxn>
                <a:cxn ang="0">
                  <a:pos x="14" y="32"/>
                </a:cxn>
                <a:cxn ang="0">
                  <a:pos x="14" y="29"/>
                </a:cxn>
                <a:cxn ang="0">
                  <a:pos x="13" y="23"/>
                </a:cxn>
                <a:cxn ang="0">
                  <a:pos x="9" y="15"/>
                </a:cxn>
                <a:cxn ang="0">
                  <a:pos x="5" y="7"/>
                </a:cxn>
                <a:cxn ang="0">
                  <a:pos x="0" y="0"/>
                </a:cxn>
              </a:cxnLst>
              <a:rect l="0" t="0" r="r" b="b"/>
              <a:pathLst>
                <a:path w="20" h="33">
                  <a:moveTo>
                    <a:pt x="0" y="0"/>
                  </a:moveTo>
                  <a:lnTo>
                    <a:pt x="5" y="1"/>
                  </a:lnTo>
                  <a:lnTo>
                    <a:pt x="9" y="1"/>
                  </a:lnTo>
                  <a:lnTo>
                    <a:pt x="14" y="1"/>
                  </a:lnTo>
                  <a:lnTo>
                    <a:pt x="17" y="0"/>
                  </a:lnTo>
                  <a:lnTo>
                    <a:pt x="18" y="8"/>
                  </a:lnTo>
                  <a:lnTo>
                    <a:pt x="20" y="16"/>
                  </a:lnTo>
                  <a:lnTo>
                    <a:pt x="18" y="23"/>
                  </a:lnTo>
                  <a:lnTo>
                    <a:pt x="17" y="31"/>
                  </a:lnTo>
                  <a:lnTo>
                    <a:pt x="16" y="33"/>
                  </a:lnTo>
                  <a:lnTo>
                    <a:pt x="15" y="33"/>
                  </a:lnTo>
                  <a:lnTo>
                    <a:pt x="14" y="32"/>
                  </a:lnTo>
                  <a:lnTo>
                    <a:pt x="14" y="29"/>
                  </a:lnTo>
                  <a:lnTo>
                    <a:pt x="13" y="23"/>
                  </a:lnTo>
                  <a:lnTo>
                    <a:pt x="9" y="15"/>
                  </a:lnTo>
                  <a:lnTo>
                    <a:pt x="5" y="7"/>
                  </a:lnTo>
                  <a:lnTo>
                    <a:pt x="0" y="0"/>
                  </a:lnTo>
                  <a:close/>
                </a:path>
              </a:pathLst>
            </a:custGeom>
            <a:solidFill>
              <a:srgbClr val="990000"/>
            </a:solidFill>
            <a:ln w="9525">
              <a:noFill/>
              <a:round/>
              <a:headEnd/>
              <a:tailEnd/>
            </a:ln>
          </p:spPr>
          <p:txBody>
            <a:bodyPr/>
            <a:lstStyle/>
            <a:p>
              <a:endParaRPr lang="en-US"/>
            </a:p>
          </p:txBody>
        </p:sp>
        <p:sp>
          <p:nvSpPr>
            <p:cNvPr id="5453" name="Freeform 333"/>
            <p:cNvSpPr>
              <a:spLocks/>
            </p:cNvSpPr>
            <p:nvPr/>
          </p:nvSpPr>
          <p:spPr bwMode="auto">
            <a:xfrm>
              <a:off x="2452" y="1056"/>
              <a:ext cx="192" cy="116"/>
            </a:xfrm>
            <a:custGeom>
              <a:avLst/>
              <a:gdLst/>
              <a:ahLst/>
              <a:cxnLst>
                <a:cxn ang="0">
                  <a:pos x="347" y="87"/>
                </a:cxn>
                <a:cxn ang="0">
                  <a:pos x="310" y="104"/>
                </a:cxn>
                <a:cxn ang="0">
                  <a:pos x="282" y="156"/>
                </a:cxn>
                <a:cxn ang="0">
                  <a:pos x="250" y="195"/>
                </a:cxn>
                <a:cxn ang="0">
                  <a:pos x="210" y="227"/>
                </a:cxn>
                <a:cxn ang="0">
                  <a:pos x="198" y="229"/>
                </a:cxn>
                <a:cxn ang="0">
                  <a:pos x="224" y="206"/>
                </a:cxn>
                <a:cxn ang="0">
                  <a:pos x="263" y="167"/>
                </a:cxn>
                <a:cxn ang="0">
                  <a:pos x="281" y="128"/>
                </a:cxn>
                <a:cxn ang="0">
                  <a:pos x="279" y="117"/>
                </a:cxn>
                <a:cxn ang="0">
                  <a:pos x="255" y="129"/>
                </a:cxn>
                <a:cxn ang="0">
                  <a:pos x="225" y="144"/>
                </a:cxn>
                <a:cxn ang="0">
                  <a:pos x="183" y="184"/>
                </a:cxn>
                <a:cxn ang="0">
                  <a:pos x="126" y="216"/>
                </a:cxn>
                <a:cxn ang="0">
                  <a:pos x="105" y="217"/>
                </a:cxn>
                <a:cxn ang="0">
                  <a:pos x="152" y="192"/>
                </a:cxn>
                <a:cxn ang="0">
                  <a:pos x="199" y="149"/>
                </a:cxn>
                <a:cxn ang="0">
                  <a:pos x="196" y="139"/>
                </a:cxn>
                <a:cxn ang="0">
                  <a:pos x="169" y="141"/>
                </a:cxn>
                <a:cxn ang="0">
                  <a:pos x="146" y="143"/>
                </a:cxn>
                <a:cxn ang="0">
                  <a:pos x="104" y="164"/>
                </a:cxn>
                <a:cxn ang="0">
                  <a:pos x="47" y="184"/>
                </a:cxn>
                <a:cxn ang="0">
                  <a:pos x="32" y="181"/>
                </a:cxn>
                <a:cxn ang="0">
                  <a:pos x="76" y="167"/>
                </a:cxn>
                <a:cxn ang="0">
                  <a:pos x="115" y="143"/>
                </a:cxn>
                <a:cxn ang="0">
                  <a:pos x="77" y="134"/>
                </a:cxn>
                <a:cxn ang="0">
                  <a:pos x="23" y="141"/>
                </a:cxn>
                <a:cxn ang="0">
                  <a:pos x="0" y="146"/>
                </a:cxn>
                <a:cxn ang="0">
                  <a:pos x="35" y="128"/>
                </a:cxn>
                <a:cxn ang="0">
                  <a:pos x="100" y="119"/>
                </a:cxn>
                <a:cxn ang="0">
                  <a:pos x="95" y="101"/>
                </a:cxn>
                <a:cxn ang="0">
                  <a:pos x="57" y="74"/>
                </a:cxn>
                <a:cxn ang="0">
                  <a:pos x="43" y="60"/>
                </a:cxn>
                <a:cxn ang="0">
                  <a:pos x="83" y="79"/>
                </a:cxn>
                <a:cxn ang="0">
                  <a:pos x="135" y="110"/>
                </a:cxn>
                <a:cxn ang="0">
                  <a:pos x="161" y="117"/>
                </a:cxn>
                <a:cxn ang="0">
                  <a:pos x="191" y="117"/>
                </a:cxn>
                <a:cxn ang="0">
                  <a:pos x="182" y="95"/>
                </a:cxn>
                <a:cxn ang="0">
                  <a:pos x="156" y="67"/>
                </a:cxn>
                <a:cxn ang="0">
                  <a:pos x="136" y="52"/>
                </a:cxn>
                <a:cxn ang="0">
                  <a:pos x="119" y="41"/>
                </a:cxn>
                <a:cxn ang="0">
                  <a:pos x="112" y="26"/>
                </a:cxn>
                <a:cxn ang="0">
                  <a:pos x="158" y="60"/>
                </a:cxn>
                <a:cxn ang="0">
                  <a:pos x="204" y="97"/>
                </a:cxn>
                <a:cxn ang="0">
                  <a:pos x="227" y="109"/>
                </a:cxn>
                <a:cxn ang="0">
                  <a:pos x="252" y="104"/>
                </a:cxn>
                <a:cxn ang="0">
                  <a:pos x="278" y="97"/>
                </a:cxn>
                <a:cxn ang="0">
                  <a:pos x="282" y="86"/>
                </a:cxn>
                <a:cxn ang="0">
                  <a:pos x="251" y="55"/>
                </a:cxn>
                <a:cxn ang="0">
                  <a:pos x="204" y="14"/>
                </a:cxn>
                <a:cxn ang="0">
                  <a:pos x="199" y="3"/>
                </a:cxn>
                <a:cxn ang="0">
                  <a:pos x="245" y="37"/>
                </a:cxn>
                <a:cxn ang="0">
                  <a:pos x="294" y="74"/>
                </a:cxn>
                <a:cxn ang="0">
                  <a:pos x="326" y="73"/>
                </a:cxn>
                <a:cxn ang="0">
                  <a:pos x="377" y="63"/>
                </a:cxn>
                <a:cxn ang="0">
                  <a:pos x="377" y="68"/>
                </a:cxn>
              </a:cxnLst>
              <a:rect l="0" t="0" r="r" b="b"/>
              <a:pathLst>
                <a:path w="386" h="232">
                  <a:moveTo>
                    <a:pt x="370" y="74"/>
                  </a:moveTo>
                  <a:lnTo>
                    <a:pt x="364" y="78"/>
                  </a:lnTo>
                  <a:lnTo>
                    <a:pt x="356" y="82"/>
                  </a:lnTo>
                  <a:lnTo>
                    <a:pt x="347" y="87"/>
                  </a:lnTo>
                  <a:lnTo>
                    <a:pt x="335" y="91"/>
                  </a:lnTo>
                  <a:lnTo>
                    <a:pt x="325" y="96"/>
                  </a:lnTo>
                  <a:lnTo>
                    <a:pt x="316" y="101"/>
                  </a:lnTo>
                  <a:lnTo>
                    <a:pt x="310" y="104"/>
                  </a:lnTo>
                  <a:lnTo>
                    <a:pt x="307" y="108"/>
                  </a:lnTo>
                  <a:lnTo>
                    <a:pt x="302" y="118"/>
                  </a:lnTo>
                  <a:lnTo>
                    <a:pt x="293" y="136"/>
                  </a:lnTo>
                  <a:lnTo>
                    <a:pt x="282" y="156"/>
                  </a:lnTo>
                  <a:lnTo>
                    <a:pt x="273" y="171"/>
                  </a:lnTo>
                  <a:lnTo>
                    <a:pt x="267" y="178"/>
                  </a:lnTo>
                  <a:lnTo>
                    <a:pt x="259" y="186"/>
                  </a:lnTo>
                  <a:lnTo>
                    <a:pt x="250" y="195"/>
                  </a:lnTo>
                  <a:lnTo>
                    <a:pt x="239" y="204"/>
                  </a:lnTo>
                  <a:lnTo>
                    <a:pt x="228" y="214"/>
                  </a:lnTo>
                  <a:lnTo>
                    <a:pt x="219" y="222"/>
                  </a:lnTo>
                  <a:lnTo>
                    <a:pt x="210" y="227"/>
                  </a:lnTo>
                  <a:lnTo>
                    <a:pt x="204" y="231"/>
                  </a:lnTo>
                  <a:lnTo>
                    <a:pt x="198" y="232"/>
                  </a:lnTo>
                  <a:lnTo>
                    <a:pt x="196" y="231"/>
                  </a:lnTo>
                  <a:lnTo>
                    <a:pt x="198" y="229"/>
                  </a:lnTo>
                  <a:lnTo>
                    <a:pt x="202" y="225"/>
                  </a:lnTo>
                  <a:lnTo>
                    <a:pt x="206" y="222"/>
                  </a:lnTo>
                  <a:lnTo>
                    <a:pt x="213" y="215"/>
                  </a:lnTo>
                  <a:lnTo>
                    <a:pt x="224" y="206"/>
                  </a:lnTo>
                  <a:lnTo>
                    <a:pt x="234" y="196"/>
                  </a:lnTo>
                  <a:lnTo>
                    <a:pt x="244" y="186"/>
                  </a:lnTo>
                  <a:lnTo>
                    <a:pt x="255" y="177"/>
                  </a:lnTo>
                  <a:lnTo>
                    <a:pt x="263" y="167"/>
                  </a:lnTo>
                  <a:lnTo>
                    <a:pt x="267" y="162"/>
                  </a:lnTo>
                  <a:lnTo>
                    <a:pt x="273" y="151"/>
                  </a:lnTo>
                  <a:lnTo>
                    <a:pt x="278" y="139"/>
                  </a:lnTo>
                  <a:lnTo>
                    <a:pt x="281" y="128"/>
                  </a:lnTo>
                  <a:lnTo>
                    <a:pt x="283" y="120"/>
                  </a:lnTo>
                  <a:lnTo>
                    <a:pt x="283" y="117"/>
                  </a:lnTo>
                  <a:lnTo>
                    <a:pt x="282" y="116"/>
                  </a:lnTo>
                  <a:lnTo>
                    <a:pt x="279" y="117"/>
                  </a:lnTo>
                  <a:lnTo>
                    <a:pt x="273" y="119"/>
                  </a:lnTo>
                  <a:lnTo>
                    <a:pt x="269" y="121"/>
                  </a:lnTo>
                  <a:lnTo>
                    <a:pt x="262" y="126"/>
                  </a:lnTo>
                  <a:lnTo>
                    <a:pt x="255" y="129"/>
                  </a:lnTo>
                  <a:lnTo>
                    <a:pt x="247" y="134"/>
                  </a:lnTo>
                  <a:lnTo>
                    <a:pt x="239" y="139"/>
                  </a:lnTo>
                  <a:lnTo>
                    <a:pt x="231" y="142"/>
                  </a:lnTo>
                  <a:lnTo>
                    <a:pt x="225" y="144"/>
                  </a:lnTo>
                  <a:lnTo>
                    <a:pt x="220" y="146"/>
                  </a:lnTo>
                  <a:lnTo>
                    <a:pt x="211" y="159"/>
                  </a:lnTo>
                  <a:lnTo>
                    <a:pt x="198" y="172"/>
                  </a:lnTo>
                  <a:lnTo>
                    <a:pt x="183" y="184"/>
                  </a:lnTo>
                  <a:lnTo>
                    <a:pt x="167" y="195"/>
                  </a:lnTo>
                  <a:lnTo>
                    <a:pt x="151" y="204"/>
                  </a:lnTo>
                  <a:lnTo>
                    <a:pt x="137" y="211"/>
                  </a:lnTo>
                  <a:lnTo>
                    <a:pt x="126" y="216"/>
                  </a:lnTo>
                  <a:lnTo>
                    <a:pt x="118" y="218"/>
                  </a:lnTo>
                  <a:lnTo>
                    <a:pt x="108" y="219"/>
                  </a:lnTo>
                  <a:lnTo>
                    <a:pt x="104" y="219"/>
                  </a:lnTo>
                  <a:lnTo>
                    <a:pt x="105" y="217"/>
                  </a:lnTo>
                  <a:lnTo>
                    <a:pt x="112" y="215"/>
                  </a:lnTo>
                  <a:lnTo>
                    <a:pt x="123" y="209"/>
                  </a:lnTo>
                  <a:lnTo>
                    <a:pt x="137" y="201"/>
                  </a:lnTo>
                  <a:lnTo>
                    <a:pt x="152" y="192"/>
                  </a:lnTo>
                  <a:lnTo>
                    <a:pt x="166" y="180"/>
                  </a:lnTo>
                  <a:lnTo>
                    <a:pt x="180" y="169"/>
                  </a:lnTo>
                  <a:lnTo>
                    <a:pt x="191" y="158"/>
                  </a:lnTo>
                  <a:lnTo>
                    <a:pt x="199" y="149"/>
                  </a:lnTo>
                  <a:lnTo>
                    <a:pt x="203" y="142"/>
                  </a:lnTo>
                  <a:lnTo>
                    <a:pt x="203" y="140"/>
                  </a:lnTo>
                  <a:lnTo>
                    <a:pt x="201" y="139"/>
                  </a:lnTo>
                  <a:lnTo>
                    <a:pt x="196" y="139"/>
                  </a:lnTo>
                  <a:lnTo>
                    <a:pt x="188" y="139"/>
                  </a:lnTo>
                  <a:lnTo>
                    <a:pt x="182" y="139"/>
                  </a:lnTo>
                  <a:lnTo>
                    <a:pt x="176" y="140"/>
                  </a:lnTo>
                  <a:lnTo>
                    <a:pt x="169" y="141"/>
                  </a:lnTo>
                  <a:lnTo>
                    <a:pt x="164" y="141"/>
                  </a:lnTo>
                  <a:lnTo>
                    <a:pt x="157" y="142"/>
                  </a:lnTo>
                  <a:lnTo>
                    <a:pt x="151" y="143"/>
                  </a:lnTo>
                  <a:lnTo>
                    <a:pt x="146" y="143"/>
                  </a:lnTo>
                  <a:lnTo>
                    <a:pt x="143" y="143"/>
                  </a:lnTo>
                  <a:lnTo>
                    <a:pt x="133" y="150"/>
                  </a:lnTo>
                  <a:lnTo>
                    <a:pt x="119" y="157"/>
                  </a:lnTo>
                  <a:lnTo>
                    <a:pt x="104" y="164"/>
                  </a:lnTo>
                  <a:lnTo>
                    <a:pt x="88" y="170"/>
                  </a:lnTo>
                  <a:lnTo>
                    <a:pt x="72" y="176"/>
                  </a:lnTo>
                  <a:lnTo>
                    <a:pt x="58" y="180"/>
                  </a:lnTo>
                  <a:lnTo>
                    <a:pt x="47" y="184"/>
                  </a:lnTo>
                  <a:lnTo>
                    <a:pt x="41" y="186"/>
                  </a:lnTo>
                  <a:lnTo>
                    <a:pt x="34" y="187"/>
                  </a:lnTo>
                  <a:lnTo>
                    <a:pt x="30" y="185"/>
                  </a:lnTo>
                  <a:lnTo>
                    <a:pt x="32" y="181"/>
                  </a:lnTo>
                  <a:lnTo>
                    <a:pt x="42" y="178"/>
                  </a:lnTo>
                  <a:lnTo>
                    <a:pt x="52" y="176"/>
                  </a:lnTo>
                  <a:lnTo>
                    <a:pt x="64" y="172"/>
                  </a:lnTo>
                  <a:lnTo>
                    <a:pt x="76" y="167"/>
                  </a:lnTo>
                  <a:lnTo>
                    <a:pt x="88" y="162"/>
                  </a:lnTo>
                  <a:lnTo>
                    <a:pt x="99" y="156"/>
                  </a:lnTo>
                  <a:lnTo>
                    <a:pt x="108" y="149"/>
                  </a:lnTo>
                  <a:lnTo>
                    <a:pt x="115" y="143"/>
                  </a:lnTo>
                  <a:lnTo>
                    <a:pt x="120" y="138"/>
                  </a:lnTo>
                  <a:lnTo>
                    <a:pt x="107" y="135"/>
                  </a:lnTo>
                  <a:lnTo>
                    <a:pt x="94" y="134"/>
                  </a:lnTo>
                  <a:lnTo>
                    <a:pt x="77" y="134"/>
                  </a:lnTo>
                  <a:lnTo>
                    <a:pt x="62" y="135"/>
                  </a:lnTo>
                  <a:lnTo>
                    <a:pt x="47" y="138"/>
                  </a:lnTo>
                  <a:lnTo>
                    <a:pt x="34" y="140"/>
                  </a:lnTo>
                  <a:lnTo>
                    <a:pt x="23" y="141"/>
                  </a:lnTo>
                  <a:lnTo>
                    <a:pt x="15" y="143"/>
                  </a:lnTo>
                  <a:lnTo>
                    <a:pt x="6" y="146"/>
                  </a:lnTo>
                  <a:lnTo>
                    <a:pt x="0" y="147"/>
                  </a:lnTo>
                  <a:lnTo>
                    <a:pt x="0" y="146"/>
                  </a:lnTo>
                  <a:lnTo>
                    <a:pt x="6" y="141"/>
                  </a:lnTo>
                  <a:lnTo>
                    <a:pt x="13" y="138"/>
                  </a:lnTo>
                  <a:lnTo>
                    <a:pt x="22" y="133"/>
                  </a:lnTo>
                  <a:lnTo>
                    <a:pt x="35" y="128"/>
                  </a:lnTo>
                  <a:lnTo>
                    <a:pt x="50" y="125"/>
                  </a:lnTo>
                  <a:lnTo>
                    <a:pt x="66" y="121"/>
                  </a:lnTo>
                  <a:lnTo>
                    <a:pt x="83" y="119"/>
                  </a:lnTo>
                  <a:lnTo>
                    <a:pt x="100" y="119"/>
                  </a:lnTo>
                  <a:lnTo>
                    <a:pt x="117" y="121"/>
                  </a:lnTo>
                  <a:lnTo>
                    <a:pt x="112" y="116"/>
                  </a:lnTo>
                  <a:lnTo>
                    <a:pt x="104" y="108"/>
                  </a:lnTo>
                  <a:lnTo>
                    <a:pt x="95" y="101"/>
                  </a:lnTo>
                  <a:lnTo>
                    <a:pt x="84" y="93"/>
                  </a:lnTo>
                  <a:lnTo>
                    <a:pt x="74" y="86"/>
                  </a:lnTo>
                  <a:lnTo>
                    <a:pt x="65" y="80"/>
                  </a:lnTo>
                  <a:lnTo>
                    <a:pt x="57" y="74"/>
                  </a:lnTo>
                  <a:lnTo>
                    <a:pt x="51" y="71"/>
                  </a:lnTo>
                  <a:lnTo>
                    <a:pt x="43" y="66"/>
                  </a:lnTo>
                  <a:lnTo>
                    <a:pt x="41" y="63"/>
                  </a:lnTo>
                  <a:lnTo>
                    <a:pt x="43" y="60"/>
                  </a:lnTo>
                  <a:lnTo>
                    <a:pt x="51" y="63"/>
                  </a:lnTo>
                  <a:lnTo>
                    <a:pt x="59" y="66"/>
                  </a:lnTo>
                  <a:lnTo>
                    <a:pt x="70" y="72"/>
                  </a:lnTo>
                  <a:lnTo>
                    <a:pt x="83" y="79"/>
                  </a:lnTo>
                  <a:lnTo>
                    <a:pt x="98" y="87"/>
                  </a:lnTo>
                  <a:lnTo>
                    <a:pt x="112" y="95"/>
                  </a:lnTo>
                  <a:lnTo>
                    <a:pt x="125" y="103"/>
                  </a:lnTo>
                  <a:lnTo>
                    <a:pt x="135" y="110"/>
                  </a:lnTo>
                  <a:lnTo>
                    <a:pt x="141" y="116"/>
                  </a:lnTo>
                  <a:lnTo>
                    <a:pt x="146" y="116"/>
                  </a:lnTo>
                  <a:lnTo>
                    <a:pt x="153" y="117"/>
                  </a:lnTo>
                  <a:lnTo>
                    <a:pt x="161" y="117"/>
                  </a:lnTo>
                  <a:lnTo>
                    <a:pt x="169" y="117"/>
                  </a:lnTo>
                  <a:lnTo>
                    <a:pt x="178" y="117"/>
                  </a:lnTo>
                  <a:lnTo>
                    <a:pt x="186" y="117"/>
                  </a:lnTo>
                  <a:lnTo>
                    <a:pt x="191" y="117"/>
                  </a:lnTo>
                  <a:lnTo>
                    <a:pt x="196" y="117"/>
                  </a:lnTo>
                  <a:lnTo>
                    <a:pt x="194" y="110"/>
                  </a:lnTo>
                  <a:lnTo>
                    <a:pt x="188" y="103"/>
                  </a:lnTo>
                  <a:lnTo>
                    <a:pt x="182" y="95"/>
                  </a:lnTo>
                  <a:lnTo>
                    <a:pt x="175" y="87"/>
                  </a:lnTo>
                  <a:lnTo>
                    <a:pt x="168" y="80"/>
                  </a:lnTo>
                  <a:lnTo>
                    <a:pt x="161" y="73"/>
                  </a:lnTo>
                  <a:lnTo>
                    <a:pt x="156" y="67"/>
                  </a:lnTo>
                  <a:lnTo>
                    <a:pt x="151" y="63"/>
                  </a:lnTo>
                  <a:lnTo>
                    <a:pt x="146" y="59"/>
                  </a:lnTo>
                  <a:lnTo>
                    <a:pt x="142" y="56"/>
                  </a:lnTo>
                  <a:lnTo>
                    <a:pt x="136" y="52"/>
                  </a:lnTo>
                  <a:lnTo>
                    <a:pt x="131" y="49"/>
                  </a:lnTo>
                  <a:lnTo>
                    <a:pt x="127" y="46"/>
                  </a:lnTo>
                  <a:lnTo>
                    <a:pt x="122" y="43"/>
                  </a:lnTo>
                  <a:lnTo>
                    <a:pt x="119" y="41"/>
                  </a:lnTo>
                  <a:lnTo>
                    <a:pt x="115" y="38"/>
                  </a:lnTo>
                  <a:lnTo>
                    <a:pt x="111" y="33"/>
                  </a:lnTo>
                  <a:lnTo>
                    <a:pt x="110" y="27"/>
                  </a:lnTo>
                  <a:lnTo>
                    <a:pt x="112" y="26"/>
                  </a:lnTo>
                  <a:lnTo>
                    <a:pt x="123" y="34"/>
                  </a:lnTo>
                  <a:lnTo>
                    <a:pt x="133" y="41"/>
                  </a:lnTo>
                  <a:lnTo>
                    <a:pt x="144" y="50"/>
                  </a:lnTo>
                  <a:lnTo>
                    <a:pt x="158" y="60"/>
                  </a:lnTo>
                  <a:lnTo>
                    <a:pt x="171" y="71"/>
                  </a:lnTo>
                  <a:lnTo>
                    <a:pt x="183" y="81"/>
                  </a:lnTo>
                  <a:lnTo>
                    <a:pt x="195" y="90"/>
                  </a:lnTo>
                  <a:lnTo>
                    <a:pt x="204" y="97"/>
                  </a:lnTo>
                  <a:lnTo>
                    <a:pt x="210" y="103"/>
                  </a:lnTo>
                  <a:lnTo>
                    <a:pt x="216" y="109"/>
                  </a:lnTo>
                  <a:lnTo>
                    <a:pt x="221" y="110"/>
                  </a:lnTo>
                  <a:lnTo>
                    <a:pt x="227" y="109"/>
                  </a:lnTo>
                  <a:lnTo>
                    <a:pt x="234" y="108"/>
                  </a:lnTo>
                  <a:lnTo>
                    <a:pt x="239" y="106"/>
                  </a:lnTo>
                  <a:lnTo>
                    <a:pt x="245" y="105"/>
                  </a:lnTo>
                  <a:lnTo>
                    <a:pt x="252" y="104"/>
                  </a:lnTo>
                  <a:lnTo>
                    <a:pt x="259" y="102"/>
                  </a:lnTo>
                  <a:lnTo>
                    <a:pt x="267" y="101"/>
                  </a:lnTo>
                  <a:lnTo>
                    <a:pt x="273" y="100"/>
                  </a:lnTo>
                  <a:lnTo>
                    <a:pt x="278" y="97"/>
                  </a:lnTo>
                  <a:lnTo>
                    <a:pt x="281" y="96"/>
                  </a:lnTo>
                  <a:lnTo>
                    <a:pt x="285" y="93"/>
                  </a:lnTo>
                  <a:lnTo>
                    <a:pt x="285" y="89"/>
                  </a:lnTo>
                  <a:lnTo>
                    <a:pt x="282" y="86"/>
                  </a:lnTo>
                  <a:lnTo>
                    <a:pt x="277" y="79"/>
                  </a:lnTo>
                  <a:lnTo>
                    <a:pt x="271" y="73"/>
                  </a:lnTo>
                  <a:lnTo>
                    <a:pt x="262" y="65"/>
                  </a:lnTo>
                  <a:lnTo>
                    <a:pt x="251" y="55"/>
                  </a:lnTo>
                  <a:lnTo>
                    <a:pt x="239" y="43"/>
                  </a:lnTo>
                  <a:lnTo>
                    <a:pt x="226" y="33"/>
                  </a:lnTo>
                  <a:lnTo>
                    <a:pt x="214" y="22"/>
                  </a:lnTo>
                  <a:lnTo>
                    <a:pt x="204" y="14"/>
                  </a:lnTo>
                  <a:lnTo>
                    <a:pt x="197" y="10"/>
                  </a:lnTo>
                  <a:lnTo>
                    <a:pt x="190" y="4"/>
                  </a:lnTo>
                  <a:lnTo>
                    <a:pt x="193" y="0"/>
                  </a:lnTo>
                  <a:lnTo>
                    <a:pt x="199" y="3"/>
                  </a:lnTo>
                  <a:lnTo>
                    <a:pt x="212" y="10"/>
                  </a:lnTo>
                  <a:lnTo>
                    <a:pt x="220" y="17"/>
                  </a:lnTo>
                  <a:lnTo>
                    <a:pt x="232" y="27"/>
                  </a:lnTo>
                  <a:lnTo>
                    <a:pt x="245" y="37"/>
                  </a:lnTo>
                  <a:lnTo>
                    <a:pt x="259" y="48"/>
                  </a:lnTo>
                  <a:lnTo>
                    <a:pt x="273" y="58"/>
                  </a:lnTo>
                  <a:lnTo>
                    <a:pt x="285" y="67"/>
                  </a:lnTo>
                  <a:lnTo>
                    <a:pt x="294" y="74"/>
                  </a:lnTo>
                  <a:lnTo>
                    <a:pt x="298" y="76"/>
                  </a:lnTo>
                  <a:lnTo>
                    <a:pt x="304" y="76"/>
                  </a:lnTo>
                  <a:lnTo>
                    <a:pt x="313" y="75"/>
                  </a:lnTo>
                  <a:lnTo>
                    <a:pt x="326" y="73"/>
                  </a:lnTo>
                  <a:lnTo>
                    <a:pt x="340" y="71"/>
                  </a:lnTo>
                  <a:lnTo>
                    <a:pt x="354" y="67"/>
                  </a:lnTo>
                  <a:lnTo>
                    <a:pt x="366" y="65"/>
                  </a:lnTo>
                  <a:lnTo>
                    <a:pt x="377" y="63"/>
                  </a:lnTo>
                  <a:lnTo>
                    <a:pt x="382" y="63"/>
                  </a:lnTo>
                  <a:lnTo>
                    <a:pt x="386" y="64"/>
                  </a:lnTo>
                  <a:lnTo>
                    <a:pt x="384" y="65"/>
                  </a:lnTo>
                  <a:lnTo>
                    <a:pt x="377" y="68"/>
                  </a:lnTo>
                  <a:lnTo>
                    <a:pt x="370" y="74"/>
                  </a:lnTo>
                  <a:close/>
                </a:path>
              </a:pathLst>
            </a:custGeom>
            <a:solidFill>
              <a:srgbClr val="990000"/>
            </a:solidFill>
            <a:ln w="9525">
              <a:noFill/>
              <a:round/>
              <a:headEnd/>
              <a:tailEnd/>
            </a:ln>
          </p:spPr>
          <p:txBody>
            <a:bodyPr/>
            <a:lstStyle/>
            <a:p>
              <a:endParaRPr lang="en-US"/>
            </a:p>
          </p:txBody>
        </p:sp>
        <p:sp>
          <p:nvSpPr>
            <p:cNvPr id="5454" name="Freeform 334"/>
            <p:cNvSpPr>
              <a:spLocks/>
            </p:cNvSpPr>
            <p:nvPr/>
          </p:nvSpPr>
          <p:spPr bwMode="auto">
            <a:xfrm>
              <a:off x="2558" y="944"/>
              <a:ext cx="127" cy="127"/>
            </a:xfrm>
            <a:custGeom>
              <a:avLst/>
              <a:gdLst/>
              <a:ahLst/>
              <a:cxnLst>
                <a:cxn ang="0">
                  <a:pos x="235" y="242"/>
                </a:cxn>
                <a:cxn ang="0">
                  <a:pos x="219" y="228"/>
                </a:cxn>
                <a:cxn ang="0">
                  <a:pos x="203" y="222"/>
                </a:cxn>
                <a:cxn ang="0">
                  <a:pos x="153" y="226"/>
                </a:cxn>
                <a:cxn ang="0">
                  <a:pos x="98" y="223"/>
                </a:cxn>
                <a:cxn ang="0">
                  <a:pos x="68" y="212"/>
                </a:cxn>
                <a:cxn ang="0">
                  <a:pos x="87" y="213"/>
                </a:cxn>
                <a:cxn ang="0">
                  <a:pos x="125" y="215"/>
                </a:cxn>
                <a:cxn ang="0">
                  <a:pos x="172" y="214"/>
                </a:cxn>
                <a:cxn ang="0">
                  <a:pos x="186" y="205"/>
                </a:cxn>
                <a:cxn ang="0">
                  <a:pos x="164" y="192"/>
                </a:cxn>
                <a:cxn ang="0">
                  <a:pos x="144" y="182"/>
                </a:cxn>
                <a:cxn ang="0">
                  <a:pos x="110" y="178"/>
                </a:cxn>
                <a:cxn ang="0">
                  <a:pos x="53" y="167"/>
                </a:cxn>
                <a:cxn ang="0">
                  <a:pos x="16" y="148"/>
                </a:cxn>
                <a:cxn ang="0">
                  <a:pos x="15" y="139"/>
                </a:cxn>
                <a:cxn ang="0">
                  <a:pos x="44" y="152"/>
                </a:cxn>
                <a:cxn ang="0">
                  <a:pos x="89" y="163"/>
                </a:cxn>
                <a:cxn ang="0">
                  <a:pos x="125" y="166"/>
                </a:cxn>
                <a:cxn ang="0">
                  <a:pos x="96" y="140"/>
                </a:cxn>
                <a:cxn ang="0">
                  <a:pos x="70" y="130"/>
                </a:cxn>
                <a:cxn ang="0">
                  <a:pos x="28" y="114"/>
                </a:cxn>
                <a:cxn ang="0">
                  <a:pos x="0" y="75"/>
                </a:cxn>
                <a:cxn ang="0">
                  <a:pos x="26" y="97"/>
                </a:cxn>
                <a:cxn ang="0">
                  <a:pos x="57" y="113"/>
                </a:cxn>
                <a:cxn ang="0">
                  <a:pos x="66" y="102"/>
                </a:cxn>
                <a:cxn ang="0">
                  <a:pos x="36" y="63"/>
                </a:cxn>
                <a:cxn ang="0">
                  <a:pos x="16" y="37"/>
                </a:cxn>
                <a:cxn ang="0">
                  <a:pos x="12" y="18"/>
                </a:cxn>
                <a:cxn ang="0">
                  <a:pos x="14" y="11"/>
                </a:cxn>
                <a:cxn ang="0">
                  <a:pos x="47" y="62"/>
                </a:cxn>
                <a:cxn ang="0">
                  <a:pos x="80" y="106"/>
                </a:cxn>
                <a:cxn ang="0">
                  <a:pos x="94" y="109"/>
                </a:cxn>
                <a:cxn ang="0">
                  <a:pos x="91" y="85"/>
                </a:cxn>
                <a:cxn ang="0">
                  <a:pos x="76" y="33"/>
                </a:cxn>
                <a:cxn ang="0">
                  <a:pos x="82" y="31"/>
                </a:cxn>
                <a:cxn ang="0">
                  <a:pos x="100" y="78"/>
                </a:cxn>
                <a:cxn ang="0">
                  <a:pos x="111" y="131"/>
                </a:cxn>
                <a:cxn ang="0">
                  <a:pos x="130" y="148"/>
                </a:cxn>
                <a:cxn ang="0">
                  <a:pos x="144" y="159"/>
                </a:cxn>
                <a:cxn ang="0">
                  <a:pos x="151" y="163"/>
                </a:cxn>
                <a:cxn ang="0">
                  <a:pos x="157" y="140"/>
                </a:cxn>
                <a:cxn ang="0">
                  <a:pos x="137" y="67"/>
                </a:cxn>
                <a:cxn ang="0">
                  <a:pos x="137" y="55"/>
                </a:cxn>
                <a:cxn ang="0">
                  <a:pos x="151" y="77"/>
                </a:cxn>
                <a:cxn ang="0">
                  <a:pos x="166" y="120"/>
                </a:cxn>
                <a:cxn ang="0">
                  <a:pos x="164" y="173"/>
                </a:cxn>
                <a:cxn ang="0">
                  <a:pos x="179" y="186"/>
                </a:cxn>
                <a:cxn ang="0">
                  <a:pos x="195" y="196"/>
                </a:cxn>
                <a:cxn ang="0">
                  <a:pos x="206" y="191"/>
                </a:cxn>
                <a:cxn ang="0">
                  <a:pos x="205" y="145"/>
                </a:cxn>
                <a:cxn ang="0">
                  <a:pos x="201" y="94"/>
                </a:cxn>
                <a:cxn ang="0">
                  <a:pos x="202" y="82"/>
                </a:cxn>
                <a:cxn ang="0">
                  <a:pos x="212" y="123"/>
                </a:cxn>
                <a:cxn ang="0">
                  <a:pos x="218" y="206"/>
                </a:cxn>
                <a:cxn ang="0">
                  <a:pos x="236" y="229"/>
                </a:cxn>
                <a:cxn ang="0">
                  <a:pos x="249" y="245"/>
                </a:cxn>
                <a:cxn ang="0">
                  <a:pos x="254" y="253"/>
                </a:cxn>
                <a:cxn ang="0">
                  <a:pos x="244" y="250"/>
                </a:cxn>
              </a:cxnLst>
              <a:rect l="0" t="0" r="r" b="b"/>
              <a:pathLst>
                <a:path w="254" h="254">
                  <a:moveTo>
                    <a:pt x="244" y="250"/>
                  </a:moveTo>
                  <a:lnTo>
                    <a:pt x="240" y="246"/>
                  </a:lnTo>
                  <a:lnTo>
                    <a:pt x="235" y="242"/>
                  </a:lnTo>
                  <a:lnTo>
                    <a:pt x="229" y="237"/>
                  </a:lnTo>
                  <a:lnTo>
                    <a:pt x="225" y="232"/>
                  </a:lnTo>
                  <a:lnTo>
                    <a:pt x="219" y="228"/>
                  </a:lnTo>
                  <a:lnTo>
                    <a:pt x="213" y="224"/>
                  </a:lnTo>
                  <a:lnTo>
                    <a:pt x="209" y="222"/>
                  </a:lnTo>
                  <a:lnTo>
                    <a:pt x="203" y="222"/>
                  </a:lnTo>
                  <a:lnTo>
                    <a:pt x="189" y="224"/>
                  </a:lnTo>
                  <a:lnTo>
                    <a:pt x="173" y="226"/>
                  </a:lnTo>
                  <a:lnTo>
                    <a:pt x="153" y="226"/>
                  </a:lnTo>
                  <a:lnTo>
                    <a:pt x="134" y="226"/>
                  </a:lnTo>
                  <a:lnTo>
                    <a:pt x="114" y="226"/>
                  </a:lnTo>
                  <a:lnTo>
                    <a:pt x="98" y="223"/>
                  </a:lnTo>
                  <a:lnTo>
                    <a:pt x="84" y="221"/>
                  </a:lnTo>
                  <a:lnTo>
                    <a:pt x="75" y="217"/>
                  </a:lnTo>
                  <a:lnTo>
                    <a:pt x="68" y="212"/>
                  </a:lnTo>
                  <a:lnTo>
                    <a:pt x="68" y="209"/>
                  </a:lnTo>
                  <a:lnTo>
                    <a:pt x="75" y="211"/>
                  </a:lnTo>
                  <a:lnTo>
                    <a:pt x="87" y="213"/>
                  </a:lnTo>
                  <a:lnTo>
                    <a:pt x="96" y="214"/>
                  </a:lnTo>
                  <a:lnTo>
                    <a:pt x="108" y="215"/>
                  </a:lnTo>
                  <a:lnTo>
                    <a:pt x="125" y="215"/>
                  </a:lnTo>
                  <a:lnTo>
                    <a:pt x="141" y="215"/>
                  </a:lnTo>
                  <a:lnTo>
                    <a:pt x="157" y="215"/>
                  </a:lnTo>
                  <a:lnTo>
                    <a:pt x="172" y="214"/>
                  </a:lnTo>
                  <a:lnTo>
                    <a:pt x="183" y="212"/>
                  </a:lnTo>
                  <a:lnTo>
                    <a:pt x="190" y="209"/>
                  </a:lnTo>
                  <a:lnTo>
                    <a:pt x="186" y="205"/>
                  </a:lnTo>
                  <a:lnTo>
                    <a:pt x="179" y="201"/>
                  </a:lnTo>
                  <a:lnTo>
                    <a:pt x="172" y="197"/>
                  </a:lnTo>
                  <a:lnTo>
                    <a:pt x="164" y="192"/>
                  </a:lnTo>
                  <a:lnTo>
                    <a:pt x="157" y="189"/>
                  </a:lnTo>
                  <a:lnTo>
                    <a:pt x="150" y="185"/>
                  </a:lnTo>
                  <a:lnTo>
                    <a:pt x="144" y="182"/>
                  </a:lnTo>
                  <a:lnTo>
                    <a:pt x="141" y="179"/>
                  </a:lnTo>
                  <a:lnTo>
                    <a:pt x="127" y="181"/>
                  </a:lnTo>
                  <a:lnTo>
                    <a:pt x="110" y="178"/>
                  </a:lnTo>
                  <a:lnTo>
                    <a:pt x="90" y="176"/>
                  </a:lnTo>
                  <a:lnTo>
                    <a:pt x="72" y="171"/>
                  </a:lnTo>
                  <a:lnTo>
                    <a:pt x="53" y="167"/>
                  </a:lnTo>
                  <a:lnTo>
                    <a:pt x="37" y="161"/>
                  </a:lnTo>
                  <a:lnTo>
                    <a:pt x="24" y="154"/>
                  </a:lnTo>
                  <a:lnTo>
                    <a:pt x="16" y="148"/>
                  </a:lnTo>
                  <a:lnTo>
                    <a:pt x="11" y="140"/>
                  </a:lnTo>
                  <a:lnTo>
                    <a:pt x="11" y="137"/>
                  </a:lnTo>
                  <a:lnTo>
                    <a:pt x="15" y="139"/>
                  </a:lnTo>
                  <a:lnTo>
                    <a:pt x="24" y="144"/>
                  </a:lnTo>
                  <a:lnTo>
                    <a:pt x="32" y="147"/>
                  </a:lnTo>
                  <a:lnTo>
                    <a:pt x="44" y="152"/>
                  </a:lnTo>
                  <a:lnTo>
                    <a:pt x="58" y="156"/>
                  </a:lnTo>
                  <a:lnTo>
                    <a:pt x="73" y="160"/>
                  </a:lnTo>
                  <a:lnTo>
                    <a:pt x="89" y="163"/>
                  </a:lnTo>
                  <a:lnTo>
                    <a:pt x="103" y="166"/>
                  </a:lnTo>
                  <a:lnTo>
                    <a:pt x="115" y="167"/>
                  </a:lnTo>
                  <a:lnTo>
                    <a:pt x="125" y="166"/>
                  </a:lnTo>
                  <a:lnTo>
                    <a:pt x="113" y="154"/>
                  </a:lnTo>
                  <a:lnTo>
                    <a:pt x="103" y="146"/>
                  </a:lnTo>
                  <a:lnTo>
                    <a:pt x="96" y="140"/>
                  </a:lnTo>
                  <a:lnTo>
                    <a:pt x="92" y="135"/>
                  </a:lnTo>
                  <a:lnTo>
                    <a:pt x="83" y="132"/>
                  </a:lnTo>
                  <a:lnTo>
                    <a:pt x="70" y="130"/>
                  </a:lnTo>
                  <a:lnTo>
                    <a:pt x="57" y="126"/>
                  </a:lnTo>
                  <a:lnTo>
                    <a:pt x="43" y="121"/>
                  </a:lnTo>
                  <a:lnTo>
                    <a:pt x="28" y="114"/>
                  </a:lnTo>
                  <a:lnTo>
                    <a:pt x="15" y="103"/>
                  </a:lnTo>
                  <a:lnTo>
                    <a:pt x="6" y="91"/>
                  </a:lnTo>
                  <a:lnTo>
                    <a:pt x="0" y="75"/>
                  </a:lnTo>
                  <a:lnTo>
                    <a:pt x="7" y="82"/>
                  </a:lnTo>
                  <a:lnTo>
                    <a:pt x="16" y="90"/>
                  </a:lnTo>
                  <a:lnTo>
                    <a:pt x="26" y="97"/>
                  </a:lnTo>
                  <a:lnTo>
                    <a:pt x="35" y="103"/>
                  </a:lnTo>
                  <a:lnTo>
                    <a:pt x="45" y="109"/>
                  </a:lnTo>
                  <a:lnTo>
                    <a:pt x="57" y="113"/>
                  </a:lnTo>
                  <a:lnTo>
                    <a:pt x="66" y="115"/>
                  </a:lnTo>
                  <a:lnTo>
                    <a:pt x="76" y="116"/>
                  </a:lnTo>
                  <a:lnTo>
                    <a:pt x="66" y="102"/>
                  </a:lnTo>
                  <a:lnTo>
                    <a:pt x="56" y="88"/>
                  </a:lnTo>
                  <a:lnTo>
                    <a:pt x="45" y="76"/>
                  </a:lnTo>
                  <a:lnTo>
                    <a:pt x="36" y="63"/>
                  </a:lnTo>
                  <a:lnTo>
                    <a:pt x="27" y="53"/>
                  </a:lnTo>
                  <a:lnTo>
                    <a:pt x="21" y="44"/>
                  </a:lnTo>
                  <a:lnTo>
                    <a:pt x="16" y="37"/>
                  </a:lnTo>
                  <a:lnTo>
                    <a:pt x="14" y="33"/>
                  </a:lnTo>
                  <a:lnTo>
                    <a:pt x="13" y="26"/>
                  </a:lnTo>
                  <a:lnTo>
                    <a:pt x="12" y="18"/>
                  </a:lnTo>
                  <a:lnTo>
                    <a:pt x="11" y="8"/>
                  </a:lnTo>
                  <a:lnTo>
                    <a:pt x="8" y="0"/>
                  </a:lnTo>
                  <a:lnTo>
                    <a:pt x="14" y="11"/>
                  </a:lnTo>
                  <a:lnTo>
                    <a:pt x="23" y="26"/>
                  </a:lnTo>
                  <a:lnTo>
                    <a:pt x="35" y="44"/>
                  </a:lnTo>
                  <a:lnTo>
                    <a:pt x="47" y="62"/>
                  </a:lnTo>
                  <a:lnTo>
                    <a:pt x="59" y="79"/>
                  </a:lnTo>
                  <a:lnTo>
                    <a:pt x="70" y="95"/>
                  </a:lnTo>
                  <a:lnTo>
                    <a:pt x="80" y="106"/>
                  </a:lnTo>
                  <a:lnTo>
                    <a:pt x="85" y="111"/>
                  </a:lnTo>
                  <a:lnTo>
                    <a:pt x="91" y="113"/>
                  </a:lnTo>
                  <a:lnTo>
                    <a:pt x="94" y="109"/>
                  </a:lnTo>
                  <a:lnTo>
                    <a:pt x="94" y="105"/>
                  </a:lnTo>
                  <a:lnTo>
                    <a:pt x="94" y="98"/>
                  </a:lnTo>
                  <a:lnTo>
                    <a:pt x="91" y="85"/>
                  </a:lnTo>
                  <a:lnTo>
                    <a:pt x="85" y="65"/>
                  </a:lnTo>
                  <a:lnTo>
                    <a:pt x="80" y="46"/>
                  </a:lnTo>
                  <a:lnTo>
                    <a:pt x="76" y="33"/>
                  </a:lnTo>
                  <a:lnTo>
                    <a:pt x="76" y="29"/>
                  </a:lnTo>
                  <a:lnTo>
                    <a:pt x="79" y="27"/>
                  </a:lnTo>
                  <a:lnTo>
                    <a:pt x="82" y="31"/>
                  </a:lnTo>
                  <a:lnTo>
                    <a:pt x="85" y="38"/>
                  </a:lnTo>
                  <a:lnTo>
                    <a:pt x="91" y="53"/>
                  </a:lnTo>
                  <a:lnTo>
                    <a:pt x="100" y="78"/>
                  </a:lnTo>
                  <a:lnTo>
                    <a:pt x="105" y="105"/>
                  </a:lnTo>
                  <a:lnTo>
                    <a:pt x="104" y="124"/>
                  </a:lnTo>
                  <a:lnTo>
                    <a:pt x="111" y="131"/>
                  </a:lnTo>
                  <a:lnTo>
                    <a:pt x="118" y="138"/>
                  </a:lnTo>
                  <a:lnTo>
                    <a:pt x="125" y="143"/>
                  </a:lnTo>
                  <a:lnTo>
                    <a:pt x="130" y="148"/>
                  </a:lnTo>
                  <a:lnTo>
                    <a:pt x="136" y="152"/>
                  </a:lnTo>
                  <a:lnTo>
                    <a:pt x="141" y="155"/>
                  </a:lnTo>
                  <a:lnTo>
                    <a:pt x="144" y="159"/>
                  </a:lnTo>
                  <a:lnTo>
                    <a:pt x="146" y="160"/>
                  </a:lnTo>
                  <a:lnTo>
                    <a:pt x="149" y="162"/>
                  </a:lnTo>
                  <a:lnTo>
                    <a:pt x="151" y="163"/>
                  </a:lnTo>
                  <a:lnTo>
                    <a:pt x="153" y="161"/>
                  </a:lnTo>
                  <a:lnTo>
                    <a:pt x="156" y="155"/>
                  </a:lnTo>
                  <a:lnTo>
                    <a:pt x="157" y="140"/>
                  </a:lnTo>
                  <a:lnTo>
                    <a:pt x="155" y="116"/>
                  </a:lnTo>
                  <a:lnTo>
                    <a:pt x="149" y="88"/>
                  </a:lnTo>
                  <a:lnTo>
                    <a:pt x="137" y="67"/>
                  </a:lnTo>
                  <a:lnTo>
                    <a:pt x="133" y="57"/>
                  </a:lnTo>
                  <a:lnTo>
                    <a:pt x="133" y="54"/>
                  </a:lnTo>
                  <a:lnTo>
                    <a:pt x="137" y="55"/>
                  </a:lnTo>
                  <a:lnTo>
                    <a:pt x="143" y="61"/>
                  </a:lnTo>
                  <a:lnTo>
                    <a:pt x="146" y="67"/>
                  </a:lnTo>
                  <a:lnTo>
                    <a:pt x="151" y="77"/>
                  </a:lnTo>
                  <a:lnTo>
                    <a:pt x="157" y="90"/>
                  </a:lnTo>
                  <a:lnTo>
                    <a:pt x="161" y="103"/>
                  </a:lnTo>
                  <a:lnTo>
                    <a:pt x="166" y="120"/>
                  </a:lnTo>
                  <a:lnTo>
                    <a:pt x="168" y="137"/>
                  </a:lnTo>
                  <a:lnTo>
                    <a:pt x="167" y="155"/>
                  </a:lnTo>
                  <a:lnTo>
                    <a:pt x="164" y="173"/>
                  </a:lnTo>
                  <a:lnTo>
                    <a:pt x="168" y="177"/>
                  </a:lnTo>
                  <a:lnTo>
                    <a:pt x="173" y="182"/>
                  </a:lnTo>
                  <a:lnTo>
                    <a:pt x="179" y="186"/>
                  </a:lnTo>
                  <a:lnTo>
                    <a:pt x="184" y="190"/>
                  </a:lnTo>
                  <a:lnTo>
                    <a:pt x="189" y="193"/>
                  </a:lnTo>
                  <a:lnTo>
                    <a:pt x="195" y="196"/>
                  </a:lnTo>
                  <a:lnTo>
                    <a:pt x="198" y="198"/>
                  </a:lnTo>
                  <a:lnTo>
                    <a:pt x="202" y="200"/>
                  </a:lnTo>
                  <a:lnTo>
                    <a:pt x="206" y="191"/>
                  </a:lnTo>
                  <a:lnTo>
                    <a:pt x="207" y="175"/>
                  </a:lnTo>
                  <a:lnTo>
                    <a:pt x="206" y="159"/>
                  </a:lnTo>
                  <a:lnTo>
                    <a:pt x="205" y="145"/>
                  </a:lnTo>
                  <a:lnTo>
                    <a:pt x="204" y="130"/>
                  </a:lnTo>
                  <a:lnTo>
                    <a:pt x="203" y="111"/>
                  </a:lnTo>
                  <a:lnTo>
                    <a:pt x="201" y="94"/>
                  </a:lnTo>
                  <a:lnTo>
                    <a:pt x="198" y="83"/>
                  </a:lnTo>
                  <a:lnTo>
                    <a:pt x="198" y="79"/>
                  </a:lnTo>
                  <a:lnTo>
                    <a:pt x="202" y="82"/>
                  </a:lnTo>
                  <a:lnTo>
                    <a:pt x="207" y="88"/>
                  </a:lnTo>
                  <a:lnTo>
                    <a:pt x="211" y="101"/>
                  </a:lnTo>
                  <a:lnTo>
                    <a:pt x="212" y="123"/>
                  </a:lnTo>
                  <a:lnTo>
                    <a:pt x="214" y="155"/>
                  </a:lnTo>
                  <a:lnTo>
                    <a:pt x="217" y="186"/>
                  </a:lnTo>
                  <a:lnTo>
                    <a:pt x="218" y="206"/>
                  </a:lnTo>
                  <a:lnTo>
                    <a:pt x="225" y="214"/>
                  </a:lnTo>
                  <a:lnTo>
                    <a:pt x="232" y="222"/>
                  </a:lnTo>
                  <a:lnTo>
                    <a:pt x="236" y="229"/>
                  </a:lnTo>
                  <a:lnTo>
                    <a:pt x="242" y="235"/>
                  </a:lnTo>
                  <a:lnTo>
                    <a:pt x="245" y="241"/>
                  </a:lnTo>
                  <a:lnTo>
                    <a:pt x="249" y="245"/>
                  </a:lnTo>
                  <a:lnTo>
                    <a:pt x="252" y="249"/>
                  </a:lnTo>
                  <a:lnTo>
                    <a:pt x="254" y="251"/>
                  </a:lnTo>
                  <a:lnTo>
                    <a:pt x="254" y="253"/>
                  </a:lnTo>
                  <a:lnTo>
                    <a:pt x="252" y="254"/>
                  </a:lnTo>
                  <a:lnTo>
                    <a:pt x="249" y="253"/>
                  </a:lnTo>
                  <a:lnTo>
                    <a:pt x="244" y="250"/>
                  </a:lnTo>
                  <a:close/>
                </a:path>
              </a:pathLst>
            </a:custGeom>
            <a:solidFill>
              <a:srgbClr val="990000"/>
            </a:solidFill>
            <a:ln w="9525">
              <a:noFill/>
              <a:round/>
              <a:headEnd/>
              <a:tailEnd/>
            </a:ln>
          </p:spPr>
          <p:txBody>
            <a:bodyPr/>
            <a:lstStyle/>
            <a:p>
              <a:endParaRPr lang="en-US"/>
            </a:p>
          </p:txBody>
        </p:sp>
        <p:sp>
          <p:nvSpPr>
            <p:cNvPr id="5455" name="Freeform 335"/>
            <p:cNvSpPr>
              <a:spLocks/>
            </p:cNvSpPr>
            <p:nvPr/>
          </p:nvSpPr>
          <p:spPr bwMode="auto">
            <a:xfrm>
              <a:off x="2672" y="905"/>
              <a:ext cx="93" cy="156"/>
            </a:xfrm>
            <a:custGeom>
              <a:avLst/>
              <a:gdLst/>
              <a:ahLst/>
              <a:cxnLst>
                <a:cxn ang="0">
                  <a:pos x="84" y="310"/>
                </a:cxn>
                <a:cxn ang="0">
                  <a:pos x="83" y="277"/>
                </a:cxn>
                <a:cxn ang="0">
                  <a:pos x="80" y="263"/>
                </a:cxn>
                <a:cxn ang="0">
                  <a:pos x="68" y="252"/>
                </a:cxn>
                <a:cxn ang="0">
                  <a:pos x="51" y="232"/>
                </a:cxn>
                <a:cxn ang="0">
                  <a:pos x="35" y="207"/>
                </a:cxn>
                <a:cxn ang="0">
                  <a:pos x="17" y="166"/>
                </a:cxn>
                <a:cxn ang="0">
                  <a:pos x="3" y="136"/>
                </a:cxn>
                <a:cxn ang="0">
                  <a:pos x="1" y="123"/>
                </a:cxn>
                <a:cxn ang="0">
                  <a:pos x="6" y="124"/>
                </a:cxn>
                <a:cxn ang="0">
                  <a:pos x="12" y="139"/>
                </a:cxn>
                <a:cxn ang="0">
                  <a:pos x="22" y="162"/>
                </a:cxn>
                <a:cxn ang="0">
                  <a:pos x="35" y="189"/>
                </a:cxn>
                <a:cxn ang="0">
                  <a:pos x="47" y="211"/>
                </a:cxn>
                <a:cxn ang="0">
                  <a:pos x="59" y="225"/>
                </a:cxn>
                <a:cxn ang="0">
                  <a:pos x="72" y="234"/>
                </a:cxn>
                <a:cxn ang="0">
                  <a:pos x="79" y="220"/>
                </a:cxn>
                <a:cxn ang="0">
                  <a:pos x="82" y="185"/>
                </a:cxn>
                <a:cxn ang="0">
                  <a:pos x="75" y="165"/>
                </a:cxn>
                <a:cxn ang="0">
                  <a:pos x="54" y="143"/>
                </a:cxn>
                <a:cxn ang="0">
                  <a:pos x="34" y="113"/>
                </a:cxn>
                <a:cxn ang="0">
                  <a:pos x="21" y="75"/>
                </a:cxn>
                <a:cxn ang="0">
                  <a:pos x="21" y="48"/>
                </a:cxn>
                <a:cxn ang="0">
                  <a:pos x="28" y="63"/>
                </a:cxn>
                <a:cxn ang="0">
                  <a:pos x="37" y="94"/>
                </a:cxn>
                <a:cxn ang="0">
                  <a:pos x="49" y="114"/>
                </a:cxn>
                <a:cxn ang="0">
                  <a:pos x="62" y="133"/>
                </a:cxn>
                <a:cxn ang="0">
                  <a:pos x="76" y="144"/>
                </a:cxn>
                <a:cxn ang="0">
                  <a:pos x="75" y="120"/>
                </a:cxn>
                <a:cxn ang="0">
                  <a:pos x="73" y="41"/>
                </a:cxn>
                <a:cxn ang="0">
                  <a:pos x="82" y="0"/>
                </a:cxn>
                <a:cxn ang="0">
                  <a:pos x="85" y="5"/>
                </a:cxn>
                <a:cxn ang="0">
                  <a:pos x="84" y="37"/>
                </a:cxn>
                <a:cxn ang="0">
                  <a:pos x="91" y="113"/>
                </a:cxn>
                <a:cxn ang="0">
                  <a:pos x="103" y="133"/>
                </a:cxn>
                <a:cxn ang="0">
                  <a:pos x="119" y="120"/>
                </a:cxn>
                <a:cxn ang="0">
                  <a:pos x="136" y="103"/>
                </a:cxn>
                <a:cxn ang="0">
                  <a:pos x="148" y="83"/>
                </a:cxn>
                <a:cxn ang="0">
                  <a:pos x="154" y="66"/>
                </a:cxn>
                <a:cxn ang="0">
                  <a:pos x="159" y="73"/>
                </a:cxn>
                <a:cxn ang="0">
                  <a:pos x="151" y="93"/>
                </a:cxn>
                <a:cxn ang="0">
                  <a:pos x="137" y="114"/>
                </a:cxn>
                <a:cxn ang="0">
                  <a:pos x="121" y="137"/>
                </a:cxn>
                <a:cxn ang="0">
                  <a:pos x="106" y="156"/>
                </a:cxn>
                <a:cxn ang="0">
                  <a:pos x="98" y="181"/>
                </a:cxn>
                <a:cxn ang="0">
                  <a:pos x="92" y="223"/>
                </a:cxn>
                <a:cxn ang="0">
                  <a:pos x="102" y="230"/>
                </a:cxn>
                <a:cxn ang="0">
                  <a:pos x="128" y="210"/>
                </a:cxn>
                <a:cxn ang="0">
                  <a:pos x="153" y="186"/>
                </a:cxn>
                <a:cxn ang="0">
                  <a:pos x="174" y="159"/>
                </a:cxn>
                <a:cxn ang="0">
                  <a:pos x="183" y="141"/>
                </a:cxn>
                <a:cxn ang="0">
                  <a:pos x="186" y="146"/>
                </a:cxn>
                <a:cxn ang="0">
                  <a:pos x="179" y="163"/>
                </a:cxn>
                <a:cxn ang="0">
                  <a:pos x="160" y="189"/>
                </a:cxn>
                <a:cxn ang="0">
                  <a:pos x="135" y="222"/>
                </a:cxn>
                <a:cxn ang="0">
                  <a:pos x="108" y="248"/>
                </a:cxn>
                <a:cxn ang="0">
                  <a:pos x="90" y="265"/>
                </a:cxn>
                <a:cxn ang="0">
                  <a:pos x="91" y="293"/>
                </a:cxn>
                <a:cxn ang="0">
                  <a:pos x="92" y="305"/>
                </a:cxn>
                <a:cxn ang="0">
                  <a:pos x="90" y="309"/>
                </a:cxn>
              </a:cxnLst>
              <a:rect l="0" t="0" r="r" b="b"/>
              <a:pathLst>
                <a:path w="186" h="313">
                  <a:moveTo>
                    <a:pt x="88" y="313"/>
                  </a:moveTo>
                  <a:lnTo>
                    <a:pt x="84" y="310"/>
                  </a:lnTo>
                  <a:lnTo>
                    <a:pt x="83" y="294"/>
                  </a:lnTo>
                  <a:lnTo>
                    <a:pt x="83" y="277"/>
                  </a:lnTo>
                  <a:lnTo>
                    <a:pt x="82" y="267"/>
                  </a:lnTo>
                  <a:lnTo>
                    <a:pt x="80" y="263"/>
                  </a:lnTo>
                  <a:lnTo>
                    <a:pt x="75" y="258"/>
                  </a:lnTo>
                  <a:lnTo>
                    <a:pt x="68" y="252"/>
                  </a:lnTo>
                  <a:lnTo>
                    <a:pt x="60" y="242"/>
                  </a:lnTo>
                  <a:lnTo>
                    <a:pt x="51" y="232"/>
                  </a:lnTo>
                  <a:lnTo>
                    <a:pt x="43" y="220"/>
                  </a:lnTo>
                  <a:lnTo>
                    <a:pt x="35" y="207"/>
                  </a:lnTo>
                  <a:lnTo>
                    <a:pt x="28" y="192"/>
                  </a:lnTo>
                  <a:lnTo>
                    <a:pt x="17" y="166"/>
                  </a:lnTo>
                  <a:lnTo>
                    <a:pt x="8" y="148"/>
                  </a:lnTo>
                  <a:lnTo>
                    <a:pt x="3" y="136"/>
                  </a:lnTo>
                  <a:lnTo>
                    <a:pt x="0" y="127"/>
                  </a:lnTo>
                  <a:lnTo>
                    <a:pt x="1" y="123"/>
                  </a:lnTo>
                  <a:lnTo>
                    <a:pt x="4" y="120"/>
                  </a:lnTo>
                  <a:lnTo>
                    <a:pt x="6" y="124"/>
                  </a:lnTo>
                  <a:lnTo>
                    <a:pt x="9" y="132"/>
                  </a:lnTo>
                  <a:lnTo>
                    <a:pt x="12" y="139"/>
                  </a:lnTo>
                  <a:lnTo>
                    <a:pt x="16" y="149"/>
                  </a:lnTo>
                  <a:lnTo>
                    <a:pt x="22" y="162"/>
                  </a:lnTo>
                  <a:lnTo>
                    <a:pt x="29" y="176"/>
                  </a:lnTo>
                  <a:lnTo>
                    <a:pt x="35" y="189"/>
                  </a:lnTo>
                  <a:lnTo>
                    <a:pt x="42" y="201"/>
                  </a:lnTo>
                  <a:lnTo>
                    <a:pt x="47" y="211"/>
                  </a:lnTo>
                  <a:lnTo>
                    <a:pt x="52" y="217"/>
                  </a:lnTo>
                  <a:lnTo>
                    <a:pt x="59" y="225"/>
                  </a:lnTo>
                  <a:lnTo>
                    <a:pt x="66" y="230"/>
                  </a:lnTo>
                  <a:lnTo>
                    <a:pt x="72" y="234"/>
                  </a:lnTo>
                  <a:lnTo>
                    <a:pt x="76" y="237"/>
                  </a:lnTo>
                  <a:lnTo>
                    <a:pt x="79" y="220"/>
                  </a:lnTo>
                  <a:lnTo>
                    <a:pt x="81" y="202"/>
                  </a:lnTo>
                  <a:lnTo>
                    <a:pt x="82" y="185"/>
                  </a:lnTo>
                  <a:lnTo>
                    <a:pt x="82" y="173"/>
                  </a:lnTo>
                  <a:lnTo>
                    <a:pt x="75" y="165"/>
                  </a:lnTo>
                  <a:lnTo>
                    <a:pt x="65" y="156"/>
                  </a:lnTo>
                  <a:lnTo>
                    <a:pt x="54" y="143"/>
                  </a:lnTo>
                  <a:lnTo>
                    <a:pt x="44" y="129"/>
                  </a:lnTo>
                  <a:lnTo>
                    <a:pt x="34" y="113"/>
                  </a:lnTo>
                  <a:lnTo>
                    <a:pt x="26" y="95"/>
                  </a:lnTo>
                  <a:lnTo>
                    <a:pt x="21" y="75"/>
                  </a:lnTo>
                  <a:lnTo>
                    <a:pt x="20" y="55"/>
                  </a:lnTo>
                  <a:lnTo>
                    <a:pt x="21" y="48"/>
                  </a:lnTo>
                  <a:lnTo>
                    <a:pt x="24" y="50"/>
                  </a:lnTo>
                  <a:lnTo>
                    <a:pt x="28" y="63"/>
                  </a:lnTo>
                  <a:lnTo>
                    <a:pt x="34" y="82"/>
                  </a:lnTo>
                  <a:lnTo>
                    <a:pt x="37" y="94"/>
                  </a:lnTo>
                  <a:lnTo>
                    <a:pt x="42" y="104"/>
                  </a:lnTo>
                  <a:lnTo>
                    <a:pt x="49" y="114"/>
                  </a:lnTo>
                  <a:lnTo>
                    <a:pt x="55" y="125"/>
                  </a:lnTo>
                  <a:lnTo>
                    <a:pt x="62" y="133"/>
                  </a:lnTo>
                  <a:lnTo>
                    <a:pt x="69" y="140"/>
                  </a:lnTo>
                  <a:lnTo>
                    <a:pt x="76" y="144"/>
                  </a:lnTo>
                  <a:lnTo>
                    <a:pt x="82" y="148"/>
                  </a:lnTo>
                  <a:lnTo>
                    <a:pt x="75" y="120"/>
                  </a:lnTo>
                  <a:lnTo>
                    <a:pt x="72" y="81"/>
                  </a:lnTo>
                  <a:lnTo>
                    <a:pt x="73" y="41"/>
                  </a:lnTo>
                  <a:lnTo>
                    <a:pt x="79" y="8"/>
                  </a:lnTo>
                  <a:lnTo>
                    <a:pt x="82" y="0"/>
                  </a:lnTo>
                  <a:lnTo>
                    <a:pt x="84" y="0"/>
                  </a:lnTo>
                  <a:lnTo>
                    <a:pt x="85" y="5"/>
                  </a:lnTo>
                  <a:lnTo>
                    <a:pt x="84" y="14"/>
                  </a:lnTo>
                  <a:lnTo>
                    <a:pt x="84" y="37"/>
                  </a:lnTo>
                  <a:lnTo>
                    <a:pt x="87" y="75"/>
                  </a:lnTo>
                  <a:lnTo>
                    <a:pt x="91" y="113"/>
                  </a:lnTo>
                  <a:lnTo>
                    <a:pt x="96" y="136"/>
                  </a:lnTo>
                  <a:lnTo>
                    <a:pt x="103" y="133"/>
                  </a:lnTo>
                  <a:lnTo>
                    <a:pt x="111" y="128"/>
                  </a:lnTo>
                  <a:lnTo>
                    <a:pt x="119" y="120"/>
                  </a:lnTo>
                  <a:lnTo>
                    <a:pt x="128" y="112"/>
                  </a:lnTo>
                  <a:lnTo>
                    <a:pt x="136" y="103"/>
                  </a:lnTo>
                  <a:lnTo>
                    <a:pt x="143" y="94"/>
                  </a:lnTo>
                  <a:lnTo>
                    <a:pt x="148" y="83"/>
                  </a:lnTo>
                  <a:lnTo>
                    <a:pt x="151" y="73"/>
                  </a:lnTo>
                  <a:lnTo>
                    <a:pt x="154" y="66"/>
                  </a:lnTo>
                  <a:lnTo>
                    <a:pt x="158" y="66"/>
                  </a:lnTo>
                  <a:lnTo>
                    <a:pt x="159" y="73"/>
                  </a:lnTo>
                  <a:lnTo>
                    <a:pt x="156" y="84"/>
                  </a:lnTo>
                  <a:lnTo>
                    <a:pt x="151" y="93"/>
                  </a:lnTo>
                  <a:lnTo>
                    <a:pt x="145" y="103"/>
                  </a:lnTo>
                  <a:lnTo>
                    <a:pt x="137" y="114"/>
                  </a:lnTo>
                  <a:lnTo>
                    <a:pt x="129" y="126"/>
                  </a:lnTo>
                  <a:lnTo>
                    <a:pt x="121" y="137"/>
                  </a:lnTo>
                  <a:lnTo>
                    <a:pt x="113" y="148"/>
                  </a:lnTo>
                  <a:lnTo>
                    <a:pt x="106" y="156"/>
                  </a:lnTo>
                  <a:lnTo>
                    <a:pt x="102" y="161"/>
                  </a:lnTo>
                  <a:lnTo>
                    <a:pt x="98" y="181"/>
                  </a:lnTo>
                  <a:lnTo>
                    <a:pt x="95" y="203"/>
                  </a:lnTo>
                  <a:lnTo>
                    <a:pt x="92" y="223"/>
                  </a:lnTo>
                  <a:lnTo>
                    <a:pt x="91" y="235"/>
                  </a:lnTo>
                  <a:lnTo>
                    <a:pt x="102" y="230"/>
                  </a:lnTo>
                  <a:lnTo>
                    <a:pt x="114" y="222"/>
                  </a:lnTo>
                  <a:lnTo>
                    <a:pt x="128" y="210"/>
                  </a:lnTo>
                  <a:lnTo>
                    <a:pt x="141" y="199"/>
                  </a:lnTo>
                  <a:lnTo>
                    <a:pt x="153" y="186"/>
                  </a:lnTo>
                  <a:lnTo>
                    <a:pt x="165" y="172"/>
                  </a:lnTo>
                  <a:lnTo>
                    <a:pt x="174" y="159"/>
                  </a:lnTo>
                  <a:lnTo>
                    <a:pt x="180" y="147"/>
                  </a:lnTo>
                  <a:lnTo>
                    <a:pt x="183" y="141"/>
                  </a:lnTo>
                  <a:lnTo>
                    <a:pt x="186" y="140"/>
                  </a:lnTo>
                  <a:lnTo>
                    <a:pt x="186" y="146"/>
                  </a:lnTo>
                  <a:lnTo>
                    <a:pt x="183" y="155"/>
                  </a:lnTo>
                  <a:lnTo>
                    <a:pt x="179" y="163"/>
                  </a:lnTo>
                  <a:lnTo>
                    <a:pt x="171" y="174"/>
                  </a:lnTo>
                  <a:lnTo>
                    <a:pt x="160" y="189"/>
                  </a:lnTo>
                  <a:lnTo>
                    <a:pt x="148" y="205"/>
                  </a:lnTo>
                  <a:lnTo>
                    <a:pt x="135" y="222"/>
                  </a:lnTo>
                  <a:lnTo>
                    <a:pt x="121" y="237"/>
                  </a:lnTo>
                  <a:lnTo>
                    <a:pt x="108" y="248"/>
                  </a:lnTo>
                  <a:lnTo>
                    <a:pt x="97" y="256"/>
                  </a:lnTo>
                  <a:lnTo>
                    <a:pt x="90" y="265"/>
                  </a:lnTo>
                  <a:lnTo>
                    <a:pt x="90" y="279"/>
                  </a:lnTo>
                  <a:lnTo>
                    <a:pt x="91" y="293"/>
                  </a:lnTo>
                  <a:lnTo>
                    <a:pt x="92" y="301"/>
                  </a:lnTo>
                  <a:lnTo>
                    <a:pt x="92" y="305"/>
                  </a:lnTo>
                  <a:lnTo>
                    <a:pt x="91" y="307"/>
                  </a:lnTo>
                  <a:lnTo>
                    <a:pt x="90" y="309"/>
                  </a:lnTo>
                  <a:lnTo>
                    <a:pt x="88" y="313"/>
                  </a:lnTo>
                  <a:close/>
                </a:path>
              </a:pathLst>
            </a:custGeom>
            <a:solidFill>
              <a:srgbClr val="990000"/>
            </a:solidFill>
            <a:ln w="9525">
              <a:noFill/>
              <a:round/>
              <a:headEnd/>
              <a:tailEnd/>
            </a:ln>
          </p:spPr>
          <p:txBody>
            <a:bodyPr/>
            <a:lstStyle/>
            <a:p>
              <a:endParaRPr lang="en-US"/>
            </a:p>
          </p:txBody>
        </p:sp>
        <p:sp>
          <p:nvSpPr>
            <p:cNvPr id="5456" name="Freeform 336"/>
            <p:cNvSpPr>
              <a:spLocks/>
            </p:cNvSpPr>
            <p:nvPr/>
          </p:nvSpPr>
          <p:spPr bwMode="auto">
            <a:xfrm>
              <a:off x="2531" y="1095"/>
              <a:ext cx="127" cy="150"/>
            </a:xfrm>
            <a:custGeom>
              <a:avLst/>
              <a:gdLst/>
              <a:ahLst/>
              <a:cxnLst>
                <a:cxn ang="0">
                  <a:pos x="249" y="6"/>
                </a:cxn>
                <a:cxn ang="0">
                  <a:pos x="238" y="24"/>
                </a:cxn>
                <a:cxn ang="0">
                  <a:pos x="226" y="45"/>
                </a:cxn>
                <a:cxn ang="0">
                  <a:pos x="215" y="63"/>
                </a:cxn>
                <a:cxn ang="0">
                  <a:pos x="209" y="75"/>
                </a:cxn>
                <a:cxn ang="0">
                  <a:pos x="199" y="93"/>
                </a:cxn>
                <a:cxn ang="0">
                  <a:pos x="188" y="114"/>
                </a:cxn>
                <a:cxn ang="0">
                  <a:pos x="177" y="130"/>
                </a:cxn>
                <a:cxn ang="0">
                  <a:pos x="182" y="143"/>
                </a:cxn>
                <a:cxn ang="0">
                  <a:pos x="192" y="162"/>
                </a:cxn>
                <a:cxn ang="0">
                  <a:pos x="192" y="181"/>
                </a:cxn>
                <a:cxn ang="0">
                  <a:pos x="190" y="175"/>
                </a:cxn>
                <a:cxn ang="0">
                  <a:pos x="183" y="163"/>
                </a:cxn>
                <a:cxn ang="0">
                  <a:pos x="171" y="154"/>
                </a:cxn>
                <a:cxn ang="0">
                  <a:pos x="157" y="159"/>
                </a:cxn>
                <a:cxn ang="0">
                  <a:pos x="137" y="176"/>
                </a:cxn>
                <a:cxn ang="0">
                  <a:pos x="119" y="196"/>
                </a:cxn>
                <a:cxn ang="0">
                  <a:pos x="105" y="211"/>
                </a:cxn>
                <a:cxn ang="0">
                  <a:pos x="101" y="227"/>
                </a:cxn>
                <a:cxn ang="0">
                  <a:pos x="106" y="265"/>
                </a:cxn>
                <a:cxn ang="0">
                  <a:pos x="116" y="289"/>
                </a:cxn>
                <a:cxn ang="0">
                  <a:pos x="118" y="295"/>
                </a:cxn>
                <a:cxn ang="0">
                  <a:pos x="106" y="279"/>
                </a:cxn>
                <a:cxn ang="0">
                  <a:pos x="93" y="239"/>
                </a:cxn>
                <a:cxn ang="0">
                  <a:pos x="86" y="234"/>
                </a:cxn>
                <a:cxn ang="0">
                  <a:pos x="73" y="256"/>
                </a:cxn>
                <a:cxn ang="0">
                  <a:pos x="57" y="277"/>
                </a:cxn>
                <a:cxn ang="0">
                  <a:pos x="43" y="294"/>
                </a:cxn>
                <a:cxn ang="0">
                  <a:pos x="30" y="299"/>
                </a:cxn>
                <a:cxn ang="0">
                  <a:pos x="31" y="295"/>
                </a:cxn>
                <a:cxn ang="0">
                  <a:pos x="39" y="283"/>
                </a:cxn>
                <a:cxn ang="0">
                  <a:pos x="52" y="262"/>
                </a:cxn>
                <a:cxn ang="0">
                  <a:pos x="68" y="237"/>
                </a:cxn>
                <a:cxn ang="0">
                  <a:pos x="82" y="218"/>
                </a:cxn>
                <a:cxn ang="0">
                  <a:pos x="75" y="215"/>
                </a:cxn>
                <a:cxn ang="0">
                  <a:pos x="54" y="219"/>
                </a:cxn>
                <a:cxn ang="0">
                  <a:pos x="36" y="223"/>
                </a:cxn>
                <a:cxn ang="0">
                  <a:pos x="22" y="228"/>
                </a:cxn>
                <a:cxn ang="0">
                  <a:pos x="7" y="236"/>
                </a:cxn>
                <a:cxn ang="0">
                  <a:pos x="0" y="234"/>
                </a:cxn>
                <a:cxn ang="0">
                  <a:pos x="12" y="224"/>
                </a:cxn>
                <a:cxn ang="0">
                  <a:pos x="35" y="214"/>
                </a:cxn>
                <a:cxn ang="0">
                  <a:pos x="62" y="204"/>
                </a:cxn>
                <a:cxn ang="0">
                  <a:pos x="85" y="198"/>
                </a:cxn>
                <a:cxn ang="0">
                  <a:pos x="98" y="196"/>
                </a:cxn>
                <a:cxn ang="0">
                  <a:pos x="111" y="186"/>
                </a:cxn>
                <a:cxn ang="0">
                  <a:pos x="122" y="174"/>
                </a:cxn>
                <a:cxn ang="0">
                  <a:pos x="129" y="163"/>
                </a:cxn>
                <a:cxn ang="0">
                  <a:pos x="128" y="156"/>
                </a:cxn>
                <a:cxn ang="0">
                  <a:pos x="120" y="152"/>
                </a:cxn>
                <a:cxn ang="0">
                  <a:pos x="123" y="147"/>
                </a:cxn>
                <a:cxn ang="0">
                  <a:pos x="134" y="140"/>
                </a:cxn>
                <a:cxn ang="0">
                  <a:pos x="142" y="139"/>
                </a:cxn>
                <a:cxn ang="0">
                  <a:pos x="145" y="140"/>
                </a:cxn>
                <a:cxn ang="0">
                  <a:pos x="152" y="133"/>
                </a:cxn>
                <a:cxn ang="0">
                  <a:pos x="171" y="106"/>
                </a:cxn>
                <a:cxn ang="0">
                  <a:pos x="191" y="71"/>
                </a:cxn>
                <a:cxn ang="0">
                  <a:pos x="206" y="40"/>
                </a:cxn>
                <a:cxn ang="0">
                  <a:pos x="212" y="23"/>
                </a:cxn>
                <a:cxn ang="0">
                  <a:pos x="220" y="10"/>
                </a:cxn>
                <a:cxn ang="0">
                  <a:pos x="230" y="3"/>
                </a:cxn>
                <a:cxn ang="0">
                  <a:pos x="248" y="0"/>
                </a:cxn>
              </a:cxnLst>
              <a:rect l="0" t="0" r="r" b="b"/>
              <a:pathLst>
                <a:path w="253" h="299">
                  <a:moveTo>
                    <a:pt x="253" y="0"/>
                  </a:moveTo>
                  <a:lnTo>
                    <a:pt x="249" y="6"/>
                  </a:lnTo>
                  <a:lnTo>
                    <a:pt x="244" y="14"/>
                  </a:lnTo>
                  <a:lnTo>
                    <a:pt x="238" y="24"/>
                  </a:lnTo>
                  <a:lnTo>
                    <a:pt x="232" y="34"/>
                  </a:lnTo>
                  <a:lnTo>
                    <a:pt x="226" y="45"/>
                  </a:lnTo>
                  <a:lnTo>
                    <a:pt x="220" y="55"/>
                  </a:lnTo>
                  <a:lnTo>
                    <a:pt x="215" y="63"/>
                  </a:lnTo>
                  <a:lnTo>
                    <a:pt x="212" y="69"/>
                  </a:lnTo>
                  <a:lnTo>
                    <a:pt x="209" y="75"/>
                  </a:lnTo>
                  <a:lnTo>
                    <a:pt x="204" y="84"/>
                  </a:lnTo>
                  <a:lnTo>
                    <a:pt x="199" y="93"/>
                  </a:lnTo>
                  <a:lnTo>
                    <a:pt x="194" y="103"/>
                  </a:lnTo>
                  <a:lnTo>
                    <a:pt x="188" y="114"/>
                  </a:lnTo>
                  <a:lnTo>
                    <a:pt x="182" y="123"/>
                  </a:lnTo>
                  <a:lnTo>
                    <a:pt x="177" y="130"/>
                  </a:lnTo>
                  <a:lnTo>
                    <a:pt x="175" y="133"/>
                  </a:lnTo>
                  <a:lnTo>
                    <a:pt x="182" y="143"/>
                  </a:lnTo>
                  <a:lnTo>
                    <a:pt x="189" y="152"/>
                  </a:lnTo>
                  <a:lnTo>
                    <a:pt x="192" y="162"/>
                  </a:lnTo>
                  <a:lnTo>
                    <a:pt x="194" y="174"/>
                  </a:lnTo>
                  <a:lnTo>
                    <a:pt x="192" y="181"/>
                  </a:lnTo>
                  <a:lnTo>
                    <a:pt x="191" y="180"/>
                  </a:lnTo>
                  <a:lnTo>
                    <a:pt x="190" y="175"/>
                  </a:lnTo>
                  <a:lnTo>
                    <a:pt x="188" y="168"/>
                  </a:lnTo>
                  <a:lnTo>
                    <a:pt x="183" y="163"/>
                  </a:lnTo>
                  <a:lnTo>
                    <a:pt x="176" y="158"/>
                  </a:lnTo>
                  <a:lnTo>
                    <a:pt x="171" y="154"/>
                  </a:lnTo>
                  <a:lnTo>
                    <a:pt x="165" y="152"/>
                  </a:lnTo>
                  <a:lnTo>
                    <a:pt x="157" y="159"/>
                  </a:lnTo>
                  <a:lnTo>
                    <a:pt x="148" y="167"/>
                  </a:lnTo>
                  <a:lnTo>
                    <a:pt x="137" y="176"/>
                  </a:lnTo>
                  <a:lnTo>
                    <a:pt x="128" y="186"/>
                  </a:lnTo>
                  <a:lnTo>
                    <a:pt x="119" y="196"/>
                  </a:lnTo>
                  <a:lnTo>
                    <a:pt x="111" y="204"/>
                  </a:lnTo>
                  <a:lnTo>
                    <a:pt x="105" y="211"/>
                  </a:lnTo>
                  <a:lnTo>
                    <a:pt x="103" y="215"/>
                  </a:lnTo>
                  <a:lnTo>
                    <a:pt x="101" y="227"/>
                  </a:lnTo>
                  <a:lnTo>
                    <a:pt x="103" y="245"/>
                  </a:lnTo>
                  <a:lnTo>
                    <a:pt x="106" y="265"/>
                  </a:lnTo>
                  <a:lnTo>
                    <a:pt x="112" y="280"/>
                  </a:lnTo>
                  <a:lnTo>
                    <a:pt x="116" y="289"/>
                  </a:lnTo>
                  <a:lnTo>
                    <a:pt x="119" y="294"/>
                  </a:lnTo>
                  <a:lnTo>
                    <a:pt x="118" y="295"/>
                  </a:lnTo>
                  <a:lnTo>
                    <a:pt x="113" y="290"/>
                  </a:lnTo>
                  <a:lnTo>
                    <a:pt x="106" y="279"/>
                  </a:lnTo>
                  <a:lnTo>
                    <a:pt x="98" y="259"/>
                  </a:lnTo>
                  <a:lnTo>
                    <a:pt x="93" y="239"/>
                  </a:lnTo>
                  <a:lnTo>
                    <a:pt x="92" y="226"/>
                  </a:lnTo>
                  <a:lnTo>
                    <a:pt x="86" y="234"/>
                  </a:lnTo>
                  <a:lnTo>
                    <a:pt x="80" y="244"/>
                  </a:lnTo>
                  <a:lnTo>
                    <a:pt x="73" y="256"/>
                  </a:lnTo>
                  <a:lnTo>
                    <a:pt x="65" y="266"/>
                  </a:lnTo>
                  <a:lnTo>
                    <a:pt x="57" y="277"/>
                  </a:lnTo>
                  <a:lnTo>
                    <a:pt x="50" y="287"/>
                  </a:lnTo>
                  <a:lnTo>
                    <a:pt x="43" y="294"/>
                  </a:lnTo>
                  <a:lnTo>
                    <a:pt x="37" y="297"/>
                  </a:lnTo>
                  <a:lnTo>
                    <a:pt x="30" y="299"/>
                  </a:lnTo>
                  <a:lnTo>
                    <a:pt x="28" y="298"/>
                  </a:lnTo>
                  <a:lnTo>
                    <a:pt x="31" y="295"/>
                  </a:lnTo>
                  <a:lnTo>
                    <a:pt x="36" y="289"/>
                  </a:lnTo>
                  <a:lnTo>
                    <a:pt x="39" y="283"/>
                  </a:lnTo>
                  <a:lnTo>
                    <a:pt x="45" y="274"/>
                  </a:lnTo>
                  <a:lnTo>
                    <a:pt x="52" y="262"/>
                  </a:lnTo>
                  <a:lnTo>
                    <a:pt x="60" y="250"/>
                  </a:lnTo>
                  <a:lnTo>
                    <a:pt x="68" y="237"/>
                  </a:lnTo>
                  <a:lnTo>
                    <a:pt x="76" y="226"/>
                  </a:lnTo>
                  <a:lnTo>
                    <a:pt x="82" y="218"/>
                  </a:lnTo>
                  <a:lnTo>
                    <a:pt x="86" y="214"/>
                  </a:lnTo>
                  <a:lnTo>
                    <a:pt x="75" y="215"/>
                  </a:lnTo>
                  <a:lnTo>
                    <a:pt x="65" y="218"/>
                  </a:lnTo>
                  <a:lnTo>
                    <a:pt x="54" y="219"/>
                  </a:lnTo>
                  <a:lnTo>
                    <a:pt x="45" y="221"/>
                  </a:lnTo>
                  <a:lnTo>
                    <a:pt x="36" y="223"/>
                  </a:lnTo>
                  <a:lnTo>
                    <a:pt x="29" y="226"/>
                  </a:lnTo>
                  <a:lnTo>
                    <a:pt x="22" y="228"/>
                  </a:lnTo>
                  <a:lnTo>
                    <a:pt x="16" y="231"/>
                  </a:lnTo>
                  <a:lnTo>
                    <a:pt x="7" y="236"/>
                  </a:lnTo>
                  <a:lnTo>
                    <a:pt x="1" y="236"/>
                  </a:lnTo>
                  <a:lnTo>
                    <a:pt x="0" y="234"/>
                  </a:lnTo>
                  <a:lnTo>
                    <a:pt x="5" y="229"/>
                  </a:lnTo>
                  <a:lnTo>
                    <a:pt x="12" y="224"/>
                  </a:lnTo>
                  <a:lnTo>
                    <a:pt x="22" y="220"/>
                  </a:lnTo>
                  <a:lnTo>
                    <a:pt x="35" y="214"/>
                  </a:lnTo>
                  <a:lnTo>
                    <a:pt x="48" y="209"/>
                  </a:lnTo>
                  <a:lnTo>
                    <a:pt x="62" y="204"/>
                  </a:lnTo>
                  <a:lnTo>
                    <a:pt x="75" y="200"/>
                  </a:lnTo>
                  <a:lnTo>
                    <a:pt x="85" y="198"/>
                  </a:lnTo>
                  <a:lnTo>
                    <a:pt x="92" y="197"/>
                  </a:lnTo>
                  <a:lnTo>
                    <a:pt x="98" y="196"/>
                  </a:lnTo>
                  <a:lnTo>
                    <a:pt x="104" y="192"/>
                  </a:lnTo>
                  <a:lnTo>
                    <a:pt x="111" y="186"/>
                  </a:lnTo>
                  <a:lnTo>
                    <a:pt x="116" y="181"/>
                  </a:lnTo>
                  <a:lnTo>
                    <a:pt x="122" y="174"/>
                  </a:lnTo>
                  <a:lnTo>
                    <a:pt x="127" y="168"/>
                  </a:lnTo>
                  <a:lnTo>
                    <a:pt x="129" y="163"/>
                  </a:lnTo>
                  <a:lnTo>
                    <a:pt x="130" y="160"/>
                  </a:lnTo>
                  <a:lnTo>
                    <a:pt x="128" y="156"/>
                  </a:lnTo>
                  <a:lnTo>
                    <a:pt x="124" y="153"/>
                  </a:lnTo>
                  <a:lnTo>
                    <a:pt x="120" y="152"/>
                  </a:lnTo>
                  <a:lnTo>
                    <a:pt x="116" y="151"/>
                  </a:lnTo>
                  <a:lnTo>
                    <a:pt x="123" y="147"/>
                  </a:lnTo>
                  <a:lnTo>
                    <a:pt x="129" y="144"/>
                  </a:lnTo>
                  <a:lnTo>
                    <a:pt x="134" y="140"/>
                  </a:lnTo>
                  <a:lnTo>
                    <a:pt x="138" y="137"/>
                  </a:lnTo>
                  <a:lnTo>
                    <a:pt x="142" y="139"/>
                  </a:lnTo>
                  <a:lnTo>
                    <a:pt x="144" y="140"/>
                  </a:lnTo>
                  <a:lnTo>
                    <a:pt x="145" y="140"/>
                  </a:lnTo>
                  <a:lnTo>
                    <a:pt x="146" y="140"/>
                  </a:lnTo>
                  <a:lnTo>
                    <a:pt x="152" y="133"/>
                  </a:lnTo>
                  <a:lnTo>
                    <a:pt x="161" y="121"/>
                  </a:lnTo>
                  <a:lnTo>
                    <a:pt x="171" y="106"/>
                  </a:lnTo>
                  <a:lnTo>
                    <a:pt x="181" y="90"/>
                  </a:lnTo>
                  <a:lnTo>
                    <a:pt x="191" y="71"/>
                  </a:lnTo>
                  <a:lnTo>
                    <a:pt x="200" y="55"/>
                  </a:lnTo>
                  <a:lnTo>
                    <a:pt x="206" y="40"/>
                  </a:lnTo>
                  <a:lnTo>
                    <a:pt x="209" y="29"/>
                  </a:lnTo>
                  <a:lnTo>
                    <a:pt x="212" y="23"/>
                  </a:lnTo>
                  <a:lnTo>
                    <a:pt x="217" y="16"/>
                  </a:lnTo>
                  <a:lnTo>
                    <a:pt x="220" y="10"/>
                  </a:lnTo>
                  <a:lnTo>
                    <a:pt x="225" y="6"/>
                  </a:lnTo>
                  <a:lnTo>
                    <a:pt x="230" y="3"/>
                  </a:lnTo>
                  <a:lnTo>
                    <a:pt x="240" y="1"/>
                  </a:lnTo>
                  <a:lnTo>
                    <a:pt x="248" y="0"/>
                  </a:lnTo>
                  <a:lnTo>
                    <a:pt x="253" y="0"/>
                  </a:lnTo>
                  <a:close/>
                </a:path>
              </a:pathLst>
            </a:custGeom>
            <a:solidFill>
              <a:srgbClr val="003300"/>
            </a:solidFill>
            <a:ln w="9525">
              <a:noFill/>
              <a:round/>
              <a:headEnd/>
              <a:tailEnd/>
            </a:ln>
          </p:spPr>
          <p:txBody>
            <a:bodyPr/>
            <a:lstStyle/>
            <a:p>
              <a:endParaRPr lang="en-US"/>
            </a:p>
          </p:txBody>
        </p:sp>
        <p:sp>
          <p:nvSpPr>
            <p:cNvPr id="5457" name="Freeform 337"/>
            <p:cNvSpPr>
              <a:spLocks/>
            </p:cNvSpPr>
            <p:nvPr/>
          </p:nvSpPr>
          <p:spPr bwMode="auto">
            <a:xfrm>
              <a:off x="2765" y="890"/>
              <a:ext cx="73" cy="122"/>
            </a:xfrm>
            <a:custGeom>
              <a:avLst/>
              <a:gdLst/>
              <a:ahLst/>
              <a:cxnLst>
                <a:cxn ang="0">
                  <a:pos x="39" y="230"/>
                </a:cxn>
                <a:cxn ang="0">
                  <a:pos x="57" y="204"/>
                </a:cxn>
                <a:cxn ang="0">
                  <a:pos x="69" y="195"/>
                </a:cxn>
                <a:cxn ang="0">
                  <a:pos x="92" y="190"/>
                </a:cxn>
                <a:cxn ang="0">
                  <a:pos x="117" y="180"/>
                </a:cxn>
                <a:cxn ang="0">
                  <a:pos x="136" y="170"/>
                </a:cxn>
                <a:cxn ang="0">
                  <a:pos x="141" y="161"/>
                </a:cxn>
                <a:cxn ang="0">
                  <a:pos x="140" y="159"/>
                </a:cxn>
                <a:cxn ang="0">
                  <a:pos x="131" y="163"/>
                </a:cxn>
                <a:cxn ang="0">
                  <a:pos x="114" y="170"/>
                </a:cxn>
                <a:cxn ang="0">
                  <a:pos x="92" y="179"/>
                </a:cxn>
                <a:cxn ang="0">
                  <a:pos x="73" y="185"/>
                </a:cxn>
                <a:cxn ang="0">
                  <a:pos x="71" y="175"/>
                </a:cxn>
                <a:cxn ang="0">
                  <a:pos x="83" y="142"/>
                </a:cxn>
                <a:cxn ang="0">
                  <a:pos x="92" y="127"/>
                </a:cxn>
                <a:cxn ang="0">
                  <a:pos x="109" y="114"/>
                </a:cxn>
                <a:cxn ang="0">
                  <a:pos x="128" y="96"/>
                </a:cxn>
                <a:cxn ang="0">
                  <a:pos x="141" y="84"/>
                </a:cxn>
                <a:cxn ang="0">
                  <a:pos x="146" y="74"/>
                </a:cxn>
                <a:cxn ang="0">
                  <a:pos x="144" y="71"/>
                </a:cxn>
                <a:cxn ang="0">
                  <a:pos x="134" y="79"/>
                </a:cxn>
                <a:cxn ang="0">
                  <a:pos x="122" y="91"/>
                </a:cxn>
                <a:cxn ang="0">
                  <a:pos x="106" y="102"/>
                </a:cxn>
                <a:cxn ang="0">
                  <a:pos x="91" y="112"/>
                </a:cxn>
                <a:cxn ang="0">
                  <a:pos x="87" y="94"/>
                </a:cxn>
                <a:cxn ang="0">
                  <a:pos x="90" y="27"/>
                </a:cxn>
                <a:cxn ang="0">
                  <a:pos x="87" y="1"/>
                </a:cxn>
                <a:cxn ang="0">
                  <a:pos x="85" y="2"/>
                </a:cxn>
                <a:cxn ang="0">
                  <a:pos x="81" y="32"/>
                </a:cxn>
                <a:cxn ang="0">
                  <a:pos x="76" y="103"/>
                </a:cxn>
                <a:cxn ang="0">
                  <a:pos x="69" y="127"/>
                </a:cxn>
                <a:cxn ang="0">
                  <a:pos x="65" y="123"/>
                </a:cxn>
                <a:cxn ang="0">
                  <a:pos x="63" y="111"/>
                </a:cxn>
                <a:cxn ang="0">
                  <a:pos x="54" y="94"/>
                </a:cxn>
                <a:cxn ang="0">
                  <a:pos x="40" y="73"/>
                </a:cxn>
                <a:cxn ang="0">
                  <a:pos x="26" y="58"/>
                </a:cxn>
                <a:cxn ang="0">
                  <a:pos x="17" y="55"/>
                </a:cxn>
                <a:cxn ang="0">
                  <a:pos x="23" y="64"/>
                </a:cxn>
                <a:cxn ang="0">
                  <a:pos x="37" y="86"/>
                </a:cxn>
                <a:cxn ang="0">
                  <a:pos x="55" y="119"/>
                </a:cxn>
                <a:cxn ang="0">
                  <a:pos x="60" y="144"/>
                </a:cxn>
                <a:cxn ang="0">
                  <a:pos x="54" y="172"/>
                </a:cxn>
                <a:cxn ang="0">
                  <a:pos x="48" y="183"/>
                </a:cxn>
                <a:cxn ang="0">
                  <a:pos x="43" y="179"/>
                </a:cxn>
                <a:cxn ang="0">
                  <a:pos x="35" y="169"/>
                </a:cxn>
                <a:cxn ang="0">
                  <a:pos x="25" y="157"/>
                </a:cxn>
                <a:cxn ang="0">
                  <a:pos x="14" y="145"/>
                </a:cxn>
                <a:cxn ang="0">
                  <a:pos x="3" y="134"/>
                </a:cxn>
                <a:cxn ang="0">
                  <a:pos x="0" y="130"/>
                </a:cxn>
                <a:cxn ang="0">
                  <a:pos x="8" y="145"/>
                </a:cxn>
                <a:cxn ang="0">
                  <a:pos x="19" y="163"/>
                </a:cxn>
                <a:cxn ang="0">
                  <a:pos x="32" y="182"/>
                </a:cxn>
                <a:cxn ang="0">
                  <a:pos x="35" y="194"/>
                </a:cxn>
                <a:cxn ang="0">
                  <a:pos x="33" y="220"/>
                </a:cxn>
                <a:cxn ang="0">
                  <a:pos x="23" y="239"/>
                </a:cxn>
                <a:cxn ang="0">
                  <a:pos x="26" y="244"/>
                </a:cxn>
              </a:cxnLst>
              <a:rect l="0" t="0" r="r" b="b"/>
              <a:pathLst>
                <a:path w="146" h="244">
                  <a:moveTo>
                    <a:pt x="31" y="240"/>
                  </a:moveTo>
                  <a:lnTo>
                    <a:pt x="39" y="230"/>
                  </a:lnTo>
                  <a:lnTo>
                    <a:pt x="48" y="216"/>
                  </a:lnTo>
                  <a:lnTo>
                    <a:pt x="57" y="204"/>
                  </a:lnTo>
                  <a:lnTo>
                    <a:pt x="61" y="195"/>
                  </a:lnTo>
                  <a:lnTo>
                    <a:pt x="69" y="195"/>
                  </a:lnTo>
                  <a:lnTo>
                    <a:pt x="80" y="193"/>
                  </a:lnTo>
                  <a:lnTo>
                    <a:pt x="92" y="190"/>
                  </a:lnTo>
                  <a:lnTo>
                    <a:pt x="106" y="185"/>
                  </a:lnTo>
                  <a:lnTo>
                    <a:pt x="117" y="180"/>
                  </a:lnTo>
                  <a:lnTo>
                    <a:pt x="128" y="175"/>
                  </a:lnTo>
                  <a:lnTo>
                    <a:pt x="136" y="170"/>
                  </a:lnTo>
                  <a:lnTo>
                    <a:pt x="139" y="167"/>
                  </a:lnTo>
                  <a:lnTo>
                    <a:pt x="141" y="161"/>
                  </a:lnTo>
                  <a:lnTo>
                    <a:pt x="142" y="159"/>
                  </a:lnTo>
                  <a:lnTo>
                    <a:pt x="140" y="159"/>
                  </a:lnTo>
                  <a:lnTo>
                    <a:pt x="136" y="161"/>
                  </a:lnTo>
                  <a:lnTo>
                    <a:pt x="131" y="163"/>
                  </a:lnTo>
                  <a:lnTo>
                    <a:pt x="123" y="167"/>
                  </a:lnTo>
                  <a:lnTo>
                    <a:pt x="114" y="170"/>
                  </a:lnTo>
                  <a:lnTo>
                    <a:pt x="103" y="175"/>
                  </a:lnTo>
                  <a:lnTo>
                    <a:pt x="92" y="179"/>
                  </a:lnTo>
                  <a:lnTo>
                    <a:pt x="81" y="183"/>
                  </a:lnTo>
                  <a:lnTo>
                    <a:pt x="73" y="185"/>
                  </a:lnTo>
                  <a:lnTo>
                    <a:pt x="67" y="186"/>
                  </a:lnTo>
                  <a:lnTo>
                    <a:pt x="71" y="175"/>
                  </a:lnTo>
                  <a:lnTo>
                    <a:pt x="77" y="159"/>
                  </a:lnTo>
                  <a:lnTo>
                    <a:pt x="83" y="142"/>
                  </a:lnTo>
                  <a:lnTo>
                    <a:pt x="85" y="133"/>
                  </a:lnTo>
                  <a:lnTo>
                    <a:pt x="92" y="127"/>
                  </a:lnTo>
                  <a:lnTo>
                    <a:pt x="100" y="121"/>
                  </a:lnTo>
                  <a:lnTo>
                    <a:pt x="109" y="114"/>
                  </a:lnTo>
                  <a:lnTo>
                    <a:pt x="118" y="104"/>
                  </a:lnTo>
                  <a:lnTo>
                    <a:pt x="128" y="96"/>
                  </a:lnTo>
                  <a:lnTo>
                    <a:pt x="136" y="89"/>
                  </a:lnTo>
                  <a:lnTo>
                    <a:pt x="141" y="84"/>
                  </a:lnTo>
                  <a:lnTo>
                    <a:pt x="145" y="79"/>
                  </a:lnTo>
                  <a:lnTo>
                    <a:pt x="146" y="74"/>
                  </a:lnTo>
                  <a:lnTo>
                    <a:pt x="146" y="71"/>
                  </a:lnTo>
                  <a:lnTo>
                    <a:pt x="144" y="71"/>
                  </a:lnTo>
                  <a:lnTo>
                    <a:pt x="139" y="76"/>
                  </a:lnTo>
                  <a:lnTo>
                    <a:pt x="134" y="79"/>
                  </a:lnTo>
                  <a:lnTo>
                    <a:pt x="129" y="85"/>
                  </a:lnTo>
                  <a:lnTo>
                    <a:pt x="122" y="91"/>
                  </a:lnTo>
                  <a:lnTo>
                    <a:pt x="114" y="96"/>
                  </a:lnTo>
                  <a:lnTo>
                    <a:pt x="106" y="102"/>
                  </a:lnTo>
                  <a:lnTo>
                    <a:pt x="98" y="108"/>
                  </a:lnTo>
                  <a:lnTo>
                    <a:pt x="91" y="112"/>
                  </a:lnTo>
                  <a:lnTo>
                    <a:pt x="86" y="115"/>
                  </a:lnTo>
                  <a:lnTo>
                    <a:pt x="87" y="94"/>
                  </a:lnTo>
                  <a:lnTo>
                    <a:pt x="88" y="61"/>
                  </a:lnTo>
                  <a:lnTo>
                    <a:pt x="90" y="27"/>
                  </a:lnTo>
                  <a:lnTo>
                    <a:pt x="88" y="8"/>
                  </a:lnTo>
                  <a:lnTo>
                    <a:pt x="87" y="1"/>
                  </a:lnTo>
                  <a:lnTo>
                    <a:pt x="86" y="0"/>
                  </a:lnTo>
                  <a:lnTo>
                    <a:pt x="85" y="2"/>
                  </a:lnTo>
                  <a:lnTo>
                    <a:pt x="84" y="10"/>
                  </a:lnTo>
                  <a:lnTo>
                    <a:pt x="81" y="32"/>
                  </a:lnTo>
                  <a:lnTo>
                    <a:pt x="79" y="68"/>
                  </a:lnTo>
                  <a:lnTo>
                    <a:pt x="76" y="103"/>
                  </a:lnTo>
                  <a:lnTo>
                    <a:pt x="71" y="125"/>
                  </a:lnTo>
                  <a:lnTo>
                    <a:pt x="69" y="127"/>
                  </a:lnTo>
                  <a:lnTo>
                    <a:pt x="67" y="126"/>
                  </a:lnTo>
                  <a:lnTo>
                    <a:pt x="65" y="123"/>
                  </a:lnTo>
                  <a:lnTo>
                    <a:pt x="64" y="117"/>
                  </a:lnTo>
                  <a:lnTo>
                    <a:pt x="63" y="111"/>
                  </a:lnTo>
                  <a:lnTo>
                    <a:pt x="58" y="103"/>
                  </a:lnTo>
                  <a:lnTo>
                    <a:pt x="54" y="94"/>
                  </a:lnTo>
                  <a:lnTo>
                    <a:pt x="47" y="84"/>
                  </a:lnTo>
                  <a:lnTo>
                    <a:pt x="40" y="73"/>
                  </a:lnTo>
                  <a:lnTo>
                    <a:pt x="33" y="64"/>
                  </a:lnTo>
                  <a:lnTo>
                    <a:pt x="26" y="58"/>
                  </a:lnTo>
                  <a:lnTo>
                    <a:pt x="22" y="55"/>
                  </a:lnTo>
                  <a:lnTo>
                    <a:pt x="17" y="55"/>
                  </a:lnTo>
                  <a:lnTo>
                    <a:pt x="18" y="58"/>
                  </a:lnTo>
                  <a:lnTo>
                    <a:pt x="23" y="64"/>
                  </a:lnTo>
                  <a:lnTo>
                    <a:pt x="29" y="73"/>
                  </a:lnTo>
                  <a:lnTo>
                    <a:pt x="37" y="86"/>
                  </a:lnTo>
                  <a:lnTo>
                    <a:pt x="46" y="103"/>
                  </a:lnTo>
                  <a:lnTo>
                    <a:pt x="55" y="119"/>
                  </a:lnTo>
                  <a:lnTo>
                    <a:pt x="60" y="132"/>
                  </a:lnTo>
                  <a:lnTo>
                    <a:pt x="60" y="144"/>
                  </a:lnTo>
                  <a:lnTo>
                    <a:pt x="57" y="159"/>
                  </a:lnTo>
                  <a:lnTo>
                    <a:pt x="54" y="172"/>
                  </a:lnTo>
                  <a:lnTo>
                    <a:pt x="50" y="180"/>
                  </a:lnTo>
                  <a:lnTo>
                    <a:pt x="48" y="183"/>
                  </a:lnTo>
                  <a:lnTo>
                    <a:pt x="46" y="183"/>
                  </a:lnTo>
                  <a:lnTo>
                    <a:pt x="43" y="179"/>
                  </a:lnTo>
                  <a:lnTo>
                    <a:pt x="39" y="174"/>
                  </a:lnTo>
                  <a:lnTo>
                    <a:pt x="35" y="169"/>
                  </a:lnTo>
                  <a:lnTo>
                    <a:pt x="31" y="164"/>
                  </a:lnTo>
                  <a:lnTo>
                    <a:pt x="25" y="157"/>
                  </a:lnTo>
                  <a:lnTo>
                    <a:pt x="19" y="151"/>
                  </a:lnTo>
                  <a:lnTo>
                    <a:pt x="14" y="145"/>
                  </a:lnTo>
                  <a:lnTo>
                    <a:pt x="8" y="139"/>
                  </a:lnTo>
                  <a:lnTo>
                    <a:pt x="3" y="134"/>
                  </a:lnTo>
                  <a:lnTo>
                    <a:pt x="1" y="131"/>
                  </a:lnTo>
                  <a:lnTo>
                    <a:pt x="0" y="130"/>
                  </a:lnTo>
                  <a:lnTo>
                    <a:pt x="2" y="136"/>
                  </a:lnTo>
                  <a:lnTo>
                    <a:pt x="8" y="145"/>
                  </a:lnTo>
                  <a:lnTo>
                    <a:pt x="14" y="154"/>
                  </a:lnTo>
                  <a:lnTo>
                    <a:pt x="19" y="163"/>
                  </a:lnTo>
                  <a:lnTo>
                    <a:pt x="26" y="172"/>
                  </a:lnTo>
                  <a:lnTo>
                    <a:pt x="32" y="182"/>
                  </a:lnTo>
                  <a:lnTo>
                    <a:pt x="34" y="187"/>
                  </a:lnTo>
                  <a:lnTo>
                    <a:pt x="35" y="194"/>
                  </a:lnTo>
                  <a:lnTo>
                    <a:pt x="35" y="206"/>
                  </a:lnTo>
                  <a:lnTo>
                    <a:pt x="33" y="220"/>
                  </a:lnTo>
                  <a:lnTo>
                    <a:pt x="27" y="231"/>
                  </a:lnTo>
                  <a:lnTo>
                    <a:pt x="23" y="239"/>
                  </a:lnTo>
                  <a:lnTo>
                    <a:pt x="23" y="244"/>
                  </a:lnTo>
                  <a:lnTo>
                    <a:pt x="26" y="244"/>
                  </a:lnTo>
                  <a:lnTo>
                    <a:pt x="31" y="240"/>
                  </a:lnTo>
                  <a:close/>
                </a:path>
              </a:pathLst>
            </a:custGeom>
            <a:solidFill>
              <a:srgbClr val="003300"/>
            </a:solidFill>
            <a:ln w="9525">
              <a:noFill/>
              <a:round/>
              <a:headEnd/>
              <a:tailEnd/>
            </a:ln>
          </p:spPr>
          <p:txBody>
            <a:bodyPr/>
            <a:lstStyle/>
            <a:p>
              <a:endParaRPr lang="en-US"/>
            </a:p>
          </p:txBody>
        </p:sp>
        <p:sp>
          <p:nvSpPr>
            <p:cNvPr id="5458" name="Freeform 338"/>
            <p:cNvSpPr>
              <a:spLocks/>
            </p:cNvSpPr>
            <p:nvPr/>
          </p:nvSpPr>
          <p:spPr bwMode="auto">
            <a:xfrm>
              <a:off x="2432" y="924"/>
              <a:ext cx="139" cy="113"/>
            </a:xfrm>
            <a:custGeom>
              <a:avLst/>
              <a:gdLst/>
              <a:ahLst/>
              <a:cxnLst>
                <a:cxn ang="0">
                  <a:pos x="266" y="212"/>
                </a:cxn>
                <a:cxn ang="0">
                  <a:pos x="252" y="200"/>
                </a:cxn>
                <a:cxn ang="0">
                  <a:pos x="237" y="191"/>
                </a:cxn>
                <a:cxn ang="0">
                  <a:pos x="221" y="180"/>
                </a:cxn>
                <a:cxn ang="0">
                  <a:pos x="225" y="132"/>
                </a:cxn>
                <a:cxn ang="0">
                  <a:pos x="222" y="87"/>
                </a:cxn>
                <a:cxn ang="0">
                  <a:pos x="221" y="101"/>
                </a:cxn>
                <a:cxn ang="0">
                  <a:pos x="208" y="161"/>
                </a:cxn>
                <a:cxn ang="0">
                  <a:pos x="195" y="164"/>
                </a:cxn>
                <a:cxn ang="0">
                  <a:pos x="173" y="140"/>
                </a:cxn>
                <a:cxn ang="0">
                  <a:pos x="157" y="124"/>
                </a:cxn>
                <a:cxn ang="0">
                  <a:pos x="151" y="27"/>
                </a:cxn>
                <a:cxn ang="0">
                  <a:pos x="139" y="3"/>
                </a:cxn>
                <a:cxn ang="0">
                  <a:pos x="144" y="40"/>
                </a:cxn>
                <a:cxn ang="0">
                  <a:pos x="144" y="113"/>
                </a:cxn>
                <a:cxn ang="0">
                  <a:pos x="95" y="79"/>
                </a:cxn>
                <a:cxn ang="0">
                  <a:pos x="36" y="35"/>
                </a:cxn>
                <a:cxn ang="0">
                  <a:pos x="13" y="17"/>
                </a:cxn>
                <a:cxn ang="0">
                  <a:pos x="21" y="31"/>
                </a:cxn>
                <a:cxn ang="0">
                  <a:pos x="59" y="64"/>
                </a:cxn>
                <a:cxn ang="0">
                  <a:pos x="113" y="106"/>
                </a:cxn>
                <a:cxn ang="0">
                  <a:pos x="143" y="126"/>
                </a:cxn>
                <a:cxn ang="0">
                  <a:pos x="122" y="128"/>
                </a:cxn>
                <a:cxn ang="0">
                  <a:pos x="82" y="133"/>
                </a:cxn>
                <a:cxn ang="0">
                  <a:pos x="31" y="128"/>
                </a:cxn>
                <a:cxn ang="0">
                  <a:pos x="0" y="114"/>
                </a:cxn>
                <a:cxn ang="0">
                  <a:pos x="12" y="131"/>
                </a:cxn>
                <a:cxn ang="0">
                  <a:pos x="53" y="138"/>
                </a:cxn>
                <a:cxn ang="0">
                  <a:pos x="113" y="142"/>
                </a:cxn>
                <a:cxn ang="0">
                  <a:pos x="142" y="144"/>
                </a:cxn>
                <a:cxn ang="0">
                  <a:pos x="164" y="163"/>
                </a:cxn>
                <a:cxn ang="0">
                  <a:pos x="183" y="182"/>
                </a:cxn>
                <a:cxn ang="0">
                  <a:pos x="166" y="194"/>
                </a:cxn>
                <a:cxn ang="0">
                  <a:pos x="128" y="211"/>
                </a:cxn>
                <a:cxn ang="0">
                  <a:pos x="99" y="219"/>
                </a:cxn>
                <a:cxn ang="0">
                  <a:pos x="100" y="225"/>
                </a:cxn>
                <a:cxn ang="0">
                  <a:pos x="133" y="219"/>
                </a:cxn>
                <a:cxn ang="0">
                  <a:pos x="172" y="207"/>
                </a:cxn>
                <a:cxn ang="0">
                  <a:pos x="198" y="196"/>
                </a:cxn>
                <a:cxn ang="0">
                  <a:pos x="219" y="197"/>
                </a:cxn>
                <a:cxn ang="0">
                  <a:pos x="241" y="211"/>
                </a:cxn>
                <a:cxn ang="0">
                  <a:pos x="264" y="223"/>
                </a:cxn>
                <a:cxn ang="0">
                  <a:pos x="279" y="227"/>
                </a:cxn>
              </a:cxnLst>
              <a:rect l="0" t="0" r="r" b="b"/>
              <a:pathLst>
                <a:path w="279" h="227">
                  <a:moveTo>
                    <a:pt x="279" y="227"/>
                  </a:moveTo>
                  <a:lnTo>
                    <a:pt x="273" y="222"/>
                  </a:lnTo>
                  <a:lnTo>
                    <a:pt x="266" y="212"/>
                  </a:lnTo>
                  <a:lnTo>
                    <a:pt x="259" y="205"/>
                  </a:lnTo>
                  <a:lnTo>
                    <a:pt x="255" y="201"/>
                  </a:lnTo>
                  <a:lnTo>
                    <a:pt x="252" y="200"/>
                  </a:lnTo>
                  <a:lnTo>
                    <a:pt x="249" y="196"/>
                  </a:lnTo>
                  <a:lnTo>
                    <a:pt x="243" y="194"/>
                  </a:lnTo>
                  <a:lnTo>
                    <a:pt x="237" y="191"/>
                  </a:lnTo>
                  <a:lnTo>
                    <a:pt x="232" y="187"/>
                  </a:lnTo>
                  <a:lnTo>
                    <a:pt x="226" y="184"/>
                  </a:lnTo>
                  <a:lnTo>
                    <a:pt x="221" y="180"/>
                  </a:lnTo>
                  <a:lnTo>
                    <a:pt x="219" y="177"/>
                  </a:lnTo>
                  <a:lnTo>
                    <a:pt x="221" y="156"/>
                  </a:lnTo>
                  <a:lnTo>
                    <a:pt x="225" y="132"/>
                  </a:lnTo>
                  <a:lnTo>
                    <a:pt x="226" y="110"/>
                  </a:lnTo>
                  <a:lnTo>
                    <a:pt x="225" y="94"/>
                  </a:lnTo>
                  <a:lnTo>
                    <a:pt x="222" y="87"/>
                  </a:lnTo>
                  <a:lnTo>
                    <a:pt x="221" y="87"/>
                  </a:lnTo>
                  <a:lnTo>
                    <a:pt x="220" y="93"/>
                  </a:lnTo>
                  <a:lnTo>
                    <a:pt x="221" y="101"/>
                  </a:lnTo>
                  <a:lnTo>
                    <a:pt x="219" y="116"/>
                  </a:lnTo>
                  <a:lnTo>
                    <a:pt x="214" y="139"/>
                  </a:lnTo>
                  <a:lnTo>
                    <a:pt x="208" y="161"/>
                  </a:lnTo>
                  <a:lnTo>
                    <a:pt x="205" y="174"/>
                  </a:lnTo>
                  <a:lnTo>
                    <a:pt x="200" y="171"/>
                  </a:lnTo>
                  <a:lnTo>
                    <a:pt x="195" y="164"/>
                  </a:lnTo>
                  <a:lnTo>
                    <a:pt x="188" y="156"/>
                  </a:lnTo>
                  <a:lnTo>
                    <a:pt x="181" y="148"/>
                  </a:lnTo>
                  <a:lnTo>
                    <a:pt x="173" y="140"/>
                  </a:lnTo>
                  <a:lnTo>
                    <a:pt x="166" y="132"/>
                  </a:lnTo>
                  <a:lnTo>
                    <a:pt x="160" y="127"/>
                  </a:lnTo>
                  <a:lnTo>
                    <a:pt x="157" y="124"/>
                  </a:lnTo>
                  <a:lnTo>
                    <a:pt x="158" y="97"/>
                  </a:lnTo>
                  <a:lnTo>
                    <a:pt x="156" y="61"/>
                  </a:lnTo>
                  <a:lnTo>
                    <a:pt x="151" y="27"/>
                  </a:lnTo>
                  <a:lnTo>
                    <a:pt x="144" y="5"/>
                  </a:lnTo>
                  <a:lnTo>
                    <a:pt x="139" y="0"/>
                  </a:lnTo>
                  <a:lnTo>
                    <a:pt x="139" y="3"/>
                  </a:lnTo>
                  <a:lnTo>
                    <a:pt x="139" y="12"/>
                  </a:lnTo>
                  <a:lnTo>
                    <a:pt x="142" y="22"/>
                  </a:lnTo>
                  <a:lnTo>
                    <a:pt x="144" y="40"/>
                  </a:lnTo>
                  <a:lnTo>
                    <a:pt x="146" y="67"/>
                  </a:lnTo>
                  <a:lnTo>
                    <a:pt x="146" y="95"/>
                  </a:lnTo>
                  <a:lnTo>
                    <a:pt x="144" y="113"/>
                  </a:lnTo>
                  <a:lnTo>
                    <a:pt x="133" y="104"/>
                  </a:lnTo>
                  <a:lnTo>
                    <a:pt x="115" y="93"/>
                  </a:lnTo>
                  <a:lnTo>
                    <a:pt x="95" y="79"/>
                  </a:lnTo>
                  <a:lnTo>
                    <a:pt x="74" y="63"/>
                  </a:lnTo>
                  <a:lnTo>
                    <a:pt x="53" y="49"/>
                  </a:lnTo>
                  <a:lnTo>
                    <a:pt x="36" y="35"/>
                  </a:lnTo>
                  <a:lnTo>
                    <a:pt x="22" y="26"/>
                  </a:lnTo>
                  <a:lnTo>
                    <a:pt x="16" y="20"/>
                  </a:lnTo>
                  <a:lnTo>
                    <a:pt x="13" y="17"/>
                  </a:lnTo>
                  <a:lnTo>
                    <a:pt x="12" y="18"/>
                  </a:lnTo>
                  <a:lnTo>
                    <a:pt x="14" y="23"/>
                  </a:lnTo>
                  <a:lnTo>
                    <a:pt x="21" y="31"/>
                  </a:lnTo>
                  <a:lnTo>
                    <a:pt x="29" y="40"/>
                  </a:lnTo>
                  <a:lnTo>
                    <a:pt x="42" y="50"/>
                  </a:lnTo>
                  <a:lnTo>
                    <a:pt x="59" y="64"/>
                  </a:lnTo>
                  <a:lnTo>
                    <a:pt x="77" y="79"/>
                  </a:lnTo>
                  <a:lnTo>
                    <a:pt x="97" y="94"/>
                  </a:lnTo>
                  <a:lnTo>
                    <a:pt x="113" y="106"/>
                  </a:lnTo>
                  <a:lnTo>
                    <a:pt x="127" y="117"/>
                  </a:lnTo>
                  <a:lnTo>
                    <a:pt x="136" y="123"/>
                  </a:lnTo>
                  <a:lnTo>
                    <a:pt x="143" y="126"/>
                  </a:lnTo>
                  <a:lnTo>
                    <a:pt x="141" y="127"/>
                  </a:lnTo>
                  <a:lnTo>
                    <a:pt x="134" y="127"/>
                  </a:lnTo>
                  <a:lnTo>
                    <a:pt x="122" y="128"/>
                  </a:lnTo>
                  <a:lnTo>
                    <a:pt x="112" y="131"/>
                  </a:lnTo>
                  <a:lnTo>
                    <a:pt x="98" y="132"/>
                  </a:lnTo>
                  <a:lnTo>
                    <a:pt x="82" y="133"/>
                  </a:lnTo>
                  <a:lnTo>
                    <a:pt x="63" y="132"/>
                  </a:lnTo>
                  <a:lnTo>
                    <a:pt x="46" y="131"/>
                  </a:lnTo>
                  <a:lnTo>
                    <a:pt x="31" y="128"/>
                  </a:lnTo>
                  <a:lnTo>
                    <a:pt x="17" y="125"/>
                  </a:lnTo>
                  <a:lnTo>
                    <a:pt x="8" y="120"/>
                  </a:lnTo>
                  <a:lnTo>
                    <a:pt x="0" y="114"/>
                  </a:lnTo>
                  <a:lnTo>
                    <a:pt x="0" y="118"/>
                  </a:lnTo>
                  <a:lnTo>
                    <a:pt x="5" y="124"/>
                  </a:lnTo>
                  <a:lnTo>
                    <a:pt x="12" y="131"/>
                  </a:lnTo>
                  <a:lnTo>
                    <a:pt x="20" y="133"/>
                  </a:lnTo>
                  <a:lnTo>
                    <a:pt x="35" y="135"/>
                  </a:lnTo>
                  <a:lnTo>
                    <a:pt x="53" y="138"/>
                  </a:lnTo>
                  <a:lnTo>
                    <a:pt x="74" y="140"/>
                  </a:lnTo>
                  <a:lnTo>
                    <a:pt x="95" y="141"/>
                  </a:lnTo>
                  <a:lnTo>
                    <a:pt x="113" y="142"/>
                  </a:lnTo>
                  <a:lnTo>
                    <a:pt x="128" y="143"/>
                  </a:lnTo>
                  <a:lnTo>
                    <a:pt x="136" y="143"/>
                  </a:lnTo>
                  <a:lnTo>
                    <a:pt x="142" y="144"/>
                  </a:lnTo>
                  <a:lnTo>
                    <a:pt x="149" y="149"/>
                  </a:lnTo>
                  <a:lnTo>
                    <a:pt x="156" y="156"/>
                  </a:lnTo>
                  <a:lnTo>
                    <a:pt x="164" y="163"/>
                  </a:lnTo>
                  <a:lnTo>
                    <a:pt x="172" y="171"/>
                  </a:lnTo>
                  <a:lnTo>
                    <a:pt x="179" y="178"/>
                  </a:lnTo>
                  <a:lnTo>
                    <a:pt x="183" y="182"/>
                  </a:lnTo>
                  <a:lnTo>
                    <a:pt x="187" y="186"/>
                  </a:lnTo>
                  <a:lnTo>
                    <a:pt x="177" y="189"/>
                  </a:lnTo>
                  <a:lnTo>
                    <a:pt x="166" y="194"/>
                  </a:lnTo>
                  <a:lnTo>
                    <a:pt x="153" y="200"/>
                  </a:lnTo>
                  <a:lnTo>
                    <a:pt x="141" y="205"/>
                  </a:lnTo>
                  <a:lnTo>
                    <a:pt x="128" y="211"/>
                  </a:lnTo>
                  <a:lnTo>
                    <a:pt x="116" y="215"/>
                  </a:lnTo>
                  <a:lnTo>
                    <a:pt x="107" y="218"/>
                  </a:lnTo>
                  <a:lnTo>
                    <a:pt x="99" y="219"/>
                  </a:lnTo>
                  <a:lnTo>
                    <a:pt x="92" y="220"/>
                  </a:lnTo>
                  <a:lnTo>
                    <a:pt x="93" y="223"/>
                  </a:lnTo>
                  <a:lnTo>
                    <a:pt x="100" y="225"/>
                  </a:lnTo>
                  <a:lnTo>
                    <a:pt x="113" y="224"/>
                  </a:lnTo>
                  <a:lnTo>
                    <a:pt x="121" y="222"/>
                  </a:lnTo>
                  <a:lnTo>
                    <a:pt x="133" y="219"/>
                  </a:lnTo>
                  <a:lnTo>
                    <a:pt x="145" y="215"/>
                  </a:lnTo>
                  <a:lnTo>
                    <a:pt x="159" y="210"/>
                  </a:lnTo>
                  <a:lnTo>
                    <a:pt x="172" y="207"/>
                  </a:lnTo>
                  <a:lnTo>
                    <a:pt x="183" y="202"/>
                  </a:lnTo>
                  <a:lnTo>
                    <a:pt x="192" y="199"/>
                  </a:lnTo>
                  <a:lnTo>
                    <a:pt x="198" y="196"/>
                  </a:lnTo>
                  <a:lnTo>
                    <a:pt x="205" y="194"/>
                  </a:lnTo>
                  <a:lnTo>
                    <a:pt x="212" y="194"/>
                  </a:lnTo>
                  <a:lnTo>
                    <a:pt x="219" y="197"/>
                  </a:lnTo>
                  <a:lnTo>
                    <a:pt x="228" y="203"/>
                  </a:lnTo>
                  <a:lnTo>
                    <a:pt x="234" y="207"/>
                  </a:lnTo>
                  <a:lnTo>
                    <a:pt x="241" y="211"/>
                  </a:lnTo>
                  <a:lnTo>
                    <a:pt x="249" y="215"/>
                  </a:lnTo>
                  <a:lnTo>
                    <a:pt x="257" y="219"/>
                  </a:lnTo>
                  <a:lnTo>
                    <a:pt x="264" y="223"/>
                  </a:lnTo>
                  <a:lnTo>
                    <a:pt x="271" y="225"/>
                  </a:lnTo>
                  <a:lnTo>
                    <a:pt x="275" y="227"/>
                  </a:lnTo>
                  <a:lnTo>
                    <a:pt x="279" y="227"/>
                  </a:lnTo>
                  <a:close/>
                </a:path>
              </a:pathLst>
            </a:custGeom>
            <a:solidFill>
              <a:srgbClr val="003300"/>
            </a:solidFill>
            <a:ln w="9525">
              <a:noFill/>
              <a:round/>
              <a:headEnd/>
              <a:tailEnd/>
            </a:ln>
          </p:spPr>
          <p:txBody>
            <a:bodyPr/>
            <a:lstStyle/>
            <a:p>
              <a:endParaRPr lang="en-US"/>
            </a:p>
          </p:txBody>
        </p:sp>
      </p:grpSp>
      <p:pic>
        <p:nvPicPr>
          <p:cNvPr id="5459" name="Picture 339" descr="XMASCA~1"/>
          <p:cNvPicPr>
            <a:picLocks noChangeAspect="1" noChangeArrowheads="1" noCrop="1"/>
          </p:cNvPicPr>
          <p:nvPr/>
        </p:nvPicPr>
        <p:blipFill>
          <a:blip r:embed="rId2" cstate="print"/>
          <a:srcRect/>
          <a:stretch>
            <a:fillRect/>
          </a:stretch>
        </p:blipFill>
        <p:spPr bwMode="auto">
          <a:xfrm>
            <a:off x="0" y="4487863"/>
            <a:ext cx="1981200" cy="2370137"/>
          </a:xfrm>
          <a:prstGeom prst="rect">
            <a:avLst/>
          </a:prstGeom>
          <a:noFill/>
        </p:spPr>
      </p:pic>
      <p:sp>
        <p:nvSpPr>
          <p:cNvPr id="5461" name="Text Box 341"/>
          <p:cNvSpPr txBox="1">
            <a:spLocks noChangeArrowheads="1"/>
          </p:cNvSpPr>
          <p:nvPr/>
        </p:nvSpPr>
        <p:spPr bwMode="auto">
          <a:xfrm>
            <a:off x="381000" y="1752600"/>
            <a:ext cx="8763000" cy="1311275"/>
          </a:xfrm>
          <a:prstGeom prst="rect">
            <a:avLst/>
          </a:prstGeom>
          <a:noFill/>
          <a:ln w="9525">
            <a:noFill/>
            <a:miter lim="800000"/>
            <a:headEnd/>
            <a:tailEnd/>
          </a:ln>
          <a:effectLst/>
        </p:spPr>
        <p:txBody>
          <a:bodyPr>
            <a:spAutoFit/>
          </a:bodyPr>
          <a:lstStyle/>
          <a:p>
            <a:pPr>
              <a:spcBef>
                <a:spcPct val="50000"/>
              </a:spcBef>
            </a:pPr>
            <a:r>
              <a:rPr lang="en-US" sz="3200"/>
              <a:t>Tiết 14</a:t>
            </a:r>
            <a:r>
              <a:rPr lang="en-US"/>
              <a:t>:    -  </a:t>
            </a:r>
            <a:r>
              <a:rPr lang="en-US" sz="3200"/>
              <a:t>Ôn 3 bài hát đã học </a:t>
            </a:r>
          </a:p>
          <a:p>
            <a:pPr>
              <a:spcBef>
                <a:spcPct val="50000"/>
              </a:spcBef>
            </a:pPr>
            <a:r>
              <a:rPr lang="en-US" sz="3200"/>
              <a:t>- Nghe nhạc: Bài Ru em – Dân ca Xê đăng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461">
                                            <p:txEl>
                                              <p:pRg st="0" end="0"/>
                                            </p:txEl>
                                          </p:spTgt>
                                        </p:tgtEl>
                                        <p:attrNameLst>
                                          <p:attrName>style.visibility</p:attrName>
                                        </p:attrNameLst>
                                      </p:cBhvr>
                                      <p:to>
                                        <p:strVal val="visible"/>
                                      </p:to>
                                    </p:set>
                                    <p:animEffect transition="in" filter="diamond(in)">
                                      <p:cBhvr>
                                        <p:cTn id="7" dur="2000"/>
                                        <p:tgtEl>
                                          <p:spTgt spid="54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461">
                                            <p:txEl>
                                              <p:pRg st="1" end="1"/>
                                            </p:txEl>
                                          </p:spTgt>
                                        </p:tgtEl>
                                        <p:attrNameLst>
                                          <p:attrName>style.visibility</p:attrName>
                                        </p:attrNameLst>
                                      </p:cBhvr>
                                      <p:to>
                                        <p:strVal val="visible"/>
                                      </p:to>
                                    </p:set>
                                    <p:animEffect transition="in" filter="diamond(in)">
                                      <p:cBhvr>
                                        <p:cTn id="12" dur="2000"/>
                                        <p:tgtEl>
                                          <p:spTgt spid="54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endParaRPr lang="en-US"/>
          </a:p>
        </p:txBody>
      </p:sp>
      <p:sp>
        <p:nvSpPr>
          <p:cNvPr id="10243" name="Rectangle 3"/>
          <p:cNvSpPr>
            <a:spLocks noGrp="1" noRot="1" noChangeArrowheads="1"/>
          </p:cNvSpPr>
          <p:nvPr>
            <p:ph type="body" idx="1"/>
          </p:nvPr>
        </p:nvSpPr>
        <p:spPr>
          <a:xfrm>
            <a:off x="0" y="304800"/>
            <a:ext cx="9144000" cy="6400800"/>
          </a:xfrm>
        </p:spPr>
        <p:txBody>
          <a:bodyPr/>
          <a:lstStyle/>
          <a:p>
            <a:endParaRPr lang="en-US"/>
          </a:p>
        </p:txBody>
      </p:sp>
      <p:sp>
        <p:nvSpPr>
          <p:cNvPr id="10244" name="Text Box 4"/>
          <p:cNvSpPr txBox="1">
            <a:spLocks noChangeArrowheads="1"/>
          </p:cNvSpPr>
          <p:nvPr/>
        </p:nvSpPr>
        <p:spPr bwMode="auto">
          <a:xfrm>
            <a:off x="0" y="457200"/>
            <a:ext cx="47244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10245" name="Picture 5" descr="chevaux4"/>
          <p:cNvPicPr>
            <a:picLocks noChangeAspect="1" noChangeArrowheads="1" noCrop="1"/>
          </p:cNvPicPr>
          <p:nvPr/>
        </p:nvPicPr>
        <p:blipFill>
          <a:blip r:embed="rId2" cstate="print">
            <a:lum bright="-12000"/>
          </a:blip>
          <a:srcRect/>
          <a:stretch>
            <a:fillRect/>
          </a:stretch>
        </p:blipFill>
        <p:spPr bwMode="auto">
          <a:xfrm>
            <a:off x="0" y="0"/>
            <a:ext cx="4419600" cy="4648200"/>
          </a:xfrm>
          <a:prstGeom prst="rect">
            <a:avLst/>
          </a:prstGeom>
          <a:noFill/>
          <a:ln w="9525">
            <a:noFill/>
            <a:miter lim="800000"/>
            <a:headEnd/>
            <a:tailEnd/>
          </a:ln>
        </p:spPr>
      </p:pic>
      <p:sp>
        <p:nvSpPr>
          <p:cNvPr id="10246" name="Text Box 6"/>
          <p:cNvSpPr txBox="1">
            <a:spLocks noChangeArrowheads="1"/>
          </p:cNvSpPr>
          <p:nvPr/>
        </p:nvSpPr>
        <p:spPr bwMode="auto">
          <a:xfrm>
            <a:off x="4953000" y="228600"/>
            <a:ext cx="38862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10248" name="Picture 8" descr="tranh tren"/>
          <p:cNvPicPr>
            <a:picLocks noChangeAspect="1" noChangeArrowheads="1"/>
          </p:cNvPicPr>
          <p:nvPr/>
        </p:nvPicPr>
        <p:blipFill>
          <a:blip r:embed="rId3" cstate="print"/>
          <a:srcRect/>
          <a:stretch>
            <a:fillRect/>
          </a:stretch>
        </p:blipFill>
        <p:spPr bwMode="auto">
          <a:xfrm>
            <a:off x="4572000" y="0"/>
            <a:ext cx="4572000" cy="4648200"/>
          </a:xfrm>
          <a:prstGeom prst="rect">
            <a:avLst/>
          </a:prstGeom>
          <a:noFill/>
          <a:ln w="9525">
            <a:noFill/>
            <a:miter lim="800000"/>
            <a:headEnd/>
            <a:tailEnd/>
          </a:ln>
        </p:spPr>
      </p:pic>
      <p:sp>
        <p:nvSpPr>
          <p:cNvPr id="10249" name="Text Box 9"/>
          <p:cNvSpPr txBox="1">
            <a:spLocks noChangeArrowheads="1"/>
          </p:cNvSpPr>
          <p:nvPr/>
        </p:nvSpPr>
        <p:spPr bwMode="auto">
          <a:xfrm>
            <a:off x="152400" y="4953000"/>
            <a:ext cx="8686800" cy="366713"/>
          </a:xfrm>
          <a:prstGeom prst="rect">
            <a:avLst/>
          </a:prstGeom>
          <a:noFill/>
          <a:ln w="9525">
            <a:noFill/>
            <a:miter lim="800000"/>
            <a:headEnd/>
            <a:tailEnd/>
          </a:ln>
          <a:effectLst/>
        </p:spPr>
        <p:txBody>
          <a:bodyPr>
            <a:spAutoFit/>
          </a:bodyPr>
          <a:lstStyle/>
          <a:p>
            <a:pPr>
              <a:spcBef>
                <a:spcPct val="50000"/>
              </a:spcBef>
            </a:pPr>
            <a:r>
              <a:rPr lang="en-US"/>
              <a:t>Qua hai bức tranh trên các em hãy cho biết đây là bài hát gì mà chúng ta đã học?</a:t>
            </a:r>
          </a:p>
        </p:txBody>
      </p:sp>
      <p:sp>
        <p:nvSpPr>
          <p:cNvPr id="10250" name="Text Box 10"/>
          <p:cNvSpPr txBox="1">
            <a:spLocks noChangeArrowheads="1"/>
          </p:cNvSpPr>
          <p:nvPr/>
        </p:nvSpPr>
        <p:spPr bwMode="auto">
          <a:xfrm>
            <a:off x="228600" y="5562600"/>
            <a:ext cx="7162800" cy="366713"/>
          </a:xfrm>
          <a:prstGeom prst="rect">
            <a:avLst/>
          </a:prstGeom>
          <a:noFill/>
          <a:ln w="9525">
            <a:noFill/>
            <a:miter lim="800000"/>
            <a:headEnd/>
            <a:tailEnd/>
          </a:ln>
          <a:effectLst/>
        </p:spPr>
        <p:txBody>
          <a:bodyPr>
            <a:spAutoFit/>
          </a:bodyPr>
          <a:lstStyle/>
          <a:p>
            <a:pPr>
              <a:spcBef>
                <a:spcPct val="50000"/>
              </a:spcBef>
            </a:pPr>
            <a:r>
              <a:rPr lang="en-US"/>
              <a:t>Bài hát: trên Ngựa ta phi nhanh” do nhạc sĩ Phong Nhã sáng tác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diamond(in)">
                                      <p:cBhvr>
                                        <p:cTn id="7" dur="20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48"/>
                                        </p:tgtEl>
                                        <p:attrNameLst>
                                          <p:attrName>style.visibility</p:attrName>
                                        </p:attrNameLst>
                                      </p:cBhvr>
                                      <p:to>
                                        <p:strVal val="visible"/>
                                      </p:to>
                                    </p:set>
                                    <p:animEffect transition="in" filter="diamond(in)">
                                      <p:cBhvr>
                                        <p:cTn id="12" dur="2000"/>
                                        <p:tgtEl>
                                          <p:spTgt spid="1024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249">
                                            <p:txEl>
                                              <p:pRg st="0" end="0"/>
                                            </p:txEl>
                                          </p:spTgt>
                                        </p:tgtEl>
                                        <p:attrNameLst>
                                          <p:attrName>style.visibility</p:attrName>
                                        </p:attrNameLst>
                                      </p:cBhvr>
                                      <p:to>
                                        <p:strVal val="visible"/>
                                      </p:to>
                                    </p:set>
                                    <p:animEffect transition="in" filter="diamond(in)">
                                      <p:cBhvr>
                                        <p:cTn id="17" dur="2000"/>
                                        <p:tgtEl>
                                          <p:spTgt spid="102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0250">
                                            <p:txEl>
                                              <p:pRg st="0" end="0"/>
                                            </p:txEl>
                                          </p:spTgt>
                                        </p:tgtEl>
                                        <p:attrNameLst>
                                          <p:attrName>style.visibility</p:attrName>
                                        </p:attrNameLst>
                                      </p:cBhvr>
                                      <p:to>
                                        <p:strVal val="visible"/>
                                      </p:to>
                                    </p:set>
                                    <p:animEffect transition="in" filter="diamond(in)">
                                      <p:cBhvr>
                                        <p:cTn id="22" dur="2000"/>
                                        <p:tgtEl>
                                          <p:spTgt spid="102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457200" y="244475"/>
            <a:ext cx="8385175" cy="1203325"/>
          </a:xfrm>
        </p:spPr>
        <p:txBody>
          <a:bodyPr/>
          <a:lstStyle/>
          <a:p>
            <a:r>
              <a:rPr lang="en-US" sz="4800" b="0">
                <a:solidFill>
                  <a:srgbClr val="00FF00"/>
                </a:solidFill>
                <a:latin typeface="Times New Roman" pitchFamily="18" charset="0"/>
              </a:rPr>
              <a:t> Luyện thanh</a:t>
            </a:r>
          </a:p>
        </p:txBody>
      </p:sp>
      <p:sp>
        <p:nvSpPr>
          <p:cNvPr id="16387" name="Rectangle 3"/>
          <p:cNvSpPr>
            <a:spLocks noGrp="1" noRot="1" noChangeArrowheads="1"/>
          </p:cNvSpPr>
          <p:nvPr>
            <p:ph type="body" idx="1"/>
          </p:nvPr>
        </p:nvSpPr>
        <p:spPr>
          <a:xfrm>
            <a:off x="0" y="228600"/>
            <a:ext cx="9144000" cy="6629400"/>
          </a:xfrm>
        </p:spPr>
        <p:txBody>
          <a:bodyPr/>
          <a:lstStyle/>
          <a:p>
            <a:r>
              <a:rPr lang="en-US"/>
              <a:t> </a:t>
            </a:r>
          </a:p>
        </p:txBody>
      </p:sp>
      <p:sp>
        <p:nvSpPr>
          <p:cNvPr id="16388" name="Text Box 4"/>
          <p:cNvSpPr txBox="1">
            <a:spLocks noChangeArrowheads="1"/>
          </p:cNvSpPr>
          <p:nvPr/>
        </p:nvSpPr>
        <p:spPr bwMode="auto">
          <a:xfrm>
            <a:off x="609600" y="1600200"/>
            <a:ext cx="7924800" cy="457200"/>
          </a:xfrm>
          <a:prstGeom prst="rect">
            <a:avLst/>
          </a:prstGeom>
          <a:noFill/>
          <a:ln w="9525">
            <a:noFill/>
            <a:miter lim="800000"/>
            <a:headEnd/>
            <a:tailEnd/>
          </a:ln>
          <a:effectLst/>
        </p:spPr>
        <p:txBody>
          <a:bodyPr>
            <a:spAutoFit/>
          </a:bodyPr>
          <a:lstStyle/>
          <a:p>
            <a:pPr>
              <a:spcBef>
                <a:spcPct val="50000"/>
              </a:spcBef>
            </a:pPr>
            <a:r>
              <a:rPr lang="en-US" sz="2400" b="1">
                <a:effectLst>
                  <a:outerShdw blurRad="38100" dist="38100" dir="2700000" algn="tl">
                    <a:srgbClr val="000000"/>
                  </a:outerShdw>
                </a:effectLst>
              </a:rPr>
              <a:t>Luyện thanh theo mẫu MI…MA</a:t>
            </a:r>
          </a:p>
        </p:txBody>
      </p:sp>
      <p:sp>
        <p:nvSpPr>
          <p:cNvPr id="16389" name="Text Box 5"/>
          <p:cNvSpPr txBox="1">
            <a:spLocks noChangeArrowheads="1"/>
          </p:cNvSpPr>
          <p:nvPr/>
        </p:nvSpPr>
        <p:spPr bwMode="auto">
          <a:xfrm>
            <a:off x="1371600" y="4038600"/>
            <a:ext cx="66294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16390" name="Picture 6"/>
          <p:cNvPicPr>
            <a:picLocks noChangeAspect="1" noChangeArrowheads="1"/>
          </p:cNvPicPr>
          <p:nvPr/>
        </p:nvPicPr>
        <p:blipFill>
          <a:blip r:embed="rId2" cstate="print"/>
          <a:srcRect/>
          <a:stretch>
            <a:fillRect/>
          </a:stretch>
        </p:blipFill>
        <p:spPr bwMode="auto">
          <a:xfrm>
            <a:off x="533400" y="2514600"/>
            <a:ext cx="8153400" cy="25622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animEffect transition="in" filter="diamond(in)">
                                      <p:cBhvr>
                                        <p:cTn id="13" dur="2000"/>
                                        <p:tgtEl>
                                          <p:spTgt spid="1638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nodeType="clickEffect">
                                  <p:stCondLst>
                                    <p:cond delay="0"/>
                                  </p:stCondLst>
                                  <p:childTnLst>
                                    <p:set>
                                      <p:cBhvr>
                                        <p:cTn id="17" dur="1" fill="hold">
                                          <p:stCondLst>
                                            <p:cond delay="0"/>
                                          </p:stCondLst>
                                        </p:cTn>
                                        <p:tgtEl>
                                          <p:spTgt spid="16390"/>
                                        </p:tgtEl>
                                        <p:attrNameLst>
                                          <p:attrName>style.visibility</p:attrName>
                                        </p:attrNameLst>
                                      </p:cBhvr>
                                      <p:to>
                                        <p:strVal val="visible"/>
                                      </p:to>
                                    </p:set>
                                    <p:animEffect transition="in" filter="fade">
                                      <p:cBhvr>
                                        <p:cTn id="18" dur="2000"/>
                                        <p:tgtEl>
                                          <p:spTgt spid="16390"/>
                                        </p:tgtEl>
                                      </p:cBhvr>
                                    </p:animEffect>
                                    <p:anim calcmode="lin" valueType="num">
                                      <p:cBhvr>
                                        <p:cTn id="19" dur="2000" fill="hold"/>
                                        <p:tgtEl>
                                          <p:spTgt spid="16390"/>
                                        </p:tgtEl>
                                        <p:attrNameLst>
                                          <p:attrName>style.rotation</p:attrName>
                                        </p:attrNameLst>
                                      </p:cBhvr>
                                      <p:tavLst>
                                        <p:tav tm="0">
                                          <p:val>
                                            <p:fltVal val="720"/>
                                          </p:val>
                                        </p:tav>
                                        <p:tav tm="100000">
                                          <p:val>
                                            <p:fltVal val="0"/>
                                          </p:val>
                                        </p:tav>
                                      </p:tavLst>
                                    </p:anim>
                                    <p:anim calcmode="lin" valueType="num">
                                      <p:cBhvr>
                                        <p:cTn id="20" dur="2000" fill="hold"/>
                                        <p:tgtEl>
                                          <p:spTgt spid="16390"/>
                                        </p:tgtEl>
                                        <p:attrNameLst>
                                          <p:attrName>ppt_h</p:attrName>
                                        </p:attrNameLst>
                                      </p:cBhvr>
                                      <p:tavLst>
                                        <p:tav tm="0">
                                          <p:val>
                                            <p:fltVal val="0"/>
                                          </p:val>
                                        </p:tav>
                                        <p:tav tm="100000">
                                          <p:val>
                                            <p:strVal val="#ppt_h"/>
                                          </p:val>
                                        </p:tav>
                                      </p:tavLst>
                                    </p:anim>
                                    <p:anim calcmode="lin" valueType="num">
                                      <p:cBhvr>
                                        <p:cTn id="21" dur="2000" fill="hold"/>
                                        <p:tgtEl>
                                          <p:spTgt spid="1639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244475"/>
            <a:ext cx="8385175" cy="900113"/>
          </a:xfrm>
        </p:spPr>
        <p:txBody>
          <a:bodyPr/>
          <a:lstStyle/>
          <a:p>
            <a:endParaRPr lang="en-US"/>
          </a:p>
        </p:txBody>
      </p:sp>
      <p:sp>
        <p:nvSpPr>
          <p:cNvPr id="19459" name="Rectangle 3"/>
          <p:cNvSpPr>
            <a:spLocks noGrp="1" noRot="1" noChangeArrowheads="1"/>
          </p:cNvSpPr>
          <p:nvPr>
            <p:ph type="body" idx="1"/>
          </p:nvPr>
        </p:nvSpPr>
        <p:spPr>
          <a:xfrm>
            <a:off x="381000" y="0"/>
            <a:ext cx="8540750" cy="6629400"/>
          </a:xfrm>
        </p:spPr>
        <p:txBody>
          <a:bodyPr/>
          <a:lstStyle/>
          <a:p>
            <a:pPr algn="ctr">
              <a:spcBef>
                <a:spcPct val="50000"/>
              </a:spcBef>
              <a:buClrTx/>
              <a:buFontTx/>
              <a:buNone/>
            </a:pPr>
            <a:r>
              <a:rPr lang="en-US" b="1">
                <a:solidFill>
                  <a:srgbClr val="0000FF"/>
                </a:solidFill>
                <a:effectLst/>
              </a:rPr>
              <a:t>TRÊN NGỰA TA PHI NHANH</a:t>
            </a:r>
          </a:p>
          <a:p>
            <a:endParaRPr lang="en-US"/>
          </a:p>
        </p:txBody>
      </p:sp>
      <p:sp>
        <p:nvSpPr>
          <p:cNvPr id="19460" name="Text Box 4"/>
          <p:cNvSpPr txBox="1">
            <a:spLocks noChangeArrowheads="1"/>
          </p:cNvSpPr>
          <p:nvPr/>
        </p:nvSpPr>
        <p:spPr bwMode="auto">
          <a:xfrm>
            <a:off x="457200" y="1371600"/>
            <a:ext cx="83058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19461" name="Picture 5"/>
          <p:cNvPicPr>
            <a:picLocks noChangeAspect="1" noChangeArrowheads="1"/>
          </p:cNvPicPr>
          <p:nvPr/>
        </p:nvPicPr>
        <p:blipFill>
          <a:blip r:embed="rId2" cstate="print"/>
          <a:srcRect/>
          <a:stretch>
            <a:fillRect/>
          </a:stretch>
        </p:blipFill>
        <p:spPr bwMode="auto">
          <a:xfrm>
            <a:off x="0" y="457200"/>
            <a:ext cx="9144000" cy="6781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diamond(in)">
                                      <p:cBhvr>
                                        <p:cTn id="12"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457200" y="244475"/>
            <a:ext cx="8385175" cy="515938"/>
          </a:xfrm>
        </p:spPr>
        <p:txBody>
          <a:bodyPr/>
          <a:lstStyle/>
          <a:p>
            <a:endParaRPr lang="en-US" sz="2400"/>
          </a:p>
        </p:txBody>
      </p:sp>
      <p:sp>
        <p:nvSpPr>
          <p:cNvPr id="17411" name="Rectangle 3"/>
          <p:cNvSpPr>
            <a:spLocks noGrp="1" noRot="1" noChangeArrowheads="1"/>
          </p:cNvSpPr>
          <p:nvPr>
            <p:ph type="body" idx="1"/>
          </p:nvPr>
        </p:nvSpPr>
        <p:spPr>
          <a:xfrm>
            <a:off x="381000" y="762000"/>
            <a:ext cx="8007350" cy="762000"/>
          </a:xfrm>
        </p:spPr>
        <p:txBody>
          <a:bodyPr/>
          <a:lstStyle/>
          <a:p>
            <a:pPr>
              <a:buFont typeface="Wingdings" pitchFamily="2" charset="2"/>
              <a:buNone/>
            </a:pPr>
            <a:r>
              <a:rPr lang="en-US"/>
              <a:t>Mời các em quan sát tranh</a:t>
            </a:r>
          </a:p>
        </p:txBody>
      </p:sp>
      <p:sp>
        <p:nvSpPr>
          <p:cNvPr id="17412" name="Text Box 4"/>
          <p:cNvSpPr txBox="1">
            <a:spLocks noChangeArrowheads="1"/>
          </p:cNvSpPr>
          <p:nvPr/>
        </p:nvSpPr>
        <p:spPr bwMode="auto">
          <a:xfrm>
            <a:off x="762000" y="1524000"/>
            <a:ext cx="7086600" cy="366713"/>
          </a:xfrm>
          <a:prstGeom prst="rect">
            <a:avLst/>
          </a:prstGeom>
          <a:noFill/>
          <a:ln w="9525">
            <a:noFill/>
            <a:miter lim="800000"/>
            <a:headEnd/>
            <a:tailEnd/>
          </a:ln>
          <a:effectLst/>
        </p:spPr>
        <p:txBody>
          <a:bodyPr>
            <a:spAutoFit/>
          </a:bodyPr>
          <a:lstStyle/>
          <a:p>
            <a:pPr>
              <a:spcBef>
                <a:spcPct val="50000"/>
              </a:spcBef>
            </a:pPr>
            <a:r>
              <a:rPr lang="en-US"/>
              <a:t>   </a:t>
            </a:r>
          </a:p>
        </p:txBody>
      </p:sp>
      <p:sp>
        <p:nvSpPr>
          <p:cNvPr id="17413" name="Text Box 5"/>
          <p:cNvSpPr txBox="1">
            <a:spLocks noChangeArrowheads="1"/>
          </p:cNvSpPr>
          <p:nvPr/>
        </p:nvSpPr>
        <p:spPr bwMode="auto">
          <a:xfrm>
            <a:off x="0" y="2667000"/>
            <a:ext cx="46482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17414" name="Picture 8" descr="29ee7"/>
          <p:cNvPicPr>
            <a:picLocks noChangeAspect="1" noChangeArrowheads="1"/>
          </p:cNvPicPr>
          <p:nvPr/>
        </p:nvPicPr>
        <p:blipFill>
          <a:blip r:embed="rId2" cstate="print"/>
          <a:srcRect/>
          <a:stretch>
            <a:fillRect/>
          </a:stretch>
        </p:blipFill>
        <p:spPr bwMode="auto">
          <a:xfrm>
            <a:off x="228600" y="1600200"/>
            <a:ext cx="3962400" cy="5029200"/>
          </a:xfrm>
          <a:prstGeom prst="rect">
            <a:avLst/>
          </a:prstGeom>
          <a:noFill/>
          <a:ln w="9525">
            <a:noFill/>
            <a:miter lim="800000"/>
            <a:headEnd/>
            <a:tailEnd/>
          </a:ln>
        </p:spPr>
      </p:pic>
      <p:sp>
        <p:nvSpPr>
          <p:cNvPr id="17415" name="Text Box 7"/>
          <p:cNvSpPr txBox="1">
            <a:spLocks noChangeArrowheads="1"/>
          </p:cNvSpPr>
          <p:nvPr/>
        </p:nvSpPr>
        <p:spPr bwMode="auto">
          <a:xfrm>
            <a:off x="4495800" y="2286000"/>
            <a:ext cx="44196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17416" name="Picture 8" descr="DSC_2205"/>
          <p:cNvPicPr>
            <a:picLocks noChangeAspect="1" noChangeArrowheads="1"/>
          </p:cNvPicPr>
          <p:nvPr/>
        </p:nvPicPr>
        <p:blipFill>
          <a:blip r:embed="rId3" cstate="print"/>
          <a:srcRect/>
          <a:stretch>
            <a:fillRect/>
          </a:stretch>
        </p:blipFill>
        <p:spPr bwMode="auto">
          <a:xfrm>
            <a:off x="4572000" y="1600200"/>
            <a:ext cx="4343400" cy="4800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7" dur="500"/>
                                        <p:tgtEl>
                                          <p:spTgt spid="17411">
                                            <p:txEl>
                                              <p:pRg st="0" end="0"/>
                                            </p:txEl>
                                          </p:spTgt>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17414"/>
                                        </p:tgtEl>
                                        <p:attrNameLst>
                                          <p:attrName>style.visibility</p:attrName>
                                        </p:attrNameLst>
                                      </p:cBhvr>
                                      <p:to>
                                        <p:strVal val="visible"/>
                                      </p:to>
                                    </p:set>
                                    <p:anim calcmode="lin" valueType="num">
                                      <p:cBhvr>
                                        <p:cTn id="11" dur="1000" fill="hold"/>
                                        <p:tgtEl>
                                          <p:spTgt spid="17414"/>
                                        </p:tgtEl>
                                        <p:attrNameLst>
                                          <p:attrName>ppt_w</p:attrName>
                                        </p:attrNameLst>
                                      </p:cBhvr>
                                      <p:tavLst>
                                        <p:tav tm="0">
                                          <p:val>
                                            <p:fltVal val="0"/>
                                          </p:val>
                                        </p:tav>
                                        <p:tav tm="100000">
                                          <p:val>
                                            <p:strVal val="#ppt_w"/>
                                          </p:val>
                                        </p:tav>
                                      </p:tavLst>
                                    </p:anim>
                                    <p:anim calcmode="lin" valueType="num">
                                      <p:cBhvr>
                                        <p:cTn id="12" dur="1000" fill="hold"/>
                                        <p:tgtEl>
                                          <p:spTgt spid="17414"/>
                                        </p:tgtEl>
                                        <p:attrNameLst>
                                          <p:attrName>ppt_h</p:attrName>
                                        </p:attrNameLst>
                                      </p:cBhvr>
                                      <p:tavLst>
                                        <p:tav tm="0">
                                          <p:val>
                                            <p:fltVal val="0"/>
                                          </p:val>
                                        </p:tav>
                                        <p:tav tm="100000">
                                          <p:val>
                                            <p:strVal val="#ppt_h"/>
                                          </p:val>
                                        </p:tav>
                                      </p:tavLst>
                                    </p:anim>
                                    <p:animEffect transition="in" filter="fade">
                                      <p:cBhvr>
                                        <p:cTn id="13" dur="1000"/>
                                        <p:tgtEl>
                                          <p:spTgt spid="1741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7416"/>
                                        </p:tgtEl>
                                        <p:attrNameLst>
                                          <p:attrName>style.visibility</p:attrName>
                                        </p:attrNameLst>
                                      </p:cBhvr>
                                      <p:to>
                                        <p:strVal val="visible"/>
                                      </p:to>
                                    </p:set>
                                    <p:animEffect transition="in" filter="checkerboard(across)">
                                      <p:cBhvr>
                                        <p:cTn id="18"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457200" y="0"/>
            <a:ext cx="8385175" cy="762000"/>
          </a:xfrm>
        </p:spPr>
        <p:txBody>
          <a:bodyPr/>
          <a:lstStyle/>
          <a:p>
            <a:endParaRPr lang="en-US"/>
          </a:p>
        </p:txBody>
      </p:sp>
      <p:sp>
        <p:nvSpPr>
          <p:cNvPr id="20483" name="Rectangle 3"/>
          <p:cNvSpPr>
            <a:spLocks noGrp="1" noRot="1" noChangeArrowheads="1"/>
          </p:cNvSpPr>
          <p:nvPr>
            <p:ph type="body" idx="1"/>
          </p:nvPr>
        </p:nvSpPr>
        <p:spPr>
          <a:xfrm>
            <a:off x="381000" y="0"/>
            <a:ext cx="8464550" cy="5715000"/>
          </a:xfrm>
        </p:spPr>
        <p:txBody>
          <a:bodyPr/>
          <a:lstStyle/>
          <a:p>
            <a:pPr>
              <a:buFont typeface="Wingdings" pitchFamily="2" charset="2"/>
              <a:buNone/>
            </a:pPr>
            <a:r>
              <a:rPr lang="en-US"/>
              <a:t>2. Ôn bài hát: Khăn quàng thắm mãi vai em</a:t>
            </a:r>
          </a:p>
        </p:txBody>
      </p:sp>
      <p:sp>
        <p:nvSpPr>
          <p:cNvPr id="20484" name="Text Box 4"/>
          <p:cNvSpPr txBox="1">
            <a:spLocks noChangeArrowheads="1"/>
          </p:cNvSpPr>
          <p:nvPr/>
        </p:nvSpPr>
        <p:spPr bwMode="auto">
          <a:xfrm>
            <a:off x="914400" y="990600"/>
            <a:ext cx="7010400" cy="457200"/>
          </a:xfrm>
          <a:prstGeom prst="rect">
            <a:avLst/>
          </a:prstGeom>
          <a:noFill/>
          <a:ln w="9525">
            <a:noFill/>
            <a:miter lim="800000"/>
            <a:headEnd/>
            <a:tailEnd/>
          </a:ln>
          <a:effectLst/>
        </p:spPr>
        <p:txBody>
          <a:bodyPr>
            <a:spAutoFit/>
          </a:bodyPr>
          <a:lstStyle/>
          <a:p>
            <a:pPr>
              <a:spcBef>
                <a:spcPct val="50000"/>
              </a:spcBef>
            </a:pPr>
            <a:r>
              <a:rPr lang="en-US" sz="2400"/>
              <a:t>a – Hát tập thể kết hợp vổ tay theo nhịp của bài</a:t>
            </a:r>
          </a:p>
        </p:txBody>
      </p:sp>
      <p:sp>
        <p:nvSpPr>
          <p:cNvPr id="20485" name="Text Box 5"/>
          <p:cNvSpPr txBox="1">
            <a:spLocks noChangeArrowheads="1"/>
          </p:cNvSpPr>
          <p:nvPr/>
        </p:nvSpPr>
        <p:spPr bwMode="auto">
          <a:xfrm>
            <a:off x="1066800" y="1676400"/>
            <a:ext cx="5029200" cy="457200"/>
          </a:xfrm>
          <a:prstGeom prst="rect">
            <a:avLst/>
          </a:prstGeom>
          <a:noFill/>
          <a:ln w="9525">
            <a:noFill/>
            <a:miter lim="800000"/>
            <a:headEnd/>
            <a:tailEnd/>
          </a:ln>
          <a:effectLst/>
        </p:spPr>
        <p:txBody>
          <a:bodyPr>
            <a:spAutoFit/>
          </a:bodyPr>
          <a:lstStyle/>
          <a:p>
            <a:pPr>
              <a:spcBef>
                <a:spcPct val="50000"/>
              </a:spcBef>
            </a:pPr>
            <a:r>
              <a:rPr lang="en-US" sz="2400"/>
              <a:t>b – Hát nối tiếp</a:t>
            </a:r>
          </a:p>
        </p:txBody>
      </p:sp>
      <p:sp>
        <p:nvSpPr>
          <p:cNvPr id="20487" name="Text Box 7"/>
          <p:cNvSpPr txBox="1">
            <a:spLocks noChangeArrowheads="1"/>
          </p:cNvSpPr>
          <p:nvPr/>
        </p:nvSpPr>
        <p:spPr bwMode="auto">
          <a:xfrm>
            <a:off x="990600" y="2438400"/>
            <a:ext cx="5867400" cy="457200"/>
          </a:xfrm>
          <a:prstGeom prst="rect">
            <a:avLst/>
          </a:prstGeom>
          <a:noFill/>
          <a:ln w="9525">
            <a:noFill/>
            <a:miter lim="800000"/>
            <a:headEnd/>
            <a:tailEnd/>
          </a:ln>
          <a:effectLst/>
        </p:spPr>
        <p:txBody>
          <a:bodyPr>
            <a:spAutoFit/>
          </a:bodyPr>
          <a:lstStyle/>
          <a:p>
            <a:pPr>
              <a:spcBef>
                <a:spcPct val="50000"/>
              </a:spcBef>
            </a:pPr>
            <a:r>
              <a:rPr lang="en-US" sz="2400"/>
              <a:t>c – Hát và vận động phụ hoạ</a:t>
            </a:r>
          </a:p>
        </p:txBody>
      </p:sp>
      <p:sp>
        <p:nvSpPr>
          <p:cNvPr id="20488" name="Text Box 8"/>
          <p:cNvSpPr txBox="1">
            <a:spLocks noChangeArrowheads="1"/>
          </p:cNvSpPr>
          <p:nvPr/>
        </p:nvSpPr>
        <p:spPr bwMode="auto">
          <a:xfrm>
            <a:off x="304800" y="3048000"/>
            <a:ext cx="83058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20489" name="Picture 9" descr="mua"/>
          <p:cNvPicPr>
            <a:picLocks noChangeAspect="1" noChangeArrowheads="1"/>
          </p:cNvPicPr>
          <p:nvPr/>
        </p:nvPicPr>
        <p:blipFill>
          <a:blip r:embed="rId2" cstate="print"/>
          <a:srcRect/>
          <a:stretch>
            <a:fillRect/>
          </a:stretch>
        </p:blipFill>
        <p:spPr bwMode="auto">
          <a:xfrm>
            <a:off x="609600" y="3048000"/>
            <a:ext cx="7924800" cy="3810000"/>
          </a:xfrm>
          <a:prstGeom prst="rect">
            <a:avLst/>
          </a:prstGeom>
          <a:noFill/>
          <a:ln w="9525">
            <a:noFill/>
            <a:miter lim="800000"/>
            <a:headEnd/>
            <a:tailEnd/>
          </a:ln>
          <a:effectLst>
            <a:outerShdw dist="35921" dir="2700000" algn="ctr" rotWithShape="0">
              <a:srgbClr val="FF00FF"/>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0484">
                                            <p:txEl>
                                              <p:pRg st="0" end="0"/>
                                            </p:txEl>
                                          </p:spTgt>
                                        </p:tgtEl>
                                        <p:attrNameLst>
                                          <p:attrName>style.visibility</p:attrName>
                                        </p:attrNameLst>
                                      </p:cBhvr>
                                      <p:to>
                                        <p:strVal val="visible"/>
                                      </p:to>
                                    </p:set>
                                    <p:animEffect transition="in" filter="diamond(in)">
                                      <p:cBhvr>
                                        <p:cTn id="13" dur="2000"/>
                                        <p:tgtEl>
                                          <p:spTgt spid="2048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20485">
                                            <p:txEl>
                                              <p:pRg st="0" end="0"/>
                                            </p:txEl>
                                          </p:spTgt>
                                        </p:tgtEl>
                                        <p:attrNameLst>
                                          <p:attrName>style.visibility</p:attrName>
                                        </p:attrNameLst>
                                      </p:cBhvr>
                                      <p:to>
                                        <p:strVal val="visible"/>
                                      </p:to>
                                    </p:set>
                                    <p:animEffect transition="in" filter="diamond(in)">
                                      <p:cBhvr>
                                        <p:cTn id="18" dur="2000"/>
                                        <p:tgtEl>
                                          <p:spTgt spid="2048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0487">
                                            <p:txEl>
                                              <p:pRg st="0" end="0"/>
                                            </p:txEl>
                                          </p:spTgt>
                                        </p:tgtEl>
                                        <p:attrNameLst>
                                          <p:attrName>style.visibility</p:attrName>
                                        </p:attrNameLst>
                                      </p:cBhvr>
                                      <p:to>
                                        <p:strVal val="visible"/>
                                      </p:to>
                                    </p:set>
                                    <p:animEffect transition="in" filter="checkerboard(across)">
                                      <p:cBhvr>
                                        <p:cTn id="23" dur="500"/>
                                        <p:tgtEl>
                                          <p:spTgt spid="2048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20489"/>
                                        </p:tgtEl>
                                        <p:attrNameLst>
                                          <p:attrName>style.visibility</p:attrName>
                                        </p:attrNameLst>
                                      </p:cBhvr>
                                      <p:to>
                                        <p:strVal val="visible"/>
                                      </p:to>
                                    </p:set>
                                    <p:animEffect transition="in" filter="wipe(down)">
                                      <p:cBhvr>
                                        <p:cTn id="28" dur="1450">
                                          <p:stCondLst>
                                            <p:cond delay="0"/>
                                          </p:stCondLst>
                                        </p:cTn>
                                        <p:tgtEl>
                                          <p:spTgt spid="20489"/>
                                        </p:tgtEl>
                                      </p:cBhvr>
                                    </p:animEffect>
                                    <p:anim calcmode="lin" valueType="num">
                                      <p:cBhvr>
                                        <p:cTn id="29" dur="4555" tmFilter="0,0; 0.14,0.36; 0.43,0.73; 0.71,0.91; 1.0,1.0">
                                          <p:stCondLst>
                                            <p:cond delay="0"/>
                                          </p:stCondLst>
                                        </p:cTn>
                                        <p:tgtEl>
                                          <p:spTgt spid="20489"/>
                                        </p:tgtEl>
                                        <p:attrNameLst>
                                          <p:attrName>ppt_x</p:attrName>
                                        </p:attrNameLst>
                                      </p:cBhvr>
                                      <p:tavLst>
                                        <p:tav tm="0">
                                          <p:val>
                                            <p:strVal val="#ppt_x-0.25"/>
                                          </p:val>
                                        </p:tav>
                                        <p:tav tm="100000">
                                          <p:val>
                                            <p:strVal val="#ppt_x"/>
                                          </p:val>
                                        </p:tav>
                                      </p:tavLst>
                                    </p:anim>
                                    <p:anim calcmode="lin" valueType="num">
                                      <p:cBhvr>
                                        <p:cTn id="30" dur="1660" tmFilter="0.0,0.0; 0.25,0.07; 0.50,0.2; 0.75,0.467; 1.0,1.0">
                                          <p:stCondLst>
                                            <p:cond delay="0"/>
                                          </p:stCondLst>
                                        </p:cTn>
                                        <p:tgtEl>
                                          <p:spTgt spid="20489"/>
                                        </p:tgtEl>
                                        <p:attrNameLst>
                                          <p:attrName>ppt_y</p:attrName>
                                        </p:attrNameLst>
                                      </p:cBhvr>
                                      <p:tavLst>
                                        <p:tav tm="0" fmla="#ppt_y-sin(pi*$)/3">
                                          <p:val>
                                            <p:fltVal val="0.5"/>
                                          </p:val>
                                        </p:tav>
                                        <p:tav tm="100000">
                                          <p:val>
                                            <p:fltVal val="1"/>
                                          </p:val>
                                        </p:tav>
                                      </p:tavLst>
                                    </p:anim>
                                    <p:anim calcmode="lin" valueType="num">
                                      <p:cBhvr>
                                        <p:cTn id="31" dur="1660" tmFilter="0, 0; 0.125,0.2665; 0.25,0.4; 0.375,0.465; 0.5,0.5;  0.625,0.535; 0.75,0.6; 0.875,0.7335; 1,1">
                                          <p:stCondLst>
                                            <p:cond delay="1660"/>
                                          </p:stCondLst>
                                        </p:cTn>
                                        <p:tgtEl>
                                          <p:spTgt spid="20489"/>
                                        </p:tgtEl>
                                        <p:attrNameLst>
                                          <p:attrName>ppt_y</p:attrName>
                                        </p:attrNameLst>
                                      </p:cBhvr>
                                      <p:tavLst>
                                        <p:tav tm="0" fmla="#ppt_y-sin(pi*$)/9">
                                          <p:val>
                                            <p:fltVal val="0"/>
                                          </p:val>
                                        </p:tav>
                                        <p:tav tm="100000">
                                          <p:val>
                                            <p:fltVal val="1"/>
                                          </p:val>
                                        </p:tav>
                                      </p:tavLst>
                                    </p:anim>
                                    <p:anim calcmode="lin" valueType="num">
                                      <p:cBhvr>
                                        <p:cTn id="32" dur="830" tmFilter="0, 0; 0.125,0.2665; 0.25,0.4; 0.375,0.465; 0.5,0.5;  0.625,0.535; 0.75,0.6; 0.875,0.7335; 1,1">
                                          <p:stCondLst>
                                            <p:cond delay="3310"/>
                                          </p:stCondLst>
                                        </p:cTn>
                                        <p:tgtEl>
                                          <p:spTgt spid="20489"/>
                                        </p:tgtEl>
                                        <p:attrNameLst>
                                          <p:attrName>ppt_y</p:attrName>
                                        </p:attrNameLst>
                                      </p:cBhvr>
                                      <p:tavLst>
                                        <p:tav tm="0" fmla="#ppt_y-sin(pi*$)/27">
                                          <p:val>
                                            <p:fltVal val="0"/>
                                          </p:val>
                                        </p:tav>
                                        <p:tav tm="100000">
                                          <p:val>
                                            <p:fltVal val="1"/>
                                          </p:val>
                                        </p:tav>
                                      </p:tavLst>
                                    </p:anim>
                                    <p:anim calcmode="lin" valueType="num">
                                      <p:cBhvr>
                                        <p:cTn id="33" dur="410" tmFilter="0, 0; 0.125,0.2665; 0.25,0.4; 0.375,0.465; 0.5,0.5;  0.625,0.535; 0.75,0.6; 0.875,0.7335; 1,1">
                                          <p:stCondLst>
                                            <p:cond delay="4140"/>
                                          </p:stCondLst>
                                        </p:cTn>
                                        <p:tgtEl>
                                          <p:spTgt spid="20489"/>
                                        </p:tgtEl>
                                        <p:attrNameLst>
                                          <p:attrName>ppt_y</p:attrName>
                                        </p:attrNameLst>
                                      </p:cBhvr>
                                      <p:tavLst>
                                        <p:tav tm="0" fmla="#ppt_y-sin(pi*$)/81">
                                          <p:val>
                                            <p:fltVal val="0"/>
                                          </p:val>
                                        </p:tav>
                                        <p:tav tm="100000">
                                          <p:val>
                                            <p:fltVal val="1"/>
                                          </p:val>
                                        </p:tav>
                                      </p:tavLst>
                                    </p:anim>
                                    <p:animScale>
                                      <p:cBhvr>
                                        <p:cTn id="34" dur="65">
                                          <p:stCondLst>
                                            <p:cond delay="1625"/>
                                          </p:stCondLst>
                                        </p:cTn>
                                        <p:tgtEl>
                                          <p:spTgt spid="20489"/>
                                        </p:tgtEl>
                                      </p:cBhvr>
                                      <p:to x="100000" y="60000"/>
                                    </p:animScale>
                                    <p:animScale>
                                      <p:cBhvr>
                                        <p:cTn id="35" dur="415" decel="50000">
                                          <p:stCondLst>
                                            <p:cond delay="1690"/>
                                          </p:stCondLst>
                                        </p:cTn>
                                        <p:tgtEl>
                                          <p:spTgt spid="20489"/>
                                        </p:tgtEl>
                                      </p:cBhvr>
                                      <p:to x="100000" y="100000"/>
                                    </p:animScale>
                                    <p:animScale>
                                      <p:cBhvr>
                                        <p:cTn id="36" dur="65">
                                          <p:stCondLst>
                                            <p:cond delay="3280"/>
                                          </p:stCondLst>
                                        </p:cTn>
                                        <p:tgtEl>
                                          <p:spTgt spid="20489"/>
                                        </p:tgtEl>
                                      </p:cBhvr>
                                      <p:to x="100000" y="80000"/>
                                    </p:animScale>
                                    <p:animScale>
                                      <p:cBhvr>
                                        <p:cTn id="37" dur="415" decel="50000">
                                          <p:stCondLst>
                                            <p:cond delay="3345"/>
                                          </p:stCondLst>
                                        </p:cTn>
                                        <p:tgtEl>
                                          <p:spTgt spid="20489"/>
                                        </p:tgtEl>
                                      </p:cBhvr>
                                      <p:to x="100000" y="100000"/>
                                    </p:animScale>
                                    <p:animScale>
                                      <p:cBhvr>
                                        <p:cTn id="38" dur="65">
                                          <p:stCondLst>
                                            <p:cond delay="4105"/>
                                          </p:stCondLst>
                                        </p:cTn>
                                        <p:tgtEl>
                                          <p:spTgt spid="20489"/>
                                        </p:tgtEl>
                                      </p:cBhvr>
                                      <p:to x="100000" y="90000"/>
                                    </p:animScale>
                                    <p:animScale>
                                      <p:cBhvr>
                                        <p:cTn id="39" dur="415" decel="50000">
                                          <p:stCondLst>
                                            <p:cond delay="4170"/>
                                          </p:stCondLst>
                                        </p:cTn>
                                        <p:tgtEl>
                                          <p:spTgt spid="20489"/>
                                        </p:tgtEl>
                                      </p:cBhvr>
                                      <p:to x="100000" y="100000"/>
                                    </p:animScale>
                                    <p:animScale>
                                      <p:cBhvr>
                                        <p:cTn id="40" dur="65">
                                          <p:stCondLst>
                                            <p:cond delay="4520"/>
                                          </p:stCondLst>
                                        </p:cTn>
                                        <p:tgtEl>
                                          <p:spTgt spid="20489"/>
                                        </p:tgtEl>
                                      </p:cBhvr>
                                      <p:to x="100000" y="95000"/>
                                    </p:animScale>
                                    <p:animScale>
                                      <p:cBhvr>
                                        <p:cTn id="41" dur="415" decel="50000">
                                          <p:stCondLst>
                                            <p:cond delay="4585"/>
                                          </p:stCondLst>
                                        </p:cTn>
                                        <p:tgtEl>
                                          <p:spTgt spid="2048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n-US" sz="2800"/>
              <a:t>3. Ôn bài hát: Cò lả</a:t>
            </a:r>
          </a:p>
        </p:txBody>
      </p:sp>
      <p:sp>
        <p:nvSpPr>
          <p:cNvPr id="22531" name="Rectangle 3"/>
          <p:cNvSpPr>
            <a:spLocks noGrp="1" noRot="1" noChangeArrowheads="1"/>
          </p:cNvSpPr>
          <p:nvPr>
            <p:ph type="body" idx="1"/>
          </p:nvPr>
        </p:nvSpPr>
        <p:spPr>
          <a:xfrm>
            <a:off x="0" y="1524000"/>
            <a:ext cx="9144000" cy="4572000"/>
          </a:xfrm>
        </p:spPr>
        <p:txBody>
          <a:bodyPr/>
          <a:lstStyle/>
          <a:p>
            <a:pPr lvl="1">
              <a:lnSpc>
                <a:spcPct val="90000"/>
              </a:lnSpc>
              <a:buFont typeface="Wingdings" pitchFamily="2" charset="2"/>
              <a:buNone/>
            </a:pPr>
            <a:r>
              <a:rPr lang="en-US" sz="3200"/>
              <a:t>II. Nghe nhạc: Bài “Ru em” </a:t>
            </a:r>
          </a:p>
          <a:p>
            <a:pPr lvl="1">
              <a:lnSpc>
                <a:spcPct val="90000"/>
              </a:lnSpc>
              <a:buFont typeface="Wingdings" pitchFamily="2" charset="2"/>
              <a:buNone/>
            </a:pPr>
            <a:r>
              <a:rPr lang="en-US"/>
              <a:t>				Dân ca Xơ đăng – Tây Nguyên</a:t>
            </a:r>
          </a:p>
          <a:p>
            <a:pPr lvl="1">
              <a:lnSpc>
                <a:spcPct val="90000"/>
              </a:lnSpc>
              <a:buFont typeface="Wingdings" pitchFamily="2" charset="2"/>
              <a:buNone/>
            </a:pPr>
            <a:endParaRPr lang="en-US"/>
          </a:p>
          <a:p>
            <a:pPr lvl="1">
              <a:lnSpc>
                <a:spcPct val="90000"/>
              </a:lnSpc>
              <a:buFont typeface="Wingdings" pitchFamily="2" charset="2"/>
              <a:buNone/>
            </a:pPr>
            <a:endParaRPr lang="en-US"/>
          </a:p>
          <a:p>
            <a:pPr lvl="1">
              <a:lnSpc>
                <a:spcPct val="90000"/>
              </a:lnSpc>
              <a:buFont typeface="Wingdings" pitchFamily="2" charset="2"/>
              <a:buNone/>
            </a:pPr>
            <a:r>
              <a:rPr lang="en-US"/>
              <a:t>Bài “Ru em” là một trong những làn điệu dân ca</a:t>
            </a:r>
          </a:p>
          <a:p>
            <a:pPr lvl="1">
              <a:lnSpc>
                <a:spcPct val="90000"/>
              </a:lnSpc>
              <a:buFont typeface="Wingdings" pitchFamily="2" charset="2"/>
              <a:buNone/>
            </a:pPr>
            <a:r>
              <a:rPr lang="en-US"/>
              <a:t>hay nhất của người Xơ đăng, một dân tộc sống</a:t>
            </a:r>
          </a:p>
          <a:p>
            <a:pPr lvl="1">
              <a:lnSpc>
                <a:spcPct val="90000"/>
              </a:lnSpc>
              <a:buFont typeface="Wingdings" pitchFamily="2" charset="2"/>
              <a:buNone/>
            </a:pPr>
            <a:r>
              <a:rPr lang="en-US"/>
              <a:t>ở Tây Nguyên. Bài hát có giai điệu du dương và tha</a:t>
            </a:r>
          </a:p>
          <a:p>
            <a:pPr lvl="1">
              <a:lnSpc>
                <a:spcPct val="90000"/>
              </a:lnSpc>
              <a:buFont typeface="Wingdings" pitchFamily="2" charset="2"/>
              <a:buNone/>
            </a:pPr>
            <a:r>
              <a:rPr lang="en-US"/>
              <a:t>thiết, thể hiện tình cảm thương yêu, gắn bó giữa cha</a:t>
            </a:r>
          </a:p>
          <a:p>
            <a:pPr lvl="1">
              <a:lnSpc>
                <a:spcPct val="90000"/>
              </a:lnSpc>
              <a:buFont typeface="Wingdings" pitchFamily="2" charset="2"/>
              <a:buNone/>
            </a:pPr>
            <a:r>
              <a:rPr lang="en-US"/>
              <a:t>mẹ và các con, giữa anh chị em với nhau.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amond(in)">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diamond(in)">
                                      <p:cBhvr>
                                        <p:cTn id="12" dur="2000"/>
                                        <p:tgtEl>
                                          <p:spTgt spid="22531">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Effect transition="in" filter="diamond(in)">
                                      <p:cBhvr>
                                        <p:cTn id="15" dur="2000"/>
                                        <p:tgtEl>
                                          <p:spTgt spid="2253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2531">
                                            <p:txEl>
                                              <p:pRg st="4" end="4"/>
                                            </p:txEl>
                                          </p:spTgt>
                                        </p:tgtEl>
                                        <p:attrNameLst>
                                          <p:attrName>style.visibility</p:attrName>
                                        </p:attrNameLst>
                                      </p:cBhvr>
                                      <p:to>
                                        <p:strVal val="visible"/>
                                      </p:to>
                                    </p:set>
                                    <p:animEffect transition="in" filter="checkerboard(across)">
                                      <p:cBhvr>
                                        <p:cTn id="20" dur="500"/>
                                        <p:tgtEl>
                                          <p:spTgt spid="22531">
                                            <p:txEl>
                                              <p:pRg st="4" end="4"/>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animEffect transition="in" filter="checkerboard(across)">
                                      <p:cBhvr>
                                        <p:cTn id="23" dur="500"/>
                                        <p:tgtEl>
                                          <p:spTgt spid="22531">
                                            <p:txEl>
                                              <p:pRg st="5" end="5"/>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22531">
                                            <p:txEl>
                                              <p:pRg st="6" end="6"/>
                                            </p:txEl>
                                          </p:spTgt>
                                        </p:tgtEl>
                                        <p:attrNameLst>
                                          <p:attrName>style.visibility</p:attrName>
                                        </p:attrNameLst>
                                      </p:cBhvr>
                                      <p:to>
                                        <p:strVal val="visible"/>
                                      </p:to>
                                    </p:set>
                                    <p:animEffect transition="in" filter="checkerboard(across)">
                                      <p:cBhvr>
                                        <p:cTn id="26" dur="500"/>
                                        <p:tgtEl>
                                          <p:spTgt spid="22531">
                                            <p:txEl>
                                              <p:pRg st="6" end="6"/>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22531">
                                            <p:txEl>
                                              <p:pRg st="7" end="7"/>
                                            </p:txEl>
                                          </p:spTgt>
                                        </p:tgtEl>
                                        <p:attrNameLst>
                                          <p:attrName>style.visibility</p:attrName>
                                        </p:attrNameLst>
                                      </p:cBhvr>
                                      <p:to>
                                        <p:strVal val="visible"/>
                                      </p:to>
                                    </p:set>
                                    <p:animEffect transition="in" filter="checkerboard(across)">
                                      <p:cBhvr>
                                        <p:cTn id="29" dur="500"/>
                                        <p:tgtEl>
                                          <p:spTgt spid="22531">
                                            <p:txEl>
                                              <p:pRg st="7" end="7"/>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22531">
                                            <p:txEl>
                                              <p:pRg st="8" end="8"/>
                                            </p:txEl>
                                          </p:spTgt>
                                        </p:tgtEl>
                                        <p:attrNameLst>
                                          <p:attrName>style.visibility</p:attrName>
                                        </p:attrNameLst>
                                      </p:cBhvr>
                                      <p:to>
                                        <p:strVal val="visible"/>
                                      </p:to>
                                    </p:set>
                                    <p:animEffect transition="in" filter="checkerboard(across)">
                                      <p:cBhvr>
                                        <p:cTn id="32" dur="500"/>
                                        <p:tgtEl>
                                          <p:spTgt spid="22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146</TotalTime>
  <Words>260</Words>
  <Application>Microsoft Office PowerPoint</Application>
  <PresentationFormat>On-screen Show (4:3)</PresentationFormat>
  <Paragraphs>42</Paragraphs>
  <Slides>13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Times New Roman</vt:lpstr>
      <vt:lpstr>Wingdings</vt:lpstr>
      <vt:lpstr>.VnTime</vt:lpstr>
      <vt:lpstr>Glass Layers</vt:lpstr>
      <vt:lpstr>Slide 1</vt:lpstr>
      <vt:lpstr>Slide 2</vt:lpstr>
      <vt:lpstr>Thø tư ngµy 2 th¸ng 12 n¨m 2009  ¢m nh¹c:</vt:lpstr>
      <vt:lpstr>Slide 4</vt:lpstr>
      <vt:lpstr> Luyện thanh</vt:lpstr>
      <vt:lpstr>Slide 6</vt:lpstr>
      <vt:lpstr>Slide 7</vt:lpstr>
      <vt:lpstr>Slide 8</vt:lpstr>
      <vt:lpstr>3. Ôn bài hát: Cò lả</vt:lpstr>
      <vt:lpstr>Slide 10</vt:lpstr>
      <vt:lpstr>Slide 11</vt:lpstr>
      <vt:lpstr> *Em biết những bài hát nào đã học nói về Tây Nguyên ?</vt:lpstr>
      <vt:lpstr>Slide 13</vt:lpstr>
    </vt:vector>
  </TitlesOfParts>
  <Company>DUC THO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CAO TRI</dc:creator>
  <cp:lastModifiedBy>BachKim201</cp:lastModifiedBy>
  <cp:revision>7</cp:revision>
  <dcterms:created xsi:type="dcterms:W3CDTF">2009-11-30T08:57:59Z</dcterms:created>
  <dcterms:modified xsi:type="dcterms:W3CDTF">2018-10-19T09:50:48Z</dcterms:modified>
</cp:coreProperties>
</file>