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19" r:id="rId1"/>
  </p:sldMasterIdLst>
  <p:sldIdLst>
    <p:sldId id="303" r:id="rId2"/>
    <p:sldId id="292" r:id="rId3"/>
    <p:sldId id="301" r:id="rId4"/>
    <p:sldId id="305" r:id="rId5"/>
    <p:sldId id="257" r:id="rId6"/>
    <p:sldId id="308" r:id="rId7"/>
    <p:sldId id="307" r:id="rId8"/>
    <p:sldId id="309" r:id="rId9"/>
    <p:sldId id="310" r:id="rId10"/>
    <p:sldId id="311" r:id="rId11"/>
    <p:sldId id="286" r:id="rId12"/>
    <p:sldId id="313" r:id="rId13"/>
    <p:sldId id="315" r:id="rId14"/>
    <p:sldId id="277" r:id="rId15"/>
    <p:sldId id="316" r:id="rId16"/>
    <p:sldId id="261" r:id="rId17"/>
    <p:sldId id="260" r:id="rId18"/>
  </p:sldIdLst>
  <p:sldSz cx="9144000" cy="6858000" type="screen4x3"/>
  <p:notesSz cx="6858000" cy="9144000"/>
  <p:embeddedFontLst>
    <p:embeddedFont>
      <p:font typeface="Verdana" pitchFamily="34" charset="0"/>
      <p:regular r:id="rId19"/>
      <p:bold r:id="rId20"/>
      <p:italic r:id="rId21"/>
      <p:boldItalic r:id="rId22"/>
    </p:embeddedFont>
    <p:embeddedFont>
      <p:font typeface=".VnTime" pitchFamily="34" charset="0"/>
      <p:regular r:id="rId23"/>
      <p:bold r:id="rId24"/>
      <p:italic r:id="rId25"/>
      <p:boldItalic r:id="rId26"/>
    </p:embeddedFont>
    <p:embeddedFont>
      <p:font typeface=".VnRevue" pitchFamily="34" charset="0"/>
      <p:regular r:id="rId27"/>
    </p:embeddedFont>
    <p:embeddedFont>
      <p:font typeface="UNI Chu truyen thong" pitchFamily="66" charset="0"/>
      <p:regular r:id="rId28"/>
    </p:embeddedFont>
    <p:embeddedFont>
      <p:font typeface="UNI Chu viet tay" pitchFamily="66" charset="0"/>
      <p:regular r:id="rId29"/>
    </p:embeddedFont>
    <p:embeddedFont>
      <p:font typeface=".VnTimeH" pitchFamily="34" charset="0"/>
      <p:regular r:id="rId30"/>
      <p:bold r:id="rId31"/>
      <p:italic r:id="rId32"/>
      <p:boldItalic r:id="rId33"/>
    </p:embeddedFont>
    <p:embeddedFont>
      <p:font typeface="Wingdings 2" pitchFamily="18" charset="2"/>
      <p:regular r:id="rId34"/>
    </p:embeddedFont>
    <p:embeddedFont>
      <p:font typeface="Tahoma" pitchFamily="34" charset="0"/>
      <p:regular r:id="rId35"/>
      <p:bold r:id="rId36"/>
    </p:embeddedFont>
    <p:embeddedFont>
      <p:font typeface=".VnArial" pitchFamily="34" charset="0"/>
      <p:regular r:id="rId37"/>
      <p:bold r:id="rId38"/>
      <p:italic r:id="rId39"/>
      <p:boldItalic r:id="rId40"/>
    </p:embeddedFont>
  </p:embeddedFontLst>
  <p:defaultTextStyle>
    <a:defPPr>
      <a:defRPr lang="en-US"/>
    </a:defPPr>
    <a:lvl1pPr algn="ctr" rtl="0" eaLnBrk="0" fontAlgn="base" hangingPunct="0">
      <a:spcBef>
        <a:spcPct val="0"/>
      </a:spcBef>
      <a:spcAft>
        <a:spcPct val="0"/>
      </a:spcAft>
      <a:defRPr sz="2800" kern="1200">
        <a:solidFill>
          <a:srgbClr val="0000FF"/>
        </a:solidFill>
        <a:effectLst>
          <a:outerShdw blurRad="38100" dist="38100" dir="2700000" algn="tl">
            <a:srgbClr val="000000">
              <a:alpha val="43137"/>
            </a:srgbClr>
          </a:outerShdw>
        </a:effectLst>
        <a:latin typeface="Times New Roman" pitchFamily="18" charset="0"/>
        <a:ea typeface="+mn-ea"/>
        <a:cs typeface="+mn-cs"/>
      </a:defRPr>
    </a:lvl1pPr>
    <a:lvl2pPr marL="457200" algn="ctr" rtl="0" eaLnBrk="0" fontAlgn="base" hangingPunct="0">
      <a:spcBef>
        <a:spcPct val="0"/>
      </a:spcBef>
      <a:spcAft>
        <a:spcPct val="0"/>
      </a:spcAft>
      <a:defRPr sz="2800" kern="1200">
        <a:solidFill>
          <a:srgbClr val="0000FF"/>
        </a:solidFill>
        <a:effectLst>
          <a:outerShdw blurRad="38100" dist="38100" dir="2700000" algn="tl">
            <a:srgbClr val="000000">
              <a:alpha val="43137"/>
            </a:srgbClr>
          </a:outerShdw>
        </a:effectLst>
        <a:latin typeface="Times New Roman" pitchFamily="18" charset="0"/>
        <a:ea typeface="+mn-ea"/>
        <a:cs typeface="+mn-cs"/>
      </a:defRPr>
    </a:lvl2pPr>
    <a:lvl3pPr marL="914400" algn="ctr" rtl="0" eaLnBrk="0" fontAlgn="base" hangingPunct="0">
      <a:spcBef>
        <a:spcPct val="0"/>
      </a:spcBef>
      <a:spcAft>
        <a:spcPct val="0"/>
      </a:spcAft>
      <a:defRPr sz="2800" kern="1200">
        <a:solidFill>
          <a:srgbClr val="0000FF"/>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eaLnBrk="0" fontAlgn="base" hangingPunct="0">
      <a:spcBef>
        <a:spcPct val="0"/>
      </a:spcBef>
      <a:spcAft>
        <a:spcPct val="0"/>
      </a:spcAft>
      <a:defRPr sz="2800" kern="1200">
        <a:solidFill>
          <a:srgbClr val="0000FF"/>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eaLnBrk="0" fontAlgn="base" hangingPunct="0">
      <a:spcBef>
        <a:spcPct val="0"/>
      </a:spcBef>
      <a:spcAft>
        <a:spcPct val="0"/>
      </a:spcAft>
      <a:defRPr sz="2800" kern="1200">
        <a:solidFill>
          <a:srgbClr val="0000FF"/>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800" kern="1200">
        <a:solidFill>
          <a:srgbClr val="0000FF"/>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800" kern="1200">
        <a:solidFill>
          <a:srgbClr val="0000FF"/>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800" kern="1200">
        <a:solidFill>
          <a:srgbClr val="0000FF"/>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800" kern="1200">
        <a:solidFill>
          <a:srgbClr val="0000FF"/>
        </a:solidFill>
        <a:effectLst>
          <a:outerShdw blurRad="38100" dist="38100" dir="2700000" algn="tl">
            <a:srgbClr val="000000">
              <a:alpha val="43137"/>
            </a:srgbClr>
          </a:outerShdw>
        </a:effectLst>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663300"/>
    <a:srgbClr val="FF9900"/>
    <a:srgbClr val="FFFF00"/>
    <a:srgbClr val="FFCC00"/>
    <a:srgbClr val="FFFF66"/>
    <a:srgbClr val="FF0000"/>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94728" autoAdjust="0"/>
  </p:normalViewPr>
  <p:slideViewPr>
    <p:cSldViewPr>
      <p:cViewPr>
        <p:scale>
          <a:sx n="75" d="100"/>
          <a:sy n="75" d="100"/>
        </p:scale>
        <p:origin x="-72" y="-17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9" Type="http://schemas.openxmlformats.org/officeDocument/2006/relationships/font" Target="fonts/font21.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7826" name="Group 2"/>
          <p:cNvGrpSpPr>
            <a:grpSpLocks/>
          </p:cNvGrpSpPr>
          <p:nvPr/>
        </p:nvGrpSpPr>
        <p:grpSpPr bwMode="auto">
          <a:xfrm>
            <a:off x="0" y="0"/>
            <a:ext cx="8805863" cy="6858000"/>
            <a:chOff x="0" y="0"/>
            <a:chExt cx="5547" cy="4320"/>
          </a:xfrm>
        </p:grpSpPr>
        <p:grpSp>
          <p:nvGrpSpPr>
            <p:cNvPr id="77827" name="Group 3"/>
            <p:cNvGrpSpPr>
              <a:grpSpLocks/>
            </p:cNvGrpSpPr>
            <p:nvPr userDrawn="1"/>
          </p:nvGrpSpPr>
          <p:grpSpPr bwMode="auto">
            <a:xfrm rot="-215207">
              <a:off x="3690" y="234"/>
              <a:ext cx="1857" cy="3625"/>
              <a:chOff x="3010" y="778"/>
              <a:chExt cx="1857" cy="3625"/>
            </a:xfrm>
          </p:grpSpPr>
          <p:sp>
            <p:nvSpPr>
              <p:cNvPr id="77828" name="Freeform 4"/>
              <p:cNvSpPr>
                <a:spLocks/>
              </p:cNvSpPr>
              <p:nvPr userDrawn="1"/>
            </p:nvSpPr>
            <p:spPr bwMode="ltGray">
              <a:xfrm rot="12185230" flipV="1">
                <a:off x="3534" y="778"/>
                <a:ext cx="1333" cy="1485"/>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w="9525">
                <a:noFill/>
                <a:round/>
                <a:headEnd/>
                <a:tailEnd/>
              </a:ln>
            </p:spPr>
            <p:txBody>
              <a:bodyPr/>
              <a:lstStyle/>
              <a:p>
                <a:endParaRPr lang="en-US"/>
              </a:p>
            </p:txBody>
          </p:sp>
          <p:sp>
            <p:nvSpPr>
              <p:cNvPr id="77829" name="Freeform 5"/>
              <p:cNvSpPr>
                <a:spLocks/>
              </p:cNvSpPr>
              <p:nvPr userDrawn="1"/>
            </p:nvSpPr>
            <p:spPr bwMode="ltGray">
              <a:xfrm rot="12185230" flipV="1">
                <a:off x="4029" y="1802"/>
                <a:ext cx="571" cy="531"/>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w="9525">
                <a:noFill/>
                <a:round/>
                <a:headEnd/>
                <a:tailEnd/>
              </a:ln>
            </p:spPr>
            <p:txBody>
              <a:bodyPr/>
              <a:lstStyle/>
              <a:p>
                <a:endParaRPr lang="en-US"/>
              </a:p>
            </p:txBody>
          </p:sp>
          <p:sp>
            <p:nvSpPr>
              <p:cNvPr id="77830" name="Freeform 6"/>
              <p:cNvSpPr>
                <a:spLocks/>
              </p:cNvSpPr>
              <p:nvPr userDrawn="1"/>
            </p:nvSpPr>
            <p:spPr bwMode="ltGray">
              <a:xfrm rot="12185230" flipV="1">
                <a:off x="3639" y="2167"/>
                <a:ext cx="277" cy="249"/>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w="9525">
                <a:noFill/>
                <a:round/>
                <a:headEnd/>
                <a:tailEnd/>
              </a:ln>
            </p:spPr>
            <p:txBody>
              <a:bodyPr/>
              <a:lstStyle/>
              <a:p>
                <a:endParaRPr lang="en-US"/>
              </a:p>
            </p:txBody>
          </p:sp>
          <p:sp>
            <p:nvSpPr>
              <p:cNvPr id="77831" name="Freeform 7"/>
              <p:cNvSpPr>
                <a:spLocks/>
              </p:cNvSpPr>
              <p:nvPr userDrawn="1"/>
            </p:nvSpPr>
            <p:spPr bwMode="ltGray">
              <a:xfrm rot="12185230" flipV="1">
                <a:off x="3979" y="977"/>
                <a:ext cx="245" cy="34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w="9525">
                <a:noFill/>
                <a:round/>
                <a:headEnd/>
                <a:tailEnd/>
              </a:ln>
            </p:spPr>
            <p:txBody>
              <a:bodyPr/>
              <a:lstStyle/>
              <a:p>
                <a:endParaRPr lang="en-US"/>
              </a:p>
            </p:txBody>
          </p:sp>
          <p:sp>
            <p:nvSpPr>
              <p:cNvPr id="77832" name="Freeform 8"/>
              <p:cNvSpPr>
                <a:spLocks/>
              </p:cNvSpPr>
              <p:nvPr userDrawn="1"/>
            </p:nvSpPr>
            <p:spPr bwMode="ltGray">
              <a:xfrm rot="12185230" flipV="1">
                <a:off x="3845" y="2207"/>
                <a:ext cx="103" cy="209"/>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w="9525">
                <a:noFill/>
                <a:round/>
                <a:headEnd/>
                <a:tailEnd/>
              </a:ln>
            </p:spPr>
            <p:txBody>
              <a:bodyPr/>
              <a:lstStyle/>
              <a:p>
                <a:endParaRPr lang="en-US"/>
              </a:p>
            </p:txBody>
          </p:sp>
          <p:sp>
            <p:nvSpPr>
              <p:cNvPr id="77833" name="Freeform 9"/>
              <p:cNvSpPr>
                <a:spLocks/>
              </p:cNvSpPr>
              <p:nvPr userDrawn="1"/>
            </p:nvSpPr>
            <p:spPr bwMode="ltGray">
              <a:xfrm rot="12185230" flipV="1">
                <a:off x="3895" y="1325"/>
                <a:ext cx="120" cy="90"/>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w="9525">
                <a:noFill/>
                <a:round/>
                <a:headEnd/>
                <a:tailEnd/>
              </a:ln>
            </p:spPr>
            <p:txBody>
              <a:bodyPr/>
              <a:lstStyle/>
              <a:p>
                <a:endParaRPr lang="en-US"/>
              </a:p>
            </p:txBody>
          </p:sp>
          <p:sp>
            <p:nvSpPr>
              <p:cNvPr id="77834" name="Freeform 10"/>
              <p:cNvSpPr>
                <a:spLocks/>
              </p:cNvSpPr>
              <p:nvPr userDrawn="1"/>
            </p:nvSpPr>
            <p:spPr bwMode="ltGray">
              <a:xfrm rot="12185230" flipV="1">
                <a:off x="3010" y="2344"/>
                <a:ext cx="330" cy="2059"/>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w="9525">
                <a:noFill/>
                <a:round/>
                <a:headEnd/>
                <a:tailEnd/>
              </a:ln>
            </p:spPr>
            <p:txBody>
              <a:bodyPr/>
              <a:lstStyle/>
              <a:p>
                <a:endParaRPr lang="en-US"/>
              </a:p>
            </p:txBody>
          </p:sp>
        </p:grpSp>
        <p:sp>
          <p:nvSpPr>
            <p:cNvPr id="77835" name="Freeform 11"/>
            <p:cNvSpPr>
              <a:spLocks/>
            </p:cNvSpPr>
            <p:nvPr userDrawn="1"/>
          </p:nvSpPr>
          <p:spPr bwMode="ltGray">
            <a:xfrm rot="373331" flipH="1">
              <a:off x="22" y="1957"/>
              <a:ext cx="323" cy="649"/>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w="9525">
              <a:noFill/>
              <a:round/>
              <a:headEnd/>
              <a:tailEnd/>
            </a:ln>
          </p:spPr>
          <p:txBody>
            <a:bodyPr/>
            <a:lstStyle/>
            <a:p>
              <a:endParaRPr lang="en-US"/>
            </a:p>
          </p:txBody>
        </p:sp>
        <p:sp>
          <p:nvSpPr>
            <p:cNvPr id="77836" name="Freeform 12"/>
            <p:cNvSpPr>
              <a:spLocks/>
            </p:cNvSpPr>
            <p:nvPr userDrawn="1"/>
          </p:nvSpPr>
          <p:spPr bwMode="ltGray">
            <a:xfrm>
              <a:off x="168" y="1260"/>
              <a:ext cx="1259" cy="1532"/>
            </a:xfrm>
            <a:custGeom>
              <a:avLst/>
              <a:gdLst/>
              <a:ahLst/>
              <a:cxnLst>
                <a:cxn ang="0">
                  <a:pos x="891" y="1532"/>
                </a:cxn>
                <a:cxn ang="0">
                  <a:pos x="954" y="1452"/>
                </a:cxn>
                <a:cxn ang="0">
                  <a:pos x="1032" y="1338"/>
                </a:cxn>
                <a:cxn ang="0">
                  <a:pos x="1115" y="1188"/>
                </a:cxn>
                <a:cxn ang="0">
                  <a:pos x="1194" y="1023"/>
                </a:cxn>
                <a:cxn ang="0">
                  <a:pos x="1244" y="841"/>
                </a:cxn>
                <a:cxn ang="0">
                  <a:pos x="1259" y="647"/>
                </a:cxn>
                <a:cxn ang="0">
                  <a:pos x="1230" y="463"/>
                </a:cxn>
                <a:cxn ang="0">
                  <a:pos x="1140" y="294"/>
                </a:cxn>
                <a:cxn ang="0">
                  <a:pos x="1043" y="190"/>
                </a:cxn>
                <a:cxn ang="0">
                  <a:pos x="961" y="109"/>
                </a:cxn>
                <a:cxn ang="0">
                  <a:pos x="894" y="65"/>
                </a:cxn>
                <a:cxn ang="0">
                  <a:pos x="786" y="18"/>
                </a:cxn>
                <a:cxn ang="0">
                  <a:pos x="642" y="0"/>
                </a:cxn>
                <a:cxn ang="0">
                  <a:pos x="440" y="23"/>
                </a:cxn>
                <a:cxn ang="0">
                  <a:pos x="366" y="44"/>
                </a:cxn>
                <a:cxn ang="0">
                  <a:pos x="292" y="58"/>
                </a:cxn>
                <a:cxn ang="0">
                  <a:pos x="229" y="79"/>
                </a:cxn>
                <a:cxn ang="0">
                  <a:pos x="178" y="103"/>
                </a:cxn>
                <a:cxn ang="0">
                  <a:pos x="127" y="127"/>
                </a:cxn>
                <a:cxn ang="0">
                  <a:pos x="82" y="158"/>
                </a:cxn>
                <a:cxn ang="0">
                  <a:pos x="41" y="197"/>
                </a:cxn>
                <a:cxn ang="0">
                  <a:pos x="0" y="243"/>
                </a:cxn>
                <a:cxn ang="0">
                  <a:pos x="76" y="215"/>
                </a:cxn>
                <a:cxn ang="0">
                  <a:pos x="144" y="194"/>
                </a:cxn>
                <a:cxn ang="0">
                  <a:pos x="212" y="179"/>
                </a:cxn>
                <a:cxn ang="0">
                  <a:pos x="280" y="164"/>
                </a:cxn>
                <a:cxn ang="0">
                  <a:pos x="336" y="149"/>
                </a:cxn>
                <a:cxn ang="0">
                  <a:pos x="397" y="149"/>
                </a:cxn>
                <a:cxn ang="0">
                  <a:pos x="458" y="141"/>
                </a:cxn>
                <a:cxn ang="0">
                  <a:pos x="511" y="146"/>
                </a:cxn>
                <a:cxn ang="0">
                  <a:pos x="565" y="152"/>
                </a:cxn>
                <a:cxn ang="0">
                  <a:pos x="618" y="166"/>
                </a:cxn>
                <a:cxn ang="0">
                  <a:pos x="669" y="186"/>
                </a:cxn>
                <a:cxn ang="0">
                  <a:pos x="715" y="205"/>
                </a:cxn>
                <a:cxn ang="0">
                  <a:pos x="760" y="239"/>
                </a:cxn>
                <a:cxn ang="0">
                  <a:pos x="811" y="267"/>
                </a:cxn>
                <a:cxn ang="0">
                  <a:pos x="855" y="307"/>
                </a:cxn>
                <a:cxn ang="0">
                  <a:pos x="899" y="348"/>
                </a:cxn>
                <a:cxn ang="0">
                  <a:pos x="971" y="464"/>
                </a:cxn>
                <a:cxn ang="0">
                  <a:pos x="1016" y="606"/>
                </a:cxn>
                <a:cxn ang="0">
                  <a:pos x="1027" y="774"/>
                </a:cxn>
                <a:cxn ang="0">
                  <a:pos x="1022" y="939"/>
                </a:cxn>
                <a:cxn ang="0">
                  <a:pos x="1002" y="1117"/>
                </a:cxn>
                <a:cxn ang="0">
                  <a:pos x="966" y="1279"/>
                </a:cxn>
                <a:cxn ang="0">
                  <a:pos x="933" y="1421"/>
                </a:cxn>
                <a:cxn ang="0">
                  <a:pos x="891" y="1532"/>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w="9525">
              <a:noFill/>
              <a:round/>
              <a:headEnd/>
              <a:tailEnd/>
            </a:ln>
          </p:spPr>
          <p:txBody>
            <a:bodyPr/>
            <a:lstStyle/>
            <a:p>
              <a:endParaRPr lang="en-US"/>
            </a:p>
          </p:txBody>
        </p:sp>
        <p:sp>
          <p:nvSpPr>
            <p:cNvPr id="77837" name="Freeform 13"/>
            <p:cNvSpPr>
              <a:spLocks/>
            </p:cNvSpPr>
            <p:nvPr userDrawn="1"/>
          </p:nvSpPr>
          <p:spPr bwMode="ltGray">
            <a:xfrm>
              <a:off x="0" y="2610"/>
              <a:ext cx="801" cy="459"/>
            </a:xfrm>
            <a:custGeom>
              <a:avLst/>
              <a:gdLst/>
              <a:ahLst/>
              <a:cxnLst>
                <a:cxn ang="0">
                  <a:pos x="0" y="0"/>
                </a:cxn>
                <a:cxn ang="0">
                  <a:pos x="37" y="69"/>
                </a:cxn>
                <a:cxn ang="0">
                  <a:pos x="68" y="132"/>
                </a:cxn>
                <a:cxn ang="0">
                  <a:pos x="110" y="188"/>
                </a:cxn>
                <a:cxn ang="0">
                  <a:pos x="149" y="229"/>
                </a:cxn>
                <a:cxn ang="0">
                  <a:pos x="192" y="278"/>
                </a:cxn>
                <a:cxn ang="0">
                  <a:pos x="250" y="314"/>
                </a:cxn>
                <a:cxn ang="0">
                  <a:pos x="308" y="336"/>
                </a:cxn>
                <a:cxn ang="0">
                  <a:pos x="365" y="365"/>
                </a:cxn>
                <a:cxn ang="0">
                  <a:pos x="430" y="381"/>
                </a:cxn>
                <a:cxn ang="0">
                  <a:pos x="501" y="390"/>
                </a:cxn>
                <a:cxn ang="0">
                  <a:pos x="573" y="392"/>
                </a:cxn>
                <a:cxn ang="0">
                  <a:pos x="646" y="381"/>
                </a:cxn>
                <a:cxn ang="0">
                  <a:pos x="726" y="362"/>
                </a:cxn>
                <a:cxn ang="0">
                  <a:pos x="801" y="335"/>
                </a:cxn>
                <a:cxn ang="0">
                  <a:pos x="731" y="377"/>
                </a:cxn>
                <a:cxn ang="0">
                  <a:pos x="662" y="404"/>
                </a:cxn>
                <a:cxn ang="0">
                  <a:pos x="594" y="432"/>
                </a:cxn>
                <a:cxn ang="0">
                  <a:pos x="532" y="445"/>
                </a:cxn>
                <a:cxn ang="0">
                  <a:pos x="471" y="459"/>
                </a:cxn>
                <a:cxn ang="0">
                  <a:pos x="411" y="458"/>
                </a:cxn>
                <a:cxn ang="0">
                  <a:pos x="350" y="458"/>
                </a:cxn>
                <a:cxn ang="0">
                  <a:pos x="291" y="450"/>
                </a:cxn>
                <a:cxn ang="0">
                  <a:pos x="244" y="436"/>
                </a:cxn>
                <a:cxn ang="0">
                  <a:pos x="192" y="415"/>
                </a:cxn>
                <a:cxn ang="0">
                  <a:pos x="145" y="394"/>
                </a:cxn>
                <a:cxn ang="0">
                  <a:pos x="100" y="373"/>
                </a:cxn>
                <a:cxn ang="0">
                  <a:pos x="60" y="347"/>
                </a:cxn>
                <a:cxn ang="0">
                  <a:pos x="0" y="294"/>
                </a:cxn>
                <a:cxn ang="0">
                  <a:pos x="0" y="0"/>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w="9525">
              <a:noFill/>
              <a:round/>
              <a:headEnd/>
              <a:tailEnd/>
            </a:ln>
          </p:spPr>
          <p:txBody>
            <a:bodyPr/>
            <a:lstStyle/>
            <a:p>
              <a:endParaRPr lang="en-US"/>
            </a:p>
          </p:txBody>
        </p:sp>
        <p:sp>
          <p:nvSpPr>
            <p:cNvPr id="77838" name="Freeform 14"/>
            <p:cNvSpPr>
              <a:spLocks/>
            </p:cNvSpPr>
            <p:nvPr userDrawn="1"/>
          </p:nvSpPr>
          <p:spPr bwMode="ltGray">
            <a:xfrm rot="373331" flipH="1">
              <a:off x="898" y="2855"/>
              <a:ext cx="354" cy="464"/>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w="9525">
              <a:noFill/>
              <a:round/>
              <a:headEnd/>
              <a:tailEnd/>
            </a:ln>
          </p:spPr>
          <p:txBody>
            <a:bodyPr/>
            <a:lstStyle/>
            <a:p>
              <a:endParaRPr lang="en-US"/>
            </a:p>
          </p:txBody>
        </p:sp>
        <p:sp>
          <p:nvSpPr>
            <p:cNvPr id="77839" name="Freeform 15"/>
            <p:cNvSpPr>
              <a:spLocks/>
            </p:cNvSpPr>
            <p:nvPr userDrawn="1"/>
          </p:nvSpPr>
          <p:spPr bwMode="ltGray">
            <a:xfrm rot="373331" flipH="1">
              <a:off x="799" y="2979"/>
              <a:ext cx="87" cy="274"/>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w="9525">
              <a:noFill/>
              <a:round/>
              <a:headEnd/>
              <a:tailEnd/>
            </a:ln>
          </p:spPr>
          <p:txBody>
            <a:bodyPr/>
            <a:lstStyle/>
            <a:p>
              <a:endParaRPr lang="en-US"/>
            </a:p>
          </p:txBody>
        </p:sp>
        <p:sp>
          <p:nvSpPr>
            <p:cNvPr id="77840" name="Freeform 16"/>
            <p:cNvSpPr>
              <a:spLocks/>
            </p:cNvSpPr>
            <p:nvPr userDrawn="1"/>
          </p:nvSpPr>
          <p:spPr bwMode="ltGray">
            <a:xfrm>
              <a:off x="1190" y="3273"/>
              <a:ext cx="1108" cy="1047"/>
            </a:xfrm>
            <a:custGeom>
              <a:avLst/>
              <a:gdLst/>
              <a:ahLst/>
              <a:cxnLst>
                <a:cxn ang="0">
                  <a:pos x="784" y="1047"/>
                </a:cxn>
                <a:cxn ang="0">
                  <a:pos x="692" y="1011"/>
                </a:cxn>
                <a:cxn ang="0">
                  <a:pos x="607" y="945"/>
                </a:cxn>
                <a:cxn ang="0">
                  <a:pos x="517" y="861"/>
                </a:cxn>
                <a:cxn ang="0">
                  <a:pos x="432" y="776"/>
                </a:cxn>
                <a:cxn ang="0">
                  <a:pos x="350" y="677"/>
                </a:cxn>
                <a:cxn ang="0">
                  <a:pos x="266" y="563"/>
                </a:cxn>
                <a:cxn ang="0">
                  <a:pos x="188" y="447"/>
                </a:cxn>
                <a:cxn ang="0">
                  <a:pos x="122" y="325"/>
                </a:cxn>
                <a:cxn ang="0">
                  <a:pos x="65" y="211"/>
                </a:cxn>
                <a:cxn ang="0">
                  <a:pos x="21" y="101"/>
                </a:cxn>
                <a:cxn ang="0">
                  <a:pos x="0" y="0"/>
                </a:cxn>
                <a:cxn ang="0">
                  <a:pos x="109" y="217"/>
                </a:cxn>
                <a:cxn ang="0">
                  <a:pos x="209" y="378"/>
                </a:cxn>
                <a:cxn ang="0">
                  <a:pos x="294" y="500"/>
                </a:cxn>
                <a:cxn ang="0">
                  <a:pos x="373" y="590"/>
                </a:cxn>
                <a:cxn ang="0">
                  <a:pos x="441" y="661"/>
                </a:cxn>
                <a:cxn ang="0">
                  <a:pos x="506" y="713"/>
                </a:cxn>
                <a:cxn ang="0">
                  <a:pos x="564" y="754"/>
                </a:cxn>
                <a:cxn ang="0">
                  <a:pos x="620" y="801"/>
                </a:cxn>
                <a:cxn ang="0">
                  <a:pos x="754" y="899"/>
                </a:cxn>
                <a:cxn ang="0">
                  <a:pos x="925" y="977"/>
                </a:cxn>
                <a:cxn ang="0">
                  <a:pos x="1108" y="1047"/>
                </a:cxn>
                <a:cxn ang="0">
                  <a:pos x="784" y="10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w="9525">
              <a:noFill/>
              <a:round/>
              <a:headEnd/>
              <a:tailEnd/>
            </a:ln>
          </p:spPr>
          <p:txBody>
            <a:bodyPr/>
            <a:lstStyle/>
            <a:p>
              <a:endParaRPr lang="en-US"/>
            </a:p>
          </p:txBody>
        </p:sp>
        <p:grpSp>
          <p:nvGrpSpPr>
            <p:cNvPr id="77841" name="Group 17"/>
            <p:cNvGrpSpPr>
              <a:grpSpLocks/>
            </p:cNvGrpSpPr>
            <p:nvPr userDrawn="1"/>
          </p:nvGrpSpPr>
          <p:grpSpPr bwMode="auto">
            <a:xfrm rot="3220060">
              <a:off x="2631" y="754"/>
              <a:ext cx="569" cy="637"/>
              <a:chOff x="1727" y="866"/>
              <a:chExt cx="129" cy="157"/>
            </a:xfrm>
          </p:grpSpPr>
          <p:sp>
            <p:nvSpPr>
              <p:cNvPr id="77842" name="Freeform 18"/>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en-US"/>
              </a:p>
            </p:txBody>
          </p:sp>
          <p:sp>
            <p:nvSpPr>
              <p:cNvPr id="77843" name="Freeform 19"/>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en-US"/>
              </a:p>
            </p:txBody>
          </p:sp>
          <p:sp>
            <p:nvSpPr>
              <p:cNvPr id="77844" name="Freeform 20"/>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en-US"/>
              </a:p>
            </p:txBody>
          </p:sp>
        </p:grpSp>
        <p:grpSp>
          <p:nvGrpSpPr>
            <p:cNvPr id="77845" name="Group 21"/>
            <p:cNvGrpSpPr>
              <a:grpSpLocks/>
            </p:cNvGrpSpPr>
            <p:nvPr userDrawn="1"/>
          </p:nvGrpSpPr>
          <p:grpSpPr bwMode="auto">
            <a:xfrm rot="-6691250">
              <a:off x="3637" y="132"/>
              <a:ext cx="356" cy="607"/>
              <a:chOff x="1727" y="866"/>
              <a:chExt cx="129" cy="157"/>
            </a:xfrm>
          </p:grpSpPr>
          <p:sp>
            <p:nvSpPr>
              <p:cNvPr id="77846" name="Freeform 22"/>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en-US"/>
              </a:p>
            </p:txBody>
          </p:sp>
          <p:sp>
            <p:nvSpPr>
              <p:cNvPr id="77847" name="Freeform 23"/>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en-US"/>
              </a:p>
            </p:txBody>
          </p:sp>
          <p:sp>
            <p:nvSpPr>
              <p:cNvPr id="77848" name="Freeform 24"/>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en-US"/>
              </a:p>
            </p:txBody>
          </p:sp>
        </p:grpSp>
        <p:grpSp>
          <p:nvGrpSpPr>
            <p:cNvPr id="77849" name="Group 25"/>
            <p:cNvGrpSpPr>
              <a:grpSpLocks/>
            </p:cNvGrpSpPr>
            <p:nvPr userDrawn="1"/>
          </p:nvGrpSpPr>
          <p:grpSpPr bwMode="auto">
            <a:xfrm rot="-13075160">
              <a:off x="668" y="3321"/>
              <a:ext cx="501" cy="502"/>
              <a:chOff x="1727" y="866"/>
              <a:chExt cx="129" cy="157"/>
            </a:xfrm>
          </p:grpSpPr>
          <p:sp>
            <p:nvSpPr>
              <p:cNvPr id="77850" name="Freeform 26"/>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en-US"/>
              </a:p>
            </p:txBody>
          </p:sp>
          <p:sp>
            <p:nvSpPr>
              <p:cNvPr id="77851" name="Freeform 27"/>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en-US"/>
              </a:p>
            </p:txBody>
          </p:sp>
          <p:sp>
            <p:nvSpPr>
              <p:cNvPr id="77852" name="Freeform 28"/>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en-US"/>
              </a:p>
            </p:txBody>
          </p:sp>
        </p:grpSp>
        <p:grpSp>
          <p:nvGrpSpPr>
            <p:cNvPr id="77853" name="Group 29"/>
            <p:cNvGrpSpPr>
              <a:grpSpLocks/>
            </p:cNvGrpSpPr>
            <p:nvPr userDrawn="1"/>
          </p:nvGrpSpPr>
          <p:grpSpPr bwMode="auto">
            <a:xfrm rot="4106450" flipH="1">
              <a:off x="393" y="262"/>
              <a:ext cx="709" cy="892"/>
              <a:chOff x="1727" y="866"/>
              <a:chExt cx="129" cy="157"/>
            </a:xfrm>
          </p:grpSpPr>
          <p:sp>
            <p:nvSpPr>
              <p:cNvPr id="77854" name="Freeform 30"/>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en-US"/>
              </a:p>
            </p:txBody>
          </p:sp>
          <p:sp>
            <p:nvSpPr>
              <p:cNvPr id="77855" name="Freeform 31"/>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en-US"/>
              </a:p>
            </p:txBody>
          </p:sp>
          <p:sp>
            <p:nvSpPr>
              <p:cNvPr id="77856" name="Freeform 32"/>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en-US"/>
              </a:p>
            </p:txBody>
          </p:sp>
        </p:grpSp>
        <p:grpSp>
          <p:nvGrpSpPr>
            <p:cNvPr id="77857" name="Group 33"/>
            <p:cNvGrpSpPr>
              <a:grpSpLocks/>
            </p:cNvGrpSpPr>
            <p:nvPr userDrawn="1"/>
          </p:nvGrpSpPr>
          <p:grpSpPr bwMode="auto">
            <a:xfrm rot="10015322" flipH="1">
              <a:off x="4625" y="2382"/>
              <a:ext cx="709" cy="892"/>
              <a:chOff x="1727" y="866"/>
              <a:chExt cx="129" cy="157"/>
            </a:xfrm>
          </p:grpSpPr>
          <p:sp>
            <p:nvSpPr>
              <p:cNvPr id="77858" name="Freeform 34"/>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en-US"/>
              </a:p>
            </p:txBody>
          </p:sp>
          <p:sp>
            <p:nvSpPr>
              <p:cNvPr id="77859" name="Freeform 35"/>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en-US"/>
              </a:p>
            </p:txBody>
          </p:sp>
          <p:sp>
            <p:nvSpPr>
              <p:cNvPr id="77860" name="Freeform 36"/>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en-US"/>
              </a:p>
            </p:txBody>
          </p:sp>
        </p:grpSp>
        <p:sp>
          <p:nvSpPr>
            <p:cNvPr id="77861" name="Freeform 37"/>
            <p:cNvSpPr>
              <a:spLocks/>
            </p:cNvSpPr>
            <p:nvPr userDrawn="1"/>
          </p:nvSpPr>
          <p:spPr bwMode="ltGray">
            <a:xfrm>
              <a:off x="1217" y="2"/>
              <a:ext cx="862" cy="886"/>
            </a:xfrm>
            <a:custGeom>
              <a:avLst/>
              <a:gdLst/>
              <a:ahLst/>
              <a:cxnLst>
                <a:cxn ang="0">
                  <a:pos x="0" y="0"/>
                </a:cxn>
                <a:cxn ang="0">
                  <a:pos x="6" y="107"/>
                </a:cxn>
                <a:cxn ang="0">
                  <a:pos x="37" y="262"/>
                </a:cxn>
                <a:cxn ang="0">
                  <a:pos x="83" y="410"/>
                </a:cxn>
                <a:cxn ang="0">
                  <a:pos x="149" y="546"/>
                </a:cxn>
                <a:cxn ang="0">
                  <a:pos x="237" y="666"/>
                </a:cxn>
                <a:cxn ang="0">
                  <a:pos x="338" y="764"/>
                </a:cxn>
                <a:cxn ang="0">
                  <a:pos x="450" y="838"/>
                </a:cxn>
                <a:cxn ang="0">
                  <a:pos x="579" y="879"/>
                </a:cxn>
                <a:cxn ang="0">
                  <a:pos x="714" y="886"/>
                </a:cxn>
                <a:cxn ang="0">
                  <a:pos x="862" y="851"/>
                </a:cxn>
                <a:cxn ang="0">
                  <a:pos x="784" y="856"/>
                </a:cxn>
                <a:cxn ang="0">
                  <a:pos x="700" y="835"/>
                </a:cxn>
                <a:cxn ang="0">
                  <a:pos x="621" y="794"/>
                </a:cxn>
                <a:cxn ang="0">
                  <a:pos x="542" y="728"/>
                </a:cxn>
                <a:cxn ang="0">
                  <a:pos x="466" y="649"/>
                </a:cxn>
                <a:cxn ang="0">
                  <a:pos x="397" y="557"/>
                </a:cxn>
                <a:cxn ang="0">
                  <a:pos x="334" y="454"/>
                </a:cxn>
                <a:cxn ang="0">
                  <a:pos x="279" y="339"/>
                </a:cxn>
                <a:cxn ang="0">
                  <a:pos x="238" y="225"/>
                </a:cxn>
                <a:cxn ang="0">
                  <a:pos x="205" y="105"/>
                </a:cxn>
                <a:cxn ang="0">
                  <a:pos x="184" y="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w="9525">
              <a:noFill/>
              <a:round/>
              <a:headEnd/>
              <a:tailEnd/>
            </a:ln>
          </p:spPr>
          <p:txBody>
            <a:bodyPr/>
            <a:lstStyle/>
            <a:p>
              <a:endParaRPr lang="en-US"/>
            </a:p>
          </p:txBody>
        </p:sp>
        <p:sp>
          <p:nvSpPr>
            <p:cNvPr id="77862" name="Freeform 38"/>
            <p:cNvSpPr>
              <a:spLocks/>
            </p:cNvSpPr>
            <p:nvPr userDrawn="1"/>
          </p:nvSpPr>
          <p:spPr bwMode="ltGray">
            <a:xfrm rot="9832527" flipV="1">
              <a:off x="2158" y="102"/>
              <a:ext cx="681" cy="593"/>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endParaRPr lang="en-US"/>
            </a:p>
          </p:txBody>
        </p:sp>
        <p:sp>
          <p:nvSpPr>
            <p:cNvPr id="77863" name="Freeform 39"/>
            <p:cNvSpPr>
              <a:spLocks/>
            </p:cNvSpPr>
            <p:nvPr userDrawn="1"/>
          </p:nvSpPr>
          <p:spPr bwMode="ltGray">
            <a:xfrm rot="9832527" flipV="1">
              <a:off x="1997" y="858"/>
              <a:ext cx="330" cy="278"/>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endParaRPr lang="en-US"/>
            </a:p>
          </p:txBody>
        </p:sp>
        <p:sp>
          <p:nvSpPr>
            <p:cNvPr id="77864" name="Freeform 40"/>
            <p:cNvSpPr>
              <a:spLocks/>
            </p:cNvSpPr>
            <p:nvPr userDrawn="1"/>
          </p:nvSpPr>
          <p:spPr bwMode="ltGray">
            <a:xfrm rot="9832527" flipV="1">
              <a:off x="2224" y="808"/>
              <a:ext cx="123" cy="233"/>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endParaRPr lang="en-US"/>
            </a:p>
          </p:txBody>
        </p:sp>
        <p:sp>
          <p:nvSpPr>
            <p:cNvPr id="77865" name="Freeform 41"/>
            <p:cNvSpPr>
              <a:spLocks/>
            </p:cNvSpPr>
            <p:nvPr userDrawn="1"/>
          </p:nvSpPr>
          <p:spPr bwMode="ltGray">
            <a:xfrm>
              <a:off x="1603" y="0"/>
              <a:ext cx="124" cy="121"/>
            </a:xfrm>
            <a:custGeom>
              <a:avLst/>
              <a:gdLst/>
              <a:ahLst/>
              <a:cxnLst>
                <a:cxn ang="0">
                  <a:pos x="124" y="0"/>
                </a:cxn>
                <a:cxn ang="0">
                  <a:pos x="113" y="9"/>
                </a:cxn>
                <a:cxn ang="0">
                  <a:pos x="99" y="25"/>
                </a:cxn>
                <a:cxn ang="0">
                  <a:pos x="81" y="41"/>
                </a:cxn>
                <a:cxn ang="0">
                  <a:pos x="63" y="54"/>
                </a:cxn>
                <a:cxn ang="0">
                  <a:pos x="41" y="66"/>
                </a:cxn>
                <a:cxn ang="0">
                  <a:pos x="22" y="74"/>
                </a:cxn>
                <a:cxn ang="0">
                  <a:pos x="0" y="75"/>
                </a:cxn>
                <a:cxn ang="0">
                  <a:pos x="10" y="96"/>
                </a:cxn>
                <a:cxn ang="0">
                  <a:pos x="23" y="113"/>
                </a:cxn>
                <a:cxn ang="0">
                  <a:pos x="41" y="121"/>
                </a:cxn>
                <a:cxn ang="0">
                  <a:pos x="60" y="121"/>
                </a:cxn>
                <a:cxn ang="0">
                  <a:pos x="83" y="111"/>
                </a:cxn>
                <a:cxn ang="0">
                  <a:pos x="101" y="88"/>
                </a:cxn>
                <a:cxn ang="0">
                  <a:pos x="116" y="53"/>
                </a:cxn>
                <a:cxn ang="0">
                  <a:pos x="124" y="0"/>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w="9525">
              <a:noFill/>
              <a:round/>
              <a:headEnd/>
              <a:tailEnd/>
            </a:ln>
          </p:spPr>
          <p:txBody>
            <a:bodyPr/>
            <a:lstStyle/>
            <a:p>
              <a:endParaRPr lang="en-US"/>
            </a:p>
          </p:txBody>
        </p:sp>
        <p:sp>
          <p:nvSpPr>
            <p:cNvPr id="77866" name="Freeform 42"/>
            <p:cNvSpPr>
              <a:spLocks/>
            </p:cNvSpPr>
            <p:nvPr userDrawn="1"/>
          </p:nvSpPr>
          <p:spPr bwMode="ltGray">
            <a:xfrm rot="9832527" flipV="1">
              <a:off x="2173" y="1238"/>
              <a:ext cx="393" cy="2300"/>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w="9525">
              <a:noFill/>
              <a:round/>
              <a:headEnd/>
              <a:tailEnd/>
            </a:ln>
          </p:spPr>
          <p:txBody>
            <a:bodyPr/>
            <a:lstStyle/>
            <a:p>
              <a:endParaRPr lang="en-US"/>
            </a:p>
          </p:txBody>
        </p:sp>
        <p:sp>
          <p:nvSpPr>
            <p:cNvPr id="77867" name="Freeform 43"/>
            <p:cNvSpPr>
              <a:spLocks/>
            </p:cNvSpPr>
            <p:nvPr userDrawn="1"/>
          </p:nvSpPr>
          <p:spPr bwMode="ltGray">
            <a:xfrm>
              <a:off x="0" y="1848"/>
              <a:ext cx="36" cy="132"/>
            </a:xfrm>
            <a:custGeom>
              <a:avLst/>
              <a:gdLst/>
              <a:ahLst/>
              <a:cxnLst>
                <a:cxn ang="0">
                  <a:pos x="0" y="0"/>
                </a:cxn>
                <a:cxn ang="0">
                  <a:pos x="36" y="12"/>
                </a:cxn>
                <a:cxn ang="0">
                  <a:pos x="0" y="132"/>
                </a:cxn>
                <a:cxn ang="0">
                  <a:pos x="0" y="0"/>
                </a:cxn>
              </a:cxnLst>
              <a:rect l="0" t="0" r="r" b="b"/>
              <a:pathLst>
                <a:path w="36" h="132">
                  <a:moveTo>
                    <a:pt x="0" y="0"/>
                  </a:moveTo>
                  <a:lnTo>
                    <a:pt x="36" y="12"/>
                  </a:lnTo>
                  <a:lnTo>
                    <a:pt x="0" y="132"/>
                  </a:lnTo>
                  <a:lnTo>
                    <a:pt x="0" y="0"/>
                  </a:lnTo>
                  <a:close/>
                </a:path>
              </a:pathLst>
            </a:custGeom>
            <a:solidFill>
              <a:schemeClr val="folHlink"/>
            </a:solidFill>
            <a:ln w="9525">
              <a:noFill/>
              <a:round/>
              <a:headEnd/>
              <a:tailEnd/>
            </a:ln>
            <a:effectLst/>
          </p:spPr>
          <p:txBody>
            <a:bodyPr/>
            <a:lstStyle/>
            <a:p>
              <a:endParaRPr lang="en-US"/>
            </a:p>
          </p:txBody>
        </p:sp>
      </p:grpSp>
      <p:sp>
        <p:nvSpPr>
          <p:cNvPr id="77868" name="Rectangle 44"/>
          <p:cNvSpPr>
            <a:spLocks noGrp="1" noChangeArrowheads="1"/>
          </p:cNvSpPr>
          <p:nvPr>
            <p:ph type="dt" sz="half" idx="2"/>
          </p:nvPr>
        </p:nvSpPr>
        <p:spPr>
          <a:xfrm>
            <a:off x="457200" y="6248400"/>
            <a:ext cx="2133600" cy="457200"/>
          </a:xfrm>
        </p:spPr>
        <p:txBody>
          <a:bodyPr/>
          <a:lstStyle>
            <a:lvl1pPr>
              <a:defRPr/>
            </a:lvl1pPr>
          </a:lstStyle>
          <a:p>
            <a:endParaRPr lang="en-US"/>
          </a:p>
        </p:txBody>
      </p:sp>
      <p:sp>
        <p:nvSpPr>
          <p:cNvPr id="77869" name="Rectangle 45"/>
          <p:cNvSpPr>
            <a:spLocks noGrp="1" noChangeArrowheads="1"/>
          </p:cNvSpPr>
          <p:nvPr>
            <p:ph type="ftr" sz="quarter" idx="3"/>
          </p:nvPr>
        </p:nvSpPr>
        <p:spPr/>
        <p:txBody>
          <a:bodyPr/>
          <a:lstStyle>
            <a:lvl1pPr>
              <a:defRPr/>
            </a:lvl1pPr>
          </a:lstStyle>
          <a:p>
            <a:endParaRPr lang="en-US"/>
          </a:p>
        </p:txBody>
      </p:sp>
      <p:sp>
        <p:nvSpPr>
          <p:cNvPr id="77870" name="Rectangle 46"/>
          <p:cNvSpPr>
            <a:spLocks noGrp="1" noChangeArrowheads="1"/>
          </p:cNvSpPr>
          <p:nvPr>
            <p:ph type="sldNum" sz="quarter" idx="4"/>
          </p:nvPr>
        </p:nvSpPr>
        <p:spPr/>
        <p:txBody>
          <a:bodyPr/>
          <a:lstStyle>
            <a:lvl1pPr>
              <a:defRPr/>
            </a:lvl1pPr>
          </a:lstStyle>
          <a:p>
            <a:fld id="{1BA09B3A-80D2-4594-8082-E9E560C02289}" type="slidenum">
              <a:rPr lang="en-US"/>
              <a:pPr/>
              <a:t>‹#›</a:t>
            </a:fld>
            <a:endParaRPr lang="en-US"/>
          </a:p>
        </p:txBody>
      </p:sp>
      <p:sp>
        <p:nvSpPr>
          <p:cNvPr id="77871" name="Rectangle 47"/>
          <p:cNvSpPr>
            <a:spLocks noGrp="1" noChangeArrowheads="1"/>
          </p:cNvSpPr>
          <p:nvPr>
            <p:ph type="ctrTitle"/>
          </p:nvPr>
        </p:nvSpPr>
        <p:spPr>
          <a:xfrm>
            <a:off x="2455863" y="596900"/>
            <a:ext cx="6192837" cy="3581400"/>
          </a:xfrm>
        </p:spPr>
        <p:txBody>
          <a:bodyPr/>
          <a:lstStyle>
            <a:lvl1pPr>
              <a:defRPr sz="5200" b="1"/>
            </a:lvl1pPr>
          </a:lstStyle>
          <a:p>
            <a:r>
              <a:rPr lang="en-US"/>
              <a:t>Click to edit Master title style</a:t>
            </a:r>
          </a:p>
        </p:txBody>
      </p:sp>
      <p:sp>
        <p:nvSpPr>
          <p:cNvPr id="77872"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12F439-B1AF-4832-8EA1-F91316CF808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CC2029-3974-4801-B369-980A49F775B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2C4BB36-0145-4EDC-8969-259384F43B3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C8D80C6-D388-4E54-BAF3-F66460AFCB0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28431CC-AC1F-4045-B99C-9683743387A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12BB410-A488-4C3A-9040-BD62E60FDC4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94C62B4-323E-4B89-8FA6-5BC786BF4C8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BDA78EF-5C4E-4FA5-B309-9E59DB31F67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277C0B3-5DB7-4A46-BCBC-439F9F3261A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10D8900-3A30-4B42-829C-43934861BD1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6802" name="Group 2"/>
          <p:cNvGrpSpPr>
            <a:grpSpLocks/>
          </p:cNvGrpSpPr>
          <p:nvPr/>
        </p:nvGrpSpPr>
        <p:grpSpPr bwMode="auto">
          <a:xfrm>
            <a:off x="-7938" y="0"/>
            <a:ext cx="2833688" cy="6856413"/>
            <a:chOff x="-5" y="0"/>
            <a:chExt cx="1785" cy="4319"/>
          </a:xfrm>
        </p:grpSpPr>
        <p:sp>
          <p:nvSpPr>
            <p:cNvPr id="76803" name="Freeform 3"/>
            <p:cNvSpPr>
              <a:spLocks/>
            </p:cNvSpPr>
            <p:nvPr/>
          </p:nvSpPr>
          <p:spPr bwMode="ltGray">
            <a:xfrm>
              <a:off x="-5" y="3262"/>
              <a:ext cx="472" cy="802"/>
            </a:xfrm>
            <a:custGeom>
              <a:avLst/>
              <a:gdLst/>
              <a:ahLst/>
              <a:cxnLst>
                <a:cxn ang="0">
                  <a:pos x="5" y="32"/>
                </a:cxn>
                <a:cxn ang="0">
                  <a:pos x="189" y="26"/>
                </a:cxn>
                <a:cxn ang="0">
                  <a:pos x="309" y="66"/>
                </a:cxn>
                <a:cxn ang="0">
                  <a:pos x="357" y="98"/>
                </a:cxn>
                <a:cxn ang="0">
                  <a:pos x="413" y="162"/>
                </a:cxn>
                <a:cxn ang="0">
                  <a:pos x="437" y="250"/>
                </a:cxn>
                <a:cxn ang="0">
                  <a:pos x="397" y="530"/>
                </a:cxn>
                <a:cxn ang="0">
                  <a:pos x="341" y="634"/>
                </a:cxn>
                <a:cxn ang="0">
                  <a:pos x="173" y="714"/>
                </a:cxn>
                <a:cxn ang="0">
                  <a:pos x="77" y="730"/>
                </a:cxn>
                <a:cxn ang="0">
                  <a:pos x="69" y="802"/>
                </a:cxn>
                <a:cxn ang="0">
                  <a:pos x="7" y="788"/>
                </a:cxn>
                <a:cxn ang="0">
                  <a:pos x="5" y="751"/>
                </a:cxn>
                <a:cxn ang="0">
                  <a:pos x="37" y="722"/>
                </a:cxn>
                <a:cxn ang="0">
                  <a:pos x="5" y="670"/>
                </a:cxn>
                <a:cxn ang="0">
                  <a:pos x="5" y="32"/>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000"/>
              </a:schemeClr>
            </a:solidFill>
            <a:ln w="9525">
              <a:noFill/>
              <a:round/>
              <a:headEnd/>
              <a:tailEnd/>
            </a:ln>
            <a:effectLst/>
          </p:spPr>
          <p:txBody>
            <a:bodyPr/>
            <a:lstStyle/>
            <a:p>
              <a:endParaRPr lang="en-US"/>
            </a:p>
          </p:txBody>
        </p:sp>
        <p:grpSp>
          <p:nvGrpSpPr>
            <p:cNvPr id="76804" name="Group 4"/>
            <p:cNvGrpSpPr>
              <a:grpSpLocks/>
            </p:cNvGrpSpPr>
            <p:nvPr/>
          </p:nvGrpSpPr>
          <p:grpSpPr bwMode="auto">
            <a:xfrm rot="14964908" flipH="1">
              <a:off x="104" y="2441"/>
              <a:ext cx="452" cy="444"/>
              <a:chOff x="1727" y="866"/>
              <a:chExt cx="129" cy="157"/>
            </a:xfrm>
          </p:grpSpPr>
          <p:sp>
            <p:nvSpPr>
              <p:cNvPr id="76805" name="Freeform 5"/>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en-US"/>
              </a:p>
            </p:txBody>
          </p:sp>
          <p:sp>
            <p:nvSpPr>
              <p:cNvPr id="76806" name="Freeform 6"/>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en-US"/>
              </a:p>
            </p:txBody>
          </p:sp>
          <p:sp>
            <p:nvSpPr>
              <p:cNvPr id="76807" name="Freeform 7"/>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en-US"/>
              </a:p>
            </p:txBody>
          </p:sp>
        </p:grpSp>
        <p:sp>
          <p:nvSpPr>
            <p:cNvPr id="76808" name="Freeform 8"/>
            <p:cNvSpPr>
              <a:spLocks/>
            </p:cNvSpPr>
            <p:nvPr/>
          </p:nvSpPr>
          <p:spPr bwMode="ltGray">
            <a:xfrm>
              <a:off x="90" y="1736"/>
              <a:ext cx="710" cy="768"/>
            </a:xfrm>
            <a:custGeom>
              <a:avLst/>
              <a:gdLst/>
              <a:ahLst/>
              <a:cxnLst>
                <a:cxn ang="0">
                  <a:pos x="14" y="416"/>
                </a:cxn>
                <a:cxn ang="0">
                  <a:pos x="14" y="272"/>
                </a:cxn>
                <a:cxn ang="0">
                  <a:pos x="102" y="144"/>
                </a:cxn>
                <a:cxn ang="0">
                  <a:pos x="150" y="96"/>
                </a:cxn>
                <a:cxn ang="0">
                  <a:pos x="198" y="64"/>
                </a:cxn>
                <a:cxn ang="0">
                  <a:pos x="350" y="0"/>
                </a:cxn>
                <a:cxn ang="0">
                  <a:pos x="534" y="8"/>
                </a:cxn>
                <a:cxn ang="0">
                  <a:pos x="662" y="96"/>
                </a:cxn>
                <a:cxn ang="0">
                  <a:pos x="710" y="200"/>
                </a:cxn>
                <a:cxn ang="0">
                  <a:pos x="702" y="400"/>
                </a:cxn>
                <a:cxn ang="0">
                  <a:pos x="678" y="448"/>
                </a:cxn>
                <a:cxn ang="0">
                  <a:pos x="550" y="632"/>
                </a:cxn>
                <a:cxn ang="0">
                  <a:pos x="518" y="656"/>
                </a:cxn>
                <a:cxn ang="0">
                  <a:pos x="470" y="664"/>
                </a:cxn>
                <a:cxn ang="0">
                  <a:pos x="518" y="680"/>
                </a:cxn>
                <a:cxn ang="0">
                  <a:pos x="566" y="696"/>
                </a:cxn>
                <a:cxn ang="0">
                  <a:pos x="574" y="720"/>
                </a:cxn>
                <a:cxn ang="0">
                  <a:pos x="526" y="736"/>
                </a:cxn>
                <a:cxn ang="0">
                  <a:pos x="502" y="752"/>
                </a:cxn>
                <a:cxn ang="0">
                  <a:pos x="454" y="768"/>
                </a:cxn>
                <a:cxn ang="0">
                  <a:pos x="438" y="712"/>
                </a:cxn>
                <a:cxn ang="0">
                  <a:pos x="246" y="688"/>
                </a:cxn>
                <a:cxn ang="0">
                  <a:pos x="134" y="648"/>
                </a:cxn>
                <a:cxn ang="0">
                  <a:pos x="110" y="624"/>
                </a:cxn>
                <a:cxn ang="0">
                  <a:pos x="78" y="576"/>
                </a:cxn>
                <a:cxn ang="0">
                  <a:pos x="54" y="464"/>
                </a:cxn>
                <a:cxn ang="0">
                  <a:pos x="30" y="408"/>
                </a:cxn>
                <a:cxn ang="0">
                  <a:pos x="22" y="384"/>
                </a:cxn>
                <a:cxn ang="0">
                  <a:pos x="14" y="416"/>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000"/>
              </a:schemeClr>
            </a:solidFill>
            <a:ln w="9525">
              <a:noFill/>
              <a:round/>
              <a:headEnd/>
              <a:tailEnd/>
            </a:ln>
            <a:effectLst/>
          </p:spPr>
          <p:txBody>
            <a:bodyPr/>
            <a:lstStyle/>
            <a:p>
              <a:endParaRPr lang="en-US"/>
            </a:p>
          </p:txBody>
        </p:sp>
        <p:grpSp>
          <p:nvGrpSpPr>
            <p:cNvPr id="76809" name="Group 9"/>
            <p:cNvGrpSpPr>
              <a:grpSpLocks/>
            </p:cNvGrpSpPr>
            <p:nvPr/>
          </p:nvGrpSpPr>
          <p:grpSpPr bwMode="auto">
            <a:xfrm rot="416244">
              <a:off x="9" y="1746"/>
              <a:ext cx="1771" cy="1741"/>
              <a:chOff x="41" y="2787"/>
              <a:chExt cx="902" cy="833"/>
            </a:xfrm>
          </p:grpSpPr>
          <p:sp>
            <p:nvSpPr>
              <p:cNvPr id="76810" name="Freeform 10"/>
              <p:cNvSpPr>
                <a:spLocks/>
              </p:cNvSpPr>
              <p:nvPr userDrawn="1"/>
            </p:nvSpPr>
            <p:spPr bwMode="ltGray">
              <a:xfrm rot="373331" flipH="1">
                <a:off x="125" y="2787"/>
                <a:ext cx="313" cy="303"/>
              </a:xfrm>
              <a:custGeom>
                <a:avLst/>
                <a:gdLst/>
                <a:ahLst/>
                <a:cxnLst>
                  <a:cxn ang="0">
                    <a:pos x="46" y="210"/>
                  </a:cxn>
                  <a:cxn ang="0">
                    <a:pos x="37" y="198"/>
                  </a:cxn>
                  <a:cxn ang="0">
                    <a:pos x="26" y="181"/>
                  </a:cxn>
                  <a:cxn ang="0">
                    <a:pos x="15" y="159"/>
                  </a:cxn>
                  <a:cxn ang="0">
                    <a:pos x="5" y="135"/>
                  </a:cxn>
                  <a:cxn ang="0">
                    <a:pos x="0" y="109"/>
                  </a:cxn>
                  <a:cxn ang="0">
                    <a:pos x="1" y="82"/>
                  </a:cxn>
                  <a:cxn ang="0">
                    <a:pos x="9" y="57"/>
                  </a:cxn>
                  <a:cxn ang="0">
                    <a:pos x="27" y="35"/>
                  </a:cxn>
                  <a:cxn ang="0">
                    <a:pos x="45" y="22"/>
                  </a:cxn>
                  <a:cxn ang="0">
                    <a:pos x="60" y="12"/>
                  </a:cxn>
                  <a:cxn ang="0">
                    <a:pos x="72" y="7"/>
                  </a:cxn>
                  <a:cxn ang="0">
                    <a:pos x="81" y="5"/>
                  </a:cxn>
                  <a:cxn ang="0">
                    <a:pos x="88" y="5"/>
                  </a:cxn>
                  <a:cxn ang="0">
                    <a:pos x="104" y="0"/>
                  </a:cxn>
                  <a:cxn ang="0">
                    <a:pos x="148" y="8"/>
                  </a:cxn>
                  <a:cxn ang="0">
                    <a:pos x="160" y="12"/>
                  </a:cxn>
                  <a:cxn ang="0">
                    <a:pos x="172" y="15"/>
                  </a:cxn>
                  <a:cxn ang="0">
                    <a:pos x="182" y="19"/>
                  </a:cxn>
                  <a:cxn ang="0">
                    <a:pos x="190" y="23"/>
                  </a:cxn>
                  <a:cxn ang="0">
                    <a:pos x="198" y="27"/>
                  </a:cxn>
                  <a:cxn ang="0">
                    <a:pos x="205" y="32"/>
                  </a:cxn>
                  <a:cxn ang="0">
                    <a:pos x="211" y="38"/>
                  </a:cxn>
                  <a:cxn ang="0">
                    <a:pos x="217" y="45"/>
                  </a:cxn>
                  <a:cxn ang="0">
                    <a:pos x="205" y="40"/>
                  </a:cxn>
                  <a:cxn ang="0">
                    <a:pos x="194" y="36"/>
                  </a:cxn>
                  <a:cxn ang="0">
                    <a:pos x="183" y="33"/>
                  </a:cxn>
                  <a:cxn ang="0">
                    <a:pos x="172" y="30"/>
                  </a:cxn>
                  <a:cxn ang="0">
                    <a:pos x="163" y="27"/>
                  </a:cxn>
                  <a:cxn ang="0">
                    <a:pos x="153" y="26"/>
                  </a:cxn>
                  <a:cxn ang="0">
                    <a:pos x="143" y="24"/>
                  </a:cxn>
                  <a:cxn ang="0">
                    <a:pos x="134" y="24"/>
                  </a:cxn>
                  <a:cxn ang="0">
                    <a:pos x="125" y="24"/>
                  </a:cxn>
                  <a:cxn ang="0">
                    <a:pos x="116" y="25"/>
                  </a:cxn>
                  <a:cxn ang="0">
                    <a:pos x="107" y="27"/>
                  </a:cxn>
                  <a:cxn ang="0">
                    <a:pos x="99" y="29"/>
                  </a:cxn>
                  <a:cxn ang="0">
                    <a:pos x="91" y="33"/>
                  </a:cxn>
                  <a:cxn ang="0">
                    <a:pos x="82" y="36"/>
                  </a:cxn>
                  <a:cxn ang="0">
                    <a:pos x="74" y="41"/>
                  </a:cxn>
                  <a:cxn ang="0">
                    <a:pos x="66" y="46"/>
                  </a:cxn>
                  <a:cxn ang="0">
                    <a:pos x="52" y="61"/>
                  </a:cxn>
                  <a:cxn ang="0">
                    <a:pos x="42" y="80"/>
                  </a:cxn>
                  <a:cxn ang="0">
                    <a:pos x="37" y="103"/>
                  </a:cxn>
                  <a:cxn ang="0">
                    <a:pos x="35" y="126"/>
                  </a:cxn>
                  <a:cxn ang="0">
                    <a:pos x="35" y="151"/>
                  </a:cxn>
                  <a:cxn ang="0">
                    <a:pos x="38" y="174"/>
                  </a:cxn>
                  <a:cxn ang="0">
                    <a:pos x="41" y="194"/>
                  </a:cxn>
                  <a:cxn ang="0">
                    <a:pos x="46" y="210"/>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w="9525">
                <a:noFill/>
                <a:round/>
                <a:headEnd/>
                <a:tailEnd/>
              </a:ln>
            </p:spPr>
            <p:txBody>
              <a:bodyPr/>
              <a:lstStyle/>
              <a:p>
                <a:endParaRPr lang="en-US"/>
              </a:p>
            </p:txBody>
          </p:sp>
          <p:sp>
            <p:nvSpPr>
              <p:cNvPr id="76811" name="Freeform 11"/>
              <p:cNvSpPr>
                <a:spLocks/>
              </p:cNvSpPr>
              <p:nvPr userDrawn="1"/>
            </p:nvSpPr>
            <p:spPr bwMode="ltGray">
              <a:xfrm rot="373331" flipH="1">
                <a:off x="41" y="2843"/>
                <a:ext cx="262" cy="308"/>
              </a:xfrm>
              <a:custGeom>
                <a:avLst/>
                <a:gdLst/>
                <a:ahLst/>
                <a:cxnLst>
                  <a:cxn ang="0">
                    <a:pos x="109" y="0"/>
                  </a:cxn>
                  <a:cxn ang="0">
                    <a:pos x="112" y="2"/>
                  </a:cxn>
                  <a:cxn ang="0">
                    <a:pos x="118" y="8"/>
                  </a:cxn>
                  <a:cxn ang="0">
                    <a:pos x="127" y="18"/>
                  </a:cxn>
                  <a:cxn ang="0">
                    <a:pos x="137" y="33"/>
                  </a:cxn>
                  <a:cxn ang="0">
                    <a:pos x="145" y="52"/>
                  </a:cxn>
                  <a:cxn ang="0">
                    <a:pos x="150" y="76"/>
                  </a:cxn>
                  <a:cxn ang="0">
                    <a:pos x="150" y="105"/>
                  </a:cxn>
                  <a:cxn ang="0">
                    <a:pos x="144" y="139"/>
                  </a:cxn>
                  <a:cxn ang="0">
                    <a:pos x="140" y="149"/>
                  </a:cxn>
                  <a:cxn ang="0">
                    <a:pos x="136" y="157"/>
                  </a:cxn>
                  <a:cxn ang="0">
                    <a:pos x="131" y="165"/>
                  </a:cxn>
                  <a:cxn ang="0">
                    <a:pos x="125" y="173"/>
                  </a:cxn>
                  <a:cxn ang="0">
                    <a:pos x="117" y="180"/>
                  </a:cxn>
                  <a:cxn ang="0">
                    <a:pos x="110" y="185"/>
                  </a:cxn>
                  <a:cxn ang="0">
                    <a:pos x="102" y="191"/>
                  </a:cxn>
                  <a:cxn ang="0">
                    <a:pos x="92" y="195"/>
                  </a:cxn>
                  <a:cxn ang="0">
                    <a:pos x="82" y="197"/>
                  </a:cxn>
                  <a:cxn ang="0">
                    <a:pos x="72" y="200"/>
                  </a:cxn>
                  <a:cxn ang="0">
                    <a:pos x="61" y="201"/>
                  </a:cxn>
                  <a:cxn ang="0">
                    <a:pos x="49" y="201"/>
                  </a:cxn>
                  <a:cxn ang="0">
                    <a:pos x="37" y="200"/>
                  </a:cxn>
                  <a:cxn ang="0">
                    <a:pos x="25" y="197"/>
                  </a:cxn>
                  <a:cxn ang="0">
                    <a:pos x="12" y="193"/>
                  </a:cxn>
                  <a:cxn ang="0">
                    <a:pos x="0" y="188"/>
                  </a:cxn>
                  <a:cxn ang="0">
                    <a:pos x="11" y="195"/>
                  </a:cxn>
                  <a:cxn ang="0">
                    <a:pos x="22" y="200"/>
                  </a:cxn>
                  <a:cxn ang="0">
                    <a:pos x="33" y="205"/>
                  </a:cxn>
                  <a:cxn ang="0">
                    <a:pos x="43" y="208"/>
                  </a:cxn>
                  <a:cxn ang="0">
                    <a:pos x="53" y="211"/>
                  </a:cxn>
                  <a:cxn ang="0">
                    <a:pos x="63" y="212"/>
                  </a:cxn>
                  <a:cxn ang="0">
                    <a:pos x="73" y="213"/>
                  </a:cxn>
                  <a:cxn ang="0">
                    <a:pos x="83" y="213"/>
                  </a:cxn>
                  <a:cxn ang="0">
                    <a:pos x="91" y="212"/>
                  </a:cxn>
                  <a:cxn ang="0">
                    <a:pos x="100" y="210"/>
                  </a:cxn>
                  <a:cxn ang="0">
                    <a:pos x="108" y="208"/>
                  </a:cxn>
                  <a:cxn ang="0">
                    <a:pos x="116" y="206"/>
                  </a:cxn>
                  <a:cxn ang="0">
                    <a:pos x="123" y="203"/>
                  </a:cxn>
                  <a:cxn ang="0">
                    <a:pos x="130" y="199"/>
                  </a:cxn>
                  <a:cxn ang="0">
                    <a:pos x="136" y="195"/>
                  </a:cxn>
                  <a:cxn ang="0">
                    <a:pos x="142" y="191"/>
                  </a:cxn>
                  <a:cxn ang="0">
                    <a:pos x="158" y="176"/>
                  </a:cxn>
                  <a:cxn ang="0">
                    <a:pos x="169" y="161"/>
                  </a:cxn>
                  <a:cxn ang="0">
                    <a:pos x="176" y="144"/>
                  </a:cxn>
                  <a:cxn ang="0">
                    <a:pos x="179" y="128"/>
                  </a:cxn>
                  <a:cxn ang="0">
                    <a:pos x="181" y="111"/>
                  </a:cxn>
                  <a:cxn ang="0">
                    <a:pos x="181" y="95"/>
                  </a:cxn>
                  <a:cxn ang="0">
                    <a:pos x="182" y="79"/>
                  </a:cxn>
                  <a:cxn ang="0">
                    <a:pos x="173" y="46"/>
                  </a:cxn>
                  <a:cxn ang="0">
                    <a:pos x="156" y="21"/>
                  </a:cxn>
                  <a:cxn ang="0">
                    <a:pos x="151" y="18"/>
                  </a:cxn>
                  <a:cxn ang="0">
                    <a:pos x="147" y="15"/>
                  </a:cxn>
                  <a:cxn ang="0">
                    <a:pos x="142" y="13"/>
                  </a:cxn>
                  <a:cxn ang="0">
                    <a:pos x="138" y="11"/>
                  </a:cxn>
                  <a:cxn ang="0">
                    <a:pos x="132" y="9"/>
                  </a:cxn>
                  <a:cxn ang="0">
                    <a:pos x="126" y="6"/>
                  </a:cxn>
                  <a:cxn ang="0">
                    <a:pos x="119" y="3"/>
                  </a:cxn>
                  <a:cxn ang="0">
                    <a:pos x="109" y="0"/>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w="9525">
                <a:noFill/>
                <a:round/>
                <a:headEnd/>
                <a:tailEnd/>
              </a:ln>
            </p:spPr>
            <p:txBody>
              <a:bodyPr/>
              <a:lstStyle/>
              <a:p>
                <a:endParaRPr lang="en-US"/>
              </a:p>
            </p:txBody>
          </p:sp>
          <p:sp>
            <p:nvSpPr>
              <p:cNvPr id="76812" name="Freeform 12"/>
              <p:cNvSpPr>
                <a:spLocks/>
              </p:cNvSpPr>
              <p:nvPr userDrawn="1"/>
            </p:nvSpPr>
            <p:spPr bwMode="ltGray">
              <a:xfrm rot="373331" flipH="1">
                <a:off x="121" y="2907"/>
                <a:ext cx="93" cy="156"/>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w="9525">
                <a:noFill/>
                <a:round/>
                <a:headEnd/>
                <a:tailEnd/>
              </a:ln>
            </p:spPr>
            <p:txBody>
              <a:bodyPr/>
              <a:lstStyle/>
              <a:p>
                <a:endParaRPr lang="en-US"/>
              </a:p>
            </p:txBody>
          </p:sp>
          <p:sp>
            <p:nvSpPr>
              <p:cNvPr id="76813" name="Freeform 13"/>
              <p:cNvSpPr>
                <a:spLocks/>
              </p:cNvSpPr>
              <p:nvPr userDrawn="1"/>
            </p:nvSpPr>
            <p:spPr bwMode="ltGray">
              <a:xfrm rot="373331" flipH="1">
                <a:off x="313" y="3110"/>
                <a:ext cx="85" cy="93"/>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w="9525">
                <a:noFill/>
                <a:round/>
                <a:headEnd/>
                <a:tailEnd/>
              </a:ln>
            </p:spPr>
            <p:txBody>
              <a:bodyPr/>
              <a:lstStyle/>
              <a:p>
                <a:endParaRPr lang="en-US"/>
              </a:p>
            </p:txBody>
          </p:sp>
          <p:sp>
            <p:nvSpPr>
              <p:cNvPr id="76814" name="Freeform 14"/>
              <p:cNvSpPr>
                <a:spLocks/>
              </p:cNvSpPr>
              <p:nvPr userDrawn="1"/>
            </p:nvSpPr>
            <p:spPr bwMode="ltGray">
              <a:xfrm rot="373331" flipH="1">
                <a:off x="289" y="3135"/>
                <a:ext cx="21" cy="55"/>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w="9525">
                <a:noFill/>
                <a:round/>
                <a:headEnd/>
                <a:tailEnd/>
              </a:ln>
            </p:spPr>
            <p:txBody>
              <a:bodyPr/>
              <a:lstStyle/>
              <a:p>
                <a:endParaRPr lang="en-US"/>
              </a:p>
            </p:txBody>
          </p:sp>
          <p:grpSp>
            <p:nvGrpSpPr>
              <p:cNvPr id="76815" name="Group 15"/>
              <p:cNvGrpSpPr>
                <a:grpSpLocks/>
              </p:cNvGrpSpPr>
              <p:nvPr userDrawn="1"/>
            </p:nvGrpSpPr>
            <p:grpSpPr bwMode="auto">
              <a:xfrm rot="10886446" flipH="1">
                <a:off x="335" y="3251"/>
                <a:ext cx="608" cy="369"/>
                <a:chOff x="-366" y="1704"/>
                <a:chExt cx="608" cy="369"/>
              </a:xfrm>
            </p:grpSpPr>
            <p:sp>
              <p:nvSpPr>
                <p:cNvPr id="76816" name="Freeform 16"/>
                <p:cNvSpPr>
                  <a:spLocks/>
                </p:cNvSpPr>
                <p:nvPr userDrawn="1"/>
              </p:nvSpPr>
              <p:spPr bwMode="ltGray">
                <a:xfrm rot="4200091">
                  <a:off x="-243" y="1807"/>
                  <a:ext cx="143" cy="390"/>
                </a:xfrm>
                <a:custGeom>
                  <a:avLst/>
                  <a:gdLst/>
                  <a:ahLst/>
                  <a:cxnLst>
                    <a:cxn ang="0">
                      <a:pos x="12" y="44"/>
                    </a:cxn>
                    <a:cxn ang="0">
                      <a:pos x="6" y="72"/>
                    </a:cxn>
                    <a:cxn ang="0">
                      <a:pos x="3" y="99"/>
                    </a:cxn>
                    <a:cxn ang="0">
                      <a:pos x="0" y="125"/>
                    </a:cxn>
                    <a:cxn ang="0">
                      <a:pos x="0" y="151"/>
                    </a:cxn>
                    <a:cxn ang="0">
                      <a:pos x="3" y="180"/>
                    </a:cxn>
                    <a:cxn ang="0">
                      <a:pos x="7" y="211"/>
                    </a:cxn>
                    <a:cxn ang="0">
                      <a:pos x="16" y="247"/>
                    </a:cxn>
                    <a:cxn ang="0">
                      <a:pos x="29" y="287"/>
                    </a:cxn>
                    <a:cxn ang="0">
                      <a:pos x="43" y="325"/>
                    </a:cxn>
                    <a:cxn ang="0">
                      <a:pos x="61" y="364"/>
                    </a:cxn>
                    <a:cxn ang="0">
                      <a:pos x="83" y="406"/>
                    </a:cxn>
                    <a:cxn ang="0">
                      <a:pos x="106" y="446"/>
                    </a:cxn>
                    <a:cxn ang="0">
                      <a:pos x="132" y="483"/>
                    </a:cxn>
                    <a:cxn ang="0">
                      <a:pos x="157" y="516"/>
                    </a:cxn>
                    <a:cxn ang="0">
                      <a:pos x="182" y="544"/>
                    </a:cxn>
                    <a:cxn ang="0">
                      <a:pos x="207" y="564"/>
                    </a:cxn>
                    <a:cxn ang="0">
                      <a:pos x="160" y="501"/>
                    </a:cxn>
                    <a:cxn ang="0">
                      <a:pos x="127" y="448"/>
                    </a:cxn>
                    <a:cxn ang="0">
                      <a:pos x="103" y="405"/>
                    </a:cxn>
                    <a:cxn ang="0">
                      <a:pos x="87" y="368"/>
                    </a:cxn>
                    <a:cxn ang="0">
                      <a:pos x="75" y="337"/>
                    </a:cxn>
                    <a:cxn ang="0">
                      <a:pos x="68" y="309"/>
                    </a:cxn>
                    <a:cxn ang="0">
                      <a:pos x="63" y="285"/>
                    </a:cxn>
                    <a:cxn ang="0">
                      <a:pos x="56" y="261"/>
                    </a:cxn>
                    <a:cxn ang="0">
                      <a:pos x="44" y="205"/>
                    </a:cxn>
                    <a:cxn ang="0">
                      <a:pos x="41" y="140"/>
                    </a:cxn>
                    <a:cxn ang="0">
                      <a:pos x="43" y="68"/>
                    </a:cxn>
                    <a:cxn ang="0">
                      <a:pos x="50" y="0"/>
                    </a:cxn>
                    <a:cxn ang="0">
                      <a:pos x="12" y="44"/>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w="9525">
                  <a:noFill/>
                  <a:round/>
                  <a:headEnd/>
                  <a:tailEnd/>
                </a:ln>
              </p:spPr>
              <p:txBody>
                <a:bodyPr/>
                <a:lstStyle/>
                <a:p>
                  <a:endParaRPr lang="en-US"/>
                </a:p>
              </p:txBody>
            </p:sp>
            <p:sp>
              <p:nvSpPr>
                <p:cNvPr id="76817" name="Freeform 17"/>
                <p:cNvSpPr>
                  <a:spLocks/>
                </p:cNvSpPr>
                <p:nvPr userDrawn="1"/>
              </p:nvSpPr>
              <p:spPr bwMode="ltGray">
                <a:xfrm rot="4200091">
                  <a:off x="124" y="1761"/>
                  <a:ext cx="33" cy="160"/>
                </a:xfrm>
                <a:custGeom>
                  <a:avLst/>
                  <a:gdLst/>
                  <a:ahLst/>
                  <a:cxnLst>
                    <a:cxn ang="0">
                      <a:pos x="0" y="19"/>
                    </a:cxn>
                    <a:cxn ang="0">
                      <a:pos x="14" y="55"/>
                    </a:cxn>
                    <a:cxn ang="0">
                      <a:pos x="22" y="101"/>
                    </a:cxn>
                    <a:cxn ang="0">
                      <a:pos x="24" y="159"/>
                    </a:cxn>
                    <a:cxn ang="0">
                      <a:pos x="19" y="232"/>
                    </a:cxn>
                    <a:cxn ang="0">
                      <a:pos x="45" y="217"/>
                    </a:cxn>
                    <a:cxn ang="0">
                      <a:pos x="47" y="178"/>
                    </a:cxn>
                    <a:cxn ang="0">
                      <a:pos x="47" y="140"/>
                    </a:cxn>
                    <a:cxn ang="0">
                      <a:pos x="45" y="103"/>
                    </a:cxn>
                    <a:cxn ang="0">
                      <a:pos x="41" y="71"/>
                    </a:cxn>
                    <a:cxn ang="0">
                      <a:pos x="36" y="52"/>
                    </a:cxn>
                    <a:cxn ang="0">
                      <a:pos x="29" y="34"/>
                    </a:cxn>
                    <a:cxn ang="0">
                      <a:pos x="22" y="17"/>
                    </a:cxn>
                    <a:cxn ang="0">
                      <a:pos x="13" y="0"/>
                    </a:cxn>
                    <a:cxn ang="0">
                      <a:pos x="0" y="1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w="9525">
                  <a:noFill/>
                  <a:round/>
                  <a:headEnd/>
                  <a:tailEnd/>
                </a:ln>
              </p:spPr>
              <p:txBody>
                <a:bodyPr/>
                <a:lstStyle/>
                <a:p>
                  <a:endParaRPr lang="en-US"/>
                </a:p>
              </p:txBody>
            </p:sp>
            <p:sp>
              <p:nvSpPr>
                <p:cNvPr id="76818" name="Freeform 18"/>
                <p:cNvSpPr>
                  <a:spLocks/>
                </p:cNvSpPr>
                <p:nvPr userDrawn="1"/>
              </p:nvSpPr>
              <p:spPr bwMode="ltGray">
                <a:xfrm rot="4200091">
                  <a:off x="199" y="1720"/>
                  <a:ext cx="60" cy="27"/>
                </a:xfrm>
                <a:custGeom>
                  <a:avLst/>
                  <a:gdLst/>
                  <a:ahLst/>
                  <a:cxnLst>
                    <a:cxn ang="0">
                      <a:pos x="87" y="22"/>
                    </a:cxn>
                    <a:cxn ang="0">
                      <a:pos x="77" y="17"/>
                    </a:cxn>
                    <a:cxn ang="0">
                      <a:pos x="68" y="12"/>
                    </a:cxn>
                    <a:cxn ang="0">
                      <a:pos x="58" y="7"/>
                    </a:cxn>
                    <a:cxn ang="0">
                      <a:pos x="47" y="5"/>
                    </a:cxn>
                    <a:cxn ang="0">
                      <a:pos x="37" y="3"/>
                    </a:cxn>
                    <a:cxn ang="0">
                      <a:pos x="26" y="2"/>
                    </a:cxn>
                    <a:cxn ang="0">
                      <a:pos x="13" y="0"/>
                    </a:cxn>
                    <a:cxn ang="0">
                      <a:pos x="0" y="2"/>
                    </a:cxn>
                    <a:cxn ang="0">
                      <a:pos x="6" y="6"/>
                    </a:cxn>
                    <a:cxn ang="0">
                      <a:pos x="14" y="10"/>
                    </a:cxn>
                    <a:cxn ang="0">
                      <a:pos x="22" y="14"/>
                    </a:cxn>
                    <a:cxn ang="0">
                      <a:pos x="33" y="18"/>
                    </a:cxn>
                    <a:cxn ang="0">
                      <a:pos x="42" y="22"/>
                    </a:cxn>
                    <a:cxn ang="0">
                      <a:pos x="52" y="27"/>
                    </a:cxn>
                    <a:cxn ang="0">
                      <a:pos x="64" y="33"/>
                    </a:cxn>
                    <a:cxn ang="0">
                      <a:pos x="74" y="40"/>
                    </a:cxn>
                    <a:cxn ang="0">
                      <a:pos x="87" y="22"/>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w="9525">
                  <a:noFill/>
                  <a:round/>
                  <a:headEnd/>
                  <a:tailEnd/>
                </a:ln>
              </p:spPr>
              <p:txBody>
                <a:bodyPr/>
                <a:lstStyle/>
                <a:p>
                  <a:endParaRPr lang="en-US"/>
                </a:p>
              </p:txBody>
            </p:sp>
          </p:grpSp>
        </p:grpSp>
        <p:grpSp>
          <p:nvGrpSpPr>
            <p:cNvPr id="76819" name="Group 19"/>
            <p:cNvGrpSpPr>
              <a:grpSpLocks/>
            </p:cNvGrpSpPr>
            <p:nvPr/>
          </p:nvGrpSpPr>
          <p:grpSpPr bwMode="auto">
            <a:xfrm rot="-15351438">
              <a:off x="343" y="3854"/>
              <a:ext cx="392" cy="424"/>
              <a:chOff x="1727" y="866"/>
              <a:chExt cx="129" cy="157"/>
            </a:xfrm>
          </p:grpSpPr>
          <p:sp>
            <p:nvSpPr>
              <p:cNvPr id="76820" name="Freeform 20"/>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en-US"/>
              </a:p>
            </p:txBody>
          </p:sp>
          <p:sp>
            <p:nvSpPr>
              <p:cNvPr id="76821" name="Freeform 21"/>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en-US"/>
              </a:p>
            </p:txBody>
          </p:sp>
          <p:sp>
            <p:nvSpPr>
              <p:cNvPr id="76822" name="Freeform 22"/>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en-US"/>
              </a:p>
            </p:txBody>
          </p:sp>
        </p:grpSp>
        <p:grpSp>
          <p:nvGrpSpPr>
            <p:cNvPr id="76823" name="Group 23"/>
            <p:cNvGrpSpPr>
              <a:grpSpLocks/>
            </p:cNvGrpSpPr>
            <p:nvPr/>
          </p:nvGrpSpPr>
          <p:grpSpPr bwMode="auto">
            <a:xfrm rot="5003157">
              <a:off x="249" y="1102"/>
              <a:ext cx="412" cy="500"/>
              <a:chOff x="1727" y="866"/>
              <a:chExt cx="129" cy="157"/>
            </a:xfrm>
          </p:grpSpPr>
          <p:sp>
            <p:nvSpPr>
              <p:cNvPr id="76824" name="Freeform 24"/>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en-US"/>
              </a:p>
            </p:txBody>
          </p:sp>
          <p:sp>
            <p:nvSpPr>
              <p:cNvPr id="76825" name="Freeform 25"/>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en-US"/>
              </a:p>
            </p:txBody>
          </p:sp>
          <p:sp>
            <p:nvSpPr>
              <p:cNvPr id="76826" name="Freeform 26"/>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en-US"/>
              </a:p>
            </p:txBody>
          </p:sp>
        </p:grpSp>
        <p:grpSp>
          <p:nvGrpSpPr>
            <p:cNvPr id="76827" name="Group 27"/>
            <p:cNvGrpSpPr>
              <a:grpSpLocks/>
            </p:cNvGrpSpPr>
            <p:nvPr/>
          </p:nvGrpSpPr>
          <p:grpSpPr bwMode="auto">
            <a:xfrm>
              <a:off x="815" y="0"/>
              <a:ext cx="345" cy="367"/>
              <a:chOff x="1727" y="866"/>
              <a:chExt cx="129" cy="157"/>
            </a:xfrm>
          </p:grpSpPr>
          <p:sp>
            <p:nvSpPr>
              <p:cNvPr id="76828" name="Freeform 28"/>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en-US"/>
              </a:p>
            </p:txBody>
          </p:sp>
          <p:sp>
            <p:nvSpPr>
              <p:cNvPr id="76829" name="Freeform 29"/>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en-US"/>
              </a:p>
            </p:txBody>
          </p:sp>
          <p:sp>
            <p:nvSpPr>
              <p:cNvPr id="76830" name="Freeform 30"/>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en-US"/>
              </a:p>
            </p:txBody>
          </p:sp>
        </p:grpSp>
        <p:sp>
          <p:nvSpPr>
            <p:cNvPr id="76831" name="Freeform 31"/>
            <p:cNvSpPr>
              <a:spLocks/>
            </p:cNvSpPr>
            <p:nvPr/>
          </p:nvSpPr>
          <p:spPr bwMode="ltGray">
            <a:xfrm>
              <a:off x="87" y="94"/>
              <a:ext cx="699" cy="756"/>
            </a:xfrm>
            <a:custGeom>
              <a:avLst/>
              <a:gdLst/>
              <a:ahLst/>
              <a:cxnLst>
                <a:cxn ang="0">
                  <a:pos x="1" y="392"/>
                </a:cxn>
                <a:cxn ang="0">
                  <a:pos x="3" y="252"/>
                </a:cxn>
                <a:cxn ang="0">
                  <a:pos x="21" y="210"/>
                </a:cxn>
                <a:cxn ang="0">
                  <a:pos x="29" y="182"/>
                </a:cxn>
                <a:cxn ang="0">
                  <a:pos x="39" y="154"/>
                </a:cxn>
                <a:cxn ang="0">
                  <a:pos x="51" y="138"/>
                </a:cxn>
                <a:cxn ang="0">
                  <a:pos x="111" y="74"/>
                </a:cxn>
                <a:cxn ang="0">
                  <a:pos x="169" y="30"/>
                </a:cxn>
                <a:cxn ang="0">
                  <a:pos x="225" y="10"/>
                </a:cxn>
                <a:cxn ang="0">
                  <a:pos x="249" y="4"/>
                </a:cxn>
                <a:cxn ang="0">
                  <a:pos x="265" y="0"/>
                </a:cxn>
                <a:cxn ang="0">
                  <a:pos x="357" y="2"/>
                </a:cxn>
                <a:cxn ang="0">
                  <a:pos x="385" y="6"/>
                </a:cxn>
                <a:cxn ang="0">
                  <a:pos x="489" y="40"/>
                </a:cxn>
                <a:cxn ang="0">
                  <a:pos x="619" y="128"/>
                </a:cxn>
                <a:cxn ang="0">
                  <a:pos x="653" y="178"/>
                </a:cxn>
                <a:cxn ang="0">
                  <a:pos x="693" y="322"/>
                </a:cxn>
                <a:cxn ang="0">
                  <a:pos x="687" y="434"/>
                </a:cxn>
                <a:cxn ang="0">
                  <a:pos x="665" y="538"/>
                </a:cxn>
                <a:cxn ang="0">
                  <a:pos x="639" y="564"/>
                </a:cxn>
                <a:cxn ang="0">
                  <a:pos x="631" y="580"/>
                </a:cxn>
                <a:cxn ang="0">
                  <a:pos x="607" y="588"/>
                </a:cxn>
                <a:cxn ang="0">
                  <a:pos x="473" y="664"/>
                </a:cxn>
                <a:cxn ang="0">
                  <a:pos x="449" y="678"/>
                </a:cxn>
                <a:cxn ang="0">
                  <a:pos x="405" y="684"/>
                </a:cxn>
                <a:cxn ang="0">
                  <a:pos x="375" y="690"/>
                </a:cxn>
                <a:cxn ang="0">
                  <a:pos x="267" y="684"/>
                </a:cxn>
                <a:cxn ang="0">
                  <a:pos x="259" y="722"/>
                </a:cxn>
                <a:cxn ang="0">
                  <a:pos x="241" y="756"/>
                </a:cxn>
                <a:cxn ang="0">
                  <a:pos x="185" y="728"/>
                </a:cxn>
                <a:cxn ang="0">
                  <a:pos x="163" y="720"/>
                </a:cxn>
                <a:cxn ang="0">
                  <a:pos x="151" y="716"/>
                </a:cxn>
                <a:cxn ang="0">
                  <a:pos x="195" y="674"/>
                </a:cxn>
                <a:cxn ang="0">
                  <a:pos x="211" y="644"/>
                </a:cxn>
                <a:cxn ang="0">
                  <a:pos x="209" y="626"/>
                </a:cxn>
                <a:cxn ang="0">
                  <a:pos x="195" y="620"/>
                </a:cxn>
                <a:cxn ang="0">
                  <a:pos x="165" y="596"/>
                </a:cxn>
                <a:cxn ang="0">
                  <a:pos x="99" y="534"/>
                </a:cxn>
                <a:cxn ang="0">
                  <a:pos x="61" y="506"/>
                </a:cxn>
                <a:cxn ang="0">
                  <a:pos x="23" y="470"/>
                </a:cxn>
                <a:cxn ang="0">
                  <a:pos x="7" y="434"/>
                </a:cxn>
                <a:cxn ang="0">
                  <a:pos x="5" y="396"/>
                </a:cxn>
                <a:cxn ang="0">
                  <a:pos x="1" y="392"/>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000"/>
              </a:schemeClr>
            </a:solidFill>
            <a:ln w="9525">
              <a:noFill/>
              <a:round/>
              <a:headEnd/>
              <a:tailEnd/>
            </a:ln>
            <a:effectLst/>
          </p:spPr>
          <p:txBody>
            <a:bodyPr/>
            <a:lstStyle/>
            <a:p>
              <a:endParaRPr lang="en-US"/>
            </a:p>
          </p:txBody>
        </p:sp>
        <p:sp>
          <p:nvSpPr>
            <p:cNvPr id="76832" name="Freeform 32"/>
            <p:cNvSpPr>
              <a:spLocks/>
            </p:cNvSpPr>
            <p:nvPr/>
          </p:nvSpPr>
          <p:spPr bwMode="ltGray">
            <a:xfrm rot="828663">
              <a:off x="242" y="3404"/>
              <a:ext cx="132" cy="16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w="9525">
              <a:noFill/>
              <a:round/>
              <a:headEnd/>
              <a:tailEnd/>
            </a:ln>
          </p:spPr>
          <p:txBody>
            <a:bodyPr/>
            <a:lstStyle/>
            <a:p>
              <a:endParaRPr lang="en-US"/>
            </a:p>
          </p:txBody>
        </p:sp>
        <p:sp>
          <p:nvSpPr>
            <p:cNvPr id="76833" name="Freeform 33"/>
            <p:cNvSpPr>
              <a:spLocks/>
            </p:cNvSpPr>
            <p:nvPr/>
          </p:nvSpPr>
          <p:spPr bwMode="ltGray">
            <a:xfrm rot="828663">
              <a:off x="266" y="3592"/>
              <a:ext cx="66" cy="43"/>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w="9525">
              <a:noFill/>
              <a:round/>
              <a:headEnd/>
              <a:tailEnd/>
            </a:ln>
          </p:spPr>
          <p:txBody>
            <a:bodyPr/>
            <a:lstStyle/>
            <a:p>
              <a:endParaRPr lang="en-US"/>
            </a:p>
          </p:txBody>
        </p:sp>
        <p:sp>
          <p:nvSpPr>
            <p:cNvPr id="76834" name="Freeform 34"/>
            <p:cNvSpPr>
              <a:spLocks/>
            </p:cNvSpPr>
            <p:nvPr/>
          </p:nvSpPr>
          <p:spPr bwMode="ltGray">
            <a:xfrm>
              <a:off x="11" y="4110"/>
              <a:ext cx="118" cy="209"/>
            </a:xfrm>
            <a:custGeom>
              <a:avLst/>
              <a:gdLst/>
              <a:ahLst/>
              <a:cxnLst>
                <a:cxn ang="0">
                  <a:pos x="0" y="0"/>
                </a:cxn>
                <a:cxn ang="0">
                  <a:pos x="6" y="8"/>
                </a:cxn>
                <a:cxn ang="0">
                  <a:pos x="15" y="19"/>
                </a:cxn>
                <a:cxn ang="0">
                  <a:pos x="26" y="33"/>
                </a:cxn>
                <a:cxn ang="0">
                  <a:pos x="38" y="51"/>
                </a:cxn>
                <a:cxn ang="0">
                  <a:pos x="54" y="72"/>
                </a:cxn>
                <a:cxn ang="0">
                  <a:pos x="67" y="94"/>
                </a:cxn>
                <a:cxn ang="0">
                  <a:pos x="79" y="119"/>
                </a:cxn>
                <a:cxn ang="0">
                  <a:pos x="87" y="146"/>
                </a:cxn>
                <a:cxn ang="0">
                  <a:pos x="94" y="175"/>
                </a:cxn>
                <a:cxn ang="0">
                  <a:pos x="91" y="209"/>
                </a:cxn>
                <a:cxn ang="0">
                  <a:pos x="118" y="209"/>
                </a:cxn>
                <a:cxn ang="0">
                  <a:pos x="117" y="177"/>
                </a:cxn>
                <a:cxn ang="0">
                  <a:pos x="104" y="119"/>
                </a:cxn>
                <a:cxn ang="0">
                  <a:pos x="82" y="69"/>
                </a:cxn>
                <a:cxn ang="0">
                  <a:pos x="47" y="27"/>
                </a:cxn>
                <a:cxn ang="0">
                  <a:pos x="0" y="0"/>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w="9525">
              <a:noFill/>
              <a:round/>
              <a:headEnd/>
              <a:tailEnd/>
            </a:ln>
          </p:spPr>
          <p:txBody>
            <a:bodyPr/>
            <a:lstStyle/>
            <a:p>
              <a:endParaRPr lang="en-US"/>
            </a:p>
          </p:txBody>
        </p:sp>
        <p:sp>
          <p:nvSpPr>
            <p:cNvPr id="76835" name="Freeform 35"/>
            <p:cNvSpPr>
              <a:spLocks/>
            </p:cNvSpPr>
            <p:nvPr/>
          </p:nvSpPr>
          <p:spPr bwMode="ltGray">
            <a:xfrm>
              <a:off x="0" y="3968"/>
              <a:ext cx="130" cy="128"/>
            </a:xfrm>
            <a:custGeom>
              <a:avLst/>
              <a:gdLst/>
              <a:ahLst/>
              <a:cxnLst>
                <a:cxn ang="0">
                  <a:pos x="103" y="0"/>
                </a:cxn>
                <a:cxn ang="0">
                  <a:pos x="130" y="128"/>
                </a:cxn>
                <a:cxn ang="0">
                  <a:pos x="125" y="126"/>
                </a:cxn>
                <a:cxn ang="0">
                  <a:pos x="111" y="121"/>
                </a:cxn>
                <a:cxn ang="0">
                  <a:pos x="92" y="111"/>
                </a:cxn>
                <a:cxn ang="0">
                  <a:pos x="68" y="103"/>
                </a:cxn>
                <a:cxn ang="0">
                  <a:pos x="41" y="94"/>
                </a:cxn>
                <a:cxn ang="0">
                  <a:pos x="19" y="90"/>
                </a:cxn>
                <a:cxn ang="0">
                  <a:pos x="0" y="93"/>
                </a:cxn>
                <a:cxn ang="0">
                  <a:pos x="0" y="72"/>
                </a:cxn>
                <a:cxn ang="0">
                  <a:pos x="12" y="70"/>
                </a:cxn>
                <a:cxn ang="0">
                  <a:pos x="24" y="66"/>
                </a:cxn>
                <a:cxn ang="0">
                  <a:pos x="38" y="66"/>
                </a:cxn>
                <a:cxn ang="0">
                  <a:pos x="51" y="67"/>
                </a:cxn>
                <a:cxn ang="0">
                  <a:pos x="65" y="70"/>
                </a:cxn>
                <a:cxn ang="0">
                  <a:pos x="78" y="78"/>
                </a:cxn>
                <a:cxn ang="0">
                  <a:pos x="81" y="74"/>
                </a:cxn>
                <a:cxn ang="0">
                  <a:pos x="81" y="58"/>
                </a:cxn>
                <a:cxn ang="0">
                  <a:pos x="82" y="37"/>
                </a:cxn>
                <a:cxn ang="0">
                  <a:pos x="82" y="29"/>
                </a:cxn>
                <a:cxn ang="0">
                  <a:pos x="80" y="29"/>
                </a:cxn>
                <a:cxn ang="0">
                  <a:pos x="77" y="27"/>
                </a:cxn>
                <a:cxn ang="0">
                  <a:pos x="76" y="22"/>
                </a:cxn>
                <a:cxn ang="0">
                  <a:pos x="75" y="19"/>
                </a:cxn>
                <a:cxn ang="0">
                  <a:pos x="76" y="15"/>
                </a:cxn>
                <a:cxn ang="0">
                  <a:pos x="79" y="10"/>
                </a:cxn>
                <a:cxn ang="0">
                  <a:pos x="89" y="6"/>
                </a:cxn>
                <a:cxn ang="0">
                  <a:pos x="103" y="0"/>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w="9525">
              <a:noFill/>
              <a:round/>
              <a:headEnd/>
              <a:tailEnd/>
            </a:ln>
          </p:spPr>
          <p:txBody>
            <a:bodyPr/>
            <a:lstStyle/>
            <a:p>
              <a:endParaRPr lang="en-US"/>
            </a:p>
          </p:txBody>
        </p:sp>
        <p:sp>
          <p:nvSpPr>
            <p:cNvPr id="76836" name="Freeform 36"/>
            <p:cNvSpPr>
              <a:spLocks/>
            </p:cNvSpPr>
            <p:nvPr/>
          </p:nvSpPr>
          <p:spPr bwMode="ltGray">
            <a:xfrm>
              <a:off x="0" y="3949"/>
              <a:ext cx="47" cy="86"/>
            </a:xfrm>
            <a:custGeom>
              <a:avLst/>
              <a:gdLst/>
              <a:ahLst/>
              <a:cxnLst>
                <a:cxn ang="0">
                  <a:pos x="37" y="0"/>
                </a:cxn>
                <a:cxn ang="0">
                  <a:pos x="15" y="37"/>
                </a:cxn>
                <a:cxn ang="0">
                  <a:pos x="0" y="59"/>
                </a:cxn>
                <a:cxn ang="0">
                  <a:pos x="0" y="86"/>
                </a:cxn>
                <a:cxn ang="0">
                  <a:pos x="8" y="82"/>
                </a:cxn>
                <a:cxn ang="0">
                  <a:pos x="20" y="73"/>
                </a:cxn>
                <a:cxn ang="0">
                  <a:pos x="33" y="63"/>
                </a:cxn>
                <a:cxn ang="0">
                  <a:pos x="42" y="51"/>
                </a:cxn>
                <a:cxn ang="0">
                  <a:pos x="47" y="36"/>
                </a:cxn>
                <a:cxn ang="0">
                  <a:pos x="46" y="19"/>
                </a:cxn>
                <a:cxn ang="0">
                  <a:pos x="37" y="0"/>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w="9525">
              <a:noFill/>
              <a:round/>
              <a:headEnd/>
              <a:tailEnd/>
            </a:ln>
          </p:spPr>
          <p:txBody>
            <a:bodyPr/>
            <a:lstStyle/>
            <a:p>
              <a:endParaRPr lang="en-US"/>
            </a:p>
          </p:txBody>
        </p:sp>
        <p:sp>
          <p:nvSpPr>
            <p:cNvPr id="76837" name="Freeform 37"/>
            <p:cNvSpPr>
              <a:spLocks/>
            </p:cNvSpPr>
            <p:nvPr/>
          </p:nvSpPr>
          <p:spPr bwMode="ltGray">
            <a:xfrm>
              <a:off x="0" y="3239"/>
              <a:ext cx="497" cy="740"/>
            </a:xfrm>
            <a:custGeom>
              <a:avLst/>
              <a:gdLst/>
              <a:ahLst/>
              <a:cxnLst>
                <a:cxn ang="0">
                  <a:pos x="0" y="13"/>
                </a:cxn>
                <a:cxn ang="0">
                  <a:pos x="41" y="4"/>
                </a:cxn>
                <a:cxn ang="0">
                  <a:pos x="101" y="0"/>
                </a:cxn>
                <a:cxn ang="0">
                  <a:pos x="170" y="4"/>
                </a:cxn>
                <a:cxn ang="0">
                  <a:pos x="248" y="21"/>
                </a:cxn>
                <a:cxn ang="0">
                  <a:pos x="323" y="50"/>
                </a:cxn>
                <a:cxn ang="0">
                  <a:pos x="382" y="90"/>
                </a:cxn>
                <a:cxn ang="0">
                  <a:pos x="428" y="141"/>
                </a:cxn>
                <a:cxn ang="0">
                  <a:pos x="463" y="199"/>
                </a:cxn>
                <a:cxn ang="0">
                  <a:pos x="485" y="262"/>
                </a:cxn>
                <a:cxn ang="0">
                  <a:pos x="496" y="327"/>
                </a:cxn>
                <a:cxn ang="0">
                  <a:pos x="497" y="396"/>
                </a:cxn>
                <a:cxn ang="0">
                  <a:pos x="487" y="462"/>
                </a:cxn>
                <a:cxn ang="0">
                  <a:pos x="470" y="527"/>
                </a:cxn>
                <a:cxn ang="0">
                  <a:pos x="443" y="586"/>
                </a:cxn>
                <a:cxn ang="0">
                  <a:pos x="406" y="639"/>
                </a:cxn>
                <a:cxn ang="0">
                  <a:pos x="364" y="683"/>
                </a:cxn>
                <a:cxn ang="0">
                  <a:pos x="315" y="715"/>
                </a:cxn>
                <a:cxn ang="0">
                  <a:pos x="259" y="736"/>
                </a:cxn>
                <a:cxn ang="0">
                  <a:pos x="198" y="740"/>
                </a:cxn>
                <a:cxn ang="0">
                  <a:pos x="131" y="727"/>
                </a:cxn>
                <a:cxn ang="0">
                  <a:pos x="167" y="728"/>
                </a:cxn>
                <a:cxn ang="0">
                  <a:pos x="204" y="718"/>
                </a:cxn>
                <a:cxn ang="0">
                  <a:pos x="238" y="700"/>
                </a:cxn>
                <a:cxn ang="0">
                  <a:pos x="272" y="670"/>
                </a:cxn>
                <a:cxn ang="0">
                  <a:pos x="304" y="635"/>
                </a:cxn>
                <a:cxn ang="0">
                  <a:pos x="333" y="594"/>
                </a:cxn>
                <a:cxn ang="0">
                  <a:pos x="358" y="549"/>
                </a:cxn>
                <a:cxn ang="0">
                  <a:pos x="381" y="500"/>
                </a:cxn>
                <a:cxn ang="0">
                  <a:pos x="396" y="449"/>
                </a:cxn>
                <a:cxn ang="0">
                  <a:pos x="408" y="397"/>
                </a:cxn>
                <a:cxn ang="0">
                  <a:pos x="414" y="346"/>
                </a:cxn>
                <a:cxn ang="0">
                  <a:pos x="412" y="296"/>
                </a:cxn>
                <a:cxn ang="0">
                  <a:pos x="402" y="251"/>
                </a:cxn>
                <a:cxn ang="0">
                  <a:pos x="384" y="208"/>
                </a:cxn>
                <a:cxn ang="0">
                  <a:pos x="357" y="172"/>
                </a:cxn>
                <a:cxn ang="0">
                  <a:pos x="320" y="142"/>
                </a:cxn>
                <a:cxn ang="0">
                  <a:pos x="260" y="107"/>
                </a:cxn>
                <a:cxn ang="0">
                  <a:pos x="203" y="82"/>
                </a:cxn>
                <a:cxn ang="0">
                  <a:pos x="154" y="65"/>
                </a:cxn>
                <a:cxn ang="0">
                  <a:pos x="108" y="56"/>
                </a:cxn>
                <a:cxn ang="0">
                  <a:pos x="68" y="55"/>
                </a:cxn>
                <a:cxn ang="0">
                  <a:pos x="32" y="61"/>
                </a:cxn>
                <a:cxn ang="0">
                  <a:pos x="0" y="70"/>
                </a:cxn>
                <a:cxn ang="0">
                  <a:pos x="0" y="13"/>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w="9525">
              <a:noFill/>
              <a:round/>
              <a:headEnd/>
              <a:tailEnd/>
            </a:ln>
          </p:spPr>
          <p:txBody>
            <a:bodyPr/>
            <a:lstStyle/>
            <a:p>
              <a:endParaRPr lang="en-US"/>
            </a:p>
          </p:txBody>
        </p:sp>
        <p:sp>
          <p:nvSpPr>
            <p:cNvPr id="76838" name="Freeform 38"/>
            <p:cNvSpPr>
              <a:spLocks/>
            </p:cNvSpPr>
            <p:nvPr/>
          </p:nvSpPr>
          <p:spPr bwMode="ltGray">
            <a:xfrm rot="1584153">
              <a:off x="20" y="410"/>
              <a:ext cx="344" cy="245"/>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endParaRPr lang="en-US"/>
            </a:p>
          </p:txBody>
        </p:sp>
        <p:sp>
          <p:nvSpPr>
            <p:cNvPr id="76839" name="Freeform 39"/>
            <p:cNvSpPr>
              <a:spLocks/>
            </p:cNvSpPr>
            <p:nvPr/>
          </p:nvSpPr>
          <p:spPr bwMode="ltGray">
            <a:xfrm rot="1584153">
              <a:off x="242" y="756"/>
              <a:ext cx="167" cy="115"/>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endParaRPr lang="en-US"/>
            </a:p>
          </p:txBody>
        </p:sp>
        <p:sp>
          <p:nvSpPr>
            <p:cNvPr id="76840" name="Freeform 40"/>
            <p:cNvSpPr>
              <a:spLocks/>
            </p:cNvSpPr>
            <p:nvPr/>
          </p:nvSpPr>
          <p:spPr bwMode="ltGray">
            <a:xfrm rot="1584153">
              <a:off x="574" y="286"/>
              <a:ext cx="147" cy="160"/>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w="9525">
              <a:noFill/>
              <a:round/>
              <a:headEnd/>
              <a:tailEnd/>
            </a:ln>
          </p:spPr>
          <p:txBody>
            <a:bodyPr/>
            <a:lstStyle/>
            <a:p>
              <a:endParaRPr lang="en-US"/>
            </a:p>
          </p:txBody>
        </p:sp>
        <p:sp>
          <p:nvSpPr>
            <p:cNvPr id="76841" name="Freeform 41"/>
            <p:cNvSpPr>
              <a:spLocks/>
            </p:cNvSpPr>
            <p:nvPr/>
          </p:nvSpPr>
          <p:spPr bwMode="ltGray">
            <a:xfrm rot="1584153">
              <a:off x="236" y="721"/>
              <a:ext cx="62" cy="97"/>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endParaRPr lang="en-US"/>
            </a:p>
          </p:txBody>
        </p:sp>
        <p:sp>
          <p:nvSpPr>
            <p:cNvPr id="76842" name="Freeform 42"/>
            <p:cNvSpPr>
              <a:spLocks/>
            </p:cNvSpPr>
            <p:nvPr/>
          </p:nvSpPr>
          <p:spPr bwMode="ltGray">
            <a:xfrm rot="1584153">
              <a:off x="585" y="466"/>
              <a:ext cx="72" cy="41"/>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w="9525">
              <a:noFill/>
              <a:round/>
              <a:headEnd/>
              <a:tailEnd/>
            </a:ln>
          </p:spPr>
          <p:txBody>
            <a:bodyPr/>
            <a:lstStyle/>
            <a:p>
              <a:endParaRPr lang="en-US"/>
            </a:p>
          </p:txBody>
        </p:sp>
        <p:sp>
          <p:nvSpPr>
            <p:cNvPr id="76843" name="Freeform 43"/>
            <p:cNvSpPr>
              <a:spLocks/>
            </p:cNvSpPr>
            <p:nvPr/>
          </p:nvSpPr>
          <p:spPr bwMode="ltGray">
            <a:xfrm>
              <a:off x="0" y="886"/>
              <a:ext cx="360" cy="650"/>
            </a:xfrm>
            <a:custGeom>
              <a:avLst/>
              <a:gdLst/>
              <a:ahLst/>
              <a:cxnLst>
                <a:cxn ang="0">
                  <a:pos x="264" y="0"/>
                </a:cxn>
                <a:cxn ang="0">
                  <a:pos x="269" y="9"/>
                </a:cxn>
                <a:cxn ang="0">
                  <a:pos x="277" y="22"/>
                </a:cxn>
                <a:cxn ang="0">
                  <a:pos x="286" y="39"/>
                </a:cxn>
                <a:cxn ang="0">
                  <a:pos x="297" y="58"/>
                </a:cxn>
                <a:cxn ang="0">
                  <a:pos x="309" y="83"/>
                </a:cxn>
                <a:cxn ang="0">
                  <a:pos x="319" y="108"/>
                </a:cxn>
                <a:cxn ang="0">
                  <a:pos x="329" y="136"/>
                </a:cxn>
                <a:cxn ang="0">
                  <a:pos x="333" y="163"/>
                </a:cxn>
                <a:cxn ang="0">
                  <a:pos x="336" y="193"/>
                </a:cxn>
                <a:cxn ang="0">
                  <a:pos x="332" y="223"/>
                </a:cxn>
                <a:cxn ang="0">
                  <a:pos x="323" y="255"/>
                </a:cxn>
                <a:cxn ang="0">
                  <a:pos x="310" y="285"/>
                </a:cxn>
                <a:cxn ang="0">
                  <a:pos x="287" y="315"/>
                </a:cxn>
                <a:cxn ang="0">
                  <a:pos x="257" y="343"/>
                </a:cxn>
                <a:cxn ang="0">
                  <a:pos x="218" y="370"/>
                </a:cxn>
                <a:cxn ang="0">
                  <a:pos x="167" y="396"/>
                </a:cxn>
                <a:cxn ang="0">
                  <a:pos x="111" y="425"/>
                </a:cxn>
                <a:cxn ang="0">
                  <a:pos x="69" y="457"/>
                </a:cxn>
                <a:cxn ang="0">
                  <a:pos x="35" y="490"/>
                </a:cxn>
                <a:cxn ang="0">
                  <a:pos x="12" y="526"/>
                </a:cxn>
                <a:cxn ang="0">
                  <a:pos x="0" y="553"/>
                </a:cxn>
                <a:cxn ang="0">
                  <a:pos x="0" y="650"/>
                </a:cxn>
                <a:cxn ang="0">
                  <a:pos x="6" y="628"/>
                </a:cxn>
                <a:cxn ang="0">
                  <a:pos x="19" y="594"/>
                </a:cxn>
                <a:cxn ang="0">
                  <a:pos x="43" y="551"/>
                </a:cxn>
                <a:cxn ang="0">
                  <a:pos x="76" y="503"/>
                </a:cxn>
                <a:cxn ang="0">
                  <a:pos x="125" y="454"/>
                </a:cxn>
                <a:cxn ang="0">
                  <a:pos x="190" y="408"/>
                </a:cxn>
                <a:cxn ang="0">
                  <a:pos x="275" y="365"/>
                </a:cxn>
                <a:cxn ang="0">
                  <a:pos x="308" y="342"/>
                </a:cxn>
                <a:cxn ang="0">
                  <a:pos x="335" y="305"/>
                </a:cxn>
                <a:cxn ang="0">
                  <a:pos x="352" y="255"/>
                </a:cxn>
                <a:cxn ang="0">
                  <a:pos x="360" y="201"/>
                </a:cxn>
                <a:cxn ang="0">
                  <a:pos x="356" y="144"/>
                </a:cxn>
                <a:cxn ang="0">
                  <a:pos x="341" y="88"/>
                </a:cxn>
                <a:cxn ang="0">
                  <a:pos x="311" y="39"/>
                </a:cxn>
                <a:cxn ang="0">
                  <a:pos x="264" y="0"/>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w="9525">
              <a:noFill/>
              <a:round/>
              <a:headEnd/>
              <a:tailEnd/>
            </a:ln>
          </p:spPr>
          <p:txBody>
            <a:bodyPr/>
            <a:lstStyle/>
            <a:p>
              <a:endParaRPr lang="en-US"/>
            </a:p>
          </p:txBody>
        </p:sp>
        <p:sp>
          <p:nvSpPr>
            <p:cNvPr id="76844" name="Freeform 44"/>
            <p:cNvSpPr>
              <a:spLocks/>
            </p:cNvSpPr>
            <p:nvPr/>
          </p:nvSpPr>
          <p:spPr bwMode="ltGray">
            <a:xfrm rot="1584153">
              <a:off x="56" y="84"/>
              <a:ext cx="804" cy="686"/>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w="9525">
              <a:noFill/>
              <a:round/>
              <a:headEnd/>
              <a:tailEnd/>
            </a:ln>
          </p:spPr>
          <p:txBody>
            <a:bodyPr/>
            <a:lstStyle/>
            <a:p>
              <a:endParaRPr lang="en-US"/>
            </a:p>
          </p:txBody>
        </p:sp>
      </p:grpSp>
      <p:sp>
        <p:nvSpPr>
          <p:cNvPr id="76845"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6846" name="Rectangle 46"/>
          <p:cNvSpPr>
            <a:spLocks noGrp="1" noChangeArrowheads="1"/>
          </p:cNvSpPr>
          <p:nvPr>
            <p:ph type="body" idx="1"/>
          </p:nvPr>
        </p:nvSpPr>
        <p:spPr bwMode="auto">
          <a:xfrm>
            <a:off x="457200" y="1600200"/>
            <a:ext cx="8229600" cy="4456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6847"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1" hangingPunct="1">
              <a:defRPr sz="1400">
                <a:solidFill>
                  <a:schemeClr val="tx1"/>
                </a:solidFill>
                <a:effectLst/>
                <a:latin typeface="+mn-lt"/>
              </a:defRPr>
            </a:lvl1pPr>
          </a:lstStyle>
          <a:p>
            <a:endParaRPr lang="en-US"/>
          </a:p>
        </p:txBody>
      </p:sp>
      <p:sp>
        <p:nvSpPr>
          <p:cNvPr id="76848"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solidFill>
                  <a:schemeClr val="tx1"/>
                </a:solidFill>
                <a:effectLst/>
                <a:latin typeface="+mn-lt"/>
              </a:defRPr>
            </a:lvl1pPr>
          </a:lstStyle>
          <a:p>
            <a:endParaRPr lang="en-US"/>
          </a:p>
        </p:txBody>
      </p:sp>
      <p:sp>
        <p:nvSpPr>
          <p:cNvPr id="76849"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effectLst/>
                <a:latin typeface="+mn-lt"/>
              </a:defRPr>
            </a:lvl1pPr>
          </a:lstStyle>
          <a:p>
            <a:fld id="{5D91B760-7370-4960-9D2F-4F4A17BC84E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2pPr>
      <a:lvl3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3pPr>
      <a:lvl4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4pPr>
      <a:lvl5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audio" Target="file:///D:\GIAI%20TRI\NHAC%20DAN\NHAC%20BEAT\NHAC%20THIEU%20NHI%20(BEAT)\LOP%204\Chuc%20mung%20(Beat).mp3"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xml"/><Relationship Id="rId1" Type="http://schemas.openxmlformats.org/officeDocument/2006/relationships/audio" Target="file:///D:\GIAI%20TRI\NHAC%20DAN\NHAC%20BEAT\NHAC%20THIEU%20NHI%20(BEAT)\LOP%204\Chuc%20mung%20(Beat).mp3"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audio" Target="file:///D:\GIAI%20TRI\MUSIC\NHAC%20THIEU%20NHI\Lop%204\Chuc%20mung(loi).mp3" TargetMode="External"/><Relationship Id="rId5" Type="http://schemas.openxmlformats.org/officeDocument/2006/relationships/image" Target="../media/image1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WordArt 2"/>
          <p:cNvSpPr>
            <a:spLocks noChangeArrowheads="1" noChangeShapeType="1" noTextEdit="1"/>
          </p:cNvSpPr>
          <p:nvPr/>
        </p:nvSpPr>
        <p:spPr bwMode="auto">
          <a:xfrm>
            <a:off x="2514600" y="1219200"/>
            <a:ext cx="4572000" cy="4114800"/>
          </a:xfrm>
          <a:prstGeom prst="rect">
            <a:avLst/>
          </a:prstGeom>
        </p:spPr>
        <p:txBody>
          <a:bodyPr wrap="none" fromWordArt="1">
            <a:prstTxWarp prst="textSlantUp">
              <a:avLst>
                <a:gd name="adj" fmla="val 32056"/>
              </a:avLst>
            </a:prstTxWarp>
          </a:bodyPr>
          <a:lstStyle/>
          <a:p>
            <a:r>
              <a:rPr lang="en-US" sz="3600" b="1" kern="10">
                <a:ln w="9525">
                  <a:solidFill>
                    <a:srgbClr val="0000FF"/>
                  </a:solidFill>
                  <a:round/>
                  <a:headEnd/>
                  <a:tailEnd/>
                </a:ln>
                <a:solidFill>
                  <a:srgbClr val="00FF00"/>
                </a:solidFill>
                <a:effectLst>
                  <a:outerShdw dist="53882" dir="2700000" algn="ctr" rotWithShape="0">
                    <a:srgbClr val="9999FF">
                      <a:alpha val="80000"/>
                    </a:srgbClr>
                  </a:outerShdw>
                </a:effectLst>
                <a:latin typeface=".VnTime"/>
              </a:rPr>
              <a:t>¢m nh¹c líp 4 </a:t>
            </a:r>
          </a:p>
        </p:txBody>
      </p:sp>
      <p:sp>
        <p:nvSpPr>
          <p:cNvPr id="18" name="Rectangle 6"/>
          <p:cNvSpPr>
            <a:spLocks noChangeArrowheads="1"/>
          </p:cNvSpPr>
          <p:nvPr/>
        </p:nvSpPr>
        <p:spPr bwMode="auto">
          <a:xfrm>
            <a:off x="-6553200" y="5791200"/>
            <a:ext cx="15697200" cy="541338"/>
          </a:xfrm>
          <a:prstGeom prst="rect">
            <a:avLst/>
          </a:prstGeom>
          <a:noFill/>
          <a:ln w="9525">
            <a:noFill/>
            <a:miter lim="800000"/>
            <a:headEnd/>
            <a:tailEnd/>
          </a:ln>
        </p:spPr>
        <p:txBody>
          <a:bodyPr wrap="none" anchor="ctr"/>
          <a:lstStyle/>
          <a:p>
            <a:pPr algn="l"/>
            <a:r>
              <a:rPr lang="en-US" sz="2400" b="1">
                <a:solidFill>
                  <a:srgbClr val="0000CC"/>
                </a:solidFill>
                <a:effectLst/>
                <a:cs typeface="Times New Roman" pitchFamily="18" charset="0"/>
              </a:rPr>
              <a:t>NGƯỜI THỰC HIỆN: NGUYỄN THANH TÙNG </a:t>
            </a:r>
          </a:p>
        </p:txBody>
      </p:sp>
      <p:sp>
        <p:nvSpPr>
          <p:cNvPr id="2079" name="Text Box 31"/>
          <p:cNvSpPr txBox="1">
            <a:spLocks noChangeArrowheads="1"/>
          </p:cNvSpPr>
          <p:nvPr/>
        </p:nvSpPr>
        <p:spPr bwMode="auto">
          <a:xfrm>
            <a:off x="-685800" y="228600"/>
            <a:ext cx="10591800" cy="701675"/>
          </a:xfrm>
          <a:prstGeom prst="rect">
            <a:avLst/>
          </a:prstGeom>
          <a:noFill/>
          <a:ln w="9525">
            <a:noFill/>
            <a:miter lim="800000"/>
            <a:headEnd/>
            <a:tailEnd/>
          </a:ln>
        </p:spPr>
        <p:txBody>
          <a:bodyPr>
            <a:spAutoFit/>
          </a:bodyPr>
          <a:lstStyle/>
          <a:p>
            <a:pPr>
              <a:spcBef>
                <a:spcPct val="50000"/>
              </a:spcBef>
            </a:pPr>
            <a:r>
              <a:rPr lang="en-US" sz="4000" b="1">
                <a:solidFill>
                  <a:srgbClr val="FF0000"/>
                </a:solidFill>
                <a:effectLst/>
              </a:rPr>
              <a:t>TRƯỜNG TIỂU HỌC PHÚC SƠN</a:t>
            </a:r>
          </a:p>
        </p:txBody>
      </p:sp>
      <p:pic>
        <p:nvPicPr>
          <p:cNvPr id="156677" name="Picture 5" descr="BAR"/>
          <p:cNvPicPr preferRelativeResize="0">
            <a:picLocks noChangeAspect="1" noChangeArrowheads="1"/>
          </p:cNvPicPr>
          <p:nvPr/>
        </p:nvPicPr>
        <p:blipFill>
          <a:blip r:embed="rId2" cstate="print"/>
          <a:srcRect/>
          <a:stretch>
            <a:fillRect/>
          </a:stretch>
        </p:blipFill>
        <p:spPr bwMode="auto">
          <a:xfrm>
            <a:off x="0" y="0"/>
            <a:ext cx="9144000" cy="100013"/>
          </a:xfrm>
          <a:prstGeom prst="rect">
            <a:avLst/>
          </a:prstGeom>
          <a:noFill/>
        </p:spPr>
      </p:pic>
      <p:pic>
        <p:nvPicPr>
          <p:cNvPr id="156678" name="Picture 6" descr="BAR"/>
          <p:cNvPicPr preferRelativeResize="0">
            <a:picLocks noChangeAspect="1" noChangeArrowheads="1"/>
          </p:cNvPicPr>
          <p:nvPr/>
        </p:nvPicPr>
        <p:blipFill>
          <a:blip r:embed="rId2" cstate="print"/>
          <a:srcRect/>
          <a:stretch>
            <a:fillRect/>
          </a:stretch>
        </p:blipFill>
        <p:spPr bwMode="auto">
          <a:xfrm rot="16200000">
            <a:off x="5677694" y="3391694"/>
            <a:ext cx="6858000" cy="74612"/>
          </a:xfrm>
          <a:prstGeom prst="rect">
            <a:avLst/>
          </a:prstGeom>
          <a:noFill/>
        </p:spPr>
      </p:pic>
      <p:pic>
        <p:nvPicPr>
          <p:cNvPr id="156679" name="Picture 7" descr="BAR"/>
          <p:cNvPicPr preferRelativeResize="0">
            <a:picLocks noChangeAspect="1" noChangeArrowheads="1"/>
          </p:cNvPicPr>
          <p:nvPr/>
        </p:nvPicPr>
        <p:blipFill>
          <a:blip r:embed="rId2" cstate="print"/>
          <a:srcRect/>
          <a:stretch>
            <a:fillRect/>
          </a:stretch>
        </p:blipFill>
        <p:spPr bwMode="auto">
          <a:xfrm rot="16200000">
            <a:off x="-3391693" y="3391693"/>
            <a:ext cx="6858000" cy="74613"/>
          </a:xfrm>
          <a:prstGeom prst="rect">
            <a:avLst/>
          </a:prstGeom>
          <a:noFill/>
        </p:spPr>
      </p:pic>
      <p:pic>
        <p:nvPicPr>
          <p:cNvPr id="156680" name="Picture 8" descr="BAR"/>
          <p:cNvPicPr preferRelativeResize="0">
            <a:picLocks noChangeAspect="1" noChangeArrowheads="1"/>
          </p:cNvPicPr>
          <p:nvPr/>
        </p:nvPicPr>
        <p:blipFill>
          <a:blip r:embed="rId2" cstate="print"/>
          <a:srcRect/>
          <a:stretch>
            <a:fillRect/>
          </a:stretch>
        </p:blipFill>
        <p:spPr bwMode="auto">
          <a:xfrm>
            <a:off x="0" y="6757988"/>
            <a:ext cx="9144000" cy="100012"/>
          </a:xfrm>
          <a:prstGeom prst="rect">
            <a:avLst/>
          </a:prstGeom>
          <a:noFill/>
        </p:spPr>
      </p:pic>
      <p:sp>
        <p:nvSpPr>
          <p:cNvPr id="156681" name="AutoShape 9"/>
          <p:cNvSpPr>
            <a:spLocks noChangeArrowheads="1"/>
          </p:cNvSpPr>
          <p:nvPr/>
        </p:nvSpPr>
        <p:spPr bwMode="auto">
          <a:xfrm>
            <a:off x="2246313" y="161925"/>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a:effectLst/>
        </p:spPr>
        <p:txBody>
          <a:bodyPr wrap="none" anchor="ctr"/>
          <a:lstStyle/>
          <a:p>
            <a:endParaRPr lang="en-US" sz="1200">
              <a:solidFill>
                <a:schemeClr val="tx1"/>
              </a:solidFill>
              <a:effectLst>
                <a:outerShdw blurRad="38100" dist="38100" dir="2700000" algn="tl">
                  <a:srgbClr val="000000"/>
                </a:outerShdw>
              </a:effectLst>
              <a:latin typeface="Arial" charset="0"/>
            </a:endParaRPr>
          </a:p>
        </p:txBody>
      </p:sp>
      <p:sp>
        <p:nvSpPr>
          <p:cNvPr id="156682" name="AutoShape 10"/>
          <p:cNvSpPr>
            <a:spLocks noChangeArrowheads="1"/>
          </p:cNvSpPr>
          <p:nvPr/>
        </p:nvSpPr>
        <p:spPr bwMode="auto">
          <a:xfrm>
            <a:off x="4648200" y="5334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endParaRPr lang="en-US" sz="1200">
              <a:solidFill>
                <a:schemeClr val="tx1"/>
              </a:solidFill>
              <a:effectLst>
                <a:outerShdw blurRad="38100" dist="38100" dir="2700000" algn="tl">
                  <a:srgbClr val="000000"/>
                </a:outerShdw>
              </a:effectLst>
              <a:latin typeface="Arial" charset="0"/>
            </a:endParaRPr>
          </a:p>
        </p:txBody>
      </p:sp>
      <p:sp>
        <p:nvSpPr>
          <p:cNvPr id="156683" name="AutoShape 11"/>
          <p:cNvSpPr>
            <a:spLocks noChangeArrowheads="1"/>
          </p:cNvSpPr>
          <p:nvPr/>
        </p:nvSpPr>
        <p:spPr bwMode="auto">
          <a:xfrm>
            <a:off x="5943600" y="6096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endParaRPr lang="en-US" sz="1200">
              <a:solidFill>
                <a:schemeClr val="tx1"/>
              </a:solidFill>
              <a:effectLst>
                <a:outerShdw blurRad="38100" dist="38100" dir="2700000" algn="tl">
                  <a:srgbClr val="000000"/>
                </a:outerShdw>
              </a:effectLst>
              <a:latin typeface="Arial" charset="0"/>
            </a:endParaRPr>
          </a:p>
        </p:txBody>
      </p:sp>
      <p:sp>
        <p:nvSpPr>
          <p:cNvPr id="156684" name="AutoShape 12"/>
          <p:cNvSpPr>
            <a:spLocks noChangeArrowheads="1"/>
          </p:cNvSpPr>
          <p:nvPr/>
        </p:nvSpPr>
        <p:spPr bwMode="auto">
          <a:xfrm>
            <a:off x="304800" y="25908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endParaRPr lang="en-US" sz="1200">
              <a:solidFill>
                <a:schemeClr val="tx1"/>
              </a:solidFill>
              <a:effectLst>
                <a:outerShdw blurRad="38100" dist="38100" dir="2700000" algn="tl">
                  <a:srgbClr val="000000"/>
                </a:outerShdw>
              </a:effectLst>
              <a:latin typeface="Arial" charset="0"/>
            </a:endParaRPr>
          </a:p>
        </p:txBody>
      </p:sp>
      <p:sp>
        <p:nvSpPr>
          <p:cNvPr id="156685" name="AutoShape 13"/>
          <p:cNvSpPr>
            <a:spLocks noChangeArrowheads="1"/>
          </p:cNvSpPr>
          <p:nvPr/>
        </p:nvSpPr>
        <p:spPr bwMode="auto">
          <a:xfrm>
            <a:off x="7696200" y="6096000"/>
            <a:ext cx="533400" cy="5334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endParaRPr lang="en-US" sz="1200">
              <a:solidFill>
                <a:schemeClr val="tx1"/>
              </a:solidFill>
              <a:effectLst>
                <a:outerShdw blurRad="38100" dist="38100" dir="2700000" algn="tl">
                  <a:srgbClr val="000000"/>
                </a:outerShdw>
              </a:effectLst>
              <a:latin typeface="Arial" charset="0"/>
            </a:endParaRPr>
          </a:p>
        </p:txBody>
      </p:sp>
      <p:sp>
        <p:nvSpPr>
          <p:cNvPr id="156686" name="AutoShape 14"/>
          <p:cNvSpPr>
            <a:spLocks noChangeArrowheads="1"/>
          </p:cNvSpPr>
          <p:nvPr/>
        </p:nvSpPr>
        <p:spPr bwMode="auto">
          <a:xfrm>
            <a:off x="5562600" y="5930900"/>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a:effectLst/>
        </p:spPr>
        <p:txBody>
          <a:bodyPr wrap="none" anchor="ctr"/>
          <a:lstStyle/>
          <a:p>
            <a:endParaRPr lang="en-US" sz="1200">
              <a:solidFill>
                <a:schemeClr val="tx1"/>
              </a:solidFill>
              <a:effectLst>
                <a:outerShdw blurRad="38100" dist="38100" dir="2700000" algn="tl">
                  <a:srgbClr val="000000"/>
                </a:outerShdw>
              </a:effectLst>
              <a:latin typeface="Arial" charset="0"/>
            </a:endParaRPr>
          </a:p>
        </p:txBody>
      </p:sp>
      <p:sp>
        <p:nvSpPr>
          <p:cNvPr id="156687" name="AutoShape 15"/>
          <p:cNvSpPr>
            <a:spLocks noChangeArrowheads="1"/>
          </p:cNvSpPr>
          <p:nvPr/>
        </p:nvSpPr>
        <p:spPr bwMode="auto">
          <a:xfrm>
            <a:off x="3429000" y="6172200"/>
            <a:ext cx="366713" cy="400050"/>
          </a:xfrm>
          <a:prstGeom prst="irregularSeal2">
            <a:avLst/>
          </a:prstGeom>
          <a:gradFill rotWithShape="1">
            <a:gsLst>
              <a:gs pos="0">
                <a:srgbClr val="FCA2B1">
                  <a:alpha val="88000"/>
                </a:srgbClr>
              </a:gs>
              <a:gs pos="100000">
                <a:srgbClr val="FF0000">
                  <a:alpha val="58000"/>
                </a:srgbClr>
              </a:gs>
            </a:gsLst>
            <a:path path="shape">
              <a:fillToRect l="50000" t="50000" r="50000" b="50000"/>
            </a:path>
          </a:gradFill>
          <a:ln w="9525">
            <a:noFill/>
            <a:miter lim="800000"/>
            <a:headEnd/>
            <a:tailEnd/>
          </a:ln>
          <a:effectLst/>
        </p:spPr>
        <p:txBody>
          <a:bodyPr wrap="none" anchor="ctr"/>
          <a:lstStyle/>
          <a:p>
            <a:endParaRPr lang="en-US" sz="1200">
              <a:solidFill>
                <a:schemeClr val="tx1"/>
              </a:solidFill>
              <a:effectLst>
                <a:outerShdw blurRad="38100" dist="38100" dir="2700000" algn="tl">
                  <a:srgbClr val="000000"/>
                </a:outerShdw>
              </a:effectLst>
              <a:latin typeface="Arial" charset="0"/>
            </a:endParaRPr>
          </a:p>
        </p:txBody>
      </p:sp>
      <p:sp>
        <p:nvSpPr>
          <p:cNvPr id="156688" name="AutoShape 16"/>
          <p:cNvSpPr>
            <a:spLocks noChangeArrowheads="1"/>
          </p:cNvSpPr>
          <p:nvPr/>
        </p:nvSpPr>
        <p:spPr bwMode="auto">
          <a:xfrm>
            <a:off x="2286000" y="5334000"/>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endParaRPr lang="en-US" sz="1200">
              <a:solidFill>
                <a:schemeClr val="tx1"/>
              </a:solidFill>
              <a:effectLst>
                <a:outerShdw blurRad="38100" dist="38100" dir="2700000" algn="tl">
                  <a:srgbClr val="000000"/>
                </a:outerShdw>
              </a:effectLst>
              <a:latin typeface="Arial" charset="0"/>
            </a:endParaRPr>
          </a:p>
        </p:txBody>
      </p:sp>
      <p:sp>
        <p:nvSpPr>
          <p:cNvPr id="156689" name="AutoShape 17"/>
          <p:cNvSpPr>
            <a:spLocks noChangeArrowheads="1"/>
          </p:cNvSpPr>
          <p:nvPr/>
        </p:nvSpPr>
        <p:spPr bwMode="auto">
          <a:xfrm>
            <a:off x="1447800" y="60960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a:effectLst/>
        </p:spPr>
        <p:txBody>
          <a:bodyPr wrap="none" anchor="ctr"/>
          <a:lstStyle/>
          <a:p>
            <a:endParaRPr lang="en-US" sz="1200">
              <a:solidFill>
                <a:schemeClr val="tx1"/>
              </a:solidFill>
              <a:effectLst>
                <a:outerShdw blurRad="38100" dist="38100" dir="2700000" algn="tl">
                  <a:srgbClr val="000000"/>
                </a:outerShdw>
              </a:effectLst>
              <a:latin typeface="Arial" charset="0"/>
            </a:endParaRPr>
          </a:p>
        </p:txBody>
      </p:sp>
      <p:sp>
        <p:nvSpPr>
          <p:cNvPr id="156690" name="AutoShape 18"/>
          <p:cNvSpPr>
            <a:spLocks noChangeArrowheads="1"/>
          </p:cNvSpPr>
          <p:nvPr/>
        </p:nvSpPr>
        <p:spPr bwMode="auto">
          <a:xfrm>
            <a:off x="5638800" y="381000"/>
            <a:ext cx="366713" cy="400050"/>
          </a:xfrm>
          <a:prstGeom prst="irregularSeal2">
            <a:avLst/>
          </a:prstGeom>
          <a:gradFill rotWithShape="1">
            <a:gsLst>
              <a:gs pos="0">
                <a:srgbClr val="FCA2B1">
                  <a:alpha val="88000"/>
                </a:srgbClr>
              </a:gs>
              <a:gs pos="100000">
                <a:srgbClr val="FF0000">
                  <a:alpha val="58000"/>
                </a:srgbClr>
              </a:gs>
            </a:gsLst>
            <a:path path="shape">
              <a:fillToRect l="50000" t="50000" r="50000" b="50000"/>
            </a:path>
          </a:gradFill>
          <a:ln w="9525">
            <a:noFill/>
            <a:miter lim="800000"/>
            <a:headEnd/>
            <a:tailEnd/>
          </a:ln>
          <a:effectLst/>
        </p:spPr>
        <p:txBody>
          <a:bodyPr wrap="none" anchor="ctr"/>
          <a:lstStyle/>
          <a:p>
            <a:endParaRPr lang="en-US" sz="1200">
              <a:solidFill>
                <a:schemeClr val="tx1"/>
              </a:solidFill>
              <a:effectLst>
                <a:outerShdw blurRad="38100" dist="38100" dir="2700000" algn="tl">
                  <a:srgbClr val="000000"/>
                </a:outerShdw>
              </a:effectLst>
              <a:latin typeface="Arial" charset="0"/>
            </a:endParaRPr>
          </a:p>
        </p:txBody>
      </p:sp>
      <p:sp>
        <p:nvSpPr>
          <p:cNvPr id="156691" name="AutoShape 19"/>
          <p:cNvSpPr>
            <a:spLocks noChangeArrowheads="1"/>
          </p:cNvSpPr>
          <p:nvPr/>
        </p:nvSpPr>
        <p:spPr bwMode="auto">
          <a:xfrm>
            <a:off x="8001000" y="533400"/>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endParaRPr lang="en-US" sz="1200">
              <a:solidFill>
                <a:schemeClr val="tx1"/>
              </a:solidFill>
              <a:effectLst>
                <a:outerShdw blurRad="38100" dist="38100" dir="2700000" algn="tl">
                  <a:srgbClr val="000000"/>
                </a:outerShdw>
              </a:effectLst>
              <a:latin typeface="Arial" charset="0"/>
            </a:endParaRPr>
          </a:p>
        </p:txBody>
      </p:sp>
      <p:sp>
        <p:nvSpPr>
          <p:cNvPr id="156692" name="AutoShape 20"/>
          <p:cNvSpPr>
            <a:spLocks noChangeArrowheads="1"/>
          </p:cNvSpPr>
          <p:nvPr/>
        </p:nvSpPr>
        <p:spPr bwMode="auto">
          <a:xfrm>
            <a:off x="169863" y="56642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endParaRPr lang="en-US" sz="1200">
              <a:solidFill>
                <a:schemeClr val="tx1"/>
              </a:solidFill>
              <a:effectLst>
                <a:outerShdw blurRad="38100" dist="38100" dir="2700000" algn="tl">
                  <a:srgbClr val="000000"/>
                </a:outerShdw>
              </a:effectLst>
              <a:latin typeface="Arial" charset="0"/>
            </a:endParaRPr>
          </a:p>
        </p:txBody>
      </p:sp>
      <p:sp>
        <p:nvSpPr>
          <p:cNvPr id="156693" name="AutoShape 21"/>
          <p:cNvSpPr>
            <a:spLocks noChangeArrowheads="1"/>
          </p:cNvSpPr>
          <p:nvPr/>
        </p:nvSpPr>
        <p:spPr bwMode="auto">
          <a:xfrm>
            <a:off x="8305800" y="41910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a:effectLst/>
        </p:spPr>
        <p:txBody>
          <a:bodyPr wrap="none" anchor="ctr"/>
          <a:lstStyle/>
          <a:p>
            <a:endParaRPr lang="en-US" sz="1200">
              <a:solidFill>
                <a:schemeClr val="tx1"/>
              </a:solidFill>
              <a:effectLst>
                <a:outerShdw blurRad="38100" dist="38100" dir="2700000" algn="tl">
                  <a:srgbClr val="000000"/>
                </a:outerShdw>
              </a:effectLst>
              <a:latin typeface="Arial" charset="0"/>
            </a:endParaRPr>
          </a:p>
        </p:txBody>
      </p:sp>
      <p:sp>
        <p:nvSpPr>
          <p:cNvPr id="156694" name="AutoShape 22"/>
          <p:cNvSpPr>
            <a:spLocks noChangeArrowheads="1"/>
          </p:cNvSpPr>
          <p:nvPr/>
        </p:nvSpPr>
        <p:spPr bwMode="auto">
          <a:xfrm>
            <a:off x="685800" y="10668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a:effectLst/>
        </p:spPr>
        <p:txBody>
          <a:bodyPr wrap="none" anchor="ctr"/>
          <a:lstStyle/>
          <a:p>
            <a:endParaRPr lang="en-US" sz="1200">
              <a:solidFill>
                <a:schemeClr val="tx1"/>
              </a:solidFill>
              <a:effectLst>
                <a:outerShdw blurRad="38100" dist="38100" dir="2700000" algn="tl">
                  <a:srgbClr val="000000"/>
                </a:outerShdw>
              </a:effectLst>
              <a:latin typeface="Arial" charset="0"/>
            </a:endParaRPr>
          </a:p>
        </p:txBody>
      </p:sp>
      <p:sp>
        <p:nvSpPr>
          <p:cNvPr id="156695" name="AutoShape 23"/>
          <p:cNvSpPr>
            <a:spLocks noChangeArrowheads="1"/>
          </p:cNvSpPr>
          <p:nvPr/>
        </p:nvSpPr>
        <p:spPr bwMode="auto">
          <a:xfrm>
            <a:off x="8458200" y="21336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endParaRPr lang="en-US" sz="1200">
              <a:solidFill>
                <a:schemeClr val="tx1"/>
              </a:solidFill>
              <a:effectLst>
                <a:outerShdw blurRad="38100" dist="38100" dir="2700000" algn="tl">
                  <a:srgbClr val="000000"/>
                </a:outerShdw>
              </a:effectLst>
              <a:latin typeface="Arial" charset="0"/>
            </a:endParaRPr>
          </a:p>
        </p:txBody>
      </p:sp>
      <p:sp>
        <p:nvSpPr>
          <p:cNvPr id="156696" name="AutoShape 24"/>
          <p:cNvSpPr>
            <a:spLocks noChangeArrowheads="1"/>
          </p:cNvSpPr>
          <p:nvPr/>
        </p:nvSpPr>
        <p:spPr bwMode="auto">
          <a:xfrm>
            <a:off x="685800" y="3810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endParaRPr lang="en-US" sz="1200">
              <a:solidFill>
                <a:schemeClr val="tx1"/>
              </a:solidFill>
              <a:effectLst>
                <a:outerShdw blurRad="38100" dist="38100" dir="2700000" algn="tl">
                  <a:srgbClr val="000000"/>
                </a:outerShdw>
              </a:effectLst>
              <a:latin typeface="Arial" charset="0"/>
            </a:endParaRPr>
          </a:p>
        </p:txBody>
      </p:sp>
      <p:pic>
        <p:nvPicPr>
          <p:cNvPr id="156697" name="Picture 25" descr="music"/>
          <p:cNvPicPr>
            <a:picLocks noChangeAspect="1" noChangeArrowheads="1" noCrop="1"/>
          </p:cNvPicPr>
          <p:nvPr/>
        </p:nvPicPr>
        <p:blipFill>
          <a:blip r:embed="rId3" cstate="print"/>
          <a:srcRect/>
          <a:stretch>
            <a:fillRect/>
          </a:stretch>
        </p:blipFill>
        <p:spPr bwMode="auto">
          <a:xfrm>
            <a:off x="762000" y="3581400"/>
            <a:ext cx="990600" cy="1138238"/>
          </a:xfrm>
          <a:prstGeom prst="rect">
            <a:avLst/>
          </a:prstGeom>
          <a:noFill/>
        </p:spPr>
      </p:pic>
      <p:pic>
        <p:nvPicPr>
          <p:cNvPr id="156698" name="Picture 26" descr="music"/>
          <p:cNvPicPr>
            <a:picLocks noChangeAspect="1" noChangeArrowheads="1" noCrop="1"/>
          </p:cNvPicPr>
          <p:nvPr/>
        </p:nvPicPr>
        <p:blipFill>
          <a:blip r:embed="rId3" cstate="print"/>
          <a:srcRect/>
          <a:stretch>
            <a:fillRect/>
          </a:stretch>
        </p:blipFill>
        <p:spPr bwMode="auto">
          <a:xfrm>
            <a:off x="7315200" y="3581400"/>
            <a:ext cx="990600" cy="1138238"/>
          </a:xfrm>
          <a:prstGeom prst="rect">
            <a:avLst/>
          </a:prstGeom>
          <a:noFill/>
        </p:spPr>
      </p:pic>
      <p:pic>
        <p:nvPicPr>
          <p:cNvPr id="156699" name="Picture 27" descr="Bellcoll"/>
          <p:cNvPicPr>
            <a:picLocks noChangeAspect="1" noChangeArrowheads="1" noCrop="1"/>
          </p:cNvPicPr>
          <p:nvPr/>
        </p:nvPicPr>
        <p:blipFill>
          <a:blip r:embed="rId4" cstate="print"/>
          <a:srcRect/>
          <a:stretch>
            <a:fillRect/>
          </a:stretch>
        </p:blipFill>
        <p:spPr bwMode="auto">
          <a:xfrm>
            <a:off x="152400" y="152400"/>
            <a:ext cx="1066800" cy="1066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200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70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8" dur="7000" fill="hold"/>
                                        <p:tgtEl>
                                          <p:spTgt spid="18">
                                            <p:txEl>
                                              <p:pRg st="0" end="0"/>
                                            </p:txEl>
                                          </p:spTgt>
                                        </p:tgtEl>
                                        <p:attrNameLst>
                                          <p:attrName>ppt_y</p:attrName>
                                        </p:attrNameLst>
                                      </p:cBhvr>
                                      <p:tavLst>
                                        <p:tav tm="0">
                                          <p:val>
                                            <p:strVal val="#ppt_y"/>
                                          </p:val>
                                        </p:tav>
                                        <p:tav tm="100000">
                                          <p:val>
                                            <p:strVal val="#ppt_y"/>
                                          </p:val>
                                        </p:tav>
                                      </p:tavLst>
                                    </p:anim>
                                  </p:childTnLst>
                                </p:cTn>
                              </p:par>
                              <p:par>
                                <p:cTn id="9" presetID="38" presetClass="entr" presetSubtype="0" accel="50000" fill="hold" nodeType="withEffect">
                                  <p:stCondLst>
                                    <p:cond delay="0"/>
                                  </p:stCondLst>
                                  <p:iterate type="lt">
                                    <p:tmPct val="50000"/>
                                  </p:iterate>
                                  <p:childTnLst>
                                    <p:set>
                                      <p:cBhvr>
                                        <p:cTn id="10" dur="1" fill="hold">
                                          <p:stCondLst>
                                            <p:cond delay="0"/>
                                          </p:stCondLst>
                                        </p:cTn>
                                        <p:tgtEl>
                                          <p:spTgt spid="2079">
                                            <p:txEl>
                                              <p:pRg st="0" end="0"/>
                                            </p:txEl>
                                          </p:spTgt>
                                        </p:tgtEl>
                                        <p:attrNameLst>
                                          <p:attrName>style.visibility</p:attrName>
                                        </p:attrNameLst>
                                      </p:cBhvr>
                                      <p:to>
                                        <p:strVal val="visible"/>
                                      </p:to>
                                    </p:set>
                                    <p:set>
                                      <p:cBhvr>
                                        <p:cTn id="11" dur="455" fill="hold">
                                          <p:stCondLst>
                                            <p:cond delay="0"/>
                                          </p:stCondLst>
                                        </p:cTn>
                                        <p:tgtEl>
                                          <p:spTgt spid="2079">
                                            <p:txEl>
                                              <p:pRg st="0" end="0"/>
                                            </p:txEl>
                                          </p:spTgt>
                                        </p:tgtEl>
                                        <p:attrNameLst>
                                          <p:attrName>style.rotation</p:attrName>
                                        </p:attrNameLst>
                                      </p:cBhvr>
                                      <p:to>
                                        <p:strVal val="-45.0"/>
                                      </p:to>
                                    </p:set>
                                    <p:anim calcmode="lin" valueType="num">
                                      <p:cBhvr>
                                        <p:cTn id="12" dur="455" fill="hold">
                                          <p:stCondLst>
                                            <p:cond delay="455"/>
                                          </p:stCondLst>
                                        </p:cTn>
                                        <p:tgtEl>
                                          <p:spTgt spid="2079">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2079">
                                            <p:txEl>
                                              <p:pRg st="0" end="0"/>
                                            </p:txEl>
                                          </p:spTgt>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2079">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2079">
                                            <p:txEl>
                                              <p:pRg st="0" end="0"/>
                                            </p:txEl>
                                          </p:spTgt>
                                        </p:tgtEl>
                                        <p:attrNameLst>
                                          <p:attrName>ppt_y</p:attrName>
                                        </p:attrNameLst>
                                      </p:cBhvr>
                                      <p:tavLst>
                                        <p:tav tm="0">
                                          <p:val>
                                            <p:strVal val="#ppt_y-(0.354*#ppt_w-0.172*#ppt_h)"/>
                                          </p:val>
                                        </p:tav>
                                        <p:tav tm="100000">
                                          <p:val>
                                            <p:strVal val="#ppt_y"/>
                                          </p:val>
                                        </p:tav>
                                      </p:tavLst>
                                    </p:anim>
                                  </p:childTnLst>
                                </p:cTn>
                              </p:par>
                              <p:par>
                                <p:cTn id="16" presetID="23" presetClass="entr" presetSubtype="528" repeatCount="indefinite" fill="hold" grpId="0" nodeType="withEffect">
                                  <p:stCondLst>
                                    <p:cond delay="500"/>
                                  </p:stCondLst>
                                  <p:childTnLst>
                                    <p:set>
                                      <p:cBhvr>
                                        <p:cTn id="17" dur="1" fill="hold">
                                          <p:stCondLst>
                                            <p:cond delay="0"/>
                                          </p:stCondLst>
                                        </p:cTn>
                                        <p:tgtEl>
                                          <p:spTgt spid="156681"/>
                                        </p:tgtEl>
                                        <p:attrNameLst>
                                          <p:attrName>style.visibility</p:attrName>
                                        </p:attrNameLst>
                                      </p:cBhvr>
                                      <p:to>
                                        <p:strVal val="visible"/>
                                      </p:to>
                                    </p:set>
                                    <p:anim calcmode="lin" valueType="num">
                                      <p:cBhvr>
                                        <p:cTn id="18" dur="1000" fill="hold"/>
                                        <p:tgtEl>
                                          <p:spTgt spid="156681"/>
                                        </p:tgtEl>
                                        <p:attrNameLst>
                                          <p:attrName>ppt_w</p:attrName>
                                        </p:attrNameLst>
                                      </p:cBhvr>
                                      <p:tavLst>
                                        <p:tav tm="0">
                                          <p:val>
                                            <p:fltVal val="0"/>
                                          </p:val>
                                        </p:tav>
                                        <p:tav tm="100000">
                                          <p:val>
                                            <p:strVal val="#ppt_w"/>
                                          </p:val>
                                        </p:tav>
                                      </p:tavLst>
                                    </p:anim>
                                    <p:anim calcmode="lin" valueType="num">
                                      <p:cBhvr>
                                        <p:cTn id="19" dur="1000" fill="hold"/>
                                        <p:tgtEl>
                                          <p:spTgt spid="156681"/>
                                        </p:tgtEl>
                                        <p:attrNameLst>
                                          <p:attrName>ppt_h</p:attrName>
                                        </p:attrNameLst>
                                      </p:cBhvr>
                                      <p:tavLst>
                                        <p:tav tm="0">
                                          <p:val>
                                            <p:fltVal val="0"/>
                                          </p:val>
                                        </p:tav>
                                        <p:tav tm="100000">
                                          <p:val>
                                            <p:strVal val="#ppt_h"/>
                                          </p:val>
                                        </p:tav>
                                      </p:tavLst>
                                    </p:anim>
                                    <p:anim calcmode="lin" valueType="num">
                                      <p:cBhvr>
                                        <p:cTn id="20" dur="1000" fill="hold"/>
                                        <p:tgtEl>
                                          <p:spTgt spid="156681"/>
                                        </p:tgtEl>
                                        <p:attrNameLst>
                                          <p:attrName>ppt_x</p:attrName>
                                        </p:attrNameLst>
                                      </p:cBhvr>
                                      <p:tavLst>
                                        <p:tav tm="0">
                                          <p:val>
                                            <p:fltVal val="0.5"/>
                                          </p:val>
                                        </p:tav>
                                        <p:tav tm="100000">
                                          <p:val>
                                            <p:strVal val="#ppt_x"/>
                                          </p:val>
                                        </p:tav>
                                      </p:tavLst>
                                    </p:anim>
                                    <p:anim calcmode="lin" valueType="num">
                                      <p:cBhvr>
                                        <p:cTn id="21" dur="1000" fill="hold"/>
                                        <p:tgtEl>
                                          <p:spTgt spid="156681"/>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0"/>
                                  </p:stCondLst>
                                  <p:childTnLst>
                                    <p:set>
                                      <p:cBhvr>
                                        <p:cTn id="23" dur="1" fill="hold">
                                          <p:stCondLst>
                                            <p:cond delay="0"/>
                                          </p:stCondLst>
                                        </p:cTn>
                                        <p:tgtEl>
                                          <p:spTgt spid="156682"/>
                                        </p:tgtEl>
                                        <p:attrNameLst>
                                          <p:attrName>style.visibility</p:attrName>
                                        </p:attrNameLst>
                                      </p:cBhvr>
                                      <p:to>
                                        <p:strVal val="visible"/>
                                      </p:to>
                                    </p:set>
                                    <p:anim calcmode="lin" valueType="num">
                                      <p:cBhvr>
                                        <p:cTn id="24" dur="1000" fill="hold"/>
                                        <p:tgtEl>
                                          <p:spTgt spid="156682"/>
                                        </p:tgtEl>
                                        <p:attrNameLst>
                                          <p:attrName>ppt_w</p:attrName>
                                        </p:attrNameLst>
                                      </p:cBhvr>
                                      <p:tavLst>
                                        <p:tav tm="0">
                                          <p:val>
                                            <p:fltVal val="0"/>
                                          </p:val>
                                        </p:tav>
                                        <p:tav tm="100000">
                                          <p:val>
                                            <p:strVal val="#ppt_w"/>
                                          </p:val>
                                        </p:tav>
                                      </p:tavLst>
                                    </p:anim>
                                    <p:anim calcmode="lin" valueType="num">
                                      <p:cBhvr>
                                        <p:cTn id="25" dur="1000" fill="hold"/>
                                        <p:tgtEl>
                                          <p:spTgt spid="156682"/>
                                        </p:tgtEl>
                                        <p:attrNameLst>
                                          <p:attrName>ppt_h</p:attrName>
                                        </p:attrNameLst>
                                      </p:cBhvr>
                                      <p:tavLst>
                                        <p:tav tm="0">
                                          <p:val>
                                            <p:fltVal val="0"/>
                                          </p:val>
                                        </p:tav>
                                        <p:tav tm="100000">
                                          <p:val>
                                            <p:strVal val="#ppt_h"/>
                                          </p:val>
                                        </p:tav>
                                      </p:tavLst>
                                    </p:anim>
                                    <p:anim calcmode="lin" valueType="num">
                                      <p:cBhvr>
                                        <p:cTn id="26" dur="1000" fill="hold"/>
                                        <p:tgtEl>
                                          <p:spTgt spid="156682"/>
                                        </p:tgtEl>
                                        <p:attrNameLst>
                                          <p:attrName>ppt_x</p:attrName>
                                        </p:attrNameLst>
                                      </p:cBhvr>
                                      <p:tavLst>
                                        <p:tav tm="0">
                                          <p:val>
                                            <p:fltVal val="0.5"/>
                                          </p:val>
                                        </p:tav>
                                        <p:tav tm="100000">
                                          <p:val>
                                            <p:strVal val="#ppt_x"/>
                                          </p:val>
                                        </p:tav>
                                      </p:tavLst>
                                    </p:anim>
                                    <p:anim calcmode="lin" valueType="num">
                                      <p:cBhvr>
                                        <p:cTn id="27" dur="1000" fill="hold"/>
                                        <p:tgtEl>
                                          <p:spTgt spid="156682"/>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grpId="0" nodeType="withEffect">
                                  <p:stCondLst>
                                    <p:cond delay="0"/>
                                  </p:stCondLst>
                                  <p:childTnLst>
                                    <p:set>
                                      <p:cBhvr>
                                        <p:cTn id="29" dur="1" fill="hold">
                                          <p:stCondLst>
                                            <p:cond delay="0"/>
                                          </p:stCondLst>
                                        </p:cTn>
                                        <p:tgtEl>
                                          <p:spTgt spid="156683"/>
                                        </p:tgtEl>
                                        <p:attrNameLst>
                                          <p:attrName>style.visibility</p:attrName>
                                        </p:attrNameLst>
                                      </p:cBhvr>
                                      <p:to>
                                        <p:strVal val="visible"/>
                                      </p:to>
                                    </p:set>
                                    <p:anim calcmode="lin" valueType="num">
                                      <p:cBhvr>
                                        <p:cTn id="30" dur="1000" fill="hold"/>
                                        <p:tgtEl>
                                          <p:spTgt spid="156683"/>
                                        </p:tgtEl>
                                        <p:attrNameLst>
                                          <p:attrName>ppt_w</p:attrName>
                                        </p:attrNameLst>
                                      </p:cBhvr>
                                      <p:tavLst>
                                        <p:tav tm="0">
                                          <p:val>
                                            <p:fltVal val="0"/>
                                          </p:val>
                                        </p:tav>
                                        <p:tav tm="100000">
                                          <p:val>
                                            <p:strVal val="#ppt_w"/>
                                          </p:val>
                                        </p:tav>
                                      </p:tavLst>
                                    </p:anim>
                                    <p:anim calcmode="lin" valueType="num">
                                      <p:cBhvr>
                                        <p:cTn id="31" dur="1000" fill="hold"/>
                                        <p:tgtEl>
                                          <p:spTgt spid="156683"/>
                                        </p:tgtEl>
                                        <p:attrNameLst>
                                          <p:attrName>ppt_h</p:attrName>
                                        </p:attrNameLst>
                                      </p:cBhvr>
                                      <p:tavLst>
                                        <p:tav tm="0">
                                          <p:val>
                                            <p:fltVal val="0"/>
                                          </p:val>
                                        </p:tav>
                                        <p:tav tm="100000">
                                          <p:val>
                                            <p:strVal val="#ppt_h"/>
                                          </p:val>
                                        </p:tav>
                                      </p:tavLst>
                                    </p:anim>
                                    <p:anim calcmode="lin" valueType="num">
                                      <p:cBhvr>
                                        <p:cTn id="32" dur="1000" fill="hold"/>
                                        <p:tgtEl>
                                          <p:spTgt spid="156683"/>
                                        </p:tgtEl>
                                        <p:attrNameLst>
                                          <p:attrName>ppt_x</p:attrName>
                                        </p:attrNameLst>
                                      </p:cBhvr>
                                      <p:tavLst>
                                        <p:tav tm="0">
                                          <p:val>
                                            <p:fltVal val="0.5"/>
                                          </p:val>
                                        </p:tav>
                                        <p:tav tm="100000">
                                          <p:val>
                                            <p:strVal val="#ppt_x"/>
                                          </p:val>
                                        </p:tav>
                                      </p:tavLst>
                                    </p:anim>
                                    <p:anim calcmode="lin" valueType="num">
                                      <p:cBhvr>
                                        <p:cTn id="33" dur="1000" fill="hold"/>
                                        <p:tgtEl>
                                          <p:spTgt spid="156683"/>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grpId="0" nodeType="withEffect">
                                  <p:stCondLst>
                                    <p:cond delay="0"/>
                                  </p:stCondLst>
                                  <p:childTnLst>
                                    <p:set>
                                      <p:cBhvr>
                                        <p:cTn id="35" dur="1" fill="hold">
                                          <p:stCondLst>
                                            <p:cond delay="0"/>
                                          </p:stCondLst>
                                        </p:cTn>
                                        <p:tgtEl>
                                          <p:spTgt spid="156684"/>
                                        </p:tgtEl>
                                        <p:attrNameLst>
                                          <p:attrName>style.visibility</p:attrName>
                                        </p:attrNameLst>
                                      </p:cBhvr>
                                      <p:to>
                                        <p:strVal val="visible"/>
                                      </p:to>
                                    </p:set>
                                    <p:anim calcmode="lin" valueType="num">
                                      <p:cBhvr>
                                        <p:cTn id="36" dur="1000" fill="hold"/>
                                        <p:tgtEl>
                                          <p:spTgt spid="156684"/>
                                        </p:tgtEl>
                                        <p:attrNameLst>
                                          <p:attrName>ppt_w</p:attrName>
                                        </p:attrNameLst>
                                      </p:cBhvr>
                                      <p:tavLst>
                                        <p:tav tm="0">
                                          <p:val>
                                            <p:fltVal val="0"/>
                                          </p:val>
                                        </p:tav>
                                        <p:tav tm="100000">
                                          <p:val>
                                            <p:strVal val="#ppt_w"/>
                                          </p:val>
                                        </p:tav>
                                      </p:tavLst>
                                    </p:anim>
                                    <p:anim calcmode="lin" valueType="num">
                                      <p:cBhvr>
                                        <p:cTn id="37" dur="1000" fill="hold"/>
                                        <p:tgtEl>
                                          <p:spTgt spid="156684"/>
                                        </p:tgtEl>
                                        <p:attrNameLst>
                                          <p:attrName>ppt_h</p:attrName>
                                        </p:attrNameLst>
                                      </p:cBhvr>
                                      <p:tavLst>
                                        <p:tav tm="0">
                                          <p:val>
                                            <p:fltVal val="0"/>
                                          </p:val>
                                        </p:tav>
                                        <p:tav tm="100000">
                                          <p:val>
                                            <p:strVal val="#ppt_h"/>
                                          </p:val>
                                        </p:tav>
                                      </p:tavLst>
                                    </p:anim>
                                    <p:anim calcmode="lin" valueType="num">
                                      <p:cBhvr>
                                        <p:cTn id="38" dur="1000" fill="hold"/>
                                        <p:tgtEl>
                                          <p:spTgt spid="156684"/>
                                        </p:tgtEl>
                                        <p:attrNameLst>
                                          <p:attrName>ppt_x</p:attrName>
                                        </p:attrNameLst>
                                      </p:cBhvr>
                                      <p:tavLst>
                                        <p:tav tm="0">
                                          <p:val>
                                            <p:fltVal val="0.5"/>
                                          </p:val>
                                        </p:tav>
                                        <p:tav tm="100000">
                                          <p:val>
                                            <p:strVal val="#ppt_x"/>
                                          </p:val>
                                        </p:tav>
                                      </p:tavLst>
                                    </p:anim>
                                    <p:anim calcmode="lin" valueType="num">
                                      <p:cBhvr>
                                        <p:cTn id="39" dur="1000" fill="hold"/>
                                        <p:tgtEl>
                                          <p:spTgt spid="156684"/>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156685"/>
                                        </p:tgtEl>
                                        <p:attrNameLst>
                                          <p:attrName>style.visibility</p:attrName>
                                        </p:attrNameLst>
                                      </p:cBhvr>
                                      <p:to>
                                        <p:strVal val="visible"/>
                                      </p:to>
                                    </p:set>
                                    <p:anim calcmode="lin" valueType="num">
                                      <p:cBhvr>
                                        <p:cTn id="42" dur="1000" fill="hold"/>
                                        <p:tgtEl>
                                          <p:spTgt spid="156685"/>
                                        </p:tgtEl>
                                        <p:attrNameLst>
                                          <p:attrName>ppt_w</p:attrName>
                                        </p:attrNameLst>
                                      </p:cBhvr>
                                      <p:tavLst>
                                        <p:tav tm="0">
                                          <p:val>
                                            <p:fltVal val="0"/>
                                          </p:val>
                                        </p:tav>
                                        <p:tav tm="100000">
                                          <p:val>
                                            <p:strVal val="#ppt_w"/>
                                          </p:val>
                                        </p:tav>
                                      </p:tavLst>
                                    </p:anim>
                                    <p:anim calcmode="lin" valueType="num">
                                      <p:cBhvr>
                                        <p:cTn id="43" dur="1000" fill="hold"/>
                                        <p:tgtEl>
                                          <p:spTgt spid="156685"/>
                                        </p:tgtEl>
                                        <p:attrNameLst>
                                          <p:attrName>ppt_h</p:attrName>
                                        </p:attrNameLst>
                                      </p:cBhvr>
                                      <p:tavLst>
                                        <p:tav tm="0">
                                          <p:val>
                                            <p:fltVal val="0"/>
                                          </p:val>
                                        </p:tav>
                                        <p:tav tm="100000">
                                          <p:val>
                                            <p:strVal val="#ppt_h"/>
                                          </p:val>
                                        </p:tav>
                                      </p:tavLst>
                                    </p:anim>
                                    <p:anim calcmode="lin" valueType="num">
                                      <p:cBhvr>
                                        <p:cTn id="44" dur="1000" fill="hold"/>
                                        <p:tgtEl>
                                          <p:spTgt spid="156685"/>
                                        </p:tgtEl>
                                        <p:attrNameLst>
                                          <p:attrName>ppt_x</p:attrName>
                                        </p:attrNameLst>
                                      </p:cBhvr>
                                      <p:tavLst>
                                        <p:tav tm="0">
                                          <p:val>
                                            <p:fltVal val="0.5"/>
                                          </p:val>
                                        </p:tav>
                                        <p:tav tm="100000">
                                          <p:val>
                                            <p:strVal val="#ppt_x"/>
                                          </p:val>
                                        </p:tav>
                                      </p:tavLst>
                                    </p:anim>
                                    <p:anim calcmode="lin" valueType="num">
                                      <p:cBhvr>
                                        <p:cTn id="45" dur="1000" fill="hold"/>
                                        <p:tgtEl>
                                          <p:spTgt spid="156685"/>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0"/>
                                  </p:stCondLst>
                                  <p:childTnLst>
                                    <p:set>
                                      <p:cBhvr>
                                        <p:cTn id="47" dur="1" fill="hold">
                                          <p:stCondLst>
                                            <p:cond delay="0"/>
                                          </p:stCondLst>
                                        </p:cTn>
                                        <p:tgtEl>
                                          <p:spTgt spid="156686"/>
                                        </p:tgtEl>
                                        <p:attrNameLst>
                                          <p:attrName>style.visibility</p:attrName>
                                        </p:attrNameLst>
                                      </p:cBhvr>
                                      <p:to>
                                        <p:strVal val="visible"/>
                                      </p:to>
                                    </p:set>
                                    <p:anim calcmode="lin" valueType="num">
                                      <p:cBhvr>
                                        <p:cTn id="48" dur="1000" fill="hold"/>
                                        <p:tgtEl>
                                          <p:spTgt spid="156686"/>
                                        </p:tgtEl>
                                        <p:attrNameLst>
                                          <p:attrName>ppt_w</p:attrName>
                                        </p:attrNameLst>
                                      </p:cBhvr>
                                      <p:tavLst>
                                        <p:tav tm="0">
                                          <p:val>
                                            <p:fltVal val="0"/>
                                          </p:val>
                                        </p:tav>
                                        <p:tav tm="100000">
                                          <p:val>
                                            <p:strVal val="#ppt_w"/>
                                          </p:val>
                                        </p:tav>
                                      </p:tavLst>
                                    </p:anim>
                                    <p:anim calcmode="lin" valueType="num">
                                      <p:cBhvr>
                                        <p:cTn id="49" dur="1000" fill="hold"/>
                                        <p:tgtEl>
                                          <p:spTgt spid="156686"/>
                                        </p:tgtEl>
                                        <p:attrNameLst>
                                          <p:attrName>ppt_h</p:attrName>
                                        </p:attrNameLst>
                                      </p:cBhvr>
                                      <p:tavLst>
                                        <p:tav tm="0">
                                          <p:val>
                                            <p:fltVal val="0"/>
                                          </p:val>
                                        </p:tav>
                                        <p:tav tm="100000">
                                          <p:val>
                                            <p:strVal val="#ppt_h"/>
                                          </p:val>
                                        </p:tav>
                                      </p:tavLst>
                                    </p:anim>
                                    <p:anim calcmode="lin" valueType="num">
                                      <p:cBhvr>
                                        <p:cTn id="50" dur="1000" fill="hold"/>
                                        <p:tgtEl>
                                          <p:spTgt spid="156686"/>
                                        </p:tgtEl>
                                        <p:attrNameLst>
                                          <p:attrName>ppt_x</p:attrName>
                                        </p:attrNameLst>
                                      </p:cBhvr>
                                      <p:tavLst>
                                        <p:tav tm="0">
                                          <p:val>
                                            <p:fltVal val="0.5"/>
                                          </p:val>
                                        </p:tav>
                                        <p:tav tm="100000">
                                          <p:val>
                                            <p:strVal val="#ppt_x"/>
                                          </p:val>
                                        </p:tav>
                                      </p:tavLst>
                                    </p:anim>
                                    <p:anim calcmode="lin" valueType="num">
                                      <p:cBhvr>
                                        <p:cTn id="51" dur="1000" fill="hold"/>
                                        <p:tgtEl>
                                          <p:spTgt spid="156686"/>
                                        </p:tgtEl>
                                        <p:attrNameLst>
                                          <p:attrName>ppt_y</p:attrName>
                                        </p:attrNameLst>
                                      </p:cBhvr>
                                      <p:tavLst>
                                        <p:tav tm="0">
                                          <p:val>
                                            <p:fltVal val="0.5"/>
                                          </p:val>
                                        </p:tav>
                                        <p:tav tm="100000">
                                          <p:val>
                                            <p:strVal val="#ppt_y"/>
                                          </p:val>
                                        </p:tav>
                                      </p:tavLst>
                                    </p:anim>
                                  </p:childTnLst>
                                </p:cTn>
                              </p:par>
                              <p:par>
                                <p:cTn id="52" presetID="23" presetClass="entr" presetSubtype="528" repeatCount="indefinite" fill="hold" grpId="0" nodeType="withEffect">
                                  <p:stCondLst>
                                    <p:cond delay="0"/>
                                  </p:stCondLst>
                                  <p:childTnLst>
                                    <p:set>
                                      <p:cBhvr>
                                        <p:cTn id="53" dur="1" fill="hold">
                                          <p:stCondLst>
                                            <p:cond delay="0"/>
                                          </p:stCondLst>
                                        </p:cTn>
                                        <p:tgtEl>
                                          <p:spTgt spid="156687"/>
                                        </p:tgtEl>
                                        <p:attrNameLst>
                                          <p:attrName>style.visibility</p:attrName>
                                        </p:attrNameLst>
                                      </p:cBhvr>
                                      <p:to>
                                        <p:strVal val="visible"/>
                                      </p:to>
                                    </p:set>
                                    <p:anim calcmode="lin" valueType="num">
                                      <p:cBhvr>
                                        <p:cTn id="54" dur="1000" fill="hold"/>
                                        <p:tgtEl>
                                          <p:spTgt spid="156687"/>
                                        </p:tgtEl>
                                        <p:attrNameLst>
                                          <p:attrName>ppt_w</p:attrName>
                                        </p:attrNameLst>
                                      </p:cBhvr>
                                      <p:tavLst>
                                        <p:tav tm="0">
                                          <p:val>
                                            <p:fltVal val="0"/>
                                          </p:val>
                                        </p:tav>
                                        <p:tav tm="100000">
                                          <p:val>
                                            <p:strVal val="#ppt_w"/>
                                          </p:val>
                                        </p:tav>
                                      </p:tavLst>
                                    </p:anim>
                                    <p:anim calcmode="lin" valueType="num">
                                      <p:cBhvr>
                                        <p:cTn id="55" dur="1000" fill="hold"/>
                                        <p:tgtEl>
                                          <p:spTgt spid="156687"/>
                                        </p:tgtEl>
                                        <p:attrNameLst>
                                          <p:attrName>ppt_h</p:attrName>
                                        </p:attrNameLst>
                                      </p:cBhvr>
                                      <p:tavLst>
                                        <p:tav tm="0">
                                          <p:val>
                                            <p:fltVal val="0"/>
                                          </p:val>
                                        </p:tav>
                                        <p:tav tm="100000">
                                          <p:val>
                                            <p:strVal val="#ppt_h"/>
                                          </p:val>
                                        </p:tav>
                                      </p:tavLst>
                                    </p:anim>
                                    <p:anim calcmode="lin" valueType="num">
                                      <p:cBhvr>
                                        <p:cTn id="56" dur="1000" fill="hold"/>
                                        <p:tgtEl>
                                          <p:spTgt spid="156687"/>
                                        </p:tgtEl>
                                        <p:attrNameLst>
                                          <p:attrName>ppt_x</p:attrName>
                                        </p:attrNameLst>
                                      </p:cBhvr>
                                      <p:tavLst>
                                        <p:tav tm="0">
                                          <p:val>
                                            <p:fltVal val="0.5"/>
                                          </p:val>
                                        </p:tav>
                                        <p:tav tm="100000">
                                          <p:val>
                                            <p:strVal val="#ppt_x"/>
                                          </p:val>
                                        </p:tav>
                                      </p:tavLst>
                                    </p:anim>
                                    <p:anim calcmode="lin" valueType="num">
                                      <p:cBhvr>
                                        <p:cTn id="57" dur="1000" fill="hold"/>
                                        <p:tgtEl>
                                          <p:spTgt spid="156687"/>
                                        </p:tgtEl>
                                        <p:attrNameLst>
                                          <p:attrName>ppt_y</p:attrName>
                                        </p:attrNameLst>
                                      </p:cBhvr>
                                      <p:tavLst>
                                        <p:tav tm="0">
                                          <p:val>
                                            <p:fltVal val="0.5"/>
                                          </p:val>
                                        </p:tav>
                                        <p:tav tm="100000">
                                          <p:val>
                                            <p:strVal val="#ppt_y"/>
                                          </p:val>
                                        </p:tav>
                                      </p:tavLst>
                                    </p:anim>
                                  </p:childTnLst>
                                </p:cTn>
                              </p:par>
                              <p:par>
                                <p:cTn id="58" presetID="23" presetClass="entr" presetSubtype="528" repeatCount="indefinite" fill="hold" grpId="0" nodeType="withEffect">
                                  <p:stCondLst>
                                    <p:cond delay="500"/>
                                  </p:stCondLst>
                                  <p:childTnLst>
                                    <p:set>
                                      <p:cBhvr>
                                        <p:cTn id="59" dur="1" fill="hold">
                                          <p:stCondLst>
                                            <p:cond delay="0"/>
                                          </p:stCondLst>
                                        </p:cTn>
                                        <p:tgtEl>
                                          <p:spTgt spid="156688"/>
                                        </p:tgtEl>
                                        <p:attrNameLst>
                                          <p:attrName>style.visibility</p:attrName>
                                        </p:attrNameLst>
                                      </p:cBhvr>
                                      <p:to>
                                        <p:strVal val="visible"/>
                                      </p:to>
                                    </p:set>
                                    <p:anim calcmode="lin" valueType="num">
                                      <p:cBhvr>
                                        <p:cTn id="60" dur="1000" fill="hold"/>
                                        <p:tgtEl>
                                          <p:spTgt spid="156688"/>
                                        </p:tgtEl>
                                        <p:attrNameLst>
                                          <p:attrName>ppt_w</p:attrName>
                                        </p:attrNameLst>
                                      </p:cBhvr>
                                      <p:tavLst>
                                        <p:tav tm="0">
                                          <p:val>
                                            <p:fltVal val="0"/>
                                          </p:val>
                                        </p:tav>
                                        <p:tav tm="100000">
                                          <p:val>
                                            <p:strVal val="#ppt_w"/>
                                          </p:val>
                                        </p:tav>
                                      </p:tavLst>
                                    </p:anim>
                                    <p:anim calcmode="lin" valueType="num">
                                      <p:cBhvr>
                                        <p:cTn id="61" dur="1000" fill="hold"/>
                                        <p:tgtEl>
                                          <p:spTgt spid="156688"/>
                                        </p:tgtEl>
                                        <p:attrNameLst>
                                          <p:attrName>ppt_h</p:attrName>
                                        </p:attrNameLst>
                                      </p:cBhvr>
                                      <p:tavLst>
                                        <p:tav tm="0">
                                          <p:val>
                                            <p:fltVal val="0"/>
                                          </p:val>
                                        </p:tav>
                                        <p:tav tm="100000">
                                          <p:val>
                                            <p:strVal val="#ppt_h"/>
                                          </p:val>
                                        </p:tav>
                                      </p:tavLst>
                                    </p:anim>
                                    <p:anim calcmode="lin" valueType="num">
                                      <p:cBhvr>
                                        <p:cTn id="62" dur="1000" fill="hold"/>
                                        <p:tgtEl>
                                          <p:spTgt spid="156688"/>
                                        </p:tgtEl>
                                        <p:attrNameLst>
                                          <p:attrName>ppt_x</p:attrName>
                                        </p:attrNameLst>
                                      </p:cBhvr>
                                      <p:tavLst>
                                        <p:tav tm="0">
                                          <p:val>
                                            <p:fltVal val="0.5"/>
                                          </p:val>
                                        </p:tav>
                                        <p:tav tm="100000">
                                          <p:val>
                                            <p:strVal val="#ppt_x"/>
                                          </p:val>
                                        </p:tav>
                                      </p:tavLst>
                                    </p:anim>
                                    <p:anim calcmode="lin" valueType="num">
                                      <p:cBhvr>
                                        <p:cTn id="63" dur="1000" fill="hold"/>
                                        <p:tgtEl>
                                          <p:spTgt spid="156688"/>
                                        </p:tgtEl>
                                        <p:attrNameLst>
                                          <p:attrName>ppt_y</p:attrName>
                                        </p:attrNameLst>
                                      </p:cBhvr>
                                      <p:tavLst>
                                        <p:tav tm="0">
                                          <p:val>
                                            <p:fltVal val="0.5"/>
                                          </p:val>
                                        </p:tav>
                                        <p:tav tm="100000">
                                          <p:val>
                                            <p:strVal val="#ppt_y"/>
                                          </p:val>
                                        </p:tav>
                                      </p:tavLst>
                                    </p:anim>
                                  </p:childTnLst>
                                </p:cTn>
                              </p:par>
                              <p:par>
                                <p:cTn id="64" presetID="23" presetClass="entr" presetSubtype="528" repeatCount="indefinite" fill="hold" grpId="0" nodeType="withEffect">
                                  <p:stCondLst>
                                    <p:cond delay="0"/>
                                  </p:stCondLst>
                                  <p:childTnLst>
                                    <p:set>
                                      <p:cBhvr>
                                        <p:cTn id="65" dur="1" fill="hold">
                                          <p:stCondLst>
                                            <p:cond delay="0"/>
                                          </p:stCondLst>
                                        </p:cTn>
                                        <p:tgtEl>
                                          <p:spTgt spid="156689"/>
                                        </p:tgtEl>
                                        <p:attrNameLst>
                                          <p:attrName>style.visibility</p:attrName>
                                        </p:attrNameLst>
                                      </p:cBhvr>
                                      <p:to>
                                        <p:strVal val="visible"/>
                                      </p:to>
                                    </p:set>
                                    <p:anim calcmode="lin" valueType="num">
                                      <p:cBhvr>
                                        <p:cTn id="66" dur="1000" fill="hold"/>
                                        <p:tgtEl>
                                          <p:spTgt spid="156689"/>
                                        </p:tgtEl>
                                        <p:attrNameLst>
                                          <p:attrName>ppt_w</p:attrName>
                                        </p:attrNameLst>
                                      </p:cBhvr>
                                      <p:tavLst>
                                        <p:tav tm="0">
                                          <p:val>
                                            <p:fltVal val="0"/>
                                          </p:val>
                                        </p:tav>
                                        <p:tav tm="100000">
                                          <p:val>
                                            <p:strVal val="#ppt_w"/>
                                          </p:val>
                                        </p:tav>
                                      </p:tavLst>
                                    </p:anim>
                                    <p:anim calcmode="lin" valueType="num">
                                      <p:cBhvr>
                                        <p:cTn id="67" dur="1000" fill="hold"/>
                                        <p:tgtEl>
                                          <p:spTgt spid="156689"/>
                                        </p:tgtEl>
                                        <p:attrNameLst>
                                          <p:attrName>ppt_h</p:attrName>
                                        </p:attrNameLst>
                                      </p:cBhvr>
                                      <p:tavLst>
                                        <p:tav tm="0">
                                          <p:val>
                                            <p:fltVal val="0"/>
                                          </p:val>
                                        </p:tav>
                                        <p:tav tm="100000">
                                          <p:val>
                                            <p:strVal val="#ppt_h"/>
                                          </p:val>
                                        </p:tav>
                                      </p:tavLst>
                                    </p:anim>
                                    <p:anim calcmode="lin" valueType="num">
                                      <p:cBhvr>
                                        <p:cTn id="68" dur="1000" fill="hold"/>
                                        <p:tgtEl>
                                          <p:spTgt spid="156689"/>
                                        </p:tgtEl>
                                        <p:attrNameLst>
                                          <p:attrName>ppt_x</p:attrName>
                                        </p:attrNameLst>
                                      </p:cBhvr>
                                      <p:tavLst>
                                        <p:tav tm="0">
                                          <p:val>
                                            <p:fltVal val="0.5"/>
                                          </p:val>
                                        </p:tav>
                                        <p:tav tm="100000">
                                          <p:val>
                                            <p:strVal val="#ppt_x"/>
                                          </p:val>
                                        </p:tav>
                                      </p:tavLst>
                                    </p:anim>
                                    <p:anim calcmode="lin" valueType="num">
                                      <p:cBhvr>
                                        <p:cTn id="69" dur="1000" fill="hold"/>
                                        <p:tgtEl>
                                          <p:spTgt spid="156689"/>
                                        </p:tgtEl>
                                        <p:attrNameLst>
                                          <p:attrName>ppt_y</p:attrName>
                                        </p:attrNameLst>
                                      </p:cBhvr>
                                      <p:tavLst>
                                        <p:tav tm="0">
                                          <p:val>
                                            <p:fltVal val="0.5"/>
                                          </p:val>
                                        </p:tav>
                                        <p:tav tm="100000">
                                          <p:val>
                                            <p:strVal val="#ppt_y"/>
                                          </p:val>
                                        </p:tav>
                                      </p:tavLst>
                                    </p:anim>
                                  </p:childTnLst>
                                </p:cTn>
                              </p:par>
                              <p:par>
                                <p:cTn id="70" presetID="23" presetClass="entr" presetSubtype="528" repeatCount="indefinite" fill="hold" grpId="0" nodeType="withEffect">
                                  <p:stCondLst>
                                    <p:cond delay="1500"/>
                                  </p:stCondLst>
                                  <p:childTnLst>
                                    <p:set>
                                      <p:cBhvr>
                                        <p:cTn id="71" dur="1" fill="hold">
                                          <p:stCondLst>
                                            <p:cond delay="0"/>
                                          </p:stCondLst>
                                        </p:cTn>
                                        <p:tgtEl>
                                          <p:spTgt spid="156690"/>
                                        </p:tgtEl>
                                        <p:attrNameLst>
                                          <p:attrName>style.visibility</p:attrName>
                                        </p:attrNameLst>
                                      </p:cBhvr>
                                      <p:to>
                                        <p:strVal val="visible"/>
                                      </p:to>
                                    </p:set>
                                    <p:anim calcmode="lin" valueType="num">
                                      <p:cBhvr>
                                        <p:cTn id="72" dur="1000" fill="hold"/>
                                        <p:tgtEl>
                                          <p:spTgt spid="156690"/>
                                        </p:tgtEl>
                                        <p:attrNameLst>
                                          <p:attrName>ppt_w</p:attrName>
                                        </p:attrNameLst>
                                      </p:cBhvr>
                                      <p:tavLst>
                                        <p:tav tm="0">
                                          <p:val>
                                            <p:fltVal val="0"/>
                                          </p:val>
                                        </p:tav>
                                        <p:tav tm="100000">
                                          <p:val>
                                            <p:strVal val="#ppt_w"/>
                                          </p:val>
                                        </p:tav>
                                      </p:tavLst>
                                    </p:anim>
                                    <p:anim calcmode="lin" valueType="num">
                                      <p:cBhvr>
                                        <p:cTn id="73" dur="1000" fill="hold"/>
                                        <p:tgtEl>
                                          <p:spTgt spid="156690"/>
                                        </p:tgtEl>
                                        <p:attrNameLst>
                                          <p:attrName>ppt_h</p:attrName>
                                        </p:attrNameLst>
                                      </p:cBhvr>
                                      <p:tavLst>
                                        <p:tav tm="0">
                                          <p:val>
                                            <p:fltVal val="0"/>
                                          </p:val>
                                        </p:tav>
                                        <p:tav tm="100000">
                                          <p:val>
                                            <p:strVal val="#ppt_h"/>
                                          </p:val>
                                        </p:tav>
                                      </p:tavLst>
                                    </p:anim>
                                    <p:anim calcmode="lin" valueType="num">
                                      <p:cBhvr>
                                        <p:cTn id="74" dur="1000" fill="hold"/>
                                        <p:tgtEl>
                                          <p:spTgt spid="156690"/>
                                        </p:tgtEl>
                                        <p:attrNameLst>
                                          <p:attrName>ppt_x</p:attrName>
                                        </p:attrNameLst>
                                      </p:cBhvr>
                                      <p:tavLst>
                                        <p:tav tm="0">
                                          <p:val>
                                            <p:fltVal val="0.5"/>
                                          </p:val>
                                        </p:tav>
                                        <p:tav tm="100000">
                                          <p:val>
                                            <p:strVal val="#ppt_x"/>
                                          </p:val>
                                        </p:tav>
                                      </p:tavLst>
                                    </p:anim>
                                    <p:anim calcmode="lin" valueType="num">
                                      <p:cBhvr>
                                        <p:cTn id="75" dur="1000" fill="hold"/>
                                        <p:tgtEl>
                                          <p:spTgt spid="156690"/>
                                        </p:tgtEl>
                                        <p:attrNameLst>
                                          <p:attrName>ppt_y</p:attrName>
                                        </p:attrNameLst>
                                      </p:cBhvr>
                                      <p:tavLst>
                                        <p:tav tm="0">
                                          <p:val>
                                            <p:fltVal val="0.5"/>
                                          </p:val>
                                        </p:tav>
                                        <p:tav tm="100000">
                                          <p:val>
                                            <p:strVal val="#ppt_y"/>
                                          </p:val>
                                        </p:tav>
                                      </p:tavLst>
                                    </p:anim>
                                  </p:childTnLst>
                                </p:cTn>
                              </p:par>
                              <p:par>
                                <p:cTn id="76" presetID="23" presetClass="entr" presetSubtype="528" repeatCount="indefinite" fill="hold" grpId="0" nodeType="withEffect">
                                  <p:stCondLst>
                                    <p:cond delay="500"/>
                                  </p:stCondLst>
                                  <p:childTnLst>
                                    <p:set>
                                      <p:cBhvr>
                                        <p:cTn id="77" dur="1" fill="hold">
                                          <p:stCondLst>
                                            <p:cond delay="0"/>
                                          </p:stCondLst>
                                        </p:cTn>
                                        <p:tgtEl>
                                          <p:spTgt spid="156691"/>
                                        </p:tgtEl>
                                        <p:attrNameLst>
                                          <p:attrName>style.visibility</p:attrName>
                                        </p:attrNameLst>
                                      </p:cBhvr>
                                      <p:to>
                                        <p:strVal val="visible"/>
                                      </p:to>
                                    </p:set>
                                    <p:anim calcmode="lin" valueType="num">
                                      <p:cBhvr>
                                        <p:cTn id="78" dur="1000" fill="hold"/>
                                        <p:tgtEl>
                                          <p:spTgt spid="156691"/>
                                        </p:tgtEl>
                                        <p:attrNameLst>
                                          <p:attrName>ppt_w</p:attrName>
                                        </p:attrNameLst>
                                      </p:cBhvr>
                                      <p:tavLst>
                                        <p:tav tm="0">
                                          <p:val>
                                            <p:fltVal val="0"/>
                                          </p:val>
                                        </p:tav>
                                        <p:tav tm="100000">
                                          <p:val>
                                            <p:strVal val="#ppt_w"/>
                                          </p:val>
                                        </p:tav>
                                      </p:tavLst>
                                    </p:anim>
                                    <p:anim calcmode="lin" valueType="num">
                                      <p:cBhvr>
                                        <p:cTn id="79" dur="1000" fill="hold"/>
                                        <p:tgtEl>
                                          <p:spTgt spid="156691"/>
                                        </p:tgtEl>
                                        <p:attrNameLst>
                                          <p:attrName>ppt_h</p:attrName>
                                        </p:attrNameLst>
                                      </p:cBhvr>
                                      <p:tavLst>
                                        <p:tav tm="0">
                                          <p:val>
                                            <p:fltVal val="0"/>
                                          </p:val>
                                        </p:tav>
                                        <p:tav tm="100000">
                                          <p:val>
                                            <p:strVal val="#ppt_h"/>
                                          </p:val>
                                        </p:tav>
                                      </p:tavLst>
                                    </p:anim>
                                    <p:anim calcmode="lin" valueType="num">
                                      <p:cBhvr>
                                        <p:cTn id="80" dur="1000" fill="hold"/>
                                        <p:tgtEl>
                                          <p:spTgt spid="156691"/>
                                        </p:tgtEl>
                                        <p:attrNameLst>
                                          <p:attrName>ppt_x</p:attrName>
                                        </p:attrNameLst>
                                      </p:cBhvr>
                                      <p:tavLst>
                                        <p:tav tm="0">
                                          <p:val>
                                            <p:fltVal val="0.5"/>
                                          </p:val>
                                        </p:tav>
                                        <p:tav tm="100000">
                                          <p:val>
                                            <p:strVal val="#ppt_x"/>
                                          </p:val>
                                        </p:tav>
                                      </p:tavLst>
                                    </p:anim>
                                    <p:anim calcmode="lin" valueType="num">
                                      <p:cBhvr>
                                        <p:cTn id="81" dur="1000" fill="hold"/>
                                        <p:tgtEl>
                                          <p:spTgt spid="156691"/>
                                        </p:tgtEl>
                                        <p:attrNameLst>
                                          <p:attrName>ppt_y</p:attrName>
                                        </p:attrNameLst>
                                      </p:cBhvr>
                                      <p:tavLst>
                                        <p:tav tm="0">
                                          <p:val>
                                            <p:fltVal val="0.5"/>
                                          </p:val>
                                        </p:tav>
                                        <p:tav tm="100000">
                                          <p:val>
                                            <p:strVal val="#ppt_y"/>
                                          </p:val>
                                        </p:tav>
                                      </p:tavLst>
                                    </p:anim>
                                  </p:childTnLst>
                                </p:cTn>
                              </p:par>
                              <p:par>
                                <p:cTn id="82" presetID="23" presetClass="entr" presetSubtype="528" repeatCount="indefinite" fill="hold" grpId="0" nodeType="withEffect">
                                  <p:stCondLst>
                                    <p:cond delay="0"/>
                                  </p:stCondLst>
                                  <p:childTnLst>
                                    <p:set>
                                      <p:cBhvr>
                                        <p:cTn id="83" dur="1" fill="hold">
                                          <p:stCondLst>
                                            <p:cond delay="0"/>
                                          </p:stCondLst>
                                        </p:cTn>
                                        <p:tgtEl>
                                          <p:spTgt spid="156692"/>
                                        </p:tgtEl>
                                        <p:attrNameLst>
                                          <p:attrName>style.visibility</p:attrName>
                                        </p:attrNameLst>
                                      </p:cBhvr>
                                      <p:to>
                                        <p:strVal val="visible"/>
                                      </p:to>
                                    </p:set>
                                    <p:anim calcmode="lin" valueType="num">
                                      <p:cBhvr>
                                        <p:cTn id="84" dur="1000" fill="hold"/>
                                        <p:tgtEl>
                                          <p:spTgt spid="156692"/>
                                        </p:tgtEl>
                                        <p:attrNameLst>
                                          <p:attrName>ppt_w</p:attrName>
                                        </p:attrNameLst>
                                      </p:cBhvr>
                                      <p:tavLst>
                                        <p:tav tm="0">
                                          <p:val>
                                            <p:fltVal val="0"/>
                                          </p:val>
                                        </p:tav>
                                        <p:tav tm="100000">
                                          <p:val>
                                            <p:strVal val="#ppt_w"/>
                                          </p:val>
                                        </p:tav>
                                      </p:tavLst>
                                    </p:anim>
                                    <p:anim calcmode="lin" valueType="num">
                                      <p:cBhvr>
                                        <p:cTn id="85" dur="1000" fill="hold"/>
                                        <p:tgtEl>
                                          <p:spTgt spid="156692"/>
                                        </p:tgtEl>
                                        <p:attrNameLst>
                                          <p:attrName>ppt_h</p:attrName>
                                        </p:attrNameLst>
                                      </p:cBhvr>
                                      <p:tavLst>
                                        <p:tav tm="0">
                                          <p:val>
                                            <p:fltVal val="0"/>
                                          </p:val>
                                        </p:tav>
                                        <p:tav tm="100000">
                                          <p:val>
                                            <p:strVal val="#ppt_h"/>
                                          </p:val>
                                        </p:tav>
                                      </p:tavLst>
                                    </p:anim>
                                    <p:anim calcmode="lin" valueType="num">
                                      <p:cBhvr>
                                        <p:cTn id="86" dur="1000" fill="hold"/>
                                        <p:tgtEl>
                                          <p:spTgt spid="156692"/>
                                        </p:tgtEl>
                                        <p:attrNameLst>
                                          <p:attrName>ppt_x</p:attrName>
                                        </p:attrNameLst>
                                      </p:cBhvr>
                                      <p:tavLst>
                                        <p:tav tm="0">
                                          <p:val>
                                            <p:fltVal val="0.5"/>
                                          </p:val>
                                        </p:tav>
                                        <p:tav tm="100000">
                                          <p:val>
                                            <p:strVal val="#ppt_x"/>
                                          </p:val>
                                        </p:tav>
                                      </p:tavLst>
                                    </p:anim>
                                    <p:anim calcmode="lin" valueType="num">
                                      <p:cBhvr>
                                        <p:cTn id="87" dur="1000" fill="hold"/>
                                        <p:tgtEl>
                                          <p:spTgt spid="156692"/>
                                        </p:tgtEl>
                                        <p:attrNameLst>
                                          <p:attrName>ppt_y</p:attrName>
                                        </p:attrNameLst>
                                      </p:cBhvr>
                                      <p:tavLst>
                                        <p:tav tm="0">
                                          <p:val>
                                            <p:fltVal val="0.5"/>
                                          </p:val>
                                        </p:tav>
                                        <p:tav tm="100000">
                                          <p:val>
                                            <p:strVal val="#ppt_y"/>
                                          </p:val>
                                        </p:tav>
                                      </p:tavLst>
                                    </p:anim>
                                  </p:childTnLst>
                                </p:cTn>
                              </p:par>
                              <p:par>
                                <p:cTn id="88" presetID="23" presetClass="entr" presetSubtype="528" repeatCount="indefinite" fill="hold" grpId="0" nodeType="withEffect">
                                  <p:stCondLst>
                                    <p:cond delay="0"/>
                                  </p:stCondLst>
                                  <p:childTnLst>
                                    <p:set>
                                      <p:cBhvr>
                                        <p:cTn id="89" dur="1" fill="hold">
                                          <p:stCondLst>
                                            <p:cond delay="0"/>
                                          </p:stCondLst>
                                        </p:cTn>
                                        <p:tgtEl>
                                          <p:spTgt spid="156693"/>
                                        </p:tgtEl>
                                        <p:attrNameLst>
                                          <p:attrName>style.visibility</p:attrName>
                                        </p:attrNameLst>
                                      </p:cBhvr>
                                      <p:to>
                                        <p:strVal val="visible"/>
                                      </p:to>
                                    </p:set>
                                    <p:anim calcmode="lin" valueType="num">
                                      <p:cBhvr>
                                        <p:cTn id="90" dur="1000" fill="hold"/>
                                        <p:tgtEl>
                                          <p:spTgt spid="156693"/>
                                        </p:tgtEl>
                                        <p:attrNameLst>
                                          <p:attrName>ppt_w</p:attrName>
                                        </p:attrNameLst>
                                      </p:cBhvr>
                                      <p:tavLst>
                                        <p:tav tm="0">
                                          <p:val>
                                            <p:fltVal val="0"/>
                                          </p:val>
                                        </p:tav>
                                        <p:tav tm="100000">
                                          <p:val>
                                            <p:strVal val="#ppt_w"/>
                                          </p:val>
                                        </p:tav>
                                      </p:tavLst>
                                    </p:anim>
                                    <p:anim calcmode="lin" valueType="num">
                                      <p:cBhvr>
                                        <p:cTn id="91" dur="1000" fill="hold"/>
                                        <p:tgtEl>
                                          <p:spTgt spid="156693"/>
                                        </p:tgtEl>
                                        <p:attrNameLst>
                                          <p:attrName>ppt_h</p:attrName>
                                        </p:attrNameLst>
                                      </p:cBhvr>
                                      <p:tavLst>
                                        <p:tav tm="0">
                                          <p:val>
                                            <p:fltVal val="0"/>
                                          </p:val>
                                        </p:tav>
                                        <p:tav tm="100000">
                                          <p:val>
                                            <p:strVal val="#ppt_h"/>
                                          </p:val>
                                        </p:tav>
                                      </p:tavLst>
                                    </p:anim>
                                    <p:anim calcmode="lin" valueType="num">
                                      <p:cBhvr>
                                        <p:cTn id="92" dur="1000" fill="hold"/>
                                        <p:tgtEl>
                                          <p:spTgt spid="156693"/>
                                        </p:tgtEl>
                                        <p:attrNameLst>
                                          <p:attrName>ppt_x</p:attrName>
                                        </p:attrNameLst>
                                      </p:cBhvr>
                                      <p:tavLst>
                                        <p:tav tm="0">
                                          <p:val>
                                            <p:fltVal val="0.5"/>
                                          </p:val>
                                        </p:tav>
                                        <p:tav tm="100000">
                                          <p:val>
                                            <p:strVal val="#ppt_x"/>
                                          </p:val>
                                        </p:tav>
                                      </p:tavLst>
                                    </p:anim>
                                    <p:anim calcmode="lin" valueType="num">
                                      <p:cBhvr>
                                        <p:cTn id="93" dur="1000" fill="hold"/>
                                        <p:tgtEl>
                                          <p:spTgt spid="156693"/>
                                        </p:tgtEl>
                                        <p:attrNameLst>
                                          <p:attrName>ppt_y</p:attrName>
                                        </p:attrNameLst>
                                      </p:cBhvr>
                                      <p:tavLst>
                                        <p:tav tm="0">
                                          <p:val>
                                            <p:fltVal val="0.5"/>
                                          </p:val>
                                        </p:tav>
                                        <p:tav tm="100000">
                                          <p:val>
                                            <p:strVal val="#ppt_y"/>
                                          </p:val>
                                        </p:tav>
                                      </p:tavLst>
                                    </p:anim>
                                  </p:childTnLst>
                                </p:cTn>
                              </p:par>
                              <p:par>
                                <p:cTn id="94" presetID="23" presetClass="entr" presetSubtype="528" repeatCount="indefinite" fill="hold" grpId="0" nodeType="withEffect">
                                  <p:stCondLst>
                                    <p:cond delay="0"/>
                                  </p:stCondLst>
                                  <p:childTnLst>
                                    <p:set>
                                      <p:cBhvr>
                                        <p:cTn id="95" dur="1" fill="hold">
                                          <p:stCondLst>
                                            <p:cond delay="0"/>
                                          </p:stCondLst>
                                        </p:cTn>
                                        <p:tgtEl>
                                          <p:spTgt spid="156694"/>
                                        </p:tgtEl>
                                        <p:attrNameLst>
                                          <p:attrName>style.visibility</p:attrName>
                                        </p:attrNameLst>
                                      </p:cBhvr>
                                      <p:to>
                                        <p:strVal val="visible"/>
                                      </p:to>
                                    </p:set>
                                    <p:anim calcmode="lin" valueType="num">
                                      <p:cBhvr>
                                        <p:cTn id="96" dur="1000" fill="hold"/>
                                        <p:tgtEl>
                                          <p:spTgt spid="156694"/>
                                        </p:tgtEl>
                                        <p:attrNameLst>
                                          <p:attrName>ppt_w</p:attrName>
                                        </p:attrNameLst>
                                      </p:cBhvr>
                                      <p:tavLst>
                                        <p:tav tm="0">
                                          <p:val>
                                            <p:fltVal val="0"/>
                                          </p:val>
                                        </p:tav>
                                        <p:tav tm="100000">
                                          <p:val>
                                            <p:strVal val="#ppt_w"/>
                                          </p:val>
                                        </p:tav>
                                      </p:tavLst>
                                    </p:anim>
                                    <p:anim calcmode="lin" valueType="num">
                                      <p:cBhvr>
                                        <p:cTn id="97" dur="1000" fill="hold"/>
                                        <p:tgtEl>
                                          <p:spTgt spid="156694"/>
                                        </p:tgtEl>
                                        <p:attrNameLst>
                                          <p:attrName>ppt_h</p:attrName>
                                        </p:attrNameLst>
                                      </p:cBhvr>
                                      <p:tavLst>
                                        <p:tav tm="0">
                                          <p:val>
                                            <p:fltVal val="0"/>
                                          </p:val>
                                        </p:tav>
                                        <p:tav tm="100000">
                                          <p:val>
                                            <p:strVal val="#ppt_h"/>
                                          </p:val>
                                        </p:tav>
                                      </p:tavLst>
                                    </p:anim>
                                    <p:anim calcmode="lin" valueType="num">
                                      <p:cBhvr>
                                        <p:cTn id="98" dur="1000" fill="hold"/>
                                        <p:tgtEl>
                                          <p:spTgt spid="156694"/>
                                        </p:tgtEl>
                                        <p:attrNameLst>
                                          <p:attrName>ppt_x</p:attrName>
                                        </p:attrNameLst>
                                      </p:cBhvr>
                                      <p:tavLst>
                                        <p:tav tm="0">
                                          <p:val>
                                            <p:fltVal val="0.5"/>
                                          </p:val>
                                        </p:tav>
                                        <p:tav tm="100000">
                                          <p:val>
                                            <p:strVal val="#ppt_x"/>
                                          </p:val>
                                        </p:tav>
                                      </p:tavLst>
                                    </p:anim>
                                    <p:anim calcmode="lin" valueType="num">
                                      <p:cBhvr>
                                        <p:cTn id="99" dur="1000" fill="hold"/>
                                        <p:tgtEl>
                                          <p:spTgt spid="156694"/>
                                        </p:tgtEl>
                                        <p:attrNameLst>
                                          <p:attrName>ppt_y</p:attrName>
                                        </p:attrNameLst>
                                      </p:cBhvr>
                                      <p:tavLst>
                                        <p:tav tm="0">
                                          <p:val>
                                            <p:fltVal val="0.5"/>
                                          </p:val>
                                        </p:tav>
                                        <p:tav tm="100000">
                                          <p:val>
                                            <p:strVal val="#ppt_y"/>
                                          </p:val>
                                        </p:tav>
                                      </p:tavLst>
                                    </p:anim>
                                  </p:childTnLst>
                                </p:cTn>
                              </p:par>
                              <p:par>
                                <p:cTn id="100" presetID="23" presetClass="entr" presetSubtype="528" repeatCount="indefinite" fill="hold" grpId="0" nodeType="withEffect">
                                  <p:stCondLst>
                                    <p:cond delay="0"/>
                                  </p:stCondLst>
                                  <p:childTnLst>
                                    <p:set>
                                      <p:cBhvr>
                                        <p:cTn id="101" dur="1" fill="hold">
                                          <p:stCondLst>
                                            <p:cond delay="0"/>
                                          </p:stCondLst>
                                        </p:cTn>
                                        <p:tgtEl>
                                          <p:spTgt spid="156695"/>
                                        </p:tgtEl>
                                        <p:attrNameLst>
                                          <p:attrName>style.visibility</p:attrName>
                                        </p:attrNameLst>
                                      </p:cBhvr>
                                      <p:to>
                                        <p:strVal val="visible"/>
                                      </p:to>
                                    </p:set>
                                    <p:anim calcmode="lin" valueType="num">
                                      <p:cBhvr>
                                        <p:cTn id="102" dur="1000" fill="hold"/>
                                        <p:tgtEl>
                                          <p:spTgt spid="156695"/>
                                        </p:tgtEl>
                                        <p:attrNameLst>
                                          <p:attrName>ppt_w</p:attrName>
                                        </p:attrNameLst>
                                      </p:cBhvr>
                                      <p:tavLst>
                                        <p:tav tm="0">
                                          <p:val>
                                            <p:fltVal val="0"/>
                                          </p:val>
                                        </p:tav>
                                        <p:tav tm="100000">
                                          <p:val>
                                            <p:strVal val="#ppt_w"/>
                                          </p:val>
                                        </p:tav>
                                      </p:tavLst>
                                    </p:anim>
                                    <p:anim calcmode="lin" valueType="num">
                                      <p:cBhvr>
                                        <p:cTn id="103" dur="1000" fill="hold"/>
                                        <p:tgtEl>
                                          <p:spTgt spid="156695"/>
                                        </p:tgtEl>
                                        <p:attrNameLst>
                                          <p:attrName>ppt_h</p:attrName>
                                        </p:attrNameLst>
                                      </p:cBhvr>
                                      <p:tavLst>
                                        <p:tav tm="0">
                                          <p:val>
                                            <p:fltVal val="0"/>
                                          </p:val>
                                        </p:tav>
                                        <p:tav tm="100000">
                                          <p:val>
                                            <p:strVal val="#ppt_h"/>
                                          </p:val>
                                        </p:tav>
                                      </p:tavLst>
                                    </p:anim>
                                    <p:anim calcmode="lin" valueType="num">
                                      <p:cBhvr>
                                        <p:cTn id="104" dur="1000" fill="hold"/>
                                        <p:tgtEl>
                                          <p:spTgt spid="156695"/>
                                        </p:tgtEl>
                                        <p:attrNameLst>
                                          <p:attrName>ppt_x</p:attrName>
                                        </p:attrNameLst>
                                      </p:cBhvr>
                                      <p:tavLst>
                                        <p:tav tm="0">
                                          <p:val>
                                            <p:fltVal val="0.5"/>
                                          </p:val>
                                        </p:tav>
                                        <p:tav tm="100000">
                                          <p:val>
                                            <p:strVal val="#ppt_x"/>
                                          </p:val>
                                        </p:tav>
                                      </p:tavLst>
                                    </p:anim>
                                    <p:anim calcmode="lin" valueType="num">
                                      <p:cBhvr>
                                        <p:cTn id="105" dur="1000" fill="hold"/>
                                        <p:tgtEl>
                                          <p:spTgt spid="156695"/>
                                        </p:tgtEl>
                                        <p:attrNameLst>
                                          <p:attrName>ppt_y</p:attrName>
                                        </p:attrNameLst>
                                      </p:cBhvr>
                                      <p:tavLst>
                                        <p:tav tm="0">
                                          <p:val>
                                            <p:fltVal val="0.5"/>
                                          </p:val>
                                        </p:tav>
                                        <p:tav tm="100000">
                                          <p:val>
                                            <p:strVal val="#ppt_y"/>
                                          </p:val>
                                        </p:tav>
                                      </p:tavLst>
                                    </p:anim>
                                  </p:childTnLst>
                                </p:cTn>
                              </p:par>
                              <p:par>
                                <p:cTn id="106" presetID="23" presetClass="entr" presetSubtype="528" repeatCount="indefinite" fill="hold" grpId="0" nodeType="withEffect">
                                  <p:stCondLst>
                                    <p:cond delay="0"/>
                                  </p:stCondLst>
                                  <p:childTnLst>
                                    <p:set>
                                      <p:cBhvr>
                                        <p:cTn id="107" dur="1" fill="hold">
                                          <p:stCondLst>
                                            <p:cond delay="0"/>
                                          </p:stCondLst>
                                        </p:cTn>
                                        <p:tgtEl>
                                          <p:spTgt spid="156696"/>
                                        </p:tgtEl>
                                        <p:attrNameLst>
                                          <p:attrName>style.visibility</p:attrName>
                                        </p:attrNameLst>
                                      </p:cBhvr>
                                      <p:to>
                                        <p:strVal val="visible"/>
                                      </p:to>
                                    </p:set>
                                    <p:anim calcmode="lin" valueType="num">
                                      <p:cBhvr>
                                        <p:cTn id="108" dur="1000" fill="hold"/>
                                        <p:tgtEl>
                                          <p:spTgt spid="156696"/>
                                        </p:tgtEl>
                                        <p:attrNameLst>
                                          <p:attrName>ppt_w</p:attrName>
                                        </p:attrNameLst>
                                      </p:cBhvr>
                                      <p:tavLst>
                                        <p:tav tm="0">
                                          <p:val>
                                            <p:fltVal val="0"/>
                                          </p:val>
                                        </p:tav>
                                        <p:tav tm="100000">
                                          <p:val>
                                            <p:strVal val="#ppt_w"/>
                                          </p:val>
                                        </p:tav>
                                      </p:tavLst>
                                    </p:anim>
                                    <p:anim calcmode="lin" valueType="num">
                                      <p:cBhvr>
                                        <p:cTn id="109" dur="1000" fill="hold"/>
                                        <p:tgtEl>
                                          <p:spTgt spid="156696"/>
                                        </p:tgtEl>
                                        <p:attrNameLst>
                                          <p:attrName>ppt_h</p:attrName>
                                        </p:attrNameLst>
                                      </p:cBhvr>
                                      <p:tavLst>
                                        <p:tav tm="0">
                                          <p:val>
                                            <p:fltVal val="0"/>
                                          </p:val>
                                        </p:tav>
                                        <p:tav tm="100000">
                                          <p:val>
                                            <p:strVal val="#ppt_h"/>
                                          </p:val>
                                        </p:tav>
                                      </p:tavLst>
                                    </p:anim>
                                    <p:anim calcmode="lin" valueType="num">
                                      <p:cBhvr>
                                        <p:cTn id="110" dur="1000" fill="hold"/>
                                        <p:tgtEl>
                                          <p:spTgt spid="156696"/>
                                        </p:tgtEl>
                                        <p:attrNameLst>
                                          <p:attrName>ppt_x</p:attrName>
                                        </p:attrNameLst>
                                      </p:cBhvr>
                                      <p:tavLst>
                                        <p:tav tm="0">
                                          <p:val>
                                            <p:fltVal val="0.5"/>
                                          </p:val>
                                        </p:tav>
                                        <p:tav tm="100000">
                                          <p:val>
                                            <p:strVal val="#ppt_x"/>
                                          </p:val>
                                        </p:tav>
                                      </p:tavLst>
                                    </p:anim>
                                    <p:anim calcmode="lin" valueType="num">
                                      <p:cBhvr>
                                        <p:cTn id="111" dur="1000" fill="hold"/>
                                        <p:tgtEl>
                                          <p:spTgt spid="15669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81" grpId="0" animBg="1"/>
      <p:bldP spid="156682" grpId="0" animBg="1"/>
      <p:bldP spid="156683" grpId="0" animBg="1"/>
      <p:bldP spid="156684" grpId="0" animBg="1"/>
      <p:bldP spid="156685" grpId="0" animBg="1"/>
      <p:bldP spid="156686" grpId="0" animBg="1"/>
      <p:bldP spid="156687" grpId="0" animBg="1"/>
      <p:bldP spid="156688" grpId="0" animBg="1"/>
      <p:bldP spid="156689" grpId="0" animBg="1"/>
      <p:bldP spid="156690" grpId="0" animBg="1"/>
      <p:bldP spid="156691" grpId="0" animBg="1"/>
      <p:bldP spid="156692" grpId="0" animBg="1"/>
      <p:bldP spid="156693" grpId="0" animBg="1"/>
      <p:bldP spid="156694" grpId="0" animBg="1"/>
      <p:bldP spid="156695" grpId="0" animBg="1"/>
      <p:bldP spid="15669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2" name="Text Box 4"/>
          <p:cNvSpPr txBox="1">
            <a:spLocks noChangeArrowheads="1"/>
          </p:cNvSpPr>
          <p:nvPr/>
        </p:nvSpPr>
        <p:spPr bwMode="auto">
          <a:xfrm>
            <a:off x="304800" y="0"/>
            <a:ext cx="8458200" cy="579438"/>
          </a:xfrm>
          <a:prstGeom prst="rect">
            <a:avLst/>
          </a:prstGeom>
          <a:noFill/>
          <a:ln w="9525">
            <a:noFill/>
            <a:miter lim="800000"/>
            <a:headEnd/>
            <a:tailEnd/>
          </a:ln>
          <a:effectLst/>
        </p:spPr>
        <p:txBody>
          <a:bodyPr>
            <a:spAutoFit/>
          </a:bodyPr>
          <a:lstStyle/>
          <a:p>
            <a:pPr>
              <a:spcBef>
                <a:spcPct val="50000"/>
              </a:spcBef>
            </a:pPr>
            <a:r>
              <a:rPr lang="en-US" sz="3200">
                <a:effectLst>
                  <a:outerShdw blurRad="38100" dist="38100" dir="2700000" algn="tl">
                    <a:srgbClr val="C0C0C0"/>
                  </a:outerShdw>
                </a:effectLst>
              </a:rPr>
              <a:t>Chúc mừng</a:t>
            </a:r>
          </a:p>
        </p:txBody>
      </p:sp>
      <p:pic>
        <p:nvPicPr>
          <p:cNvPr id="165893" name="Picture 5" descr="1"/>
          <p:cNvPicPr>
            <a:picLocks noChangeAspect="1" noChangeArrowheads="1"/>
          </p:cNvPicPr>
          <p:nvPr/>
        </p:nvPicPr>
        <p:blipFill>
          <a:blip r:embed="rId2" cstate="print"/>
          <a:srcRect/>
          <a:stretch>
            <a:fillRect/>
          </a:stretch>
        </p:blipFill>
        <p:spPr bwMode="auto">
          <a:xfrm>
            <a:off x="533400" y="990600"/>
            <a:ext cx="8305800" cy="762000"/>
          </a:xfrm>
          <a:prstGeom prst="rect">
            <a:avLst/>
          </a:prstGeom>
          <a:noFill/>
        </p:spPr>
      </p:pic>
      <p:pic>
        <p:nvPicPr>
          <p:cNvPr id="165894" name="Picture 6" descr="2"/>
          <p:cNvPicPr>
            <a:picLocks noChangeAspect="1" noChangeArrowheads="1"/>
          </p:cNvPicPr>
          <p:nvPr/>
        </p:nvPicPr>
        <p:blipFill>
          <a:blip r:embed="rId3" cstate="print"/>
          <a:srcRect/>
          <a:stretch>
            <a:fillRect/>
          </a:stretch>
        </p:blipFill>
        <p:spPr bwMode="auto">
          <a:xfrm>
            <a:off x="609600" y="2286000"/>
            <a:ext cx="8153400" cy="838200"/>
          </a:xfrm>
          <a:prstGeom prst="rect">
            <a:avLst/>
          </a:prstGeom>
          <a:noFill/>
        </p:spPr>
      </p:pic>
      <p:pic>
        <p:nvPicPr>
          <p:cNvPr id="165895" name="Picture 7" descr="3"/>
          <p:cNvPicPr>
            <a:picLocks noChangeAspect="1" noChangeArrowheads="1"/>
          </p:cNvPicPr>
          <p:nvPr/>
        </p:nvPicPr>
        <p:blipFill>
          <a:blip r:embed="rId4" cstate="print"/>
          <a:srcRect/>
          <a:stretch>
            <a:fillRect/>
          </a:stretch>
        </p:blipFill>
        <p:spPr bwMode="auto">
          <a:xfrm>
            <a:off x="685800" y="3657600"/>
            <a:ext cx="8077200" cy="838200"/>
          </a:xfrm>
          <a:prstGeom prst="rect">
            <a:avLst/>
          </a:prstGeom>
          <a:noFill/>
        </p:spPr>
      </p:pic>
      <p:pic>
        <p:nvPicPr>
          <p:cNvPr id="165896" name="Picture 8" descr="4"/>
          <p:cNvPicPr>
            <a:picLocks noChangeAspect="1" noChangeArrowheads="1"/>
          </p:cNvPicPr>
          <p:nvPr/>
        </p:nvPicPr>
        <p:blipFill>
          <a:blip r:embed="rId5" cstate="print"/>
          <a:srcRect/>
          <a:stretch>
            <a:fillRect/>
          </a:stretch>
        </p:blipFill>
        <p:spPr bwMode="auto">
          <a:xfrm>
            <a:off x="609600" y="5105400"/>
            <a:ext cx="8153400" cy="895350"/>
          </a:xfrm>
          <a:prstGeom prst="rect">
            <a:avLst/>
          </a:prstGeom>
          <a:noFill/>
        </p:spPr>
      </p:pic>
      <p:sp>
        <p:nvSpPr>
          <p:cNvPr id="165897" name="Text Box 9"/>
          <p:cNvSpPr txBox="1">
            <a:spLocks noChangeArrowheads="1"/>
          </p:cNvSpPr>
          <p:nvPr/>
        </p:nvSpPr>
        <p:spPr bwMode="auto">
          <a:xfrm>
            <a:off x="5029200" y="381000"/>
            <a:ext cx="2743200" cy="614363"/>
          </a:xfrm>
          <a:prstGeom prst="rect">
            <a:avLst/>
          </a:prstGeom>
          <a:noFill/>
          <a:ln w="9525">
            <a:noFill/>
            <a:miter lim="800000"/>
            <a:headEnd/>
            <a:tailEnd/>
          </a:ln>
          <a:effectLst/>
        </p:spPr>
        <p:txBody>
          <a:bodyPr>
            <a:spAutoFit/>
          </a:bodyPr>
          <a:lstStyle/>
          <a:p>
            <a:pPr>
              <a:lnSpc>
                <a:spcPct val="70000"/>
              </a:lnSpc>
              <a:spcBef>
                <a:spcPct val="50000"/>
              </a:spcBef>
            </a:pPr>
            <a:r>
              <a:rPr lang="en-US" sz="1800" b="1" i="1">
                <a:effectLst/>
              </a:rPr>
              <a:t>Nhạc: Nga</a:t>
            </a:r>
          </a:p>
          <a:p>
            <a:pPr>
              <a:lnSpc>
                <a:spcPct val="70000"/>
              </a:lnSpc>
              <a:spcBef>
                <a:spcPct val="50000"/>
              </a:spcBef>
            </a:pPr>
            <a:r>
              <a:rPr lang="en-US" sz="1800" b="1" i="1">
                <a:effectLst/>
              </a:rPr>
              <a:t>Lời Việt: Hoàng Lân</a:t>
            </a:r>
          </a:p>
        </p:txBody>
      </p:sp>
      <p:sp>
        <p:nvSpPr>
          <p:cNvPr id="165898" name="Text Box 10"/>
          <p:cNvSpPr txBox="1">
            <a:spLocks noChangeArrowheads="1"/>
          </p:cNvSpPr>
          <p:nvPr/>
        </p:nvSpPr>
        <p:spPr bwMode="auto">
          <a:xfrm>
            <a:off x="1219200" y="1752600"/>
            <a:ext cx="7543800" cy="473075"/>
          </a:xfrm>
          <a:prstGeom prst="rect">
            <a:avLst/>
          </a:prstGeom>
          <a:noFill/>
          <a:ln w="9525">
            <a:noFill/>
            <a:miter lim="800000"/>
            <a:headEnd/>
            <a:tailEnd/>
          </a:ln>
          <a:effectLst/>
        </p:spPr>
        <p:txBody>
          <a:bodyPr>
            <a:spAutoFit/>
          </a:bodyPr>
          <a:lstStyle/>
          <a:p>
            <a:pPr algn="l">
              <a:spcBef>
                <a:spcPct val="50000"/>
              </a:spcBef>
            </a:pPr>
            <a:r>
              <a:rPr lang="en-US" sz="2500" b="1">
                <a:effectLst/>
              </a:rPr>
              <a:t>Cùng   đàn  cùng    hát   vang   lừng,   họp  vào  ngày</a:t>
            </a:r>
          </a:p>
        </p:txBody>
      </p:sp>
      <p:sp>
        <p:nvSpPr>
          <p:cNvPr id="165899" name="Text Box 11"/>
          <p:cNvSpPr txBox="1">
            <a:spLocks noChangeArrowheads="1"/>
          </p:cNvSpPr>
          <p:nvPr/>
        </p:nvSpPr>
        <p:spPr bwMode="auto">
          <a:xfrm>
            <a:off x="914400" y="3200400"/>
            <a:ext cx="2286000" cy="473075"/>
          </a:xfrm>
          <a:prstGeom prst="rect">
            <a:avLst/>
          </a:prstGeom>
          <a:noFill/>
          <a:ln w="9525">
            <a:noFill/>
            <a:miter lim="800000"/>
            <a:headEnd/>
            <a:tailEnd/>
          </a:ln>
          <a:effectLst/>
        </p:spPr>
        <p:txBody>
          <a:bodyPr>
            <a:spAutoFit/>
          </a:bodyPr>
          <a:lstStyle/>
          <a:p>
            <a:pPr algn="l">
              <a:spcBef>
                <a:spcPct val="50000"/>
              </a:spcBef>
            </a:pPr>
            <a:r>
              <a:rPr lang="en-US" sz="2500" b="1">
                <a:effectLst/>
              </a:rPr>
              <a:t>Tết tưng bừng,</a:t>
            </a:r>
          </a:p>
        </p:txBody>
      </p:sp>
      <p:sp>
        <p:nvSpPr>
          <p:cNvPr id="165900" name="Text Box 12"/>
          <p:cNvSpPr txBox="1">
            <a:spLocks noChangeArrowheads="1"/>
          </p:cNvSpPr>
          <p:nvPr/>
        </p:nvSpPr>
        <p:spPr bwMode="auto">
          <a:xfrm>
            <a:off x="1219200" y="1752600"/>
            <a:ext cx="7543800" cy="473075"/>
          </a:xfrm>
          <a:prstGeom prst="rect">
            <a:avLst/>
          </a:prstGeom>
          <a:noFill/>
          <a:ln w="9525">
            <a:noFill/>
            <a:miter lim="800000"/>
            <a:headEnd/>
            <a:tailEnd/>
          </a:ln>
          <a:effectLst/>
        </p:spPr>
        <p:txBody>
          <a:bodyPr>
            <a:spAutoFit/>
          </a:bodyPr>
          <a:lstStyle/>
          <a:p>
            <a:pPr algn="l">
              <a:spcBef>
                <a:spcPct val="50000"/>
              </a:spcBef>
            </a:pPr>
            <a:r>
              <a:rPr lang="en-US" sz="2500" b="1">
                <a:solidFill>
                  <a:srgbClr val="FF0000"/>
                </a:solidFill>
                <a:effectLst/>
              </a:rPr>
              <a:t>Cùng   đàn  cùng    hát   vang   lừng,   họp  vào  ngày</a:t>
            </a:r>
          </a:p>
        </p:txBody>
      </p:sp>
      <p:sp>
        <p:nvSpPr>
          <p:cNvPr id="165901" name="Text Box 13"/>
          <p:cNvSpPr txBox="1">
            <a:spLocks noChangeArrowheads="1"/>
          </p:cNvSpPr>
          <p:nvPr/>
        </p:nvSpPr>
        <p:spPr bwMode="auto">
          <a:xfrm>
            <a:off x="914400" y="3200400"/>
            <a:ext cx="2286000" cy="473075"/>
          </a:xfrm>
          <a:prstGeom prst="rect">
            <a:avLst/>
          </a:prstGeom>
          <a:noFill/>
          <a:ln w="9525">
            <a:noFill/>
            <a:miter lim="800000"/>
            <a:headEnd/>
            <a:tailEnd/>
          </a:ln>
          <a:effectLst/>
        </p:spPr>
        <p:txBody>
          <a:bodyPr>
            <a:spAutoFit/>
          </a:bodyPr>
          <a:lstStyle/>
          <a:p>
            <a:pPr algn="l">
              <a:spcBef>
                <a:spcPct val="50000"/>
              </a:spcBef>
            </a:pPr>
            <a:r>
              <a:rPr lang="en-US" sz="2500" b="1">
                <a:solidFill>
                  <a:srgbClr val="FF0000"/>
                </a:solidFill>
                <a:effectLst/>
              </a:rPr>
              <a:t>Tết tưng bừng,</a:t>
            </a:r>
          </a:p>
        </p:txBody>
      </p:sp>
      <p:sp>
        <p:nvSpPr>
          <p:cNvPr id="165902" name="Text Box 14"/>
          <p:cNvSpPr txBox="1">
            <a:spLocks noChangeArrowheads="1"/>
          </p:cNvSpPr>
          <p:nvPr/>
        </p:nvSpPr>
        <p:spPr bwMode="auto">
          <a:xfrm>
            <a:off x="2895600" y="3200400"/>
            <a:ext cx="5791200" cy="473075"/>
          </a:xfrm>
          <a:prstGeom prst="rect">
            <a:avLst/>
          </a:prstGeom>
          <a:noFill/>
          <a:ln w="9525">
            <a:noFill/>
            <a:miter lim="800000"/>
            <a:headEnd/>
            <a:tailEnd/>
          </a:ln>
          <a:effectLst/>
        </p:spPr>
        <p:txBody>
          <a:bodyPr>
            <a:spAutoFit/>
          </a:bodyPr>
          <a:lstStyle/>
          <a:p>
            <a:pPr>
              <a:spcBef>
                <a:spcPct val="50000"/>
              </a:spcBef>
            </a:pPr>
            <a:r>
              <a:rPr lang="en-US" sz="2500" b="1">
                <a:effectLst/>
              </a:rPr>
              <a:t>nhịp nhàng cùng hát vui bên người thân.</a:t>
            </a:r>
          </a:p>
        </p:txBody>
      </p:sp>
      <p:sp>
        <p:nvSpPr>
          <p:cNvPr id="165903" name="Text Box 15"/>
          <p:cNvSpPr txBox="1">
            <a:spLocks noChangeArrowheads="1"/>
          </p:cNvSpPr>
          <p:nvPr/>
        </p:nvSpPr>
        <p:spPr bwMode="auto">
          <a:xfrm>
            <a:off x="2895600" y="3200400"/>
            <a:ext cx="5791200" cy="473075"/>
          </a:xfrm>
          <a:prstGeom prst="rect">
            <a:avLst/>
          </a:prstGeom>
          <a:noFill/>
          <a:ln w="9525">
            <a:noFill/>
            <a:miter lim="800000"/>
            <a:headEnd/>
            <a:tailEnd/>
          </a:ln>
          <a:effectLst/>
        </p:spPr>
        <p:txBody>
          <a:bodyPr>
            <a:spAutoFit/>
          </a:bodyPr>
          <a:lstStyle/>
          <a:p>
            <a:pPr>
              <a:spcBef>
                <a:spcPct val="50000"/>
              </a:spcBef>
            </a:pPr>
            <a:r>
              <a:rPr lang="en-US" sz="2500" b="1">
                <a:solidFill>
                  <a:srgbClr val="FF0000"/>
                </a:solidFill>
                <a:effectLst/>
              </a:rPr>
              <a:t>nhịp nhàng cùng hát vui bên người thân.</a:t>
            </a:r>
          </a:p>
        </p:txBody>
      </p:sp>
      <p:sp>
        <p:nvSpPr>
          <p:cNvPr id="165904" name="Text Box 16"/>
          <p:cNvSpPr txBox="1">
            <a:spLocks noChangeArrowheads="1"/>
          </p:cNvSpPr>
          <p:nvPr/>
        </p:nvSpPr>
        <p:spPr bwMode="auto">
          <a:xfrm>
            <a:off x="838200" y="4572000"/>
            <a:ext cx="8001000" cy="473075"/>
          </a:xfrm>
          <a:prstGeom prst="rect">
            <a:avLst/>
          </a:prstGeom>
          <a:noFill/>
          <a:ln w="9525">
            <a:noFill/>
            <a:miter lim="800000"/>
            <a:headEnd/>
            <a:tailEnd/>
          </a:ln>
          <a:effectLst/>
        </p:spPr>
        <p:txBody>
          <a:bodyPr>
            <a:spAutoFit/>
          </a:bodyPr>
          <a:lstStyle/>
          <a:p>
            <a:pPr algn="l">
              <a:spcBef>
                <a:spcPct val="50000"/>
              </a:spcBef>
            </a:pPr>
            <a:r>
              <a:rPr lang="en-US" sz="2500" b="1">
                <a:effectLst/>
              </a:rPr>
              <a:t> Nhớ mãi phút giây em đềm, sống bên nhau bao bạn hiền,</a:t>
            </a:r>
          </a:p>
        </p:txBody>
      </p:sp>
      <p:sp>
        <p:nvSpPr>
          <p:cNvPr id="165905" name="Text Box 17"/>
          <p:cNvSpPr txBox="1">
            <a:spLocks noChangeArrowheads="1"/>
          </p:cNvSpPr>
          <p:nvPr/>
        </p:nvSpPr>
        <p:spPr bwMode="auto">
          <a:xfrm>
            <a:off x="838200" y="4572000"/>
            <a:ext cx="8001000" cy="473075"/>
          </a:xfrm>
          <a:prstGeom prst="rect">
            <a:avLst/>
          </a:prstGeom>
          <a:noFill/>
          <a:ln w="9525">
            <a:noFill/>
            <a:miter lim="800000"/>
            <a:headEnd/>
            <a:tailEnd/>
          </a:ln>
          <a:effectLst/>
        </p:spPr>
        <p:txBody>
          <a:bodyPr>
            <a:spAutoFit/>
          </a:bodyPr>
          <a:lstStyle/>
          <a:p>
            <a:pPr algn="l">
              <a:spcBef>
                <a:spcPct val="50000"/>
              </a:spcBef>
            </a:pPr>
            <a:r>
              <a:rPr lang="en-US" sz="2500" b="1">
                <a:effectLst/>
              </a:rPr>
              <a:t> </a:t>
            </a:r>
            <a:r>
              <a:rPr lang="en-US" sz="2500" b="1">
                <a:solidFill>
                  <a:srgbClr val="FF0000"/>
                </a:solidFill>
                <a:effectLst/>
              </a:rPr>
              <a:t>Nhớ mãi phút giây em đềm, sống bên nhau bao bạn hiền,</a:t>
            </a:r>
          </a:p>
        </p:txBody>
      </p:sp>
      <p:sp>
        <p:nvSpPr>
          <p:cNvPr id="165906" name="Text Box 18"/>
          <p:cNvSpPr txBox="1">
            <a:spLocks noChangeArrowheads="1"/>
          </p:cNvSpPr>
          <p:nvPr/>
        </p:nvSpPr>
        <p:spPr bwMode="auto">
          <a:xfrm>
            <a:off x="1219200" y="6019800"/>
            <a:ext cx="7102475" cy="519113"/>
          </a:xfrm>
          <a:prstGeom prst="rect">
            <a:avLst/>
          </a:prstGeom>
          <a:noFill/>
          <a:ln w="9525">
            <a:noFill/>
            <a:miter lim="800000"/>
            <a:headEnd/>
            <a:tailEnd/>
          </a:ln>
          <a:effectLst/>
        </p:spPr>
        <p:txBody>
          <a:bodyPr>
            <a:spAutoFit/>
          </a:bodyPr>
          <a:lstStyle/>
          <a:p>
            <a:endParaRPr lang="en-US">
              <a:effectLst>
                <a:outerShdw blurRad="38100" dist="38100" dir="2700000" algn="tl">
                  <a:srgbClr val="C0C0C0"/>
                </a:outerShdw>
              </a:effectLst>
            </a:endParaRPr>
          </a:p>
        </p:txBody>
      </p:sp>
      <p:sp>
        <p:nvSpPr>
          <p:cNvPr id="165907" name="Text Box 19"/>
          <p:cNvSpPr txBox="1">
            <a:spLocks noChangeArrowheads="1"/>
          </p:cNvSpPr>
          <p:nvPr/>
        </p:nvSpPr>
        <p:spPr bwMode="auto">
          <a:xfrm>
            <a:off x="1219200" y="6096000"/>
            <a:ext cx="7086600" cy="473075"/>
          </a:xfrm>
          <a:prstGeom prst="rect">
            <a:avLst/>
          </a:prstGeom>
          <a:noFill/>
          <a:ln w="9525">
            <a:noFill/>
            <a:miter lim="800000"/>
            <a:headEnd/>
            <a:tailEnd/>
          </a:ln>
          <a:effectLst/>
        </p:spPr>
        <p:txBody>
          <a:bodyPr>
            <a:spAutoFit/>
          </a:bodyPr>
          <a:lstStyle/>
          <a:p>
            <a:pPr algn="l">
              <a:spcBef>
                <a:spcPct val="50000"/>
              </a:spcBef>
            </a:pPr>
            <a:r>
              <a:rPr lang="en-US" sz="2500" b="1">
                <a:effectLst/>
              </a:rPr>
              <a:t>hát      lên     tình       thiết    tha         lâu          bền.</a:t>
            </a:r>
          </a:p>
        </p:txBody>
      </p:sp>
      <p:sp>
        <p:nvSpPr>
          <p:cNvPr id="165908" name="Text Box 20"/>
          <p:cNvSpPr txBox="1">
            <a:spLocks noChangeArrowheads="1"/>
          </p:cNvSpPr>
          <p:nvPr/>
        </p:nvSpPr>
        <p:spPr bwMode="auto">
          <a:xfrm>
            <a:off x="1219200" y="6096000"/>
            <a:ext cx="7086600" cy="473075"/>
          </a:xfrm>
          <a:prstGeom prst="rect">
            <a:avLst/>
          </a:prstGeom>
          <a:noFill/>
          <a:ln w="9525">
            <a:noFill/>
            <a:miter lim="800000"/>
            <a:headEnd/>
            <a:tailEnd/>
          </a:ln>
          <a:effectLst/>
        </p:spPr>
        <p:txBody>
          <a:bodyPr>
            <a:spAutoFit/>
          </a:bodyPr>
          <a:lstStyle/>
          <a:p>
            <a:pPr algn="l">
              <a:spcBef>
                <a:spcPct val="50000"/>
              </a:spcBef>
            </a:pPr>
            <a:r>
              <a:rPr lang="en-US" sz="2500" b="1">
                <a:solidFill>
                  <a:srgbClr val="FF0000"/>
                </a:solidFill>
                <a:effectLst/>
              </a:rPr>
              <a:t>hát      lên     tình       thiết    tha         lâu          bền.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5898"/>
                                        </p:tgtEl>
                                        <p:attrNameLst>
                                          <p:attrName>style.visibility</p:attrName>
                                        </p:attrNameLst>
                                      </p:cBhvr>
                                      <p:to>
                                        <p:strVal val="visible"/>
                                      </p:to>
                                    </p:set>
                                    <p:anim calcmode="discrete" valueType="clr">
                                      <p:cBhvr override="childStyle">
                                        <p:cTn id="7" dur="80"/>
                                        <p:tgtEl>
                                          <p:spTgt spid="16589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5898"/>
                                        </p:tgtEl>
                                        <p:attrNameLst>
                                          <p:attrName>fillcolor</p:attrName>
                                        </p:attrNameLst>
                                      </p:cBhvr>
                                      <p:tavLst>
                                        <p:tav tm="0">
                                          <p:val>
                                            <p:clrVal>
                                              <a:schemeClr val="accent2"/>
                                            </p:clrVal>
                                          </p:val>
                                        </p:tav>
                                        <p:tav tm="50000">
                                          <p:val>
                                            <p:clrVal>
                                              <a:schemeClr val="hlink"/>
                                            </p:clrVal>
                                          </p:val>
                                        </p:tav>
                                      </p:tavLst>
                                    </p:anim>
                                    <p:set>
                                      <p:cBhvr>
                                        <p:cTn id="9" dur="80"/>
                                        <p:tgtEl>
                                          <p:spTgt spid="165898"/>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165899"/>
                                        </p:tgtEl>
                                        <p:attrNameLst>
                                          <p:attrName>style.visibility</p:attrName>
                                        </p:attrNameLst>
                                      </p:cBhvr>
                                      <p:to>
                                        <p:strVal val="visible"/>
                                      </p:to>
                                    </p:set>
                                    <p:anim calcmode="discrete" valueType="clr">
                                      <p:cBhvr override="childStyle">
                                        <p:cTn id="12" dur="80"/>
                                        <p:tgtEl>
                                          <p:spTgt spid="16589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65899"/>
                                        </p:tgtEl>
                                        <p:attrNameLst>
                                          <p:attrName>fillcolor</p:attrName>
                                        </p:attrNameLst>
                                      </p:cBhvr>
                                      <p:tavLst>
                                        <p:tav tm="0">
                                          <p:val>
                                            <p:clrVal>
                                              <a:schemeClr val="accent2"/>
                                            </p:clrVal>
                                          </p:val>
                                        </p:tav>
                                        <p:tav tm="50000">
                                          <p:val>
                                            <p:clrVal>
                                              <a:schemeClr val="hlink"/>
                                            </p:clrVal>
                                          </p:val>
                                        </p:tav>
                                      </p:tavLst>
                                    </p:anim>
                                    <p:set>
                                      <p:cBhvr>
                                        <p:cTn id="14" dur="80"/>
                                        <p:tgtEl>
                                          <p:spTgt spid="165899"/>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65902"/>
                                        </p:tgtEl>
                                        <p:attrNameLst>
                                          <p:attrName>style.visibility</p:attrName>
                                        </p:attrNameLst>
                                      </p:cBhvr>
                                      <p:to>
                                        <p:strVal val="visible"/>
                                      </p:to>
                                    </p:set>
                                    <p:anim calcmode="discrete" valueType="clr">
                                      <p:cBhvr override="childStyle">
                                        <p:cTn id="19" dur="80"/>
                                        <p:tgtEl>
                                          <p:spTgt spid="165902"/>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65902"/>
                                        </p:tgtEl>
                                        <p:attrNameLst>
                                          <p:attrName>fillcolor</p:attrName>
                                        </p:attrNameLst>
                                      </p:cBhvr>
                                      <p:tavLst>
                                        <p:tav tm="0">
                                          <p:val>
                                            <p:clrVal>
                                              <a:schemeClr val="accent2"/>
                                            </p:clrVal>
                                          </p:val>
                                        </p:tav>
                                        <p:tav tm="50000">
                                          <p:val>
                                            <p:clrVal>
                                              <a:schemeClr val="hlink"/>
                                            </p:clrVal>
                                          </p:val>
                                        </p:tav>
                                      </p:tavLst>
                                    </p:anim>
                                    <p:set>
                                      <p:cBhvr>
                                        <p:cTn id="21" dur="80"/>
                                        <p:tgtEl>
                                          <p:spTgt spid="165902"/>
                                        </p:tgtEl>
                                        <p:attrNameLst>
                                          <p:attrName>fill.type</p:attrName>
                                        </p:attrNameLst>
                                      </p:cBhvr>
                                      <p:to>
                                        <p:strVal val="solid"/>
                                      </p:to>
                                    </p:set>
                                  </p:childTnLst>
                                </p:cTn>
                              </p:par>
                              <p:par>
                                <p:cTn id="22" presetID="27" presetClass="entr" presetSubtype="0" fill="hold" grpId="0" nodeType="withEffect">
                                  <p:stCondLst>
                                    <p:cond delay="0"/>
                                  </p:stCondLst>
                                  <p:iterate type="lt">
                                    <p:tmPct val="50000"/>
                                  </p:iterate>
                                  <p:childTnLst>
                                    <p:set>
                                      <p:cBhvr>
                                        <p:cTn id="23" dur="1" fill="hold">
                                          <p:stCondLst>
                                            <p:cond delay="0"/>
                                          </p:stCondLst>
                                        </p:cTn>
                                        <p:tgtEl>
                                          <p:spTgt spid="165901"/>
                                        </p:tgtEl>
                                        <p:attrNameLst>
                                          <p:attrName>style.visibility</p:attrName>
                                        </p:attrNameLst>
                                      </p:cBhvr>
                                      <p:to>
                                        <p:strVal val="visible"/>
                                      </p:to>
                                    </p:set>
                                    <p:anim calcmode="discrete" valueType="clr">
                                      <p:cBhvr override="childStyle">
                                        <p:cTn id="24" dur="80"/>
                                        <p:tgtEl>
                                          <p:spTgt spid="165901"/>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65901"/>
                                        </p:tgtEl>
                                        <p:attrNameLst>
                                          <p:attrName>fillcolor</p:attrName>
                                        </p:attrNameLst>
                                      </p:cBhvr>
                                      <p:tavLst>
                                        <p:tav tm="0">
                                          <p:val>
                                            <p:clrVal>
                                              <a:schemeClr val="accent2"/>
                                            </p:clrVal>
                                          </p:val>
                                        </p:tav>
                                        <p:tav tm="50000">
                                          <p:val>
                                            <p:clrVal>
                                              <a:schemeClr val="hlink"/>
                                            </p:clrVal>
                                          </p:val>
                                        </p:tav>
                                      </p:tavLst>
                                    </p:anim>
                                    <p:set>
                                      <p:cBhvr>
                                        <p:cTn id="26" dur="80"/>
                                        <p:tgtEl>
                                          <p:spTgt spid="165901"/>
                                        </p:tgtEl>
                                        <p:attrNameLst>
                                          <p:attrName>fill.type</p:attrName>
                                        </p:attrNameLst>
                                      </p:cBhvr>
                                      <p:to>
                                        <p:strVal val="solid"/>
                                      </p:to>
                                    </p:set>
                                  </p:childTnLst>
                                </p:cTn>
                              </p:par>
                              <p:par>
                                <p:cTn id="27" presetID="27" presetClass="entr" presetSubtype="0" fill="hold" grpId="0" nodeType="withEffect">
                                  <p:stCondLst>
                                    <p:cond delay="0"/>
                                  </p:stCondLst>
                                  <p:iterate type="lt">
                                    <p:tmPct val="50000"/>
                                  </p:iterate>
                                  <p:childTnLst>
                                    <p:set>
                                      <p:cBhvr>
                                        <p:cTn id="28" dur="1" fill="hold">
                                          <p:stCondLst>
                                            <p:cond delay="0"/>
                                          </p:stCondLst>
                                        </p:cTn>
                                        <p:tgtEl>
                                          <p:spTgt spid="165900"/>
                                        </p:tgtEl>
                                        <p:attrNameLst>
                                          <p:attrName>style.visibility</p:attrName>
                                        </p:attrNameLst>
                                      </p:cBhvr>
                                      <p:to>
                                        <p:strVal val="visible"/>
                                      </p:to>
                                    </p:set>
                                    <p:anim calcmode="discrete" valueType="clr">
                                      <p:cBhvr override="childStyle">
                                        <p:cTn id="29" dur="80"/>
                                        <p:tgtEl>
                                          <p:spTgt spid="165900"/>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65900"/>
                                        </p:tgtEl>
                                        <p:attrNameLst>
                                          <p:attrName>fillcolor</p:attrName>
                                        </p:attrNameLst>
                                      </p:cBhvr>
                                      <p:tavLst>
                                        <p:tav tm="0">
                                          <p:val>
                                            <p:clrVal>
                                              <a:schemeClr val="accent2"/>
                                            </p:clrVal>
                                          </p:val>
                                        </p:tav>
                                        <p:tav tm="50000">
                                          <p:val>
                                            <p:clrVal>
                                              <a:schemeClr val="hlink"/>
                                            </p:clrVal>
                                          </p:val>
                                        </p:tav>
                                      </p:tavLst>
                                    </p:anim>
                                    <p:set>
                                      <p:cBhvr>
                                        <p:cTn id="31" dur="80"/>
                                        <p:tgtEl>
                                          <p:spTgt spid="165900"/>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165903"/>
                                        </p:tgtEl>
                                        <p:attrNameLst>
                                          <p:attrName>style.visibility</p:attrName>
                                        </p:attrNameLst>
                                      </p:cBhvr>
                                      <p:to>
                                        <p:strVal val="visible"/>
                                      </p:to>
                                    </p:set>
                                    <p:anim calcmode="discrete" valueType="clr">
                                      <p:cBhvr override="childStyle">
                                        <p:cTn id="36" dur="80"/>
                                        <p:tgtEl>
                                          <p:spTgt spid="165903"/>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165903"/>
                                        </p:tgtEl>
                                        <p:attrNameLst>
                                          <p:attrName>fillcolor</p:attrName>
                                        </p:attrNameLst>
                                      </p:cBhvr>
                                      <p:tavLst>
                                        <p:tav tm="0">
                                          <p:val>
                                            <p:clrVal>
                                              <a:schemeClr val="accent2"/>
                                            </p:clrVal>
                                          </p:val>
                                        </p:tav>
                                        <p:tav tm="50000">
                                          <p:val>
                                            <p:clrVal>
                                              <a:schemeClr val="hlink"/>
                                            </p:clrVal>
                                          </p:val>
                                        </p:tav>
                                      </p:tavLst>
                                    </p:anim>
                                    <p:set>
                                      <p:cBhvr>
                                        <p:cTn id="38" dur="80"/>
                                        <p:tgtEl>
                                          <p:spTgt spid="165903"/>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165904"/>
                                        </p:tgtEl>
                                        <p:attrNameLst>
                                          <p:attrName>style.visibility</p:attrName>
                                        </p:attrNameLst>
                                      </p:cBhvr>
                                      <p:to>
                                        <p:strVal val="visible"/>
                                      </p:to>
                                    </p:set>
                                    <p:anim calcmode="discrete" valueType="clr">
                                      <p:cBhvr override="childStyle">
                                        <p:cTn id="43" dur="80"/>
                                        <p:tgtEl>
                                          <p:spTgt spid="165904"/>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65904"/>
                                        </p:tgtEl>
                                        <p:attrNameLst>
                                          <p:attrName>fillcolor</p:attrName>
                                        </p:attrNameLst>
                                      </p:cBhvr>
                                      <p:tavLst>
                                        <p:tav tm="0">
                                          <p:val>
                                            <p:clrVal>
                                              <a:schemeClr val="accent2"/>
                                            </p:clrVal>
                                          </p:val>
                                        </p:tav>
                                        <p:tav tm="50000">
                                          <p:val>
                                            <p:clrVal>
                                              <a:schemeClr val="hlink"/>
                                            </p:clrVal>
                                          </p:val>
                                        </p:tav>
                                      </p:tavLst>
                                    </p:anim>
                                    <p:set>
                                      <p:cBhvr>
                                        <p:cTn id="45" dur="80"/>
                                        <p:tgtEl>
                                          <p:spTgt spid="165904"/>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27" presetClass="entr" presetSubtype="0" fill="hold" grpId="0" nodeType="clickEffect">
                                  <p:stCondLst>
                                    <p:cond delay="0"/>
                                  </p:stCondLst>
                                  <p:iterate type="lt">
                                    <p:tmPct val="50000"/>
                                  </p:iterate>
                                  <p:childTnLst>
                                    <p:set>
                                      <p:cBhvr>
                                        <p:cTn id="49" dur="1" fill="hold">
                                          <p:stCondLst>
                                            <p:cond delay="0"/>
                                          </p:stCondLst>
                                        </p:cTn>
                                        <p:tgtEl>
                                          <p:spTgt spid="165905"/>
                                        </p:tgtEl>
                                        <p:attrNameLst>
                                          <p:attrName>style.visibility</p:attrName>
                                        </p:attrNameLst>
                                      </p:cBhvr>
                                      <p:to>
                                        <p:strVal val="visible"/>
                                      </p:to>
                                    </p:set>
                                    <p:anim calcmode="discrete" valueType="clr">
                                      <p:cBhvr override="childStyle">
                                        <p:cTn id="50" dur="80"/>
                                        <p:tgtEl>
                                          <p:spTgt spid="165905"/>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165905"/>
                                        </p:tgtEl>
                                        <p:attrNameLst>
                                          <p:attrName>fillcolor</p:attrName>
                                        </p:attrNameLst>
                                      </p:cBhvr>
                                      <p:tavLst>
                                        <p:tav tm="0">
                                          <p:val>
                                            <p:clrVal>
                                              <a:schemeClr val="accent2"/>
                                            </p:clrVal>
                                          </p:val>
                                        </p:tav>
                                        <p:tav tm="50000">
                                          <p:val>
                                            <p:clrVal>
                                              <a:schemeClr val="hlink"/>
                                            </p:clrVal>
                                          </p:val>
                                        </p:tav>
                                      </p:tavLst>
                                    </p:anim>
                                    <p:set>
                                      <p:cBhvr>
                                        <p:cTn id="52" dur="80"/>
                                        <p:tgtEl>
                                          <p:spTgt spid="165905"/>
                                        </p:tgtEl>
                                        <p:attrNameLst>
                                          <p:attrName>fill.type</p:attrName>
                                        </p:attrNameLst>
                                      </p:cBhvr>
                                      <p:to>
                                        <p:strVal val="solid"/>
                                      </p:to>
                                    </p:set>
                                  </p:childTnLst>
                                </p:cTn>
                              </p:par>
                              <p:par>
                                <p:cTn id="53" presetID="27" presetClass="entr" presetSubtype="0" fill="hold" grpId="0" nodeType="withEffect">
                                  <p:stCondLst>
                                    <p:cond delay="0"/>
                                  </p:stCondLst>
                                  <p:iterate type="lt">
                                    <p:tmPct val="50000"/>
                                  </p:iterate>
                                  <p:childTnLst>
                                    <p:set>
                                      <p:cBhvr>
                                        <p:cTn id="54" dur="1" fill="hold">
                                          <p:stCondLst>
                                            <p:cond delay="0"/>
                                          </p:stCondLst>
                                        </p:cTn>
                                        <p:tgtEl>
                                          <p:spTgt spid="165907"/>
                                        </p:tgtEl>
                                        <p:attrNameLst>
                                          <p:attrName>style.visibility</p:attrName>
                                        </p:attrNameLst>
                                      </p:cBhvr>
                                      <p:to>
                                        <p:strVal val="visible"/>
                                      </p:to>
                                    </p:set>
                                    <p:anim calcmode="discrete" valueType="clr">
                                      <p:cBhvr override="childStyle">
                                        <p:cTn id="55" dur="80"/>
                                        <p:tgtEl>
                                          <p:spTgt spid="165907"/>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165907"/>
                                        </p:tgtEl>
                                        <p:attrNameLst>
                                          <p:attrName>fillcolor</p:attrName>
                                        </p:attrNameLst>
                                      </p:cBhvr>
                                      <p:tavLst>
                                        <p:tav tm="0">
                                          <p:val>
                                            <p:clrVal>
                                              <a:schemeClr val="accent2"/>
                                            </p:clrVal>
                                          </p:val>
                                        </p:tav>
                                        <p:tav tm="50000">
                                          <p:val>
                                            <p:clrVal>
                                              <a:schemeClr val="hlink"/>
                                            </p:clrVal>
                                          </p:val>
                                        </p:tav>
                                      </p:tavLst>
                                    </p:anim>
                                    <p:set>
                                      <p:cBhvr>
                                        <p:cTn id="57" dur="80"/>
                                        <p:tgtEl>
                                          <p:spTgt spid="165907"/>
                                        </p:tgtEl>
                                        <p:attrNameLst>
                                          <p:attrName>fill.type</p:attrName>
                                        </p:attrNameLst>
                                      </p:cBhvr>
                                      <p:to>
                                        <p:strVal val="solid"/>
                                      </p:to>
                                    </p:set>
                                  </p:childTnLst>
                                </p:cTn>
                              </p:par>
                            </p:childTnLst>
                          </p:cTn>
                        </p:par>
                      </p:childTnLst>
                    </p:cTn>
                  </p:par>
                  <p:par>
                    <p:cTn id="58" fill="hold">
                      <p:stCondLst>
                        <p:cond delay="indefinite"/>
                      </p:stCondLst>
                      <p:childTnLst>
                        <p:par>
                          <p:cTn id="59" fill="hold">
                            <p:stCondLst>
                              <p:cond delay="0"/>
                            </p:stCondLst>
                            <p:childTnLst>
                              <p:par>
                                <p:cTn id="60" presetID="27" presetClass="entr" presetSubtype="0" fill="hold" grpId="0" nodeType="clickEffect">
                                  <p:stCondLst>
                                    <p:cond delay="0"/>
                                  </p:stCondLst>
                                  <p:iterate type="lt">
                                    <p:tmPct val="50000"/>
                                  </p:iterate>
                                  <p:childTnLst>
                                    <p:set>
                                      <p:cBhvr>
                                        <p:cTn id="61" dur="1" fill="hold">
                                          <p:stCondLst>
                                            <p:cond delay="0"/>
                                          </p:stCondLst>
                                        </p:cTn>
                                        <p:tgtEl>
                                          <p:spTgt spid="165908"/>
                                        </p:tgtEl>
                                        <p:attrNameLst>
                                          <p:attrName>style.visibility</p:attrName>
                                        </p:attrNameLst>
                                      </p:cBhvr>
                                      <p:to>
                                        <p:strVal val="visible"/>
                                      </p:to>
                                    </p:set>
                                    <p:anim calcmode="discrete" valueType="clr">
                                      <p:cBhvr override="childStyle">
                                        <p:cTn id="62" dur="80"/>
                                        <p:tgtEl>
                                          <p:spTgt spid="165908"/>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165908"/>
                                        </p:tgtEl>
                                        <p:attrNameLst>
                                          <p:attrName>fillcolor</p:attrName>
                                        </p:attrNameLst>
                                      </p:cBhvr>
                                      <p:tavLst>
                                        <p:tav tm="0">
                                          <p:val>
                                            <p:clrVal>
                                              <a:schemeClr val="accent2"/>
                                            </p:clrVal>
                                          </p:val>
                                        </p:tav>
                                        <p:tav tm="50000">
                                          <p:val>
                                            <p:clrVal>
                                              <a:schemeClr val="hlink"/>
                                            </p:clrVal>
                                          </p:val>
                                        </p:tav>
                                      </p:tavLst>
                                    </p:anim>
                                    <p:set>
                                      <p:cBhvr>
                                        <p:cTn id="64" dur="80"/>
                                        <p:tgtEl>
                                          <p:spTgt spid="16590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8" grpId="0"/>
      <p:bldP spid="165899" grpId="0"/>
      <p:bldP spid="165900" grpId="0"/>
      <p:bldP spid="165901" grpId="0"/>
      <p:bldP spid="165902" grpId="0"/>
      <p:bldP spid="165903" grpId="0"/>
      <p:bldP spid="165904" grpId="0"/>
      <p:bldP spid="165905" grpId="0"/>
      <p:bldP spid="165907" grpId="0"/>
      <p:bldP spid="16590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692" name="Group 4"/>
          <p:cNvGrpSpPr>
            <a:grpSpLocks/>
          </p:cNvGrpSpPr>
          <p:nvPr/>
        </p:nvGrpSpPr>
        <p:grpSpPr bwMode="auto">
          <a:xfrm>
            <a:off x="838200" y="0"/>
            <a:ext cx="7924800" cy="2308225"/>
            <a:chOff x="528" y="0"/>
            <a:chExt cx="4992" cy="1454"/>
          </a:xfrm>
        </p:grpSpPr>
        <p:grpSp>
          <p:nvGrpSpPr>
            <p:cNvPr id="114693" name="Group 5"/>
            <p:cNvGrpSpPr>
              <a:grpSpLocks/>
            </p:cNvGrpSpPr>
            <p:nvPr/>
          </p:nvGrpSpPr>
          <p:grpSpPr bwMode="auto">
            <a:xfrm>
              <a:off x="528" y="0"/>
              <a:ext cx="4992" cy="624"/>
              <a:chOff x="528" y="0"/>
              <a:chExt cx="4992" cy="624"/>
            </a:xfrm>
          </p:grpSpPr>
          <p:sp>
            <p:nvSpPr>
              <p:cNvPr id="114694" name="Rectangle 6"/>
              <p:cNvSpPr>
                <a:spLocks noChangeArrowheads="1"/>
              </p:cNvSpPr>
              <p:nvPr/>
            </p:nvSpPr>
            <p:spPr bwMode="auto">
              <a:xfrm>
                <a:off x="528" y="0"/>
                <a:ext cx="4992" cy="420"/>
              </a:xfrm>
              <a:prstGeom prst="rect">
                <a:avLst/>
              </a:prstGeom>
              <a:noFill/>
              <a:ln w="9525">
                <a:noFill/>
                <a:miter lim="800000"/>
                <a:headEnd/>
                <a:tailEnd/>
              </a:ln>
              <a:effectLst/>
            </p:spPr>
            <p:txBody>
              <a:bodyPr lIns="92075" tIns="46038" rIns="92075" bIns="46038" anchor="ctr"/>
              <a:lstStyle/>
              <a:p>
                <a:pPr eaLnBrk="1" hangingPunct="1">
                  <a:lnSpc>
                    <a:spcPct val="90000"/>
                  </a:lnSpc>
                </a:pPr>
                <a:r>
                  <a:rPr lang="en-US" sz="2200" i="1">
                    <a:effectLst>
                      <a:outerShdw blurRad="38100" dist="38100" dir="2700000" algn="tl">
                        <a:srgbClr val="C0C0C0"/>
                      </a:outerShdw>
                    </a:effectLst>
                  </a:rPr>
                  <a:t>Thứ hai ngày 12 tháng 1 năm 2008</a:t>
                </a:r>
              </a:p>
            </p:txBody>
          </p:sp>
          <p:sp>
            <p:nvSpPr>
              <p:cNvPr id="114695" name="Text Box 7"/>
              <p:cNvSpPr txBox="1">
                <a:spLocks noChangeArrowheads="1"/>
              </p:cNvSpPr>
              <p:nvPr/>
            </p:nvSpPr>
            <p:spPr bwMode="auto">
              <a:xfrm>
                <a:off x="1920" y="336"/>
                <a:ext cx="1728" cy="288"/>
              </a:xfrm>
              <a:prstGeom prst="rect">
                <a:avLst/>
              </a:prstGeom>
              <a:noFill/>
              <a:ln w="9525">
                <a:noFill/>
                <a:miter lim="800000"/>
                <a:headEnd/>
                <a:tailEnd/>
              </a:ln>
              <a:effectLst/>
            </p:spPr>
            <p:txBody>
              <a:bodyPr>
                <a:spAutoFit/>
              </a:bodyPr>
              <a:lstStyle/>
              <a:p>
                <a:pPr>
                  <a:spcBef>
                    <a:spcPct val="50000"/>
                  </a:spcBef>
                </a:pPr>
                <a:r>
                  <a:rPr lang="en-US" sz="2400" u="sng">
                    <a:effectLst/>
                  </a:rPr>
                  <a:t>Âm nhạc</a:t>
                </a:r>
              </a:p>
            </p:txBody>
          </p:sp>
        </p:grpSp>
        <p:sp>
          <p:nvSpPr>
            <p:cNvPr id="114696" name="Text Box 8"/>
            <p:cNvSpPr txBox="1">
              <a:spLocks noChangeArrowheads="1"/>
            </p:cNvSpPr>
            <p:nvPr/>
          </p:nvSpPr>
          <p:spPr bwMode="auto">
            <a:xfrm>
              <a:off x="960" y="608"/>
              <a:ext cx="717" cy="288"/>
            </a:xfrm>
            <a:prstGeom prst="rect">
              <a:avLst/>
            </a:prstGeom>
            <a:noFill/>
            <a:ln w="9525">
              <a:noFill/>
              <a:miter lim="800000"/>
              <a:headEnd/>
              <a:tailEnd/>
            </a:ln>
            <a:effectLst/>
          </p:spPr>
          <p:txBody>
            <a:bodyPr wrap="none">
              <a:spAutoFit/>
            </a:bodyPr>
            <a:lstStyle/>
            <a:p>
              <a:pPr algn="l"/>
              <a:r>
                <a:rPr lang="en-US" sz="2400" u="sng">
                  <a:effectLst/>
                </a:rPr>
                <a:t>Tiết 19:</a:t>
              </a:r>
            </a:p>
          </p:txBody>
        </p:sp>
        <p:sp>
          <p:nvSpPr>
            <p:cNvPr id="114697" name="Text Box 9"/>
            <p:cNvSpPr txBox="1">
              <a:spLocks noChangeArrowheads="1"/>
            </p:cNvSpPr>
            <p:nvPr/>
          </p:nvSpPr>
          <p:spPr bwMode="auto">
            <a:xfrm>
              <a:off x="2076" y="590"/>
              <a:ext cx="2060" cy="327"/>
            </a:xfrm>
            <a:prstGeom prst="rect">
              <a:avLst/>
            </a:prstGeom>
            <a:noFill/>
            <a:ln w="9525">
              <a:noFill/>
              <a:miter lim="800000"/>
              <a:headEnd/>
              <a:tailEnd/>
            </a:ln>
            <a:effectLst/>
          </p:spPr>
          <p:txBody>
            <a:bodyPr wrap="none">
              <a:spAutoFit/>
            </a:bodyPr>
            <a:lstStyle/>
            <a:p>
              <a:r>
                <a:rPr lang="en-US" sz="2400">
                  <a:solidFill>
                    <a:srgbClr val="663300"/>
                  </a:solidFill>
                  <a:effectLst/>
                </a:rPr>
                <a:t>Học bài hát</a:t>
              </a:r>
              <a:r>
                <a:rPr lang="en-US">
                  <a:solidFill>
                    <a:srgbClr val="006666"/>
                  </a:solidFill>
                  <a:effectLst/>
                </a:rPr>
                <a:t>: </a:t>
              </a:r>
              <a:r>
                <a:rPr lang="en-US" sz="2400" b="1" i="1">
                  <a:solidFill>
                    <a:srgbClr val="FF3399"/>
                  </a:solidFill>
                  <a:effectLst/>
                </a:rPr>
                <a:t>Chúc mừng</a:t>
              </a:r>
            </a:p>
          </p:txBody>
        </p:sp>
        <p:grpSp>
          <p:nvGrpSpPr>
            <p:cNvPr id="114698" name="Group 10"/>
            <p:cNvGrpSpPr>
              <a:grpSpLocks/>
            </p:cNvGrpSpPr>
            <p:nvPr/>
          </p:nvGrpSpPr>
          <p:grpSpPr bwMode="auto">
            <a:xfrm>
              <a:off x="3744" y="816"/>
              <a:ext cx="1484" cy="442"/>
              <a:chOff x="3456" y="607"/>
              <a:chExt cx="1484" cy="442"/>
            </a:xfrm>
          </p:grpSpPr>
          <p:sp>
            <p:nvSpPr>
              <p:cNvPr id="114699" name="Text Box 11"/>
              <p:cNvSpPr txBox="1">
                <a:spLocks noChangeArrowheads="1"/>
              </p:cNvSpPr>
              <p:nvPr/>
            </p:nvSpPr>
            <p:spPr bwMode="auto">
              <a:xfrm>
                <a:off x="3504" y="607"/>
                <a:ext cx="823" cy="250"/>
              </a:xfrm>
              <a:prstGeom prst="rect">
                <a:avLst/>
              </a:prstGeom>
              <a:noFill/>
              <a:ln w="9525">
                <a:noFill/>
                <a:miter lim="800000"/>
                <a:headEnd/>
                <a:tailEnd/>
              </a:ln>
              <a:effectLst/>
            </p:spPr>
            <p:txBody>
              <a:bodyPr wrap="none">
                <a:spAutoFit/>
              </a:bodyPr>
              <a:lstStyle/>
              <a:p>
                <a:pPr algn="l"/>
                <a:r>
                  <a:rPr lang="en-US" sz="2000" i="1">
                    <a:effectLst/>
                  </a:rPr>
                  <a:t>Nhạc</a:t>
                </a:r>
                <a:r>
                  <a:rPr lang="en-US" sz="2000" i="1">
                    <a:solidFill>
                      <a:schemeClr val="tx1"/>
                    </a:solidFill>
                    <a:effectLst/>
                  </a:rPr>
                  <a:t>: </a:t>
                </a:r>
                <a:r>
                  <a:rPr lang="en-US" sz="2000" b="1" i="1">
                    <a:solidFill>
                      <a:srgbClr val="FF0000"/>
                    </a:solidFill>
                    <a:effectLst/>
                  </a:rPr>
                  <a:t>Nga</a:t>
                </a:r>
              </a:p>
            </p:txBody>
          </p:sp>
          <p:sp>
            <p:nvSpPr>
              <p:cNvPr id="114700" name="Text Box 12"/>
              <p:cNvSpPr txBox="1">
                <a:spLocks noChangeArrowheads="1"/>
              </p:cNvSpPr>
              <p:nvPr/>
            </p:nvSpPr>
            <p:spPr bwMode="auto">
              <a:xfrm>
                <a:off x="3456" y="799"/>
                <a:ext cx="1484" cy="250"/>
              </a:xfrm>
              <a:prstGeom prst="rect">
                <a:avLst/>
              </a:prstGeom>
              <a:noFill/>
              <a:ln w="9525">
                <a:noFill/>
                <a:miter lim="800000"/>
                <a:headEnd/>
                <a:tailEnd/>
              </a:ln>
              <a:effectLst/>
            </p:spPr>
            <p:txBody>
              <a:bodyPr wrap="none">
                <a:spAutoFit/>
              </a:bodyPr>
              <a:lstStyle/>
              <a:p>
                <a:pPr algn="l"/>
                <a:r>
                  <a:rPr lang="en-US" sz="2000" i="1">
                    <a:effectLst/>
                  </a:rPr>
                  <a:t>Lời Việt:</a:t>
                </a:r>
                <a:r>
                  <a:rPr lang="en-US" sz="2000" i="1">
                    <a:solidFill>
                      <a:srgbClr val="FF0000"/>
                    </a:solidFill>
                    <a:effectLst/>
                  </a:rPr>
                  <a:t> </a:t>
                </a:r>
                <a:r>
                  <a:rPr lang="en-US" sz="2000" b="1" i="1">
                    <a:solidFill>
                      <a:srgbClr val="FF0000"/>
                    </a:solidFill>
                    <a:effectLst/>
                  </a:rPr>
                  <a:t>Hoàng Lân</a:t>
                </a:r>
              </a:p>
            </p:txBody>
          </p:sp>
        </p:grpSp>
        <p:sp>
          <p:nvSpPr>
            <p:cNvPr id="114701" name="Text Box 13"/>
            <p:cNvSpPr txBox="1">
              <a:spLocks noChangeArrowheads="1"/>
            </p:cNvSpPr>
            <p:nvPr/>
          </p:nvSpPr>
          <p:spPr bwMode="auto">
            <a:xfrm>
              <a:off x="1629" y="1204"/>
              <a:ext cx="2332" cy="250"/>
            </a:xfrm>
            <a:prstGeom prst="rect">
              <a:avLst/>
            </a:prstGeom>
            <a:noFill/>
            <a:ln w="9525">
              <a:noFill/>
              <a:miter lim="800000"/>
              <a:headEnd/>
              <a:tailEnd/>
            </a:ln>
            <a:effectLst/>
          </p:spPr>
          <p:txBody>
            <a:bodyPr wrap="none">
              <a:spAutoFit/>
            </a:bodyPr>
            <a:lstStyle/>
            <a:p>
              <a:r>
                <a:rPr lang="en-US" sz="2000">
                  <a:solidFill>
                    <a:srgbClr val="FF3300"/>
                  </a:solidFill>
                  <a:effectLst/>
                </a:rPr>
                <a:t>Một số hình thức trình bày bài hát.</a:t>
              </a:r>
            </a:p>
          </p:txBody>
        </p:sp>
      </p:grpSp>
      <p:grpSp>
        <p:nvGrpSpPr>
          <p:cNvPr id="114704" name="Group 16"/>
          <p:cNvGrpSpPr>
            <a:grpSpLocks/>
          </p:cNvGrpSpPr>
          <p:nvPr/>
        </p:nvGrpSpPr>
        <p:grpSpPr bwMode="auto">
          <a:xfrm>
            <a:off x="2438400" y="3276600"/>
            <a:ext cx="4419600" cy="1676400"/>
            <a:chOff x="1536" y="2064"/>
            <a:chExt cx="2784" cy="1056"/>
          </a:xfrm>
        </p:grpSpPr>
        <p:sp>
          <p:nvSpPr>
            <p:cNvPr id="114702" name="Oval 14"/>
            <p:cNvSpPr>
              <a:spLocks noChangeArrowheads="1"/>
            </p:cNvSpPr>
            <p:nvPr/>
          </p:nvSpPr>
          <p:spPr bwMode="auto">
            <a:xfrm>
              <a:off x="1536" y="2064"/>
              <a:ext cx="2784" cy="1056"/>
            </a:xfrm>
            <a:prstGeom prst="ellipse">
              <a:avLst/>
            </a:prstGeom>
            <a:solidFill>
              <a:srgbClr val="FFFF66"/>
            </a:solidFill>
            <a:ln w="9525">
              <a:solidFill>
                <a:srgbClr val="FFFF00"/>
              </a:solidFill>
              <a:round/>
              <a:headEnd/>
              <a:tailEnd/>
            </a:ln>
            <a:effectLst/>
          </p:spPr>
          <p:txBody>
            <a:bodyPr wrap="none" anchor="ctr"/>
            <a:lstStyle/>
            <a:p>
              <a:endParaRPr lang="en-US"/>
            </a:p>
          </p:txBody>
        </p:sp>
        <p:sp>
          <p:nvSpPr>
            <p:cNvPr id="114703" name="Text Box 15"/>
            <p:cNvSpPr txBox="1">
              <a:spLocks noChangeArrowheads="1"/>
            </p:cNvSpPr>
            <p:nvPr/>
          </p:nvSpPr>
          <p:spPr bwMode="auto">
            <a:xfrm>
              <a:off x="1920" y="2284"/>
              <a:ext cx="1968" cy="404"/>
            </a:xfrm>
            <a:prstGeom prst="rect">
              <a:avLst/>
            </a:prstGeom>
            <a:noFill/>
            <a:ln w="9525">
              <a:noFill/>
              <a:miter lim="800000"/>
              <a:headEnd/>
              <a:tailEnd/>
            </a:ln>
            <a:effectLst/>
          </p:spPr>
          <p:txBody>
            <a:bodyPr>
              <a:spAutoFit/>
            </a:bodyPr>
            <a:lstStyle/>
            <a:p>
              <a:pPr>
                <a:spcBef>
                  <a:spcPct val="50000"/>
                </a:spcBef>
              </a:pPr>
              <a:r>
                <a:rPr lang="en-US" sz="3600">
                  <a:effectLst>
                    <a:outerShdw blurRad="38100" dist="38100" dir="2700000" algn="tl">
                      <a:srgbClr val="C0C0C0"/>
                    </a:outerShdw>
                  </a:effectLst>
                </a:rPr>
                <a:t>Cùng tập hát</a:t>
              </a:r>
            </a:p>
          </p:txBody>
        </p:sp>
      </p:grpSp>
      <p:grpSp>
        <p:nvGrpSpPr>
          <p:cNvPr id="114710" name="Group 22"/>
          <p:cNvGrpSpPr>
            <a:grpSpLocks/>
          </p:cNvGrpSpPr>
          <p:nvPr/>
        </p:nvGrpSpPr>
        <p:grpSpPr bwMode="auto">
          <a:xfrm>
            <a:off x="0" y="0"/>
            <a:ext cx="9144000" cy="6858000"/>
            <a:chOff x="0" y="0"/>
            <a:chExt cx="5760" cy="4320"/>
          </a:xfrm>
        </p:grpSpPr>
        <p:grpSp>
          <p:nvGrpSpPr>
            <p:cNvPr id="114705" name="Group 17"/>
            <p:cNvGrpSpPr>
              <a:grpSpLocks/>
            </p:cNvGrpSpPr>
            <p:nvPr/>
          </p:nvGrpSpPr>
          <p:grpSpPr bwMode="auto">
            <a:xfrm>
              <a:off x="0" y="0"/>
              <a:ext cx="5760" cy="4320"/>
              <a:chOff x="0" y="960"/>
              <a:chExt cx="5760" cy="3600"/>
            </a:xfrm>
          </p:grpSpPr>
          <p:pic>
            <p:nvPicPr>
              <p:cNvPr id="114706" name="Picture 18"/>
              <p:cNvPicPr>
                <a:picLocks noChangeAspect="1" noChangeArrowheads="1"/>
              </p:cNvPicPr>
              <p:nvPr/>
            </p:nvPicPr>
            <p:blipFill>
              <a:blip r:embed="rId3" cstate="print"/>
              <a:srcRect l="8801" t="18271" r="20609" b="13177"/>
              <a:stretch>
                <a:fillRect/>
              </a:stretch>
            </p:blipFill>
            <p:spPr bwMode="auto">
              <a:xfrm>
                <a:off x="0" y="1056"/>
                <a:ext cx="5760" cy="3504"/>
              </a:xfrm>
              <a:prstGeom prst="rect">
                <a:avLst/>
              </a:prstGeom>
              <a:noFill/>
              <a:ln w="9525">
                <a:noFill/>
                <a:miter lim="800000"/>
                <a:headEnd/>
                <a:tailEnd/>
              </a:ln>
            </p:spPr>
          </p:pic>
          <p:sp>
            <p:nvSpPr>
              <p:cNvPr id="114707" name="Rectangle 19"/>
              <p:cNvSpPr>
                <a:spLocks noChangeArrowheads="1"/>
              </p:cNvSpPr>
              <p:nvPr/>
            </p:nvSpPr>
            <p:spPr bwMode="auto">
              <a:xfrm>
                <a:off x="384" y="960"/>
                <a:ext cx="5376" cy="1099"/>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14708" name="Text Box 20"/>
              <p:cNvSpPr txBox="1">
                <a:spLocks noChangeArrowheads="1"/>
              </p:cNvSpPr>
              <p:nvPr/>
            </p:nvSpPr>
            <p:spPr bwMode="auto">
              <a:xfrm>
                <a:off x="480" y="1862"/>
                <a:ext cx="1488" cy="208"/>
              </a:xfrm>
              <a:prstGeom prst="rect">
                <a:avLst/>
              </a:prstGeom>
              <a:noFill/>
              <a:ln w="9525">
                <a:noFill/>
                <a:miter lim="800000"/>
                <a:headEnd/>
                <a:tailEnd/>
              </a:ln>
              <a:effectLst/>
            </p:spPr>
            <p:txBody>
              <a:bodyPr>
                <a:spAutoFit/>
              </a:bodyPr>
              <a:lstStyle/>
              <a:p>
                <a:pPr>
                  <a:spcBef>
                    <a:spcPct val="50000"/>
                  </a:spcBef>
                </a:pPr>
                <a:r>
                  <a:rPr lang="en-US" sz="2000" i="1">
                    <a:effectLst>
                      <a:outerShdw blurRad="38100" dist="38100" dir="2700000" algn="tl">
                        <a:srgbClr val="C0C0C0"/>
                      </a:outerShdw>
                    </a:effectLst>
                  </a:rPr>
                  <a:t>Nhịp nhàng</a:t>
                </a:r>
              </a:p>
            </p:txBody>
          </p:sp>
        </p:grpSp>
        <p:sp>
          <p:nvSpPr>
            <p:cNvPr id="114709" name="Text Box 21"/>
            <p:cNvSpPr txBox="1">
              <a:spLocks noChangeArrowheads="1"/>
            </p:cNvSpPr>
            <p:nvPr/>
          </p:nvSpPr>
          <p:spPr bwMode="auto">
            <a:xfrm>
              <a:off x="1296" y="96"/>
              <a:ext cx="3024" cy="826"/>
            </a:xfrm>
            <a:prstGeom prst="rect">
              <a:avLst/>
            </a:prstGeom>
            <a:noFill/>
            <a:ln w="9525">
              <a:noFill/>
              <a:miter lim="800000"/>
              <a:headEnd/>
              <a:tailEnd/>
            </a:ln>
            <a:effectLst/>
          </p:spPr>
          <p:txBody>
            <a:bodyPr>
              <a:spAutoFit/>
            </a:bodyPr>
            <a:lstStyle/>
            <a:p>
              <a:pPr>
                <a:spcBef>
                  <a:spcPct val="50000"/>
                </a:spcBef>
              </a:pPr>
              <a:r>
                <a:rPr lang="en-US" sz="3600" b="1" i="1">
                  <a:effectLst>
                    <a:outerShdw blurRad="38100" dist="38100" dir="2700000" algn="tl">
                      <a:srgbClr val="C0C0C0"/>
                    </a:outerShdw>
                  </a:effectLst>
                </a:rPr>
                <a:t>Chúc mừng</a:t>
              </a:r>
            </a:p>
            <a:p>
              <a:pPr>
                <a:lnSpc>
                  <a:spcPct val="60000"/>
                </a:lnSpc>
                <a:spcBef>
                  <a:spcPct val="50000"/>
                </a:spcBef>
              </a:pPr>
              <a:r>
                <a:rPr lang="en-US" sz="1800">
                  <a:effectLst>
                    <a:outerShdw blurRad="38100" dist="38100" dir="2700000" algn="tl">
                      <a:srgbClr val="C0C0C0"/>
                    </a:outerShdw>
                  </a:effectLst>
                </a:rPr>
                <a:t>                        </a:t>
              </a:r>
              <a:r>
                <a:rPr lang="en-US" sz="2000" i="1">
                  <a:solidFill>
                    <a:srgbClr val="FF3399"/>
                  </a:solidFill>
                  <a:effectLst>
                    <a:outerShdw blurRad="38100" dist="38100" dir="2700000" algn="tl">
                      <a:srgbClr val="C0C0C0"/>
                    </a:outerShdw>
                  </a:effectLst>
                </a:rPr>
                <a:t>Nhac  Nga</a:t>
              </a:r>
            </a:p>
            <a:p>
              <a:pPr>
                <a:lnSpc>
                  <a:spcPct val="60000"/>
                </a:lnSpc>
                <a:spcBef>
                  <a:spcPct val="50000"/>
                </a:spcBef>
              </a:pPr>
              <a:r>
                <a:rPr lang="en-US" sz="2000" i="1">
                  <a:solidFill>
                    <a:srgbClr val="FF3399"/>
                  </a:solidFill>
                  <a:effectLst>
                    <a:outerShdw blurRad="38100" dist="38100" dir="2700000" algn="tl">
                      <a:srgbClr val="C0C0C0"/>
                    </a:outerShdw>
                  </a:effectLst>
                </a:rPr>
                <a:t>                                      Lời Việt  Hoàng Lân</a:t>
              </a:r>
            </a:p>
          </p:txBody>
        </p:sp>
      </p:grpSp>
      <p:sp>
        <p:nvSpPr>
          <p:cNvPr id="114711" name="Text Box 23"/>
          <p:cNvSpPr txBox="1">
            <a:spLocks noChangeArrowheads="1"/>
          </p:cNvSpPr>
          <p:nvPr/>
        </p:nvSpPr>
        <p:spPr bwMode="auto">
          <a:xfrm>
            <a:off x="228600" y="0"/>
            <a:ext cx="2971800" cy="519113"/>
          </a:xfrm>
          <a:prstGeom prst="rect">
            <a:avLst/>
          </a:prstGeom>
          <a:noFill/>
          <a:ln w="9525">
            <a:noFill/>
            <a:miter lim="800000"/>
            <a:headEnd/>
            <a:tailEnd/>
          </a:ln>
          <a:effectLst/>
        </p:spPr>
        <p:txBody>
          <a:bodyPr>
            <a:spAutoFit/>
          </a:bodyPr>
          <a:lstStyle/>
          <a:p>
            <a:pPr>
              <a:spcBef>
                <a:spcPct val="50000"/>
              </a:spcBef>
            </a:pPr>
            <a:r>
              <a:rPr lang="en-US">
                <a:solidFill>
                  <a:srgbClr val="FF0000"/>
                </a:solidFill>
                <a:effectLst>
                  <a:outerShdw blurRad="38100" dist="38100" dir="2700000" algn="tl">
                    <a:srgbClr val="C0C0C0"/>
                  </a:outerShdw>
                </a:effectLst>
              </a:rPr>
              <a:t>Hát ghép cả bài</a:t>
            </a:r>
          </a:p>
        </p:txBody>
      </p:sp>
      <p:pic>
        <p:nvPicPr>
          <p:cNvPr id="114712" name="Chuc mung (Beat).mp3">
            <a:hlinkClick r:id="" action="ppaction://media"/>
          </p:cNvPr>
          <p:cNvPicPr>
            <a:picLocks noRot="1" noChangeAspect="1" noChangeArrowheads="1"/>
          </p:cNvPicPr>
          <p:nvPr>
            <a:audioFile r:link="rId1"/>
          </p:nvPr>
        </p:nvPicPr>
        <p:blipFill>
          <a:blip r:embed="rId4" cstate="print"/>
          <a:srcRect/>
          <a:stretch>
            <a:fillRect/>
          </a:stretch>
        </p:blipFill>
        <p:spPr bwMode="auto">
          <a:xfrm>
            <a:off x="8077200" y="228600"/>
            <a:ext cx="762000" cy="762000"/>
          </a:xfrm>
          <a:prstGeom prst="rect">
            <a:avLst/>
          </a:prstGeom>
          <a:noFill/>
        </p:spPr>
      </p:pic>
      <p:sp>
        <p:nvSpPr>
          <p:cNvPr id="114713" name="Text Box 25"/>
          <p:cNvSpPr txBox="1">
            <a:spLocks noChangeArrowheads="1"/>
          </p:cNvSpPr>
          <p:nvPr/>
        </p:nvSpPr>
        <p:spPr bwMode="auto">
          <a:xfrm>
            <a:off x="6096000" y="25146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14714" name="Text Box 26"/>
          <p:cNvSpPr txBox="1">
            <a:spLocks noChangeArrowheads="1"/>
          </p:cNvSpPr>
          <p:nvPr/>
        </p:nvSpPr>
        <p:spPr bwMode="auto">
          <a:xfrm>
            <a:off x="8686800" y="48768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14715" name="Text Box 27"/>
          <p:cNvSpPr txBox="1">
            <a:spLocks noChangeArrowheads="1"/>
          </p:cNvSpPr>
          <p:nvPr/>
        </p:nvSpPr>
        <p:spPr bwMode="auto">
          <a:xfrm>
            <a:off x="2590800" y="36576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14716" name="Text Box 28"/>
          <p:cNvSpPr txBox="1">
            <a:spLocks noChangeArrowheads="1"/>
          </p:cNvSpPr>
          <p:nvPr/>
        </p:nvSpPr>
        <p:spPr bwMode="auto">
          <a:xfrm>
            <a:off x="8305800" y="36576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14717" name="Text Box 29"/>
          <p:cNvSpPr txBox="1">
            <a:spLocks noChangeArrowheads="1"/>
          </p:cNvSpPr>
          <p:nvPr/>
        </p:nvSpPr>
        <p:spPr bwMode="auto">
          <a:xfrm>
            <a:off x="4495800" y="49530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471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660" fill="hold"/>
                                        <p:tgtEl>
                                          <p:spTgt spid="114712"/>
                                        </p:tgtEl>
                                      </p:cBhvr>
                                    </p:cmd>
                                  </p:childTnLst>
                                </p:cTn>
                              </p:par>
                            </p:childTnLst>
                          </p:cTn>
                        </p:par>
                      </p:childTnLst>
                    </p:cTn>
                  </p:par>
                </p:childTnLst>
              </p:cTn>
              <p:nextCondLst>
                <p:cond evt="onClick" delay="0">
                  <p:tgtEl>
                    <p:spTgt spid="114712"/>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471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ext Box 2"/>
          <p:cNvSpPr txBox="1">
            <a:spLocks noChangeArrowheads="1"/>
          </p:cNvSpPr>
          <p:nvPr/>
        </p:nvSpPr>
        <p:spPr bwMode="auto">
          <a:xfrm>
            <a:off x="304800" y="228600"/>
            <a:ext cx="4724400" cy="457200"/>
          </a:xfrm>
          <a:prstGeom prst="rect">
            <a:avLst/>
          </a:prstGeom>
          <a:noFill/>
          <a:ln w="9525">
            <a:noFill/>
            <a:miter lim="800000"/>
            <a:headEnd/>
            <a:tailEnd/>
          </a:ln>
          <a:effectLst/>
        </p:spPr>
        <p:txBody>
          <a:bodyPr>
            <a:spAutoFit/>
          </a:bodyPr>
          <a:lstStyle/>
          <a:p>
            <a:pPr algn="l" eaLnBrk="1" hangingPunct="1">
              <a:spcBef>
                <a:spcPct val="50000"/>
              </a:spcBef>
            </a:pPr>
            <a:r>
              <a:rPr lang="en-US" sz="2400" b="1" i="1">
                <a:solidFill>
                  <a:srgbClr val="0000CC"/>
                </a:solidFill>
                <a:effectLst/>
              </a:rPr>
              <a:t>Hát kết hợp gõ đệm theo Phách</a:t>
            </a:r>
          </a:p>
        </p:txBody>
      </p:sp>
      <p:sp>
        <p:nvSpPr>
          <p:cNvPr id="167939" name="Text Box 3"/>
          <p:cNvSpPr txBox="1">
            <a:spLocks noChangeArrowheads="1"/>
          </p:cNvSpPr>
          <p:nvPr/>
        </p:nvSpPr>
        <p:spPr bwMode="auto">
          <a:xfrm>
            <a:off x="0" y="1905000"/>
            <a:ext cx="9144000" cy="3306763"/>
          </a:xfrm>
          <a:prstGeom prst="rect">
            <a:avLst/>
          </a:prstGeom>
          <a:noFill/>
          <a:ln w="9525">
            <a:noFill/>
            <a:miter lim="800000"/>
            <a:headEnd/>
            <a:tailEnd/>
          </a:ln>
          <a:effectLst/>
        </p:spPr>
        <p:txBody>
          <a:bodyPr>
            <a:spAutoFit/>
          </a:bodyPr>
          <a:lstStyle/>
          <a:p>
            <a:pPr algn="l" eaLnBrk="1" hangingPunct="1"/>
            <a:r>
              <a:rPr lang="en-US" sz="2500" b="1" i="1">
                <a:solidFill>
                  <a:srgbClr val="0000CC"/>
                </a:solidFill>
                <a:effectLst/>
              </a:rPr>
              <a:t>Cùng đàn cùng hát  vang lừng, họp vào ngày Tết  tưng bừng,</a:t>
            </a:r>
          </a:p>
          <a:p>
            <a:pPr algn="l" eaLnBrk="1" hangingPunct="1"/>
            <a:r>
              <a:rPr lang="en-US" sz="2500" b="1" i="1">
                <a:solidFill>
                  <a:srgbClr val="0000CC"/>
                </a:solidFill>
                <a:effectLst/>
              </a:rPr>
              <a:t>  </a:t>
            </a:r>
          </a:p>
          <a:p>
            <a:pPr algn="l" eaLnBrk="1" hangingPunct="1"/>
            <a:r>
              <a:rPr lang="en-US" sz="2500" b="1" i="1">
                <a:solidFill>
                  <a:srgbClr val="0000CC"/>
                </a:solidFill>
                <a:effectLst/>
              </a:rPr>
              <a:t>nhịp nhàng cùng hát  vui bên người thân.</a:t>
            </a:r>
          </a:p>
          <a:p>
            <a:pPr algn="l" eaLnBrk="1" hangingPunct="1"/>
            <a:endParaRPr lang="en-US" sz="2900" b="1" i="1">
              <a:solidFill>
                <a:srgbClr val="0000CC"/>
              </a:solidFill>
              <a:effectLst/>
            </a:endParaRPr>
          </a:p>
          <a:p>
            <a:pPr algn="l" eaLnBrk="1" hangingPunct="1"/>
            <a:r>
              <a:rPr lang="en-US" sz="2500" b="1" i="1">
                <a:solidFill>
                  <a:srgbClr val="0000CC"/>
                </a:solidFill>
                <a:effectLst/>
              </a:rPr>
              <a:t>Nhớ mãi phút giây  êm đềm, sống bên nhau bao  bạn hiền,</a:t>
            </a:r>
          </a:p>
          <a:p>
            <a:pPr algn="l" eaLnBrk="1" hangingPunct="1"/>
            <a:endParaRPr lang="en-US" sz="2900" b="1" i="1">
              <a:solidFill>
                <a:srgbClr val="0000CC"/>
              </a:solidFill>
              <a:effectLst/>
            </a:endParaRPr>
          </a:p>
          <a:p>
            <a:pPr algn="l" eaLnBrk="1" hangingPunct="1"/>
            <a:r>
              <a:rPr lang="en-US" sz="2500" b="1" i="1">
                <a:solidFill>
                  <a:srgbClr val="0000CC"/>
                </a:solidFill>
                <a:effectLst/>
              </a:rPr>
              <a:t>hát  lên  tình thiết tha  lâu bền.</a:t>
            </a:r>
          </a:p>
          <a:p>
            <a:pPr algn="l" eaLnBrk="1" hangingPunct="1"/>
            <a:endParaRPr lang="en-US" i="1">
              <a:solidFill>
                <a:schemeClr val="tx1"/>
              </a:solidFill>
              <a:effectLst/>
            </a:endParaRPr>
          </a:p>
        </p:txBody>
      </p:sp>
      <p:sp>
        <p:nvSpPr>
          <p:cNvPr id="167940" name="Text Box 4"/>
          <p:cNvSpPr txBox="1">
            <a:spLocks noChangeArrowheads="1"/>
          </p:cNvSpPr>
          <p:nvPr/>
        </p:nvSpPr>
        <p:spPr bwMode="auto">
          <a:xfrm>
            <a:off x="1066800" y="914400"/>
            <a:ext cx="6705600" cy="519113"/>
          </a:xfrm>
          <a:prstGeom prst="rect">
            <a:avLst/>
          </a:prstGeom>
          <a:noFill/>
          <a:ln w="9525">
            <a:noFill/>
            <a:miter lim="800000"/>
            <a:headEnd/>
            <a:tailEnd/>
          </a:ln>
          <a:effectLst/>
        </p:spPr>
        <p:txBody>
          <a:bodyPr>
            <a:spAutoFit/>
          </a:bodyPr>
          <a:lstStyle/>
          <a:p>
            <a:pPr eaLnBrk="1" hangingPunct="1">
              <a:spcBef>
                <a:spcPct val="50000"/>
              </a:spcBef>
            </a:pPr>
            <a:r>
              <a:rPr lang="en-US" b="1" i="1">
                <a:solidFill>
                  <a:srgbClr val="FF3300"/>
                </a:solidFill>
                <a:effectLst/>
              </a:rPr>
              <a:t>Học hát: Bài Chúc mừng</a:t>
            </a:r>
          </a:p>
        </p:txBody>
      </p:sp>
      <p:sp>
        <p:nvSpPr>
          <p:cNvPr id="167941" name="Text Box 5"/>
          <p:cNvSpPr txBox="1">
            <a:spLocks noChangeArrowheads="1"/>
          </p:cNvSpPr>
          <p:nvPr/>
        </p:nvSpPr>
        <p:spPr bwMode="auto">
          <a:xfrm>
            <a:off x="2057400" y="22098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67942" name="Text Box 6"/>
          <p:cNvSpPr txBox="1">
            <a:spLocks noChangeArrowheads="1"/>
          </p:cNvSpPr>
          <p:nvPr/>
        </p:nvSpPr>
        <p:spPr bwMode="auto">
          <a:xfrm>
            <a:off x="838200" y="22098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67943" name="Text Box 7"/>
          <p:cNvSpPr txBox="1">
            <a:spLocks noChangeArrowheads="1"/>
          </p:cNvSpPr>
          <p:nvPr/>
        </p:nvSpPr>
        <p:spPr bwMode="auto">
          <a:xfrm>
            <a:off x="1524000" y="22098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67944" name="Text Box 8"/>
          <p:cNvSpPr txBox="1">
            <a:spLocks noChangeArrowheads="1"/>
          </p:cNvSpPr>
          <p:nvPr/>
        </p:nvSpPr>
        <p:spPr bwMode="auto">
          <a:xfrm>
            <a:off x="152400" y="30480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67945" name="Text Box 9"/>
          <p:cNvSpPr txBox="1">
            <a:spLocks noChangeArrowheads="1"/>
          </p:cNvSpPr>
          <p:nvPr/>
        </p:nvSpPr>
        <p:spPr bwMode="auto">
          <a:xfrm>
            <a:off x="2438400" y="22098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67946" name="Text Box 10"/>
          <p:cNvSpPr txBox="1">
            <a:spLocks noChangeArrowheads="1"/>
          </p:cNvSpPr>
          <p:nvPr/>
        </p:nvSpPr>
        <p:spPr bwMode="auto">
          <a:xfrm>
            <a:off x="3505200" y="22098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67947" name="Text Box 11"/>
          <p:cNvSpPr txBox="1">
            <a:spLocks noChangeArrowheads="1"/>
          </p:cNvSpPr>
          <p:nvPr/>
        </p:nvSpPr>
        <p:spPr bwMode="auto">
          <a:xfrm>
            <a:off x="2286000" y="30480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67948" name="Text Box 12"/>
          <p:cNvSpPr txBox="1">
            <a:spLocks noChangeArrowheads="1"/>
          </p:cNvSpPr>
          <p:nvPr/>
        </p:nvSpPr>
        <p:spPr bwMode="auto">
          <a:xfrm>
            <a:off x="1752600" y="30480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67949" name="Text Box 13"/>
          <p:cNvSpPr txBox="1">
            <a:spLocks noChangeArrowheads="1"/>
          </p:cNvSpPr>
          <p:nvPr/>
        </p:nvSpPr>
        <p:spPr bwMode="auto">
          <a:xfrm>
            <a:off x="762000" y="30480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67950" name="Text Box 14"/>
          <p:cNvSpPr txBox="1">
            <a:spLocks noChangeArrowheads="1"/>
          </p:cNvSpPr>
          <p:nvPr/>
        </p:nvSpPr>
        <p:spPr bwMode="auto">
          <a:xfrm>
            <a:off x="152400" y="22098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67951" name="Text Box 15"/>
          <p:cNvSpPr txBox="1">
            <a:spLocks noChangeArrowheads="1"/>
          </p:cNvSpPr>
          <p:nvPr/>
        </p:nvSpPr>
        <p:spPr bwMode="auto">
          <a:xfrm>
            <a:off x="152400" y="38100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67952" name="Text Box 16"/>
          <p:cNvSpPr txBox="1">
            <a:spLocks noChangeArrowheads="1"/>
          </p:cNvSpPr>
          <p:nvPr/>
        </p:nvSpPr>
        <p:spPr bwMode="auto">
          <a:xfrm>
            <a:off x="152400" y="46482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67953" name="Text Box 17"/>
          <p:cNvSpPr txBox="1">
            <a:spLocks noChangeArrowheads="1"/>
          </p:cNvSpPr>
          <p:nvPr/>
        </p:nvSpPr>
        <p:spPr bwMode="auto">
          <a:xfrm>
            <a:off x="4800600" y="22098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67954" name="Text Box 18"/>
          <p:cNvSpPr txBox="1">
            <a:spLocks noChangeArrowheads="1"/>
          </p:cNvSpPr>
          <p:nvPr/>
        </p:nvSpPr>
        <p:spPr bwMode="auto">
          <a:xfrm>
            <a:off x="4191000" y="22098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67956" name="Text Box 20"/>
          <p:cNvSpPr txBox="1">
            <a:spLocks noChangeArrowheads="1"/>
          </p:cNvSpPr>
          <p:nvPr/>
        </p:nvSpPr>
        <p:spPr bwMode="auto">
          <a:xfrm>
            <a:off x="5029200" y="30480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67957" name="Text Box 21"/>
          <p:cNvSpPr txBox="1">
            <a:spLocks noChangeArrowheads="1"/>
          </p:cNvSpPr>
          <p:nvPr/>
        </p:nvSpPr>
        <p:spPr bwMode="auto">
          <a:xfrm>
            <a:off x="4267200" y="30480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67958" name="Text Box 22"/>
          <p:cNvSpPr txBox="1">
            <a:spLocks noChangeArrowheads="1"/>
          </p:cNvSpPr>
          <p:nvPr/>
        </p:nvSpPr>
        <p:spPr bwMode="auto">
          <a:xfrm>
            <a:off x="3581400" y="30480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67959" name="Text Box 23"/>
          <p:cNvSpPr txBox="1">
            <a:spLocks noChangeArrowheads="1"/>
          </p:cNvSpPr>
          <p:nvPr/>
        </p:nvSpPr>
        <p:spPr bwMode="auto">
          <a:xfrm>
            <a:off x="2590800" y="30480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67960" name="Text Box 24"/>
          <p:cNvSpPr txBox="1">
            <a:spLocks noChangeArrowheads="1"/>
          </p:cNvSpPr>
          <p:nvPr/>
        </p:nvSpPr>
        <p:spPr bwMode="auto">
          <a:xfrm>
            <a:off x="2743200" y="46482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67961" name="Text Box 25"/>
          <p:cNvSpPr txBox="1">
            <a:spLocks noChangeArrowheads="1"/>
          </p:cNvSpPr>
          <p:nvPr/>
        </p:nvSpPr>
        <p:spPr bwMode="auto">
          <a:xfrm>
            <a:off x="2438400" y="46482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67962" name="Text Box 26"/>
          <p:cNvSpPr txBox="1">
            <a:spLocks noChangeArrowheads="1"/>
          </p:cNvSpPr>
          <p:nvPr/>
        </p:nvSpPr>
        <p:spPr bwMode="auto">
          <a:xfrm>
            <a:off x="1828800" y="46482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67963" name="Text Box 27"/>
          <p:cNvSpPr txBox="1">
            <a:spLocks noChangeArrowheads="1"/>
          </p:cNvSpPr>
          <p:nvPr/>
        </p:nvSpPr>
        <p:spPr bwMode="auto">
          <a:xfrm>
            <a:off x="1143000" y="46482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67964" name="Text Box 28"/>
          <p:cNvSpPr txBox="1">
            <a:spLocks noChangeArrowheads="1"/>
          </p:cNvSpPr>
          <p:nvPr/>
        </p:nvSpPr>
        <p:spPr bwMode="auto">
          <a:xfrm>
            <a:off x="609600" y="46482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67965" name="Text Box 29"/>
          <p:cNvSpPr txBox="1">
            <a:spLocks noChangeArrowheads="1"/>
          </p:cNvSpPr>
          <p:nvPr/>
        </p:nvSpPr>
        <p:spPr bwMode="auto">
          <a:xfrm>
            <a:off x="4038600" y="46482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67966" name="Text Box 30"/>
          <p:cNvSpPr txBox="1">
            <a:spLocks noChangeArrowheads="1"/>
          </p:cNvSpPr>
          <p:nvPr/>
        </p:nvSpPr>
        <p:spPr bwMode="auto">
          <a:xfrm>
            <a:off x="1905000" y="38100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67967" name="Text Box 31"/>
          <p:cNvSpPr txBox="1">
            <a:spLocks noChangeArrowheads="1"/>
          </p:cNvSpPr>
          <p:nvPr/>
        </p:nvSpPr>
        <p:spPr bwMode="auto">
          <a:xfrm>
            <a:off x="1295400" y="38100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67968" name="Text Box 32"/>
          <p:cNvSpPr txBox="1">
            <a:spLocks noChangeArrowheads="1"/>
          </p:cNvSpPr>
          <p:nvPr/>
        </p:nvSpPr>
        <p:spPr bwMode="auto">
          <a:xfrm>
            <a:off x="762000" y="38100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67969" name="Text Box 33"/>
          <p:cNvSpPr txBox="1">
            <a:spLocks noChangeArrowheads="1"/>
          </p:cNvSpPr>
          <p:nvPr/>
        </p:nvSpPr>
        <p:spPr bwMode="auto">
          <a:xfrm>
            <a:off x="3657600" y="46482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67970" name="Text Box 34"/>
          <p:cNvSpPr txBox="1">
            <a:spLocks noChangeArrowheads="1"/>
          </p:cNvSpPr>
          <p:nvPr/>
        </p:nvSpPr>
        <p:spPr bwMode="auto">
          <a:xfrm>
            <a:off x="3276600" y="38100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67971" name="Text Box 35"/>
          <p:cNvSpPr txBox="1">
            <a:spLocks noChangeArrowheads="1"/>
          </p:cNvSpPr>
          <p:nvPr/>
        </p:nvSpPr>
        <p:spPr bwMode="auto">
          <a:xfrm>
            <a:off x="2209800" y="38100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67972" name="Text Box 36"/>
          <p:cNvSpPr txBox="1">
            <a:spLocks noChangeArrowheads="1"/>
          </p:cNvSpPr>
          <p:nvPr/>
        </p:nvSpPr>
        <p:spPr bwMode="auto">
          <a:xfrm>
            <a:off x="3962400" y="38100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67973" name="Text Box 37"/>
          <p:cNvSpPr txBox="1">
            <a:spLocks noChangeArrowheads="1"/>
          </p:cNvSpPr>
          <p:nvPr/>
        </p:nvSpPr>
        <p:spPr bwMode="auto">
          <a:xfrm>
            <a:off x="4572000" y="38100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67975" name="Text Box 39"/>
          <p:cNvSpPr txBox="1">
            <a:spLocks noChangeArrowheads="1"/>
          </p:cNvSpPr>
          <p:nvPr/>
        </p:nvSpPr>
        <p:spPr bwMode="auto">
          <a:xfrm>
            <a:off x="5410200" y="22098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67976" name="Text Box 40"/>
          <p:cNvSpPr txBox="1">
            <a:spLocks noChangeArrowheads="1"/>
          </p:cNvSpPr>
          <p:nvPr/>
        </p:nvSpPr>
        <p:spPr bwMode="auto">
          <a:xfrm>
            <a:off x="6019800" y="22098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67977" name="Text Box 41"/>
          <p:cNvSpPr txBox="1">
            <a:spLocks noChangeArrowheads="1"/>
          </p:cNvSpPr>
          <p:nvPr/>
        </p:nvSpPr>
        <p:spPr bwMode="auto">
          <a:xfrm>
            <a:off x="7315200" y="22098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67978" name="Text Box 42"/>
          <p:cNvSpPr txBox="1">
            <a:spLocks noChangeArrowheads="1"/>
          </p:cNvSpPr>
          <p:nvPr/>
        </p:nvSpPr>
        <p:spPr bwMode="auto">
          <a:xfrm>
            <a:off x="6248400" y="22098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67979" name="Text Box 43"/>
          <p:cNvSpPr txBox="1">
            <a:spLocks noChangeArrowheads="1"/>
          </p:cNvSpPr>
          <p:nvPr/>
        </p:nvSpPr>
        <p:spPr bwMode="auto">
          <a:xfrm>
            <a:off x="5334000" y="30480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67980" name="Text Box 44"/>
          <p:cNvSpPr txBox="1">
            <a:spLocks noChangeArrowheads="1"/>
          </p:cNvSpPr>
          <p:nvPr/>
        </p:nvSpPr>
        <p:spPr bwMode="auto">
          <a:xfrm>
            <a:off x="5715000" y="30480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67981" name="Text Box 45"/>
          <p:cNvSpPr txBox="1">
            <a:spLocks noChangeArrowheads="1"/>
          </p:cNvSpPr>
          <p:nvPr/>
        </p:nvSpPr>
        <p:spPr bwMode="auto">
          <a:xfrm>
            <a:off x="5257800" y="38100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67982" name="Text Box 46"/>
          <p:cNvSpPr txBox="1">
            <a:spLocks noChangeArrowheads="1"/>
          </p:cNvSpPr>
          <p:nvPr/>
        </p:nvSpPr>
        <p:spPr bwMode="auto">
          <a:xfrm>
            <a:off x="5791200" y="38100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67983" name="Text Box 47"/>
          <p:cNvSpPr txBox="1">
            <a:spLocks noChangeArrowheads="1"/>
          </p:cNvSpPr>
          <p:nvPr/>
        </p:nvSpPr>
        <p:spPr bwMode="auto">
          <a:xfrm>
            <a:off x="6019800" y="38100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67984" name="Text Box 48"/>
          <p:cNvSpPr txBox="1">
            <a:spLocks noChangeArrowheads="1"/>
          </p:cNvSpPr>
          <p:nvPr/>
        </p:nvSpPr>
        <p:spPr bwMode="auto">
          <a:xfrm>
            <a:off x="6629400" y="38100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67985" name="Text Box 49"/>
          <p:cNvSpPr txBox="1">
            <a:spLocks noChangeArrowheads="1"/>
          </p:cNvSpPr>
          <p:nvPr/>
        </p:nvSpPr>
        <p:spPr bwMode="auto">
          <a:xfrm>
            <a:off x="7239000" y="38100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67986" name="Text Box 50"/>
          <p:cNvSpPr txBox="1">
            <a:spLocks noChangeArrowheads="1"/>
          </p:cNvSpPr>
          <p:nvPr/>
        </p:nvSpPr>
        <p:spPr bwMode="auto">
          <a:xfrm>
            <a:off x="4419600" y="46482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67941"/>
                                        </p:tgtEl>
                                        <p:attrNameLst>
                                          <p:attrName>style.visibility</p:attrName>
                                        </p:attrNameLst>
                                      </p:cBhvr>
                                      <p:to>
                                        <p:strVal val="visible"/>
                                      </p:to>
                                    </p:set>
                                    <p:anim calcmode="lin" valueType="num">
                                      <p:cBhvr>
                                        <p:cTn id="7" dur="500" fill="hold"/>
                                        <p:tgtEl>
                                          <p:spTgt spid="167941"/>
                                        </p:tgtEl>
                                        <p:attrNameLst>
                                          <p:attrName>ppt_w</p:attrName>
                                        </p:attrNameLst>
                                      </p:cBhvr>
                                      <p:tavLst>
                                        <p:tav tm="0">
                                          <p:val>
                                            <p:fltVal val="0"/>
                                          </p:val>
                                        </p:tav>
                                        <p:tav tm="100000">
                                          <p:val>
                                            <p:strVal val="#ppt_w"/>
                                          </p:val>
                                        </p:tav>
                                      </p:tavLst>
                                    </p:anim>
                                    <p:anim calcmode="lin" valueType="num">
                                      <p:cBhvr>
                                        <p:cTn id="8" dur="500" fill="hold"/>
                                        <p:tgtEl>
                                          <p:spTgt spid="167941"/>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67942"/>
                                        </p:tgtEl>
                                        <p:attrNameLst>
                                          <p:attrName>style.visibility</p:attrName>
                                        </p:attrNameLst>
                                      </p:cBhvr>
                                      <p:to>
                                        <p:strVal val="visible"/>
                                      </p:to>
                                    </p:set>
                                    <p:anim calcmode="lin" valueType="num">
                                      <p:cBhvr>
                                        <p:cTn id="11" dur="500" fill="hold"/>
                                        <p:tgtEl>
                                          <p:spTgt spid="167942"/>
                                        </p:tgtEl>
                                        <p:attrNameLst>
                                          <p:attrName>ppt_w</p:attrName>
                                        </p:attrNameLst>
                                      </p:cBhvr>
                                      <p:tavLst>
                                        <p:tav tm="0">
                                          <p:val>
                                            <p:fltVal val="0"/>
                                          </p:val>
                                        </p:tav>
                                        <p:tav tm="100000">
                                          <p:val>
                                            <p:strVal val="#ppt_w"/>
                                          </p:val>
                                        </p:tav>
                                      </p:tavLst>
                                    </p:anim>
                                    <p:anim calcmode="lin" valueType="num">
                                      <p:cBhvr>
                                        <p:cTn id="12" dur="500" fill="hold"/>
                                        <p:tgtEl>
                                          <p:spTgt spid="167942"/>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67943"/>
                                        </p:tgtEl>
                                        <p:attrNameLst>
                                          <p:attrName>style.visibility</p:attrName>
                                        </p:attrNameLst>
                                      </p:cBhvr>
                                      <p:to>
                                        <p:strVal val="visible"/>
                                      </p:to>
                                    </p:set>
                                    <p:anim calcmode="lin" valueType="num">
                                      <p:cBhvr>
                                        <p:cTn id="15" dur="500" fill="hold"/>
                                        <p:tgtEl>
                                          <p:spTgt spid="167943"/>
                                        </p:tgtEl>
                                        <p:attrNameLst>
                                          <p:attrName>ppt_w</p:attrName>
                                        </p:attrNameLst>
                                      </p:cBhvr>
                                      <p:tavLst>
                                        <p:tav tm="0">
                                          <p:val>
                                            <p:fltVal val="0"/>
                                          </p:val>
                                        </p:tav>
                                        <p:tav tm="100000">
                                          <p:val>
                                            <p:strVal val="#ppt_w"/>
                                          </p:val>
                                        </p:tav>
                                      </p:tavLst>
                                    </p:anim>
                                    <p:anim calcmode="lin" valueType="num">
                                      <p:cBhvr>
                                        <p:cTn id="16" dur="500" fill="hold"/>
                                        <p:tgtEl>
                                          <p:spTgt spid="167943"/>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67944"/>
                                        </p:tgtEl>
                                        <p:attrNameLst>
                                          <p:attrName>style.visibility</p:attrName>
                                        </p:attrNameLst>
                                      </p:cBhvr>
                                      <p:to>
                                        <p:strVal val="visible"/>
                                      </p:to>
                                    </p:set>
                                    <p:anim calcmode="lin" valueType="num">
                                      <p:cBhvr>
                                        <p:cTn id="19" dur="500" fill="hold"/>
                                        <p:tgtEl>
                                          <p:spTgt spid="167944"/>
                                        </p:tgtEl>
                                        <p:attrNameLst>
                                          <p:attrName>ppt_w</p:attrName>
                                        </p:attrNameLst>
                                      </p:cBhvr>
                                      <p:tavLst>
                                        <p:tav tm="0">
                                          <p:val>
                                            <p:fltVal val="0"/>
                                          </p:val>
                                        </p:tav>
                                        <p:tav tm="100000">
                                          <p:val>
                                            <p:strVal val="#ppt_w"/>
                                          </p:val>
                                        </p:tav>
                                      </p:tavLst>
                                    </p:anim>
                                    <p:anim calcmode="lin" valueType="num">
                                      <p:cBhvr>
                                        <p:cTn id="20" dur="500" fill="hold"/>
                                        <p:tgtEl>
                                          <p:spTgt spid="167944"/>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67945"/>
                                        </p:tgtEl>
                                        <p:attrNameLst>
                                          <p:attrName>style.visibility</p:attrName>
                                        </p:attrNameLst>
                                      </p:cBhvr>
                                      <p:to>
                                        <p:strVal val="visible"/>
                                      </p:to>
                                    </p:set>
                                    <p:anim calcmode="lin" valueType="num">
                                      <p:cBhvr>
                                        <p:cTn id="23" dur="500" fill="hold"/>
                                        <p:tgtEl>
                                          <p:spTgt spid="167945"/>
                                        </p:tgtEl>
                                        <p:attrNameLst>
                                          <p:attrName>ppt_w</p:attrName>
                                        </p:attrNameLst>
                                      </p:cBhvr>
                                      <p:tavLst>
                                        <p:tav tm="0">
                                          <p:val>
                                            <p:fltVal val="0"/>
                                          </p:val>
                                        </p:tav>
                                        <p:tav tm="100000">
                                          <p:val>
                                            <p:strVal val="#ppt_w"/>
                                          </p:val>
                                        </p:tav>
                                      </p:tavLst>
                                    </p:anim>
                                    <p:anim calcmode="lin" valueType="num">
                                      <p:cBhvr>
                                        <p:cTn id="24" dur="500" fill="hold"/>
                                        <p:tgtEl>
                                          <p:spTgt spid="167945"/>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67946"/>
                                        </p:tgtEl>
                                        <p:attrNameLst>
                                          <p:attrName>style.visibility</p:attrName>
                                        </p:attrNameLst>
                                      </p:cBhvr>
                                      <p:to>
                                        <p:strVal val="visible"/>
                                      </p:to>
                                    </p:set>
                                    <p:anim calcmode="lin" valueType="num">
                                      <p:cBhvr>
                                        <p:cTn id="27" dur="500" fill="hold"/>
                                        <p:tgtEl>
                                          <p:spTgt spid="167946"/>
                                        </p:tgtEl>
                                        <p:attrNameLst>
                                          <p:attrName>ppt_w</p:attrName>
                                        </p:attrNameLst>
                                      </p:cBhvr>
                                      <p:tavLst>
                                        <p:tav tm="0">
                                          <p:val>
                                            <p:fltVal val="0"/>
                                          </p:val>
                                        </p:tav>
                                        <p:tav tm="100000">
                                          <p:val>
                                            <p:strVal val="#ppt_w"/>
                                          </p:val>
                                        </p:tav>
                                      </p:tavLst>
                                    </p:anim>
                                    <p:anim calcmode="lin" valueType="num">
                                      <p:cBhvr>
                                        <p:cTn id="28" dur="500" fill="hold"/>
                                        <p:tgtEl>
                                          <p:spTgt spid="167946"/>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67947"/>
                                        </p:tgtEl>
                                        <p:attrNameLst>
                                          <p:attrName>style.visibility</p:attrName>
                                        </p:attrNameLst>
                                      </p:cBhvr>
                                      <p:to>
                                        <p:strVal val="visible"/>
                                      </p:to>
                                    </p:set>
                                    <p:anim calcmode="lin" valueType="num">
                                      <p:cBhvr>
                                        <p:cTn id="31" dur="500" fill="hold"/>
                                        <p:tgtEl>
                                          <p:spTgt spid="167947"/>
                                        </p:tgtEl>
                                        <p:attrNameLst>
                                          <p:attrName>ppt_w</p:attrName>
                                        </p:attrNameLst>
                                      </p:cBhvr>
                                      <p:tavLst>
                                        <p:tav tm="0">
                                          <p:val>
                                            <p:fltVal val="0"/>
                                          </p:val>
                                        </p:tav>
                                        <p:tav tm="100000">
                                          <p:val>
                                            <p:strVal val="#ppt_w"/>
                                          </p:val>
                                        </p:tav>
                                      </p:tavLst>
                                    </p:anim>
                                    <p:anim calcmode="lin" valueType="num">
                                      <p:cBhvr>
                                        <p:cTn id="32" dur="500" fill="hold"/>
                                        <p:tgtEl>
                                          <p:spTgt spid="167947"/>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167948"/>
                                        </p:tgtEl>
                                        <p:attrNameLst>
                                          <p:attrName>style.visibility</p:attrName>
                                        </p:attrNameLst>
                                      </p:cBhvr>
                                      <p:to>
                                        <p:strVal val="visible"/>
                                      </p:to>
                                    </p:set>
                                    <p:anim calcmode="lin" valueType="num">
                                      <p:cBhvr>
                                        <p:cTn id="35" dur="500" fill="hold"/>
                                        <p:tgtEl>
                                          <p:spTgt spid="167948"/>
                                        </p:tgtEl>
                                        <p:attrNameLst>
                                          <p:attrName>ppt_w</p:attrName>
                                        </p:attrNameLst>
                                      </p:cBhvr>
                                      <p:tavLst>
                                        <p:tav tm="0">
                                          <p:val>
                                            <p:fltVal val="0"/>
                                          </p:val>
                                        </p:tav>
                                        <p:tav tm="100000">
                                          <p:val>
                                            <p:strVal val="#ppt_w"/>
                                          </p:val>
                                        </p:tav>
                                      </p:tavLst>
                                    </p:anim>
                                    <p:anim calcmode="lin" valueType="num">
                                      <p:cBhvr>
                                        <p:cTn id="36" dur="500" fill="hold"/>
                                        <p:tgtEl>
                                          <p:spTgt spid="167948"/>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167949"/>
                                        </p:tgtEl>
                                        <p:attrNameLst>
                                          <p:attrName>style.visibility</p:attrName>
                                        </p:attrNameLst>
                                      </p:cBhvr>
                                      <p:to>
                                        <p:strVal val="visible"/>
                                      </p:to>
                                    </p:set>
                                    <p:anim calcmode="lin" valueType="num">
                                      <p:cBhvr>
                                        <p:cTn id="39" dur="500" fill="hold"/>
                                        <p:tgtEl>
                                          <p:spTgt spid="167949"/>
                                        </p:tgtEl>
                                        <p:attrNameLst>
                                          <p:attrName>ppt_w</p:attrName>
                                        </p:attrNameLst>
                                      </p:cBhvr>
                                      <p:tavLst>
                                        <p:tav tm="0">
                                          <p:val>
                                            <p:fltVal val="0"/>
                                          </p:val>
                                        </p:tav>
                                        <p:tav tm="100000">
                                          <p:val>
                                            <p:strVal val="#ppt_w"/>
                                          </p:val>
                                        </p:tav>
                                      </p:tavLst>
                                    </p:anim>
                                    <p:anim calcmode="lin" valueType="num">
                                      <p:cBhvr>
                                        <p:cTn id="40" dur="500" fill="hold"/>
                                        <p:tgtEl>
                                          <p:spTgt spid="167949"/>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167950"/>
                                        </p:tgtEl>
                                        <p:attrNameLst>
                                          <p:attrName>style.visibility</p:attrName>
                                        </p:attrNameLst>
                                      </p:cBhvr>
                                      <p:to>
                                        <p:strVal val="visible"/>
                                      </p:to>
                                    </p:set>
                                    <p:anim calcmode="lin" valueType="num">
                                      <p:cBhvr>
                                        <p:cTn id="43" dur="500" fill="hold"/>
                                        <p:tgtEl>
                                          <p:spTgt spid="167950"/>
                                        </p:tgtEl>
                                        <p:attrNameLst>
                                          <p:attrName>ppt_w</p:attrName>
                                        </p:attrNameLst>
                                      </p:cBhvr>
                                      <p:tavLst>
                                        <p:tav tm="0">
                                          <p:val>
                                            <p:fltVal val="0"/>
                                          </p:val>
                                        </p:tav>
                                        <p:tav tm="100000">
                                          <p:val>
                                            <p:strVal val="#ppt_w"/>
                                          </p:val>
                                        </p:tav>
                                      </p:tavLst>
                                    </p:anim>
                                    <p:anim calcmode="lin" valueType="num">
                                      <p:cBhvr>
                                        <p:cTn id="44" dur="500" fill="hold"/>
                                        <p:tgtEl>
                                          <p:spTgt spid="167950"/>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167951"/>
                                        </p:tgtEl>
                                        <p:attrNameLst>
                                          <p:attrName>style.visibility</p:attrName>
                                        </p:attrNameLst>
                                      </p:cBhvr>
                                      <p:to>
                                        <p:strVal val="visible"/>
                                      </p:to>
                                    </p:set>
                                    <p:anim calcmode="lin" valueType="num">
                                      <p:cBhvr>
                                        <p:cTn id="47" dur="500" fill="hold"/>
                                        <p:tgtEl>
                                          <p:spTgt spid="167951"/>
                                        </p:tgtEl>
                                        <p:attrNameLst>
                                          <p:attrName>ppt_w</p:attrName>
                                        </p:attrNameLst>
                                      </p:cBhvr>
                                      <p:tavLst>
                                        <p:tav tm="0">
                                          <p:val>
                                            <p:fltVal val="0"/>
                                          </p:val>
                                        </p:tav>
                                        <p:tav tm="100000">
                                          <p:val>
                                            <p:strVal val="#ppt_w"/>
                                          </p:val>
                                        </p:tav>
                                      </p:tavLst>
                                    </p:anim>
                                    <p:anim calcmode="lin" valueType="num">
                                      <p:cBhvr>
                                        <p:cTn id="48" dur="500" fill="hold"/>
                                        <p:tgtEl>
                                          <p:spTgt spid="167951"/>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167952"/>
                                        </p:tgtEl>
                                        <p:attrNameLst>
                                          <p:attrName>style.visibility</p:attrName>
                                        </p:attrNameLst>
                                      </p:cBhvr>
                                      <p:to>
                                        <p:strVal val="visible"/>
                                      </p:to>
                                    </p:set>
                                    <p:anim calcmode="lin" valueType="num">
                                      <p:cBhvr>
                                        <p:cTn id="51" dur="500" fill="hold"/>
                                        <p:tgtEl>
                                          <p:spTgt spid="167952"/>
                                        </p:tgtEl>
                                        <p:attrNameLst>
                                          <p:attrName>ppt_w</p:attrName>
                                        </p:attrNameLst>
                                      </p:cBhvr>
                                      <p:tavLst>
                                        <p:tav tm="0">
                                          <p:val>
                                            <p:fltVal val="0"/>
                                          </p:val>
                                        </p:tav>
                                        <p:tav tm="100000">
                                          <p:val>
                                            <p:strVal val="#ppt_w"/>
                                          </p:val>
                                        </p:tav>
                                      </p:tavLst>
                                    </p:anim>
                                    <p:anim calcmode="lin" valueType="num">
                                      <p:cBhvr>
                                        <p:cTn id="52" dur="500" fill="hold"/>
                                        <p:tgtEl>
                                          <p:spTgt spid="167952"/>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0"/>
                                  </p:stCondLst>
                                  <p:childTnLst>
                                    <p:set>
                                      <p:cBhvr>
                                        <p:cTn id="54" dur="1" fill="hold">
                                          <p:stCondLst>
                                            <p:cond delay="0"/>
                                          </p:stCondLst>
                                        </p:cTn>
                                        <p:tgtEl>
                                          <p:spTgt spid="167953"/>
                                        </p:tgtEl>
                                        <p:attrNameLst>
                                          <p:attrName>style.visibility</p:attrName>
                                        </p:attrNameLst>
                                      </p:cBhvr>
                                      <p:to>
                                        <p:strVal val="visible"/>
                                      </p:to>
                                    </p:set>
                                    <p:anim calcmode="lin" valueType="num">
                                      <p:cBhvr>
                                        <p:cTn id="55" dur="500" fill="hold"/>
                                        <p:tgtEl>
                                          <p:spTgt spid="167953"/>
                                        </p:tgtEl>
                                        <p:attrNameLst>
                                          <p:attrName>ppt_w</p:attrName>
                                        </p:attrNameLst>
                                      </p:cBhvr>
                                      <p:tavLst>
                                        <p:tav tm="0">
                                          <p:val>
                                            <p:fltVal val="0"/>
                                          </p:val>
                                        </p:tav>
                                        <p:tav tm="100000">
                                          <p:val>
                                            <p:strVal val="#ppt_w"/>
                                          </p:val>
                                        </p:tav>
                                      </p:tavLst>
                                    </p:anim>
                                    <p:anim calcmode="lin" valueType="num">
                                      <p:cBhvr>
                                        <p:cTn id="56" dur="500" fill="hold"/>
                                        <p:tgtEl>
                                          <p:spTgt spid="167953"/>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0"/>
                                  </p:stCondLst>
                                  <p:childTnLst>
                                    <p:set>
                                      <p:cBhvr>
                                        <p:cTn id="58" dur="1" fill="hold">
                                          <p:stCondLst>
                                            <p:cond delay="0"/>
                                          </p:stCondLst>
                                        </p:cTn>
                                        <p:tgtEl>
                                          <p:spTgt spid="167954"/>
                                        </p:tgtEl>
                                        <p:attrNameLst>
                                          <p:attrName>style.visibility</p:attrName>
                                        </p:attrNameLst>
                                      </p:cBhvr>
                                      <p:to>
                                        <p:strVal val="visible"/>
                                      </p:to>
                                    </p:set>
                                    <p:anim calcmode="lin" valueType="num">
                                      <p:cBhvr>
                                        <p:cTn id="59" dur="500" fill="hold"/>
                                        <p:tgtEl>
                                          <p:spTgt spid="167954"/>
                                        </p:tgtEl>
                                        <p:attrNameLst>
                                          <p:attrName>ppt_w</p:attrName>
                                        </p:attrNameLst>
                                      </p:cBhvr>
                                      <p:tavLst>
                                        <p:tav tm="0">
                                          <p:val>
                                            <p:fltVal val="0"/>
                                          </p:val>
                                        </p:tav>
                                        <p:tav tm="100000">
                                          <p:val>
                                            <p:strVal val="#ppt_w"/>
                                          </p:val>
                                        </p:tav>
                                      </p:tavLst>
                                    </p:anim>
                                    <p:anim calcmode="lin" valueType="num">
                                      <p:cBhvr>
                                        <p:cTn id="60" dur="500" fill="hold"/>
                                        <p:tgtEl>
                                          <p:spTgt spid="167954"/>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0"/>
                                  </p:stCondLst>
                                  <p:childTnLst>
                                    <p:set>
                                      <p:cBhvr>
                                        <p:cTn id="62" dur="1" fill="hold">
                                          <p:stCondLst>
                                            <p:cond delay="0"/>
                                          </p:stCondLst>
                                        </p:cTn>
                                        <p:tgtEl>
                                          <p:spTgt spid="167956"/>
                                        </p:tgtEl>
                                        <p:attrNameLst>
                                          <p:attrName>style.visibility</p:attrName>
                                        </p:attrNameLst>
                                      </p:cBhvr>
                                      <p:to>
                                        <p:strVal val="visible"/>
                                      </p:to>
                                    </p:set>
                                    <p:anim calcmode="lin" valueType="num">
                                      <p:cBhvr>
                                        <p:cTn id="63" dur="500" fill="hold"/>
                                        <p:tgtEl>
                                          <p:spTgt spid="167956"/>
                                        </p:tgtEl>
                                        <p:attrNameLst>
                                          <p:attrName>ppt_w</p:attrName>
                                        </p:attrNameLst>
                                      </p:cBhvr>
                                      <p:tavLst>
                                        <p:tav tm="0">
                                          <p:val>
                                            <p:fltVal val="0"/>
                                          </p:val>
                                        </p:tav>
                                        <p:tav tm="100000">
                                          <p:val>
                                            <p:strVal val="#ppt_w"/>
                                          </p:val>
                                        </p:tav>
                                      </p:tavLst>
                                    </p:anim>
                                    <p:anim calcmode="lin" valueType="num">
                                      <p:cBhvr>
                                        <p:cTn id="64" dur="500" fill="hold"/>
                                        <p:tgtEl>
                                          <p:spTgt spid="167956"/>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0"/>
                                  </p:stCondLst>
                                  <p:childTnLst>
                                    <p:set>
                                      <p:cBhvr>
                                        <p:cTn id="66" dur="1" fill="hold">
                                          <p:stCondLst>
                                            <p:cond delay="0"/>
                                          </p:stCondLst>
                                        </p:cTn>
                                        <p:tgtEl>
                                          <p:spTgt spid="167957"/>
                                        </p:tgtEl>
                                        <p:attrNameLst>
                                          <p:attrName>style.visibility</p:attrName>
                                        </p:attrNameLst>
                                      </p:cBhvr>
                                      <p:to>
                                        <p:strVal val="visible"/>
                                      </p:to>
                                    </p:set>
                                    <p:anim calcmode="lin" valueType="num">
                                      <p:cBhvr>
                                        <p:cTn id="67" dur="500" fill="hold"/>
                                        <p:tgtEl>
                                          <p:spTgt spid="167957"/>
                                        </p:tgtEl>
                                        <p:attrNameLst>
                                          <p:attrName>ppt_w</p:attrName>
                                        </p:attrNameLst>
                                      </p:cBhvr>
                                      <p:tavLst>
                                        <p:tav tm="0">
                                          <p:val>
                                            <p:fltVal val="0"/>
                                          </p:val>
                                        </p:tav>
                                        <p:tav tm="100000">
                                          <p:val>
                                            <p:strVal val="#ppt_w"/>
                                          </p:val>
                                        </p:tav>
                                      </p:tavLst>
                                    </p:anim>
                                    <p:anim calcmode="lin" valueType="num">
                                      <p:cBhvr>
                                        <p:cTn id="68" dur="500" fill="hold"/>
                                        <p:tgtEl>
                                          <p:spTgt spid="167957"/>
                                        </p:tgtEl>
                                        <p:attrNameLst>
                                          <p:attrName>ppt_h</p:attrName>
                                        </p:attrNameLst>
                                      </p:cBhvr>
                                      <p:tavLst>
                                        <p:tav tm="0">
                                          <p:val>
                                            <p:fltVal val="0"/>
                                          </p:val>
                                        </p:tav>
                                        <p:tav tm="100000">
                                          <p:val>
                                            <p:strVal val="#ppt_h"/>
                                          </p:val>
                                        </p:tav>
                                      </p:tavLst>
                                    </p:anim>
                                  </p:childTnLst>
                                </p:cTn>
                              </p:par>
                              <p:par>
                                <p:cTn id="69" presetID="23" presetClass="entr" presetSubtype="16" fill="hold" grpId="0" nodeType="withEffect">
                                  <p:stCondLst>
                                    <p:cond delay="0"/>
                                  </p:stCondLst>
                                  <p:childTnLst>
                                    <p:set>
                                      <p:cBhvr>
                                        <p:cTn id="70" dur="1" fill="hold">
                                          <p:stCondLst>
                                            <p:cond delay="0"/>
                                          </p:stCondLst>
                                        </p:cTn>
                                        <p:tgtEl>
                                          <p:spTgt spid="167958"/>
                                        </p:tgtEl>
                                        <p:attrNameLst>
                                          <p:attrName>style.visibility</p:attrName>
                                        </p:attrNameLst>
                                      </p:cBhvr>
                                      <p:to>
                                        <p:strVal val="visible"/>
                                      </p:to>
                                    </p:set>
                                    <p:anim calcmode="lin" valueType="num">
                                      <p:cBhvr>
                                        <p:cTn id="71" dur="500" fill="hold"/>
                                        <p:tgtEl>
                                          <p:spTgt spid="167958"/>
                                        </p:tgtEl>
                                        <p:attrNameLst>
                                          <p:attrName>ppt_w</p:attrName>
                                        </p:attrNameLst>
                                      </p:cBhvr>
                                      <p:tavLst>
                                        <p:tav tm="0">
                                          <p:val>
                                            <p:fltVal val="0"/>
                                          </p:val>
                                        </p:tav>
                                        <p:tav tm="100000">
                                          <p:val>
                                            <p:strVal val="#ppt_w"/>
                                          </p:val>
                                        </p:tav>
                                      </p:tavLst>
                                    </p:anim>
                                    <p:anim calcmode="lin" valueType="num">
                                      <p:cBhvr>
                                        <p:cTn id="72" dur="500" fill="hold"/>
                                        <p:tgtEl>
                                          <p:spTgt spid="167958"/>
                                        </p:tgtEl>
                                        <p:attrNameLst>
                                          <p:attrName>ppt_h</p:attrName>
                                        </p:attrNameLst>
                                      </p:cBhvr>
                                      <p:tavLst>
                                        <p:tav tm="0">
                                          <p:val>
                                            <p:fltVal val="0"/>
                                          </p:val>
                                        </p:tav>
                                        <p:tav tm="100000">
                                          <p:val>
                                            <p:strVal val="#ppt_h"/>
                                          </p:val>
                                        </p:tav>
                                      </p:tavLst>
                                    </p:anim>
                                  </p:childTnLst>
                                </p:cTn>
                              </p:par>
                              <p:par>
                                <p:cTn id="73" presetID="23" presetClass="entr" presetSubtype="16" fill="hold" grpId="0" nodeType="withEffect">
                                  <p:stCondLst>
                                    <p:cond delay="0"/>
                                  </p:stCondLst>
                                  <p:childTnLst>
                                    <p:set>
                                      <p:cBhvr>
                                        <p:cTn id="74" dur="1" fill="hold">
                                          <p:stCondLst>
                                            <p:cond delay="0"/>
                                          </p:stCondLst>
                                        </p:cTn>
                                        <p:tgtEl>
                                          <p:spTgt spid="167959"/>
                                        </p:tgtEl>
                                        <p:attrNameLst>
                                          <p:attrName>style.visibility</p:attrName>
                                        </p:attrNameLst>
                                      </p:cBhvr>
                                      <p:to>
                                        <p:strVal val="visible"/>
                                      </p:to>
                                    </p:set>
                                    <p:anim calcmode="lin" valueType="num">
                                      <p:cBhvr>
                                        <p:cTn id="75" dur="500" fill="hold"/>
                                        <p:tgtEl>
                                          <p:spTgt spid="167959"/>
                                        </p:tgtEl>
                                        <p:attrNameLst>
                                          <p:attrName>ppt_w</p:attrName>
                                        </p:attrNameLst>
                                      </p:cBhvr>
                                      <p:tavLst>
                                        <p:tav tm="0">
                                          <p:val>
                                            <p:fltVal val="0"/>
                                          </p:val>
                                        </p:tav>
                                        <p:tav tm="100000">
                                          <p:val>
                                            <p:strVal val="#ppt_w"/>
                                          </p:val>
                                        </p:tav>
                                      </p:tavLst>
                                    </p:anim>
                                    <p:anim calcmode="lin" valueType="num">
                                      <p:cBhvr>
                                        <p:cTn id="76" dur="500" fill="hold"/>
                                        <p:tgtEl>
                                          <p:spTgt spid="167959"/>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0"/>
                                  </p:stCondLst>
                                  <p:childTnLst>
                                    <p:set>
                                      <p:cBhvr>
                                        <p:cTn id="78" dur="1" fill="hold">
                                          <p:stCondLst>
                                            <p:cond delay="0"/>
                                          </p:stCondLst>
                                        </p:cTn>
                                        <p:tgtEl>
                                          <p:spTgt spid="167960"/>
                                        </p:tgtEl>
                                        <p:attrNameLst>
                                          <p:attrName>style.visibility</p:attrName>
                                        </p:attrNameLst>
                                      </p:cBhvr>
                                      <p:to>
                                        <p:strVal val="visible"/>
                                      </p:to>
                                    </p:set>
                                    <p:anim calcmode="lin" valueType="num">
                                      <p:cBhvr>
                                        <p:cTn id="79" dur="500" fill="hold"/>
                                        <p:tgtEl>
                                          <p:spTgt spid="167960"/>
                                        </p:tgtEl>
                                        <p:attrNameLst>
                                          <p:attrName>ppt_w</p:attrName>
                                        </p:attrNameLst>
                                      </p:cBhvr>
                                      <p:tavLst>
                                        <p:tav tm="0">
                                          <p:val>
                                            <p:fltVal val="0"/>
                                          </p:val>
                                        </p:tav>
                                        <p:tav tm="100000">
                                          <p:val>
                                            <p:strVal val="#ppt_w"/>
                                          </p:val>
                                        </p:tav>
                                      </p:tavLst>
                                    </p:anim>
                                    <p:anim calcmode="lin" valueType="num">
                                      <p:cBhvr>
                                        <p:cTn id="80" dur="500" fill="hold"/>
                                        <p:tgtEl>
                                          <p:spTgt spid="167960"/>
                                        </p:tgtEl>
                                        <p:attrNameLst>
                                          <p:attrName>ppt_h</p:attrName>
                                        </p:attrNameLst>
                                      </p:cBhvr>
                                      <p:tavLst>
                                        <p:tav tm="0">
                                          <p:val>
                                            <p:fltVal val="0"/>
                                          </p:val>
                                        </p:tav>
                                        <p:tav tm="100000">
                                          <p:val>
                                            <p:strVal val="#ppt_h"/>
                                          </p:val>
                                        </p:tav>
                                      </p:tavLst>
                                    </p:anim>
                                  </p:childTnLst>
                                </p:cTn>
                              </p:par>
                              <p:par>
                                <p:cTn id="81" presetID="23" presetClass="entr" presetSubtype="16" fill="hold" grpId="0" nodeType="withEffect">
                                  <p:stCondLst>
                                    <p:cond delay="0"/>
                                  </p:stCondLst>
                                  <p:childTnLst>
                                    <p:set>
                                      <p:cBhvr>
                                        <p:cTn id="82" dur="1" fill="hold">
                                          <p:stCondLst>
                                            <p:cond delay="0"/>
                                          </p:stCondLst>
                                        </p:cTn>
                                        <p:tgtEl>
                                          <p:spTgt spid="167961"/>
                                        </p:tgtEl>
                                        <p:attrNameLst>
                                          <p:attrName>style.visibility</p:attrName>
                                        </p:attrNameLst>
                                      </p:cBhvr>
                                      <p:to>
                                        <p:strVal val="visible"/>
                                      </p:to>
                                    </p:set>
                                    <p:anim calcmode="lin" valueType="num">
                                      <p:cBhvr>
                                        <p:cTn id="83" dur="500" fill="hold"/>
                                        <p:tgtEl>
                                          <p:spTgt spid="167961"/>
                                        </p:tgtEl>
                                        <p:attrNameLst>
                                          <p:attrName>ppt_w</p:attrName>
                                        </p:attrNameLst>
                                      </p:cBhvr>
                                      <p:tavLst>
                                        <p:tav tm="0">
                                          <p:val>
                                            <p:fltVal val="0"/>
                                          </p:val>
                                        </p:tav>
                                        <p:tav tm="100000">
                                          <p:val>
                                            <p:strVal val="#ppt_w"/>
                                          </p:val>
                                        </p:tav>
                                      </p:tavLst>
                                    </p:anim>
                                    <p:anim calcmode="lin" valueType="num">
                                      <p:cBhvr>
                                        <p:cTn id="84" dur="500" fill="hold"/>
                                        <p:tgtEl>
                                          <p:spTgt spid="167961"/>
                                        </p:tgtEl>
                                        <p:attrNameLst>
                                          <p:attrName>ppt_h</p:attrName>
                                        </p:attrNameLst>
                                      </p:cBhvr>
                                      <p:tavLst>
                                        <p:tav tm="0">
                                          <p:val>
                                            <p:fltVal val="0"/>
                                          </p:val>
                                        </p:tav>
                                        <p:tav tm="100000">
                                          <p:val>
                                            <p:strVal val="#ppt_h"/>
                                          </p:val>
                                        </p:tav>
                                      </p:tavLst>
                                    </p:anim>
                                  </p:childTnLst>
                                </p:cTn>
                              </p:par>
                              <p:par>
                                <p:cTn id="85" presetID="23" presetClass="entr" presetSubtype="16" fill="hold" grpId="0" nodeType="withEffect">
                                  <p:stCondLst>
                                    <p:cond delay="0"/>
                                  </p:stCondLst>
                                  <p:childTnLst>
                                    <p:set>
                                      <p:cBhvr>
                                        <p:cTn id="86" dur="1" fill="hold">
                                          <p:stCondLst>
                                            <p:cond delay="0"/>
                                          </p:stCondLst>
                                        </p:cTn>
                                        <p:tgtEl>
                                          <p:spTgt spid="167962"/>
                                        </p:tgtEl>
                                        <p:attrNameLst>
                                          <p:attrName>style.visibility</p:attrName>
                                        </p:attrNameLst>
                                      </p:cBhvr>
                                      <p:to>
                                        <p:strVal val="visible"/>
                                      </p:to>
                                    </p:set>
                                    <p:anim calcmode="lin" valueType="num">
                                      <p:cBhvr>
                                        <p:cTn id="87" dur="500" fill="hold"/>
                                        <p:tgtEl>
                                          <p:spTgt spid="167962"/>
                                        </p:tgtEl>
                                        <p:attrNameLst>
                                          <p:attrName>ppt_w</p:attrName>
                                        </p:attrNameLst>
                                      </p:cBhvr>
                                      <p:tavLst>
                                        <p:tav tm="0">
                                          <p:val>
                                            <p:fltVal val="0"/>
                                          </p:val>
                                        </p:tav>
                                        <p:tav tm="100000">
                                          <p:val>
                                            <p:strVal val="#ppt_w"/>
                                          </p:val>
                                        </p:tav>
                                      </p:tavLst>
                                    </p:anim>
                                    <p:anim calcmode="lin" valueType="num">
                                      <p:cBhvr>
                                        <p:cTn id="88" dur="500" fill="hold"/>
                                        <p:tgtEl>
                                          <p:spTgt spid="167962"/>
                                        </p:tgtEl>
                                        <p:attrNameLst>
                                          <p:attrName>ppt_h</p:attrName>
                                        </p:attrNameLst>
                                      </p:cBhvr>
                                      <p:tavLst>
                                        <p:tav tm="0">
                                          <p:val>
                                            <p:fltVal val="0"/>
                                          </p:val>
                                        </p:tav>
                                        <p:tav tm="100000">
                                          <p:val>
                                            <p:strVal val="#ppt_h"/>
                                          </p:val>
                                        </p:tav>
                                      </p:tavLst>
                                    </p:anim>
                                  </p:childTnLst>
                                </p:cTn>
                              </p:par>
                              <p:par>
                                <p:cTn id="89" presetID="23" presetClass="entr" presetSubtype="16" fill="hold" grpId="0" nodeType="withEffect">
                                  <p:stCondLst>
                                    <p:cond delay="0"/>
                                  </p:stCondLst>
                                  <p:childTnLst>
                                    <p:set>
                                      <p:cBhvr>
                                        <p:cTn id="90" dur="1" fill="hold">
                                          <p:stCondLst>
                                            <p:cond delay="0"/>
                                          </p:stCondLst>
                                        </p:cTn>
                                        <p:tgtEl>
                                          <p:spTgt spid="167963"/>
                                        </p:tgtEl>
                                        <p:attrNameLst>
                                          <p:attrName>style.visibility</p:attrName>
                                        </p:attrNameLst>
                                      </p:cBhvr>
                                      <p:to>
                                        <p:strVal val="visible"/>
                                      </p:to>
                                    </p:set>
                                    <p:anim calcmode="lin" valueType="num">
                                      <p:cBhvr>
                                        <p:cTn id="91" dur="500" fill="hold"/>
                                        <p:tgtEl>
                                          <p:spTgt spid="167963"/>
                                        </p:tgtEl>
                                        <p:attrNameLst>
                                          <p:attrName>ppt_w</p:attrName>
                                        </p:attrNameLst>
                                      </p:cBhvr>
                                      <p:tavLst>
                                        <p:tav tm="0">
                                          <p:val>
                                            <p:fltVal val="0"/>
                                          </p:val>
                                        </p:tav>
                                        <p:tav tm="100000">
                                          <p:val>
                                            <p:strVal val="#ppt_w"/>
                                          </p:val>
                                        </p:tav>
                                      </p:tavLst>
                                    </p:anim>
                                    <p:anim calcmode="lin" valueType="num">
                                      <p:cBhvr>
                                        <p:cTn id="92" dur="500" fill="hold"/>
                                        <p:tgtEl>
                                          <p:spTgt spid="167963"/>
                                        </p:tgtEl>
                                        <p:attrNameLst>
                                          <p:attrName>ppt_h</p:attrName>
                                        </p:attrNameLst>
                                      </p:cBhvr>
                                      <p:tavLst>
                                        <p:tav tm="0">
                                          <p:val>
                                            <p:fltVal val="0"/>
                                          </p:val>
                                        </p:tav>
                                        <p:tav tm="100000">
                                          <p:val>
                                            <p:strVal val="#ppt_h"/>
                                          </p:val>
                                        </p:tav>
                                      </p:tavLst>
                                    </p:anim>
                                  </p:childTnLst>
                                </p:cTn>
                              </p:par>
                              <p:par>
                                <p:cTn id="93" presetID="23" presetClass="entr" presetSubtype="16" fill="hold" grpId="0" nodeType="withEffect">
                                  <p:stCondLst>
                                    <p:cond delay="0"/>
                                  </p:stCondLst>
                                  <p:childTnLst>
                                    <p:set>
                                      <p:cBhvr>
                                        <p:cTn id="94" dur="1" fill="hold">
                                          <p:stCondLst>
                                            <p:cond delay="0"/>
                                          </p:stCondLst>
                                        </p:cTn>
                                        <p:tgtEl>
                                          <p:spTgt spid="167964"/>
                                        </p:tgtEl>
                                        <p:attrNameLst>
                                          <p:attrName>style.visibility</p:attrName>
                                        </p:attrNameLst>
                                      </p:cBhvr>
                                      <p:to>
                                        <p:strVal val="visible"/>
                                      </p:to>
                                    </p:set>
                                    <p:anim calcmode="lin" valueType="num">
                                      <p:cBhvr>
                                        <p:cTn id="95" dur="500" fill="hold"/>
                                        <p:tgtEl>
                                          <p:spTgt spid="167964"/>
                                        </p:tgtEl>
                                        <p:attrNameLst>
                                          <p:attrName>ppt_w</p:attrName>
                                        </p:attrNameLst>
                                      </p:cBhvr>
                                      <p:tavLst>
                                        <p:tav tm="0">
                                          <p:val>
                                            <p:fltVal val="0"/>
                                          </p:val>
                                        </p:tav>
                                        <p:tav tm="100000">
                                          <p:val>
                                            <p:strVal val="#ppt_w"/>
                                          </p:val>
                                        </p:tav>
                                      </p:tavLst>
                                    </p:anim>
                                    <p:anim calcmode="lin" valueType="num">
                                      <p:cBhvr>
                                        <p:cTn id="96" dur="500" fill="hold"/>
                                        <p:tgtEl>
                                          <p:spTgt spid="167964"/>
                                        </p:tgtEl>
                                        <p:attrNameLst>
                                          <p:attrName>ppt_h</p:attrName>
                                        </p:attrNameLst>
                                      </p:cBhvr>
                                      <p:tavLst>
                                        <p:tav tm="0">
                                          <p:val>
                                            <p:fltVal val="0"/>
                                          </p:val>
                                        </p:tav>
                                        <p:tav tm="100000">
                                          <p:val>
                                            <p:strVal val="#ppt_h"/>
                                          </p:val>
                                        </p:tav>
                                      </p:tavLst>
                                    </p:anim>
                                  </p:childTnLst>
                                </p:cTn>
                              </p:par>
                              <p:par>
                                <p:cTn id="97" presetID="23" presetClass="entr" presetSubtype="16" fill="hold" grpId="0" nodeType="withEffect">
                                  <p:stCondLst>
                                    <p:cond delay="0"/>
                                  </p:stCondLst>
                                  <p:childTnLst>
                                    <p:set>
                                      <p:cBhvr>
                                        <p:cTn id="98" dur="1" fill="hold">
                                          <p:stCondLst>
                                            <p:cond delay="0"/>
                                          </p:stCondLst>
                                        </p:cTn>
                                        <p:tgtEl>
                                          <p:spTgt spid="167965"/>
                                        </p:tgtEl>
                                        <p:attrNameLst>
                                          <p:attrName>style.visibility</p:attrName>
                                        </p:attrNameLst>
                                      </p:cBhvr>
                                      <p:to>
                                        <p:strVal val="visible"/>
                                      </p:to>
                                    </p:set>
                                    <p:anim calcmode="lin" valueType="num">
                                      <p:cBhvr>
                                        <p:cTn id="99" dur="500" fill="hold"/>
                                        <p:tgtEl>
                                          <p:spTgt spid="167965"/>
                                        </p:tgtEl>
                                        <p:attrNameLst>
                                          <p:attrName>ppt_w</p:attrName>
                                        </p:attrNameLst>
                                      </p:cBhvr>
                                      <p:tavLst>
                                        <p:tav tm="0">
                                          <p:val>
                                            <p:fltVal val="0"/>
                                          </p:val>
                                        </p:tav>
                                        <p:tav tm="100000">
                                          <p:val>
                                            <p:strVal val="#ppt_w"/>
                                          </p:val>
                                        </p:tav>
                                      </p:tavLst>
                                    </p:anim>
                                    <p:anim calcmode="lin" valueType="num">
                                      <p:cBhvr>
                                        <p:cTn id="100" dur="500" fill="hold"/>
                                        <p:tgtEl>
                                          <p:spTgt spid="167965"/>
                                        </p:tgtEl>
                                        <p:attrNameLst>
                                          <p:attrName>ppt_h</p:attrName>
                                        </p:attrNameLst>
                                      </p:cBhvr>
                                      <p:tavLst>
                                        <p:tav tm="0">
                                          <p:val>
                                            <p:fltVal val="0"/>
                                          </p:val>
                                        </p:tav>
                                        <p:tav tm="100000">
                                          <p:val>
                                            <p:strVal val="#ppt_h"/>
                                          </p:val>
                                        </p:tav>
                                      </p:tavLst>
                                    </p:anim>
                                  </p:childTnLst>
                                </p:cTn>
                              </p:par>
                              <p:par>
                                <p:cTn id="101" presetID="23" presetClass="entr" presetSubtype="16" fill="hold" grpId="0" nodeType="withEffect">
                                  <p:stCondLst>
                                    <p:cond delay="0"/>
                                  </p:stCondLst>
                                  <p:childTnLst>
                                    <p:set>
                                      <p:cBhvr>
                                        <p:cTn id="102" dur="1" fill="hold">
                                          <p:stCondLst>
                                            <p:cond delay="0"/>
                                          </p:stCondLst>
                                        </p:cTn>
                                        <p:tgtEl>
                                          <p:spTgt spid="167966"/>
                                        </p:tgtEl>
                                        <p:attrNameLst>
                                          <p:attrName>style.visibility</p:attrName>
                                        </p:attrNameLst>
                                      </p:cBhvr>
                                      <p:to>
                                        <p:strVal val="visible"/>
                                      </p:to>
                                    </p:set>
                                    <p:anim calcmode="lin" valueType="num">
                                      <p:cBhvr>
                                        <p:cTn id="103" dur="500" fill="hold"/>
                                        <p:tgtEl>
                                          <p:spTgt spid="167966"/>
                                        </p:tgtEl>
                                        <p:attrNameLst>
                                          <p:attrName>ppt_w</p:attrName>
                                        </p:attrNameLst>
                                      </p:cBhvr>
                                      <p:tavLst>
                                        <p:tav tm="0">
                                          <p:val>
                                            <p:fltVal val="0"/>
                                          </p:val>
                                        </p:tav>
                                        <p:tav tm="100000">
                                          <p:val>
                                            <p:strVal val="#ppt_w"/>
                                          </p:val>
                                        </p:tav>
                                      </p:tavLst>
                                    </p:anim>
                                    <p:anim calcmode="lin" valueType="num">
                                      <p:cBhvr>
                                        <p:cTn id="104" dur="500" fill="hold"/>
                                        <p:tgtEl>
                                          <p:spTgt spid="167966"/>
                                        </p:tgtEl>
                                        <p:attrNameLst>
                                          <p:attrName>ppt_h</p:attrName>
                                        </p:attrNameLst>
                                      </p:cBhvr>
                                      <p:tavLst>
                                        <p:tav tm="0">
                                          <p:val>
                                            <p:fltVal val="0"/>
                                          </p:val>
                                        </p:tav>
                                        <p:tav tm="100000">
                                          <p:val>
                                            <p:strVal val="#ppt_h"/>
                                          </p:val>
                                        </p:tav>
                                      </p:tavLst>
                                    </p:anim>
                                  </p:childTnLst>
                                </p:cTn>
                              </p:par>
                              <p:par>
                                <p:cTn id="105" presetID="23" presetClass="entr" presetSubtype="16" fill="hold" grpId="0" nodeType="withEffect">
                                  <p:stCondLst>
                                    <p:cond delay="0"/>
                                  </p:stCondLst>
                                  <p:childTnLst>
                                    <p:set>
                                      <p:cBhvr>
                                        <p:cTn id="106" dur="1" fill="hold">
                                          <p:stCondLst>
                                            <p:cond delay="0"/>
                                          </p:stCondLst>
                                        </p:cTn>
                                        <p:tgtEl>
                                          <p:spTgt spid="167967"/>
                                        </p:tgtEl>
                                        <p:attrNameLst>
                                          <p:attrName>style.visibility</p:attrName>
                                        </p:attrNameLst>
                                      </p:cBhvr>
                                      <p:to>
                                        <p:strVal val="visible"/>
                                      </p:to>
                                    </p:set>
                                    <p:anim calcmode="lin" valueType="num">
                                      <p:cBhvr>
                                        <p:cTn id="107" dur="500" fill="hold"/>
                                        <p:tgtEl>
                                          <p:spTgt spid="167967"/>
                                        </p:tgtEl>
                                        <p:attrNameLst>
                                          <p:attrName>ppt_w</p:attrName>
                                        </p:attrNameLst>
                                      </p:cBhvr>
                                      <p:tavLst>
                                        <p:tav tm="0">
                                          <p:val>
                                            <p:fltVal val="0"/>
                                          </p:val>
                                        </p:tav>
                                        <p:tav tm="100000">
                                          <p:val>
                                            <p:strVal val="#ppt_w"/>
                                          </p:val>
                                        </p:tav>
                                      </p:tavLst>
                                    </p:anim>
                                    <p:anim calcmode="lin" valueType="num">
                                      <p:cBhvr>
                                        <p:cTn id="108" dur="500" fill="hold"/>
                                        <p:tgtEl>
                                          <p:spTgt spid="167967"/>
                                        </p:tgtEl>
                                        <p:attrNameLst>
                                          <p:attrName>ppt_h</p:attrName>
                                        </p:attrNameLst>
                                      </p:cBhvr>
                                      <p:tavLst>
                                        <p:tav tm="0">
                                          <p:val>
                                            <p:fltVal val="0"/>
                                          </p:val>
                                        </p:tav>
                                        <p:tav tm="100000">
                                          <p:val>
                                            <p:strVal val="#ppt_h"/>
                                          </p:val>
                                        </p:tav>
                                      </p:tavLst>
                                    </p:anim>
                                  </p:childTnLst>
                                </p:cTn>
                              </p:par>
                              <p:par>
                                <p:cTn id="109" presetID="23" presetClass="entr" presetSubtype="16" fill="hold" grpId="0" nodeType="withEffect">
                                  <p:stCondLst>
                                    <p:cond delay="0"/>
                                  </p:stCondLst>
                                  <p:childTnLst>
                                    <p:set>
                                      <p:cBhvr>
                                        <p:cTn id="110" dur="1" fill="hold">
                                          <p:stCondLst>
                                            <p:cond delay="0"/>
                                          </p:stCondLst>
                                        </p:cTn>
                                        <p:tgtEl>
                                          <p:spTgt spid="167968"/>
                                        </p:tgtEl>
                                        <p:attrNameLst>
                                          <p:attrName>style.visibility</p:attrName>
                                        </p:attrNameLst>
                                      </p:cBhvr>
                                      <p:to>
                                        <p:strVal val="visible"/>
                                      </p:to>
                                    </p:set>
                                    <p:anim calcmode="lin" valueType="num">
                                      <p:cBhvr>
                                        <p:cTn id="111" dur="500" fill="hold"/>
                                        <p:tgtEl>
                                          <p:spTgt spid="167968"/>
                                        </p:tgtEl>
                                        <p:attrNameLst>
                                          <p:attrName>ppt_w</p:attrName>
                                        </p:attrNameLst>
                                      </p:cBhvr>
                                      <p:tavLst>
                                        <p:tav tm="0">
                                          <p:val>
                                            <p:fltVal val="0"/>
                                          </p:val>
                                        </p:tav>
                                        <p:tav tm="100000">
                                          <p:val>
                                            <p:strVal val="#ppt_w"/>
                                          </p:val>
                                        </p:tav>
                                      </p:tavLst>
                                    </p:anim>
                                    <p:anim calcmode="lin" valueType="num">
                                      <p:cBhvr>
                                        <p:cTn id="112" dur="500" fill="hold"/>
                                        <p:tgtEl>
                                          <p:spTgt spid="167968"/>
                                        </p:tgtEl>
                                        <p:attrNameLst>
                                          <p:attrName>ppt_h</p:attrName>
                                        </p:attrNameLst>
                                      </p:cBhvr>
                                      <p:tavLst>
                                        <p:tav tm="0">
                                          <p:val>
                                            <p:fltVal val="0"/>
                                          </p:val>
                                        </p:tav>
                                        <p:tav tm="100000">
                                          <p:val>
                                            <p:strVal val="#ppt_h"/>
                                          </p:val>
                                        </p:tav>
                                      </p:tavLst>
                                    </p:anim>
                                  </p:childTnLst>
                                </p:cTn>
                              </p:par>
                              <p:par>
                                <p:cTn id="113" presetID="23" presetClass="entr" presetSubtype="16" fill="hold" grpId="0" nodeType="withEffect">
                                  <p:stCondLst>
                                    <p:cond delay="0"/>
                                  </p:stCondLst>
                                  <p:childTnLst>
                                    <p:set>
                                      <p:cBhvr>
                                        <p:cTn id="114" dur="1" fill="hold">
                                          <p:stCondLst>
                                            <p:cond delay="0"/>
                                          </p:stCondLst>
                                        </p:cTn>
                                        <p:tgtEl>
                                          <p:spTgt spid="167969"/>
                                        </p:tgtEl>
                                        <p:attrNameLst>
                                          <p:attrName>style.visibility</p:attrName>
                                        </p:attrNameLst>
                                      </p:cBhvr>
                                      <p:to>
                                        <p:strVal val="visible"/>
                                      </p:to>
                                    </p:set>
                                    <p:anim calcmode="lin" valueType="num">
                                      <p:cBhvr>
                                        <p:cTn id="115" dur="500" fill="hold"/>
                                        <p:tgtEl>
                                          <p:spTgt spid="167969"/>
                                        </p:tgtEl>
                                        <p:attrNameLst>
                                          <p:attrName>ppt_w</p:attrName>
                                        </p:attrNameLst>
                                      </p:cBhvr>
                                      <p:tavLst>
                                        <p:tav tm="0">
                                          <p:val>
                                            <p:fltVal val="0"/>
                                          </p:val>
                                        </p:tav>
                                        <p:tav tm="100000">
                                          <p:val>
                                            <p:strVal val="#ppt_w"/>
                                          </p:val>
                                        </p:tav>
                                      </p:tavLst>
                                    </p:anim>
                                    <p:anim calcmode="lin" valueType="num">
                                      <p:cBhvr>
                                        <p:cTn id="116" dur="500" fill="hold"/>
                                        <p:tgtEl>
                                          <p:spTgt spid="167969"/>
                                        </p:tgtEl>
                                        <p:attrNameLst>
                                          <p:attrName>ppt_h</p:attrName>
                                        </p:attrNameLst>
                                      </p:cBhvr>
                                      <p:tavLst>
                                        <p:tav tm="0">
                                          <p:val>
                                            <p:fltVal val="0"/>
                                          </p:val>
                                        </p:tav>
                                        <p:tav tm="100000">
                                          <p:val>
                                            <p:strVal val="#ppt_h"/>
                                          </p:val>
                                        </p:tav>
                                      </p:tavLst>
                                    </p:anim>
                                  </p:childTnLst>
                                </p:cTn>
                              </p:par>
                              <p:par>
                                <p:cTn id="117" presetID="23" presetClass="entr" presetSubtype="16" fill="hold" grpId="0" nodeType="withEffect">
                                  <p:stCondLst>
                                    <p:cond delay="0"/>
                                  </p:stCondLst>
                                  <p:childTnLst>
                                    <p:set>
                                      <p:cBhvr>
                                        <p:cTn id="118" dur="1" fill="hold">
                                          <p:stCondLst>
                                            <p:cond delay="0"/>
                                          </p:stCondLst>
                                        </p:cTn>
                                        <p:tgtEl>
                                          <p:spTgt spid="167970"/>
                                        </p:tgtEl>
                                        <p:attrNameLst>
                                          <p:attrName>style.visibility</p:attrName>
                                        </p:attrNameLst>
                                      </p:cBhvr>
                                      <p:to>
                                        <p:strVal val="visible"/>
                                      </p:to>
                                    </p:set>
                                    <p:anim calcmode="lin" valueType="num">
                                      <p:cBhvr>
                                        <p:cTn id="119" dur="500" fill="hold"/>
                                        <p:tgtEl>
                                          <p:spTgt spid="167970"/>
                                        </p:tgtEl>
                                        <p:attrNameLst>
                                          <p:attrName>ppt_w</p:attrName>
                                        </p:attrNameLst>
                                      </p:cBhvr>
                                      <p:tavLst>
                                        <p:tav tm="0">
                                          <p:val>
                                            <p:fltVal val="0"/>
                                          </p:val>
                                        </p:tav>
                                        <p:tav tm="100000">
                                          <p:val>
                                            <p:strVal val="#ppt_w"/>
                                          </p:val>
                                        </p:tav>
                                      </p:tavLst>
                                    </p:anim>
                                    <p:anim calcmode="lin" valueType="num">
                                      <p:cBhvr>
                                        <p:cTn id="120" dur="500" fill="hold"/>
                                        <p:tgtEl>
                                          <p:spTgt spid="167970"/>
                                        </p:tgtEl>
                                        <p:attrNameLst>
                                          <p:attrName>ppt_h</p:attrName>
                                        </p:attrNameLst>
                                      </p:cBhvr>
                                      <p:tavLst>
                                        <p:tav tm="0">
                                          <p:val>
                                            <p:fltVal val="0"/>
                                          </p:val>
                                        </p:tav>
                                        <p:tav tm="100000">
                                          <p:val>
                                            <p:strVal val="#ppt_h"/>
                                          </p:val>
                                        </p:tav>
                                      </p:tavLst>
                                    </p:anim>
                                  </p:childTnLst>
                                </p:cTn>
                              </p:par>
                              <p:par>
                                <p:cTn id="121" presetID="23" presetClass="entr" presetSubtype="16" fill="hold" grpId="0" nodeType="withEffect">
                                  <p:stCondLst>
                                    <p:cond delay="0"/>
                                  </p:stCondLst>
                                  <p:childTnLst>
                                    <p:set>
                                      <p:cBhvr>
                                        <p:cTn id="122" dur="1" fill="hold">
                                          <p:stCondLst>
                                            <p:cond delay="0"/>
                                          </p:stCondLst>
                                        </p:cTn>
                                        <p:tgtEl>
                                          <p:spTgt spid="167971"/>
                                        </p:tgtEl>
                                        <p:attrNameLst>
                                          <p:attrName>style.visibility</p:attrName>
                                        </p:attrNameLst>
                                      </p:cBhvr>
                                      <p:to>
                                        <p:strVal val="visible"/>
                                      </p:to>
                                    </p:set>
                                    <p:anim calcmode="lin" valueType="num">
                                      <p:cBhvr>
                                        <p:cTn id="123" dur="500" fill="hold"/>
                                        <p:tgtEl>
                                          <p:spTgt spid="167971"/>
                                        </p:tgtEl>
                                        <p:attrNameLst>
                                          <p:attrName>ppt_w</p:attrName>
                                        </p:attrNameLst>
                                      </p:cBhvr>
                                      <p:tavLst>
                                        <p:tav tm="0">
                                          <p:val>
                                            <p:fltVal val="0"/>
                                          </p:val>
                                        </p:tav>
                                        <p:tav tm="100000">
                                          <p:val>
                                            <p:strVal val="#ppt_w"/>
                                          </p:val>
                                        </p:tav>
                                      </p:tavLst>
                                    </p:anim>
                                    <p:anim calcmode="lin" valueType="num">
                                      <p:cBhvr>
                                        <p:cTn id="124" dur="500" fill="hold"/>
                                        <p:tgtEl>
                                          <p:spTgt spid="167971"/>
                                        </p:tgtEl>
                                        <p:attrNameLst>
                                          <p:attrName>ppt_h</p:attrName>
                                        </p:attrNameLst>
                                      </p:cBhvr>
                                      <p:tavLst>
                                        <p:tav tm="0">
                                          <p:val>
                                            <p:fltVal val="0"/>
                                          </p:val>
                                        </p:tav>
                                        <p:tav tm="100000">
                                          <p:val>
                                            <p:strVal val="#ppt_h"/>
                                          </p:val>
                                        </p:tav>
                                      </p:tavLst>
                                    </p:anim>
                                  </p:childTnLst>
                                </p:cTn>
                              </p:par>
                              <p:par>
                                <p:cTn id="125" presetID="23" presetClass="entr" presetSubtype="16" fill="hold" grpId="0" nodeType="withEffect">
                                  <p:stCondLst>
                                    <p:cond delay="0"/>
                                  </p:stCondLst>
                                  <p:childTnLst>
                                    <p:set>
                                      <p:cBhvr>
                                        <p:cTn id="126" dur="1" fill="hold">
                                          <p:stCondLst>
                                            <p:cond delay="0"/>
                                          </p:stCondLst>
                                        </p:cTn>
                                        <p:tgtEl>
                                          <p:spTgt spid="167972"/>
                                        </p:tgtEl>
                                        <p:attrNameLst>
                                          <p:attrName>style.visibility</p:attrName>
                                        </p:attrNameLst>
                                      </p:cBhvr>
                                      <p:to>
                                        <p:strVal val="visible"/>
                                      </p:to>
                                    </p:set>
                                    <p:anim calcmode="lin" valueType="num">
                                      <p:cBhvr>
                                        <p:cTn id="127" dur="500" fill="hold"/>
                                        <p:tgtEl>
                                          <p:spTgt spid="167972"/>
                                        </p:tgtEl>
                                        <p:attrNameLst>
                                          <p:attrName>ppt_w</p:attrName>
                                        </p:attrNameLst>
                                      </p:cBhvr>
                                      <p:tavLst>
                                        <p:tav tm="0">
                                          <p:val>
                                            <p:fltVal val="0"/>
                                          </p:val>
                                        </p:tav>
                                        <p:tav tm="100000">
                                          <p:val>
                                            <p:strVal val="#ppt_w"/>
                                          </p:val>
                                        </p:tav>
                                      </p:tavLst>
                                    </p:anim>
                                    <p:anim calcmode="lin" valueType="num">
                                      <p:cBhvr>
                                        <p:cTn id="128" dur="500" fill="hold"/>
                                        <p:tgtEl>
                                          <p:spTgt spid="167972"/>
                                        </p:tgtEl>
                                        <p:attrNameLst>
                                          <p:attrName>ppt_h</p:attrName>
                                        </p:attrNameLst>
                                      </p:cBhvr>
                                      <p:tavLst>
                                        <p:tav tm="0">
                                          <p:val>
                                            <p:fltVal val="0"/>
                                          </p:val>
                                        </p:tav>
                                        <p:tav tm="100000">
                                          <p:val>
                                            <p:strVal val="#ppt_h"/>
                                          </p:val>
                                        </p:tav>
                                      </p:tavLst>
                                    </p:anim>
                                  </p:childTnLst>
                                </p:cTn>
                              </p:par>
                              <p:par>
                                <p:cTn id="129" presetID="23" presetClass="entr" presetSubtype="16" fill="hold" grpId="0" nodeType="withEffect">
                                  <p:stCondLst>
                                    <p:cond delay="0"/>
                                  </p:stCondLst>
                                  <p:childTnLst>
                                    <p:set>
                                      <p:cBhvr>
                                        <p:cTn id="130" dur="1" fill="hold">
                                          <p:stCondLst>
                                            <p:cond delay="0"/>
                                          </p:stCondLst>
                                        </p:cTn>
                                        <p:tgtEl>
                                          <p:spTgt spid="167973"/>
                                        </p:tgtEl>
                                        <p:attrNameLst>
                                          <p:attrName>style.visibility</p:attrName>
                                        </p:attrNameLst>
                                      </p:cBhvr>
                                      <p:to>
                                        <p:strVal val="visible"/>
                                      </p:to>
                                    </p:set>
                                    <p:anim calcmode="lin" valueType="num">
                                      <p:cBhvr>
                                        <p:cTn id="131" dur="500" fill="hold"/>
                                        <p:tgtEl>
                                          <p:spTgt spid="167973"/>
                                        </p:tgtEl>
                                        <p:attrNameLst>
                                          <p:attrName>ppt_w</p:attrName>
                                        </p:attrNameLst>
                                      </p:cBhvr>
                                      <p:tavLst>
                                        <p:tav tm="0">
                                          <p:val>
                                            <p:fltVal val="0"/>
                                          </p:val>
                                        </p:tav>
                                        <p:tav tm="100000">
                                          <p:val>
                                            <p:strVal val="#ppt_w"/>
                                          </p:val>
                                        </p:tav>
                                      </p:tavLst>
                                    </p:anim>
                                    <p:anim calcmode="lin" valueType="num">
                                      <p:cBhvr>
                                        <p:cTn id="132" dur="500" fill="hold"/>
                                        <p:tgtEl>
                                          <p:spTgt spid="167973"/>
                                        </p:tgtEl>
                                        <p:attrNameLst>
                                          <p:attrName>ppt_h</p:attrName>
                                        </p:attrNameLst>
                                      </p:cBhvr>
                                      <p:tavLst>
                                        <p:tav tm="0">
                                          <p:val>
                                            <p:fltVal val="0"/>
                                          </p:val>
                                        </p:tav>
                                        <p:tav tm="100000">
                                          <p:val>
                                            <p:strVal val="#ppt_h"/>
                                          </p:val>
                                        </p:tav>
                                      </p:tavLst>
                                    </p:anim>
                                  </p:childTnLst>
                                </p:cTn>
                              </p:par>
                              <p:par>
                                <p:cTn id="133" presetID="23" presetClass="entr" presetSubtype="16" fill="hold" grpId="0" nodeType="withEffect">
                                  <p:stCondLst>
                                    <p:cond delay="0"/>
                                  </p:stCondLst>
                                  <p:childTnLst>
                                    <p:set>
                                      <p:cBhvr>
                                        <p:cTn id="134" dur="1" fill="hold">
                                          <p:stCondLst>
                                            <p:cond delay="0"/>
                                          </p:stCondLst>
                                        </p:cTn>
                                        <p:tgtEl>
                                          <p:spTgt spid="167975"/>
                                        </p:tgtEl>
                                        <p:attrNameLst>
                                          <p:attrName>style.visibility</p:attrName>
                                        </p:attrNameLst>
                                      </p:cBhvr>
                                      <p:to>
                                        <p:strVal val="visible"/>
                                      </p:to>
                                    </p:set>
                                    <p:anim calcmode="lin" valueType="num">
                                      <p:cBhvr>
                                        <p:cTn id="135" dur="500" fill="hold"/>
                                        <p:tgtEl>
                                          <p:spTgt spid="167975"/>
                                        </p:tgtEl>
                                        <p:attrNameLst>
                                          <p:attrName>ppt_w</p:attrName>
                                        </p:attrNameLst>
                                      </p:cBhvr>
                                      <p:tavLst>
                                        <p:tav tm="0">
                                          <p:val>
                                            <p:fltVal val="0"/>
                                          </p:val>
                                        </p:tav>
                                        <p:tav tm="100000">
                                          <p:val>
                                            <p:strVal val="#ppt_w"/>
                                          </p:val>
                                        </p:tav>
                                      </p:tavLst>
                                    </p:anim>
                                    <p:anim calcmode="lin" valueType="num">
                                      <p:cBhvr>
                                        <p:cTn id="136" dur="500" fill="hold"/>
                                        <p:tgtEl>
                                          <p:spTgt spid="167975"/>
                                        </p:tgtEl>
                                        <p:attrNameLst>
                                          <p:attrName>ppt_h</p:attrName>
                                        </p:attrNameLst>
                                      </p:cBhvr>
                                      <p:tavLst>
                                        <p:tav tm="0">
                                          <p:val>
                                            <p:fltVal val="0"/>
                                          </p:val>
                                        </p:tav>
                                        <p:tav tm="100000">
                                          <p:val>
                                            <p:strVal val="#ppt_h"/>
                                          </p:val>
                                        </p:tav>
                                      </p:tavLst>
                                    </p:anim>
                                  </p:childTnLst>
                                </p:cTn>
                              </p:par>
                              <p:par>
                                <p:cTn id="137" presetID="23" presetClass="entr" presetSubtype="16" fill="hold" grpId="0" nodeType="withEffect">
                                  <p:stCondLst>
                                    <p:cond delay="0"/>
                                  </p:stCondLst>
                                  <p:childTnLst>
                                    <p:set>
                                      <p:cBhvr>
                                        <p:cTn id="138" dur="1" fill="hold">
                                          <p:stCondLst>
                                            <p:cond delay="0"/>
                                          </p:stCondLst>
                                        </p:cTn>
                                        <p:tgtEl>
                                          <p:spTgt spid="167976"/>
                                        </p:tgtEl>
                                        <p:attrNameLst>
                                          <p:attrName>style.visibility</p:attrName>
                                        </p:attrNameLst>
                                      </p:cBhvr>
                                      <p:to>
                                        <p:strVal val="visible"/>
                                      </p:to>
                                    </p:set>
                                    <p:anim calcmode="lin" valueType="num">
                                      <p:cBhvr>
                                        <p:cTn id="139" dur="500" fill="hold"/>
                                        <p:tgtEl>
                                          <p:spTgt spid="167976"/>
                                        </p:tgtEl>
                                        <p:attrNameLst>
                                          <p:attrName>ppt_w</p:attrName>
                                        </p:attrNameLst>
                                      </p:cBhvr>
                                      <p:tavLst>
                                        <p:tav tm="0">
                                          <p:val>
                                            <p:fltVal val="0"/>
                                          </p:val>
                                        </p:tav>
                                        <p:tav tm="100000">
                                          <p:val>
                                            <p:strVal val="#ppt_w"/>
                                          </p:val>
                                        </p:tav>
                                      </p:tavLst>
                                    </p:anim>
                                    <p:anim calcmode="lin" valueType="num">
                                      <p:cBhvr>
                                        <p:cTn id="140" dur="500" fill="hold"/>
                                        <p:tgtEl>
                                          <p:spTgt spid="167976"/>
                                        </p:tgtEl>
                                        <p:attrNameLst>
                                          <p:attrName>ppt_h</p:attrName>
                                        </p:attrNameLst>
                                      </p:cBhvr>
                                      <p:tavLst>
                                        <p:tav tm="0">
                                          <p:val>
                                            <p:fltVal val="0"/>
                                          </p:val>
                                        </p:tav>
                                        <p:tav tm="100000">
                                          <p:val>
                                            <p:strVal val="#ppt_h"/>
                                          </p:val>
                                        </p:tav>
                                      </p:tavLst>
                                    </p:anim>
                                  </p:childTnLst>
                                </p:cTn>
                              </p:par>
                              <p:par>
                                <p:cTn id="141" presetID="23" presetClass="entr" presetSubtype="16" fill="hold" grpId="0" nodeType="withEffect">
                                  <p:stCondLst>
                                    <p:cond delay="0"/>
                                  </p:stCondLst>
                                  <p:childTnLst>
                                    <p:set>
                                      <p:cBhvr>
                                        <p:cTn id="142" dur="1" fill="hold">
                                          <p:stCondLst>
                                            <p:cond delay="0"/>
                                          </p:stCondLst>
                                        </p:cTn>
                                        <p:tgtEl>
                                          <p:spTgt spid="167977"/>
                                        </p:tgtEl>
                                        <p:attrNameLst>
                                          <p:attrName>style.visibility</p:attrName>
                                        </p:attrNameLst>
                                      </p:cBhvr>
                                      <p:to>
                                        <p:strVal val="visible"/>
                                      </p:to>
                                    </p:set>
                                    <p:anim calcmode="lin" valueType="num">
                                      <p:cBhvr>
                                        <p:cTn id="143" dur="500" fill="hold"/>
                                        <p:tgtEl>
                                          <p:spTgt spid="167977"/>
                                        </p:tgtEl>
                                        <p:attrNameLst>
                                          <p:attrName>ppt_w</p:attrName>
                                        </p:attrNameLst>
                                      </p:cBhvr>
                                      <p:tavLst>
                                        <p:tav tm="0">
                                          <p:val>
                                            <p:fltVal val="0"/>
                                          </p:val>
                                        </p:tav>
                                        <p:tav tm="100000">
                                          <p:val>
                                            <p:strVal val="#ppt_w"/>
                                          </p:val>
                                        </p:tav>
                                      </p:tavLst>
                                    </p:anim>
                                    <p:anim calcmode="lin" valueType="num">
                                      <p:cBhvr>
                                        <p:cTn id="144" dur="500" fill="hold"/>
                                        <p:tgtEl>
                                          <p:spTgt spid="167977"/>
                                        </p:tgtEl>
                                        <p:attrNameLst>
                                          <p:attrName>ppt_h</p:attrName>
                                        </p:attrNameLst>
                                      </p:cBhvr>
                                      <p:tavLst>
                                        <p:tav tm="0">
                                          <p:val>
                                            <p:fltVal val="0"/>
                                          </p:val>
                                        </p:tav>
                                        <p:tav tm="100000">
                                          <p:val>
                                            <p:strVal val="#ppt_h"/>
                                          </p:val>
                                        </p:tav>
                                      </p:tavLst>
                                    </p:anim>
                                  </p:childTnLst>
                                </p:cTn>
                              </p:par>
                              <p:par>
                                <p:cTn id="145" presetID="23" presetClass="entr" presetSubtype="16" fill="hold" grpId="0" nodeType="withEffect">
                                  <p:stCondLst>
                                    <p:cond delay="0"/>
                                  </p:stCondLst>
                                  <p:childTnLst>
                                    <p:set>
                                      <p:cBhvr>
                                        <p:cTn id="146" dur="1" fill="hold">
                                          <p:stCondLst>
                                            <p:cond delay="0"/>
                                          </p:stCondLst>
                                        </p:cTn>
                                        <p:tgtEl>
                                          <p:spTgt spid="167978"/>
                                        </p:tgtEl>
                                        <p:attrNameLst>
                                          <p:attrName>style.visibility</p:attrName>
                                        </p:attrNameLst>
                                      </p:cBhvr>
                                      <p:to>
                                        <p:strVal val="visible"/>
                                      </p:to>
                                    </p:set>
                                    <p:anim calcmode="lin" valueType="num">
                                      <p:cBhvr>
                                        <p:cTn id="147" dur="500" fill="hold"/>
                                        <p:tgtEl>
                                          <p:spTgt spid="167978"/>
                                        </p:tgtEl>
                                        <p:attrNameLst>
                                          <p:attrName>ppt_w</p:attrName>
                                        </p:attrNameLst>
                                      </p:cBhvr>
                                      <p:tavLst>
                                        <p:tav tm="0">
                                          <p:val>
                                            <p:fltVal val="0"/>
                                          </p:val>
                                        </p:tav>
                                        <p:tav tm="100000">
                                          <p:val>
                                            <p:strVal val="#ppt_w"/>
                                          </p:val>
                                        </p:tav>
                                      </p:tavLst>
                                    </p:anim>
                                    <p:anim calcmode="lin" valueType="num">
                                      <p:cBhvr>
                                        <p:cTn id="148" dur="500" fill="hold"/>
                                        <p:tgtEl>
                                          <p:spTgt spid="167978"/>
                                        </p:tgtEl>
                                        <p:attrNameLst>
                                          <p:attrName>ppt_h</p:attrName>
                                        </p:attrNameLst>
                                      </p:cBhvr>
                                      <p:tavLst>
                                        <p:tav tm="0">
                                          <p:val>
                                            <p:fltVal val="0"/>
                                          </p:val>
                                        </p:tav>
                                        <p:tav tm="100000">
                                          <p:val>
                                            <p:strVal val="#ppt_h"/>
                                          </p:val>
                                        </p:tav>
                                      </p:tavLst>
                                    </p:anim>
                                  </p:childTnLst>
                                </p:cTn>
                              </p:par>
                              <p:par>
                                <p:cTn id="149" presetID="23" presetClass="entr" presetSubtype="16" fill="hold" grpId="0" nodeType="withEffect">
                                  <p:stCondLst>
                                    <p:cond delay="0"/>
                                  </p:stCondLst>
                                  <p:childTnLst>
                                    <p:set>
                                      <p:cBhvr>
                                        <p:cTn id="150" dur="1" fill="hold">
                                          <p:stCondLst>
                                            <p:cond delay="0"/>
                                          </p:stCondLst>
                                        </p:cTn>
                                        <p:tgtEl>
                                          <p:spTgt spid="167979"/>
                                        </p:tgtEl>
                                        <p:attrNameLst>
                                          <p:attrName>style.visibility</p:attrName>
                                        </p:attrNameLst>
                                      </p:cBhvr>
                                      <p:to>
                                        <p:strVal val="visible"/>
                                      </p:to>
                                    </p:set>
                                    <p:anim calcmode="lin" valueType="num">
                                      <p:cBhvr>
                                        <p:cTn id="151" dur="500" fill="hold"/>
                                        <p:tgtEl>
                                          <p:spTgt spid="167979"/>
                                        </p:tgtEl>
                                        <p:attrNameLst>
                                          <p:attrName>ppt_w</p:attrName>
                                        </p:attrNameLst>
                                      </p:cBhvr>
                                      <p:tavLst>
                                        <p:tav tm="0">
                                          <p:val>
                                            <p:fltVal val="0"/>
                                          </p:val>
                                        </p:tav>
                                        <p:tav tm="100000">
                                          <p:val>
                                            <p:strVal val="#ppt_w"/>
                                          </p:val>
                                        </p:tav>
                                      </p:tavLst>
                                    </p:anim>
                                    <p:anim calcmode="lin" valueType="num">
                                      <p:cBhvr>
                                        <p:cTn id="152" dur="500" fill="hold"/>
                                        <p:tgtEl>
                                          <p:spTgt spid="167979"/>
                                        </p:tgtEl>
                                        <p:attrNameLst>
                                          <p:attrName>ppt_h</p:attrName>
                                        </p:attrNameLst>
                                      </p:cBhvr>
                                      <p:tavLst>
                                        <p:tav tm="0">
                                          <p:val>
                                            <p:fltVal val="0"/>
                                          </p:val>
                                        </p:tav>
                                        <p:tav tm="100000">
                                          <p:val>
                                            <p:strVal val="#ppt_h"/>
                                          </p:val>
                                        </p:tav>
                                      </p:tavLst>
                                    </p:anim>
                                  </p:childTnLst>
                                </p:cTn>
                              </p:par>
                              <p:par>
                                <p:cTn id="153" presetID="23" presetClass="entr" presetSubtype="16" fill="hold" grpId="0" nodeType="withEffect">
                                  <p:stCondLst>
                                    <p:cond delay="0"/>
                                  </p:stCondLst>
                                  <p:childTnLst>
                                    <p:set>
                                      <p:cBhvr>
                                        <p:cTn id="154" dur="1" fill="hold">
                                          <p:stCondLst>
                                            <p:cond delay="0"/>
                                          </p:stCondLst>
                                        </p:cTn>
                                        <p:tgtEl>
                                          <p:spTgt spid="167980"/>
                                        </p:tgtEl>
                                        <p:attrNameLst>
                                          <p:attrName>style.visibility</p:attrName>
                                        </p:attrNameLst>
                                      </p:cBhvr>
                                      <p:to>
                                        <p:strVal val="visible"/>
                                      </p:to>
                                    </p:set>
                                    <p:anim calcmode="lin" valueType="num">
                                      <p:cBhvr>
                                        <p:cTn id="155" dur="500" fill="hold"/>
                                        <p:tgtEl>
                                          <p:spTgt spid="167980"/>
                                        </p:tgtEl>
                                        <p:attrNameLst>
                                          <p:attrName>ppt_w</p:attrName>
                                        </p:attrNameLst>
                                      </p:cBhvr>
                                      <p:tavLst>
                                        <p:tav tm="0">
                                          <p:val>
                                            <p:fltVal val="0"/>
                                          </p:val>
                                        </p:tav>
                                        <p:tav tm="100000">
                                          <p:val>
                                            <p:strVal val="#ppt_w"/>
                                          </p:val>
                                        </p:tav>
                                      </p:tavLst>
                                    </p:anim>
                                    <p:anim calcmode="lin" valueType="num">
                                      <p:cBhvr>
                                        <p:cTn id="156" dur="500" fill="hold"/>
                                        <p:tgtEl>
                                          <p:spTgt spid="167980"/>
                                        </p:tgtEl>
                                        <p:attrNameLst>
                                          <p:attrName>ppt_h</p:attrName>
                                        </p:attrNameLst>
                                      </p:cBhvr>
                                      <p:tavLst>
                                        <p:tav tm="0">
                                          <p:val>
                                            <p:fltVal val="0"/>
                                          </p:val>
                                        </p:tav>
                                        <p:tav tm="100000">
                                          <p:val>
                                            <p:strVal val="#ppt_h"/>
                                          </p:val>
                                        </p:tav>
                                      </p:tavLst>
                                    </p:anim>
                                  </p:childTnLst>
                                </p:cTn>
                              </p:par>
                              <p:par>
                                <p:cTn id="157" presetID="23" presetClass="entr" presetSubtype="16" fill="hold" grpId="0" nodeType="withEffect">
                                  <p:stCondLst>
                                    <p:cond delay="0"/>
                                  </p:stCondLst>
                                  <p:childTnLst>
                                    <p:set>
                                      <p:cBhvr>
                                        <p:cTn id="158" dur="1" fill="hold">
                                          <p:stCondLst>
                                            <p:cond delay="0"/>
                                          </p:stCondLst>
                                        </p:cTn>
                                        <p:tgtEl>
                                          <p:spTgt spid="167981"/>
                                        </p:tgtEl>
                                        <p:attrNameLst>
                                          <p:attrName>style.visibility</p:attrName>
                                        </p:attrNameLst>
                                      </p:cBhvr>
                                      <p:to>
                                        <p:strVal val="visible"/>
                                      </p:to>
                                    </p:set>
                                    <p:anim calcmode="lin" valueType="num">
                                      <p:cBhvr>
                                        <p:cTn id="159" dur="500" fill="hold"/>
                                        <p:tgtEl>
                                          <p:spTgt spid="167981"/>
                                        </p:tgtEl>
                                        <p:attrNameLst>
                                          <p:attrName>ppt_w</p:attrName>
                                        </p:attrNameLst>
                                      </p:cBhvr>
                                      <p:tavLst>
                                        <p:tav tm="0">
                                          <p:val>
                                            <p:fltVal val="0"/>
                                          </p:val>
                                        </p:tav>
                                        <p:tav tm="100000">
                                          <p:val>
                                            <p:strVal val="#ppt_w"/>
                                          </p:val>
                                        </p:tav>
                                      </p:tavLst>
                                    </p:anim>
                                    <p:anim calcmode="lin" valueType="num">
                                      <p:cBhvr>
                                        <p:cTn id="160" dur="500" fill="hold"/>
                                        <p:tgtEl>
                                          <p:spTgt spid="167981"/>
                                        </p:tgtEl>
                                        <p:attrNameLst>
                                          <p:attrName>ppt_h</p:attrName>
                                        </p:attrNameLst>
                                      </p:cBhvr>
                                      <p:tavLst>
                                        <p:tav tm="0">
                                          <p:val>
                                            <p:fltVal val="0"/>
                                          </p:val>
                                        </p:tav>
                                        <p:tav tm="100000">
                                          <p:val>
                                            <p:strVal val="#ppt_h"/>
                                          </p:val>
                                        </p:tav>
                                      </p:tavLst>
                                    </p:anim>
                                  </p:childTnLst>
                                </p:cTn>
                              </p:par>
                              <p:par>
                                <p:cTn id="161" presetID="23" presetClass="entr" presetSubtype="16" fill="hold" grpId="0" nodeType="withEffect">
                                  <p:stCondLst>
                                    <p:cond delay="0"/>
                                  </p:stCondLst>
                                  <p:childTnLst>
                                    <p:set>
                                      <p:cBhvr>
                                        <p:cTn id="162" dur="1" fill="hold">
                                          <p:stCondLst>
                                            <p:cond delay="0"/>
                                          </p:stCondLst>
                                        </p:cTn>
                                        <p:tgtEl>
                                          <p:spTgt spid="167982"/>
                                        </p:tgtEl>
                                        <p:attrNameLst>
                                          <p:attrName>style.visibility</p:attrName>
                                        </p:attrNameLst>
                                      </p:cBhvr>
                                      <p:to>
                                        <p:strVal val="visible"/>
                                      </p:to>
                                    </p:set>
                                    <p:anim calcmode="lin" valueType="num">
                                      <p:cBhvr>
                                        <p:cTn id="163" dur="500" fill="hold"/>
                                        <p:tgtEl>
                                          <p:spTgt spid="167982"/>
                                        </p:tgtEl>
                                        <p:attrNameLst>
                                          <p:attrName>ppt_w</p:attrName>
                                        </p:attrNameLst>
                                      </p:cBhvr>
                                      <p:tavLst>
                                        <p:tav tm="0">
                                          <p:val>
                                            <p:fltVal val="0"/>
                                          </p:val>
                                        </p:tav>
                                        <p:tav tm="100000">
                                          <p:val>
                                            <p:strVal val="#ppt_w"/>
                                          </p:val>
                                        </p:tav>
                                      </p:tavLst>
                                    </p:anim>
                                    <p:anim calcmode="lin" valueType="num">
                                      <p:cBhvr>
                                        <p:cTn id="164" dur="500" fill="hold"/>
                                        <p:tgtEl>
                                          <p:spTgt spid="167982"/>
                                        </p:tgtEl>
                                        <p:attrNameLst>
                                          <p:attrName>ppt_h</p:attrName>
                                        </p:attrNameLst>
                                      </p:cBhvr>
                                      <p:tavLst>
                                        <p:tav tm="0">
                                          <p:val>
                                            <p:fltVal val="0"/>
                                          </p:val>
                                        </p:tav>
                                        <p:tav tm="100000">
                                          <p:val>
                                            <p:strVal val="#ppt_h"/>
                                          </p:val>
                                        </p:tav>
                                      </p:tavLst>
                                    </p:anim>
                                  </p:childTnLst>
                                </p:cTn>
                              </p:par>
                              <p:par>
                                <p:cTn id="165" presetID="23" presetClass="entr" presetSubtype="16" fill="hold" grpId="0" nodeType="withEffect">
                                  <p:stCondLst>
                                    <p:cond delay="0"/>
                                  </p:stCondLst>
                                  <p:childTnLst>
                                    <p:set>
                                      <p:cBhvr>
                                        <p:cTn id="166" dur="1" fill="hold">
                                          <p:stCondLst>
                                            <p:cond delay="0"/>
                                          </p:stCondLst>
                                        </p:cTn>
                                        <p:tgtEl>
                                          <p:spTgt spid="167983"/>
                                        </p:tgtEl>
                                        <p:attrNameLst>
                                          <p:attrName>style.visibility</p:attrName>
                                        </p:attrNameLst>
                                      </p:cBhvr>
                                      <p:to>
                                        <p:strVal val="visible"/>
                                      </p:to>
                                    </p:set>
                                    <p:anim calcmode="lin" valueType="num">
                                      <p:cBhvr>
                                        <p:cTn id="167" dur="500" fill="hold"/>
                                        <p:tgtEl>
                                          <p:spTgt spid="167983"/>
                                        </p:tgtEl>
                                        <p:attrNameLst>
                                          <p:attrName>ppt_w</p:attrName>
                                        </p:attrNameLst>
                                      </p:cBhvr>
                                      <p:tavLst>
                                        <p:tav tm="0">
                                          <p:val>
                                            <p:fltVal val="0"/>
                                          </p:val>
                                        </p:tav>
                                        <p:tav tm="100000">
                                          <p:val>
                                            <p:strVal val="#ppt_w"/>
                                          </p:val>
                                        </p:tav>
                                      </p:tavLst>
                                    </p:anim>
                                    <p:anim calcmode="lin" valueType="num">
                                      <p:cBhvr>
                                        <p:cTn id="168" dur="500" fill="hold"/>
                                        <p:tgtEl>
                                          <p:spTgt spid="167983"/>
                                        </p:tgtEl>
                                        <p:attrNameLst>
                                          <p:attrName>ppt_h</p:attrName>
                                        </p:attrNameLst>
                                      </p:cBhvr>
                                      <p:tavLst>
                                        <p:tav tm="0">
                                          <p:val>
                                            <p:fltVal val="0"/>
                                          </p:val>
                                        </p:tav>
                                        <p:tav tm="100000">
                                          <p:val>
                                            <p:strVal val="#ppt_h"/>
                                          </p:val>
                                        </p:tav>
                                      </p:tavLst>
                                    </p:anim>
                                  </p:childTnLst>
                                </p:cTn>
                              </p:par>
                              <p:par>
                                <p:cTn id="169" presetID="23" presetClass="entr" presetSubtype="16" fill="hold" grpId="0" nodeType="withEffect">
                                  <p:stCondLst>
                                    <p:cond delay="0"/>
                                  </p:stCondLst>
                                  <p:childTnLst>
                                    <p:set>
                                      <p:cBhvr>
                                        <p:cTn id="170" dur="1" fill="hold">
                                          <p:stCondLst>
                                            <p:cond delay="0"/>
                                          </p:stCondLst>
                                        </p:cTn>
                                        <p:tgtEl>
                                          <p:spTgt spid="167984"/>
                                        </p:tgtEl>
                                        <p:attrNameLst>
                                          <p:attrName>style.visibility</p:attrName>
                                        </p:attrNameLst>
                                      </p:cBhvr>
                                      <p:to>
                                        <p:strVal val="visible"/>
                                      </p:to>
                                    </p:set>
                                    <p:anim calcmode="lin" valueType="num">
                                      <p:cBhvr>
                                        <p:cTn id="171" dur="500" fill="hold"/>
                                        <p:tgtEl>
                                          <p:spTgt spid="167984"/>
                                        </p:tgtEl>
                                        <p:attrNameLst>
                                          <p:attrName>ppt_w</p:attrName>
                                        </p:attrNameLst>
                                      </p:cBhvr>
                                      <p:tavLst>
                                        <p:tav tm="0">
                                          <p:val>
                                            <p:fltVal val="0"/>
                                          </p:val>
                                        </p:tav>
                                        <p:tav tm="100000">
                                          <p:val>
                                            <p:strVal val="#ppt_w"/>
                                          </p:val>
                                        </p:tav>
                                      </p:tavLst>
                                    </p:anim>
                                    <p:anim calcmode="lin" valueType="num">
                                      <p:cBhvr>
                                        <p:cTn id="172" dur="500" fill="hold"/>
                                        <p:tgtEl>
                                          <p:spTgt spid="167984"/>
                                        </p:tgtEl>
                                        <p:attrNameLst>
                                          <p:attrName>ppt_h</p:attrName>
                                        </p:attrNameLst>
                                      </p:cBhvr>
                                      <p:tavLst>
                                        <p:tav tm="0">
                                          <p:val>
                                            <p:fltVal val="0"/>
                                          </p:val>
                                        </p:tav>
                                        <p:tav tm="100000">
                                          <p:val>
                                            <p:strVal val="#ppt_h"/>
                                          </p:val>
                                        </p:tav>
                                      </p:tavLst>
                                    </p:anim>
                                  </p:childTnLst>
                                </p:cTn>
                              </p:par>
                              <p:par>
                                <p:cTn id="173" presetID="23" presetClass="entr" presetSubtype="16" fill="hold" grpId="0" nodeType="withEffect">
                                  <p:stCondLst>
                                    <p:cond delay="0"/>
                                  </p:stCondLst>
                                  <p:childTnLst>
                                    <p:set>
                                      <p:cBhvr>
                                        <p:cTn id="174" dur="1" fill="hold">
                                          <p:stCondLst>
                                            <p:cond delay="0"/>
                                          </p:stCondLst>
                                        </p:cTn>
                                        <p:tgtEl>
                                          <p:spTgt spid="167985"/>
                                        </p:tgtEl>
                                        <p:attrNameLst>
                                          <p:attrName>style.visibility</p:attrName>
                                        </p:attrNameLst>
                                      </p:cBhvr>
                                      <p:to>
                                        <p:strVal val="visible"/>
                                      </p:to>
                                    </p:set>
                                    <p:anim calcmode="lin" valueType="num">
                                      <p:cBhvr>
                                        <p:cTn id="175" dur="500" fill="hold"/>
                                        <p:tgtEl>
                                          <p:spTgt spid="167985"/>
                                        </p:tgtEl>
                                        <p:attrNameLst>
                                          <p:attrName>ppt_w</p:attrName>
                                        </p:attrNameLst>
                                      </p:cBhvr>
                                      <p:tavLst>
                                        <p:tav tm="0">
                                          <p:val>
                                            <p:fltVal val="0"/>
                                          </p:val>
                                        </p:tav>
                                        <p:tav tm="100000">
                                          <p:val>
                                            <p:strVal val="#ppt_w"/>
                                          </p:val>
                                        </p:tav>
                                      </p:tavLst>
                                    </p:anim>
                                    <p:anim calcmode="lin" valueType="num">
                                      <p:cBhvr>
                                        <p:cTn id="176" dur="500" fill="hold"/>
                                        <p:tgtEl>
                                          <p:spTgt spid="167985"/>
                                        </p:tgtEl>
                                        <p:attrNameLst>
                                          <p:attrName>ppt_h</p:attrName>
                                        </p:attrNameLst>
                                      </p:cBhvr>
                                      <p:tavLst>
                                        <p:tav tm="0">
                                          <p:val>
                                            <p:fltVal val="0"/>
                                          </p:val>
                                        </p:tav>
                                        <p:tav tm="100000">
                                          <p:val>
                                            <p:strVal val="#ppt_h"/>
                                          </p:val>
                                        </p:tav>
                                      </p:tavLst>
                                    </p:anim>
                                  </p:childTnLst>
                                </p:cTn>
                              </p:par>
                              <p:par>
                                <p:cTn id="177" presetID="23" presetClass="entr" presetSubtype="16" fill="hold" grpId="0" nodeType="withEffect">
                                  <p:stCondLst>
                                    <p:cond delay="0"/>
                                  </p:stCondLst>
                                  <p:childTnLst>
                                    <p:set>
                                      <p:cBhvr>
                                        <p:cTn id="178" dur="1" fill="hold">
                                          <p:stCondLst>
                                            <p:cond delay="0"/>
                                          </p:stCondLst>
                                        </p:cTn>
                                        <p:tgtEl>
                                          <p:spTgt spid="167986"/>
                                        </p:tgtEl>
                                        <p:attrNameLst>
                                          <p:attrName>style.visibility</p:attrName>
                                        </p:attrNameLst>
                                      </p:cBhvr>
                                      <p:to>
                                        <p:strVal val="visible"/>
                                      </p:to>
                                    </p:set>
                                    <p:anim calcmode="lin" valueType="num">
                                      <p:cBhvr>
                                        <p:cTn id="179" dur="500" fill="hold"/>
                                        <p:tgtEl>
                                          <p:spTgt spid="167986"/>
                                        </p:tgtEl>
                                        <p:attrNameLst>
                                          <p:attrName>ppt_w</p:attrName>
                                        </p:attrNameLst>
                                      </p:cBhvr>
                                      <p:tavLst>
                                        <p:tav tm="0">
                                          <p:val>
                                            <p:fltVal val="0"/>
                                          </p:val>
                                        </p:tav>
                                        <p:tav tm="100000">
                                          <p:val>
                                            <p:strVal val="#ppt_w"/>
                                          </p:val>
                                        </p:tav>
                                      </p:tavLst>
                                    </p:anim>
                                    <p:anim calcmode="lin" valueType="num">
                                      <p:cBhvr>
                                        <p:cTn id="180" dur="500" fill="hold"/>
                                        <p:tgtEl>
                                          <p:spTgt spid="1679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1" grpId="0"/>
      <p:bldP spid="167942" grpId="0"/>
      <p:bldP spid="167943" grpId="0"/>
      <p:bldP spid="167944" grpId="0"/>
      <p:bldP spid="167945" grpId="0"/>
      <p:bldP spid="167946" grpId="0"/>
      <p:bldP spid="167947" grpId="0"/>
      <p:bldP spid="167948" grpId="0"/>
      <p:bldP spid="167949" grpId="0"/>
      <p:bldP spid="167950" grpId="0"/>
      <p:bldP spid="167951" grpId="0"/>
      <p:bldP spid="167952" grpId="0"/>
      <p:bldP spid="167953" grpId="0"/>
      <p:bldP spid="167954" grpId="0"/>
      <p:bldP spid="167956" grpId="0"/>
      <p:bldP spid="167957" grpId="0"/>
      <p:bldP spid="167958" grpId="0"/>
      <p:bldP spid="167959" grpId="0"/>
      <p:bldP spid="167960" grpId="0"/>
      <p:bldP spid="167961" grpId="0"/>
      <p:bldP spid="167962" grpId="0"/>
      <p:bldP spid="167963" grpId="0"/>
      <p:bldP spid="167964" grpId="0"/>
      <p:bldP spid="167965" grpId="0"/>
      <p:bldP spid="167966" grpId="0"/>
      <p:bldP spid="167967" grpId="0"/>
      <p:bldP spid="167968" grpId="0"/>
      <p:bldP spid="167969" grpId="0"/>
      <p:bldP spid="167970" grpId="0"/>
      <p:bldP spid="167971" grpId="0"/>
      <p:bldP spid="167972" grpId="0"/>
      <p:bldP spid="167973" grpId="0"/>
      <p:bldP spid="167975" grpId="0"/>
      <p:bldP spid="167976" grpId="0"/>
      <p:bldP spid="167977" grpId="0"/>
      <p:bldP spid="167978" grpId="0"/>
      <p:bldP spid="167979" grpId="0"/>
      <p:bldP spid="167980" grpId="0"/>
      <p:bldP spid="167981" grpId="0"/>
      <p:bldP spid="167982" grpId="0"/>
      <p:bldP spid="167983" grpId="0"/>
      <p:bldP spid="167984" grpId="0"/>
      <p:bldP spid="167985" grpId="0"/>
      <p:bldP spid="16798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 Box 2"/>
          <p:cNvSpPr txBox="1">
            <a:spLocks noChangeArrowheads="1"/>
          </p:cNvSpPr>
          <p:nvPr/>
        </p:nvSpPr>
        <p:spPr bwMode="auto">
          <a:xfrm>
            <a:off x="304800" y="228600"/>
            <a:ext cx="4724400" cy="457200"/>
          </a:xfrm>
          <a:prstGeom prst="rect">
            <a:avLst/>
          </a:prstGeom>
          <a:noFill/>
          <a:ln w="9525">
            <a:noFill/>
            <a:miter lim="800000"/>
            <a:headEnd/>
            <a:tailEnd/>
          </a:ln>
          <a:effectLst/>
        </p:spPr>
        <p:txBody>
          <a:bodyPr>
            <a:spAutoFit/>
          </a:bodyPr>
          <a:lstStyle/>
          <a:p>
            <a:pPr algn="l" eaLnBrk="1" hangingPunct="1">
              <a:spcBef>
                <a:spcPct val="50000"/>
              </a:spcBef>
            </a:pPr>
            <a:r>
              <a:rPr lang="en-US" sz="2400" b="1" i="1">
                <a:solidFill>
                  <a:srgbClr val="0000CC"/>
                </a:solidFill>
                <a:effectLst/>
              </a:rPr>
              <a:t>Hát kết hợp gõ đệm theo Nhịp 3</a:t>
            </a:r>
          </a:p>
        </p:txBody>
      </p:sp>
      <p:sp>
        <p:nvSpPr>
          <p:cNvPr id="169987" name="Text Box 3"/>
          <p:cNvSpPr txBox="1">
            <a:spLocks noChangeArrowheads="1"/>
          </p:cNvSpPr>
          <p:nvPr/>
        </p:nvSpPr>
        <p:spPr bwMode="auto">
          <a:xfrm>
            <a:off x="0" y="1905000"/>
            <a:ext cx="9144000" cy="3306763"/>
          </a:xfrm>
          <a:prstGeom prst="rect">
            <a:avLst/>
          </a:prstGeom>
          <a:noFill/>
          <a:ln w="9525">
            <a:noFill/>
            <a:miter lim="800000"/>
            <a:headEnd/>
            <a:tailEnd/>
          </a:ln>
          <a:effectLst/>
        </p:spPr>
        <p:txBody>
          <a:bodyPr>
            <a:spAutoFit/>
          </a:bodyPr>
          <a:lstStyle/>
          <a:p>
            <a:pPr algn="l" eaLnBrk="1" hangingPunct="1"/>
            <a:r>
              <a:rPr lang="en-US" sz="2500" b="1" i="1">
                <a:solidFill>
                  <a:srgbClr val="FF0000"/>
                </a:solidFill>
                <a:effectLst/>
              </a:rPr>
              <a:t>Cùng </a:t>
            </a:r>
            <a:r>
              <a:rPr lang="en-US" sz="2500" b="1" i="1">
                <a:solidFill>
                  <a:srgbClr val="0000CC"/>
                </a:solidFill>
                <a:effectLst/>
              </a:rPr>
              <a:t>đàn cùng </a:t>
            </a:r>
            <a:r>
              <a:rPr lang="en-US" sz="2500" b="1" i="1">
                <a:solidFill>
                  <a:srgbClr val="FF0000"/>
                </a:solidFill>
                <a:effectLst/>
              </a:rPr>
              <a:t>hát</a:t>
            </a:r>
            <a:r>
              <a:rPr lang="en-US" sz="2500" b="1" i="1">
                <a:solidFill>
                  <a:srgbClr val="0000CC"/>
                </a:solidFill>
                <a:effectLst/>
              </a:rPr>
              <a:t>  vang lừng, </a:t>
            </a:r>
            <a:r>
              <a:rPr lang="en-US" sz="2500" b="1" i="1">
                <a:solidFill>
                  <a:srgbClr val="FF0000"/>
                </a:solidFill>
                <a:effectLst/>
              </a:rPr>
              <a:t>họp</a:t>
            </a:r>
            <a:r>
              <a:rPr lang="en-US" sz="2500" b="1" i="1">
                <a:solidFill>
                  <a:srgbClr val="0000CC"/>
                </a:solidFill>
                <a:effectLst/>
              </a:rPr>
              <a:t> vào ngày </a:t>
            </a:r>
            <a:r>
              <a:rPr lang="en-US" sz="2500" b="1" i="1">
                <a:solidFill>
                  <a:srgbClr val="FF0000"/>
                </a:solidFill>
                <a:effectLst/>
              </a:rPr>
              <a:t>Tết</a:t>
            </a:r>
            <a:r>
              <a:rPr lang="en-US" sz="2500" b="1" i="1">
                <a:solidFill>
                  <a:srgbClr val="0000CC"/>
                </a:solidFill>
                <a:effectLst/>
              </a:rPr>
              <a:t>  tưng bừng,</a:t>
            </a:r>
          </a:p>
          <a:p>
            <a:pPr algn="l" eaLnBrk="1" hangingPunct="1"/>
            <a:r>
              <a:rPr lang="en-US" sz="2500" b="1" i="1">
                <a:solidFill>
                  <a:srgbClr val="0000CC"/>
                </a:solidFill>
                <a:effectLst/>
              </a:rPr>
              <a:t>  </a:t>
            </a:r>
          </a:p>
          <a:p>
            <a:pPr algn="l" eaLnBrk="1" hangingPunct="1"/>
            <a:r>
              <a:rPr lang="en-US" sz="2500" b="1" i="1">
                <a:solidFill>
                  <a:srgbClr val="FF0000"/>
                </a:solidFill>
                <a:effectLst/>
              </a:rPr>
              <a:t>nhịp</a:t>
            </a:r>
            <a:r>
              <a:rPr lang="en-US" sz="2500" b="1" i="1">
                <a:solidFill>
                  <a:srgbClr val="0000CC"/>
                </a:solidFill>
                <a:effectLst/>
              </a:rPr>
              <a:t> nhàng cùng </a:t>
            </a:r>
            <a:r>
              <a:rPr lang="en-US" sz="2500" b="1" i="1">
                <a:solidFill>
                  <a:srgbClr val="FF0000"/>
                </a:solidFill>
                <a:effectLst/>
              </a:rPr>
              <a:t>hát</a:t>
            </a:r>
            <a:r>
              <a:rPr lang="en-US" sz="2500" b="1" i="1">
                <a:solidFill>
                  <a:srgbClr val="0000CC"/>
                </a:solidFill>
                <a:effectLst/>
              </a:rPr>
              <a:t>  vui bên người </a:t>
            </a:r>
            <a:r>
              <a:rPr lang="en-US" sz="2500" b="1" i="1">
                <a:solidFill>
                  <a:srgbClr val="FF0000"/>
                </a:solidFill>
                <a:effectLst/>
              </a:rPr>
              <a:t>thân</a:t>
            </a:r>
            <a:r>
              <a:rPr lang="en-US" sz="2500" b="1" i="1">
                <a:solidFill>
                  <a:srgbClr val="0000CC"/>
                </a:solidFill>
                <a:effectLst/>
              </a:rPr>
              <a:t>.</a:t>
            </a:r>
          </a:p>
          <a:p>
            <a:pPr algn="l" eaLnBrk="1" hangingPunct="1"/>
            <a:endParaRPr lang="en-US" sz="2900" b="1" i="1">
              <a:solidFill>
                <a:srgbClr val="0000CC"/>
              </a:solidFill>
              <a:effectLst/>
            </a:endParaRPr>
          </a:p>
          <a:p>
            <a:pPr algn="l" eaLnBrk="1" hangingPunct="1"/>
            <a:r>
              <a:rPr lang="en-US" sz="2500" b="1" i="1">
                <a:solidFill>
                  <a:srgbClr val="FF0000"/>
                </a:solidFill>
                <a:effectLst/>
              </a:rPr>
              <a:t>Nhớ</a:t>
            </a:r>
            <a:r>
              <a:rPr lang="en-US" sz="2500" b="1" i="1">
                <a:solidFill>
                  <a:srgbClr val="0000CC"/>
                </a:solidFill>
                <a:effectLst/>
              </a:rPr>
              <a:t> mãi phút </a:t>
            </a:r>
            <a:r>
              <a:rPr lang="en-US" sz="2500" b="1" i="1">
                <a:solidFill>
                  <a:srgbClr val="FF0000"/>
                </a:solidFill>
                <a:effectLst/>
              </a:rPr>
              <a:t>giây </a:t>
            </a:r>
            <a:r>
              <a:rPr lang="en-US" sz="2500" b="1" i="1">
                <a:solidFill>
                  <a:srgbClr val="0000CC"/>
                </a:solidFill>
                <a:effectLst/>
              </a:rPr>
              <a:t> êm đềm, </a:t>
            </a:r>
            <a:r>
              <a:rPr lang="en-US" sz="2500" b="1" i="1">
                <a:solidFill>
                  <a:srgbClr val="FF0000"/>
                </a:solidFill>
                <a:effectLst/>
              </a:rPr>
              <a:t>sống</a:t>
            </a:r>
            <a:r>
              <a:rPr lang="en-US" sz="2500" b="1" i="1">
                <a:solidFill>
                  <a:srgbClr val="0000CC"/>
                </a:solidFill>
                <a:effectLst/>
              </a:rPr>
              <a:t> bên nhau </a:t>
            </a:r>
            <a:r>
              <a:rPr lang="en-US" sz="2500" b="1" i="1">
                <a:solidFill>
                  <a:srgbClr val="FF0000"/>
                </a:solidFill>
                <a:effectLst/>
              </a:rPr>
              <a:t>bao</a:t>
            </a:r>
            <a:r>
              <a:rPr lang="en-US" sz="2500" b="1" i="1">
                <a:solidFill>
                  <a:srgbClr val="0000CC"/>
                </a:solidFill>
                <a:effectLst/>
              </a:rPr>
              <a:t>  bạn hiền,</a:t>
            </a:r>
          </a:p>
          <a:p>
            <a:pPr algn="l" eaLnBrk="1" hangingPunct="1"/>
            <a:endParaRPr lang="en-US" sz="2900" b="1" i="1">
              <a:solidFill>
                <a:srgbClr val="0000CC"/>
              </a:solidFill>
              <a:effectLst/>
            </a:endParaRPr>
          </a:p>
          <a:p>
            <a:pPr algn="l" eaLnBrk="1" hangingPunct="1"/>
            <a:r>
              <a:rPr lang="en-US" sz="2500" b="1" i="1">
                <a:solidFill>
                  <a:srgbClr val="FF0000"/>
                </a:solidFill>
                <a:effectLst/>
              </a:rPr>
              <a:t>hát </a:t>
            </a:r>
            <a:r>
              <a:rPr lang="en-US" sz="2500" b="1" i="1">
                <a:solidFill>
                  <a:srgbClr val="0000CC"/>
                </a:solidFill>
                <a:effectLst/>
              </a:rPr>
              <a:t> lên  tình </a:t>
            </a:r>
            <a:r>
              <a:rPr lang="en-US" sz="2500" b="1" i="1">
                <a:solidFill>
                  <a:srgbClr val="FF0000"/>
                </a:solidFill>
                <a:effectLst/>
              </a:rPr>
              <a:t>thiết</a:t>
            </a:r>
            <a:r>
              <a:rPr lang="en-US" sz="2500" b="1" i="1">
                <a:solidFill>
                  <a:srgbClr val="0000CC"/>
                </a:solidFill>
                <a:effectLst/>
              </a:rPr>
              <a:t> tha  lâu </a:t>
            </a:r>
            <a:r>
              <a:rPr lang="en-US" sz="2500" b="1" i="1">
                <a:solidFill>
                  <a:srgbClr val="FF0000"/>
                </a:solidFill>
                <a:effectLst/>
              </a:rPr>
              <a:t>bền.</a:t>
            </a:r>
          </a:p>
          <a:p>
            <a:pPr algn="l" eaLnBrk="1" hangingPunct="1"/>
            <a:endParaRPr lang="en-US" i="1">
              <a:solidFill>
                <a:schemeClr val="tx1"/>
              </a:solidFill>
              <a:effectLst/>
            </a:endParaRPr>
          </a:p>
        </p:txBody>
      </p:sp>
      <p:sp>
        <p:nvSpPr>
          <p:cNvPr id="169988" name="Text Box 4"/>
          <p:cNvSpPr txBox="1">
            <a:spLocks noChangeArrowheads="1"/>
          </p:cNvSpPr>
          <p:nvPr/>
        </p:nvSpPr>
        <p:spPr bwMode="auto">
          <a:xfrm>
            <a:off x="1066800" y="914400"/>
            <a:ext cx="6705600" cy="519113"/>
          </a:xfrm>
          <a:prstGeom prst="rect">
            <a:avLst/>
          </a:prstGeom>
          <a:noFill/>
          <a:ln w="9525">
            <a:noFill/>
            <a:miter lim="800000"/>
            <a:headEnd/>
            <a:tailEnd/>
          </a:ln>
          <a:effectLst/>
        </p:spPr>
        <p:txBody>
          <a:bodyPr>
            <a:spAutoFit/>
          </a:bodyPr>
          <a:lstStyle/>
          <a:p>
            <a:pPr eaLnBrk="1" hangingPunct="1">
              <a:spcBef>
                <a:spcPct val="50000"/>
              </a:spcBef>
            </a:pPr>
            <a:r>
              <a:rPr lang="en-US" b="1" i="1">
                <a:solidFill>
                  <a:srgbClr val="FF3300"/>
                </a:solidFill>
                <a:effectLst/>
              </a:rPr>
              <a:t>Học hát: Bài Chúc mừng</a:t>
            </a:r>
          </a:p>
        </p:txBody>
      </p:sp>
      <p:sp>
        <p:nvSpPr>
          <p:cNvPr id="169990" name="Text Box 6"/>
          <p:cNvSpPr txBox="1">
            <a:spLocks noChangeArrowheads="1"/>
          </p:cNvSpPr>
          <p:nvPr/>
        </p:nvSpPr>
        <p:spPr bwMode="auto">
          <a:xfrm>
            <a:off x="228600" y="22860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VnArial" pitchFamily="34" charset="0"/>
                <a:sym typeface="Wingdings 2" pitchFamily="18" charset="2"/>
              </a:rPr>
              <a:t>&gt;</a:t>
            </a:r>
          </a:p>
        </p:txBody>
      </p:sp>
      <p:sp>
        <p:nvSpPr>
          <p:cNvPr id="169993" name="Text Box 9"/>
          <p:cNvSpPr txBox="1">
            <a:spLocks noChangeArrowheads="1"/>
          </p:cNvSpPr>
          <p:nvPr/>
        </p:nvSpPr>
        <p:spPr bwMode="auto">
          <a:xfrm>
            <a:off x="2209800" y="22352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&gt;</a:t>
            </a:r>
          </a:p>
        </p:txBody>
      </p:sp>
      <p:sp>
        <p:nvSpPr>
          <p:cNvPr id="170034" name="Text Box 50"/>
          <p:cNvSpPr txBox="1">
            <a:spLocks noChangeArrowheads="1"/>
          </p:cNvSpPr>
          <p:nvPr/>
        </p:nvSpPr>
        <p:spPr bwMode="auto">
          <a:xfrm>
            <a:off x="4343400" y="22098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&gt;</a:t>
            </a:r>
          </a:p>
        </p:txBody>
      </p:sp>
      <p:sp>
        <p:nvSpPr>
          <p:cNvPr id="170035" name="Text Box 51"/>
          <p:cNvSpPr txBox="1">
            <a:spLocks noChangeArrowheads="1"/>
          </p:cNvSpPr>
          <p:nvPr/>
        </p:nvSpPr>
        <p:spPr bwMode="auto">
          <a:xfrm>
            <a:off x="6096000" y="22098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&gt;</a:t>
            </a:r>
          </a:p>
        </p:txBody>
      </p:sp>
      <p:sp>
        <p:nvSpPr>
          <p:cNvPr id="170036" name="Text Box 52"/>
          <p:cNvSpPr txBox="1">
            <a:spLocks noChangeArrowheads="1"/>
          </p:cNvSpPr>
          <p:nvPr/>
        </p:nvSpPr>
        <p:spPr bwMode="auto">
          <a:xfrm>
            <a:off x="152400" y="29972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&gt;</a:t>
            </a:r>
          </a:p>
        </p:txBody>
      </p:sp>
      <p:sp>
        <p:nvSpPr>
          <p:cNvPr id="170037" name="Text Box 53"/>
          <p:cNvSpPr txBox="1">
            <a:spLocks noChangeArrowheads="1"/>
          </p:cNvSpPr>
          <p:nvPr/>
        </p:nvSpPr>
        <p:spPr bwMode="auto">
          <a:xfrm>
            <a:off x="2514600" y="29718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&gt;</a:t>
            </a:r>
          </a:p>
        </p:txBody>
      </p:sp>
      <p:sp>
        <p:nvSpPr>
          <p:cNvPr id="170038" name="Text Box 54"/>
          <p:cNvSpPr txBox="1">
            <a:spLocks noChangeArrowheads="1"/>
          </p:cNvSpPr>
          <p:nvPr/>
        </p:nvSpPr>
        <p:spPr bwMode="auto">
          <a:xfrm>
            <a:off x="5029200" y="29718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&gt;</a:t>
            </a:r>
          </a:p>
        </p:txBody>
      </p:sp>
      <p:sp>
        <p:nvSpPr>
          <p:cNvPr id="170039" name="Text Box 55"/>
          <p:cNvSpPr txBox="1">
            <a:spLocks noChangeArrowheads="1"/>
          </p:cNvSpPr>
          <p:nvPr/>
        </p:nvSpPr>
        <p:spPr bwMode="auto">
          <a:xfrm>
            <a:off x="2057400" y="38862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&gt;</a:t>
            </a:r>
          </a:p>
        </p:txBody>
      </p:sp>
      <p:sp>
        <p:nvSpPr>
          <p:cNvPr id="170040" name="Text Box 56"/>
          <p:cNvSpPr txBox="1">
            <a:spLocks noChangeArrowheads="1"/>
          </p:cNvSpPr>
          <p:nvPr/>
        </p:nvSpPr>
        <p:spPr bwMode="auto">
          <a:xfrm>
            <a:off x="228600" y="38862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&gt;</a:t>
            </a:r>
          </a:p>
        </p:txBody>
      </p:sp>
      <p:sp>
        <p:nvSpPr>
          <p:cNvPr id="170041" name="Text Box 57"/>
          <p:cNvSpPr txBox="1">
            <a:spLocks noChangeArrowheads="1"/>
          </p:cNvSpPr>
          <p:nvPr/>
        </p:nvSpPr>
        <p:spPr bwMode="auto">
          <a:xfrm>
            <a:off x="3962400" y="38862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&gt;</a:t>
            </a:r>
          </a:p>
        </p:txBody>
      </p:sp>
      <p:sp>
        <p:nvSpPr>
          <p:cNvPr id="170042" name="Text Box 58"/>
          <p:cNvSpPr txBox="1">
            <a:spLocks noChangeArrowheads="1"/>
          </p:cNvSpPr>
          <p:nvPr/>
        </p:nvSpPr>
        <p:spPr bwMode="auto">
          <a:xfrm>
            <a:off x="5943600" y="38862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&gt;</a:t>
            </a:r>
          </a:p>
        </p:txBody>
      </p:sp>
      <p:sp>
        <p:nvSpPr>
          <p:cNvPr id="170043" name="Text Box 59"/>
          <p:cNvSpPr txBox="1">
            <a:spLocks noChangeArrowheads="1"/>
          </p:cNvSpPr>
          <p:nvPr/>
        </p:nvSpPr>
        <p:spPr bwMode="auto">
          <a:xfrm>
            <a:off x="152400" y="46482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&gt;</a:t>
            </a:r>
          </a:p>
        </p:txBody>
      </p:sp>
      <p:sp>
        <p:nvSpPr>
          <p:cNvPr id="170044" name="Text Box 60"/>
          <p:cNvSpPr txBox="1">
            <a:spLocks noChangeArrowheads="1"/>
          </p:cNvSpPr>
          <p:nvPr/>
        </p:nvSpPr>
        <p:spPr bwMode="auto">
          <a:xfrm>
            <a:off x="1981200" y="46482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&gt;</a:t>
            </a:r>
          </a:p>
        </p:txBody>
      </p:sp>
      <p:sp>
        <p:nvSpPr>
          <p:cNvPr id="170045" name="Text Box 61"/>
          <p:cNvSpPr txBox="1">
            <a:spLocks noChangeArrowheads="1"/>
          </p:cNvSpPr>
          <p:nvPr/>
        </p:nvSpPr>
        <p:spPr bwMode="auto">
          <a:xfrm>
            <a:off x="3657600" y="46482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&gt;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69990"/>
                                        </p:tgtEl>
                                        <p:attrNameLst>
                                          <p:attrName>style.visibility</p:attrName>
                                        </p:attrNameLst>
                                      </p:cBhvr>
                                      <p:to>
                                        <p:strVal val="visible"/>
                                      </p:to>
                                    </p:set>
                                    <p:anim calcmode="lin" valueType="num">
                                      <p:cBhvr>
                                        <p:cTn id="7" dur="500" fill="hold"/>
                                        <p:tgtEl>
                                          <p:spTgt spid="169990"/>
                                        </p:tgtEl>
                                        <p:attrNameLst>
                                          <p:attrName>ppt_w</p:attrName>
                                        </p:attrNameLst>
                                      </p:cBhvr>
                                      <p:tavLst>
                                        <p:tav tm="0">
                                          <p:val>
                                            <p:fltVal val="0"/>
                                          </p:val>
                                        </p:tav>
                                        <p:tav tm="100000">
                                          <p:val>
                                            <p:strVal val="#ppt_w"/>
                                          </p:val>
                                        </p:tav>
                                      </p:tavLst>
                                    </p:anim>
                                    <p:anim calcmode="lin" valueType="num">
                                      <p:cBhvr>
                                        <p:cTn id="8" dur="500" fill="hold"/>
                                        <p:tgtEl>
                                          <p:spTgt spid="169990"/>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69993"/>
                                        </p:tgtEl>
                                        <p:attrNameLst>
                                          <p:attrName>style.visibility</p:attrName>
                                        </p:attrNameLst>
                                      </p:cBhvr>
                                      <p:to>
                                        <p:strVal val="visible"/>
                                      </p:to>
                                    </p:set>
                                    <p:anim calcmode="lin" valueType="num">
                                      <p:cBhvr>
                                        <p:cTn id="11" dur="500" fill="hold"/>
                                        <p:tgtEl>
                                          <p:spTgt spid="169993"/>
                                        </p:tgtEl>
                                        <p:attrNameLst>
                                          <p:attrName>ppt_w</p:attrName>
                                        </p:attrNameLst>
                                      </p:cBhvr>
                                      <p:tavLst>
                                        <p:tav tm="0">
                                          <p:val>
                                            <p:fltVal val="0"/>
                                          </p:val>
                                        </p:tav>
                                        <p:tav tm="100000">
                                          <p:val>
                                            <p:strVal val="#ppt_w"/>
                                          </p:val>
                                        </p:tav>
                                      </p:tavLst>
                                    </p:anim>
                                    <p:anim calcmode="lin" valueType="num">
                                      <p:cBhvr>
                                        <p:cTn id="12" dur="500" fill="hold"/>
                                        <p:tgtEl>
                                          <p:spTgt spid="169993"/>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70034"/>
                                        </p:tgtEl>
                                        <p:attrNameLst>
                                          <p:attrName>style.visibility</p:attrName>
                                        </p:attrNameLst>
                                      </p:cBhvr>
                                      <p:to>
                                        <p:strVal val="visible"/>
                                      </p:to>
                                    </p:set>
                                    <p:anim calcmode="lin" valueType="num">
                                      <p:cBhvr>
                                        <p:cTn id="15" dur="500" fill="hold"/>
                                        <p:tgtEl>
                                          <p:spTgt spid="170034"/>
                                        </p:tgtEl>
                                        <p:attrNameLst>
                                          <p:attrName>ppt_w</p:attrName>
                                        </p:attrNameLst>
                                      </p:cBhvr>
                                      <p:tavLst>
                                        <p:tav tm="0">
                                          <p:val>
                                            <p:fltVal val="0"/>
                                          </p:val>
                                        </p:tav>
                                        <p:tav tm="100000">
                                          <p:val>
                                            <p:strVal val="#ppt_w"/>
                                          </p:val>
                                        </p:tav>
                                      </p:tavLst>
                                    </p:anim>
                                    <p:anim calcmode="lin" valueType="num">
                                      <p:cBhvr>
                                        <p:cTn id="16" dur="500" fill="hold"/>
                                        <p:tgtEl>
                                          <p:spTgt spid="170034"/>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70035"/>
                                        </p:tgtEl>
                                        <p:attrNameLst>
                                          <p:attrName>style.visibility</p:attrName>
                                        </p:attrNameLst>
                                      </p:cBhvr>
                                      <p:to>
                                        <p:strVal val="visible"/>
                                      </p:to>
                                    </p:set>
                                    <p:anim calcmode="lin" valueType="num">
                                      <p:cBhvr>
                                        <p:cTn id="19" dur="500" fill="hold"/>
                                        <p:tgtEl>
                                          <p:spTgt spid="170035"/>
                                        </p:tgtEl>
                                        <p:attrNameLst>
                                          <p:attrName>ppt_w</p:attrName>
                                        </p:attrNameLst>
                                      </p:cBhvr>
                                      <p:tavLst>
                                        <p:tav tm="0">
                                          <p:val>
                                            <p:fltVal val="0"/>
                                          </p:val>
                                        </p:tav>
                                        <p:tav tm="100000">
                                          <p:val>
                                            <p:strVal val="#ppt_w"/>
                                          </p:val>
                                        </p:tav>
                                      </p:tavLst>
                                    </p:anim>
                                    <p:anim calcmode="lin" valueType="num">
                                      <p:cBhvr>
                                        <p:cTn id="20" dur="500" fill="hold"/>
                                        <p:tgtEl>
                                          <p:spTgt spid="170035"/>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70036"/>
                                        </p:tgtEl>
                                        <p:attrNameLst>
                                          <p:attrName>style.visibility</p:attrName>
                                        </p:attrNameLst>
                                      </p:cBhvr>
                                      <p:to>
                                        <p:strVal val="visible"/>
                                      </p:to>
                                    </p:set>
                                    <p:anim calcmode="lin" valueType="num">
                                      <p:cBhvr>
                                        <p:cTn id="23" dur="500" fill="hold"/>
                                        <p:tgtEl>
                                          <p:spTgt spid="170036"/>
                                        </p:tgtEl>
                                        <p:attrNameLst>
                                          <p:attrName>ppt_w</p:attrName>
                                        </p:attrNameLst>
                                      </p:cBhvr>
                                      <p:tavLst>
                                        <p:tav tm="0">
                                          <p:val>
                                            <p:fltVal val="0"/>
                                          </p:val>
                                        </p:tav>
                                        <p:tav tm="100000">
                                          <p:val>
                                            <p:strVal val="#ppt_w"/>
                                          </p:val>
                                        </p:tav>
                                      </p:tavLst>
                                    </p:anim>
                                    <p:anim calcmode="lin" valueType="num">
                                      <p:cBhvr>
                                        <p:cTn id="24" dur="500" fill="hold"/>
                                        <p:tgtEl>
                                          <p:spTgt spid="170036"/>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70037"/>
                                        </p:tgtEl>
                                        <p:attrNameLst>
                                          <p:attrName>style.visibility</p:attrName>
                                        </p:attrNameLst>
                                      </p:cBhvr>
                                      <p:to>
                                        <p:strVal val="visible"/>
                                      </p:to>
                                    </p:set>
                                    <p:anim calcmode="lin" valueType="num">
                                      <p:cBhvr>
                                        <p:cTn id="27" dur="500" fill="hold"/>
                                        <p:tgtEl>
                                          <p:spTgt spid="170037"/>
                                        </p:tgtEl>
                                        <p:attrNameLst>
                                          <p:attrName>ppt_w</p:attrName>
                                        </p:attrNameLst>
                                      </p:cBhvr>
                                      <p:tavLst>
                                        <p:tav tm="0">
                                          <p:val>
                                            <p:fltVal val="0"/>
                                          </p:val>
                                        </p:tav>
                                        <p:tav tm="100000">
                                          <p:val>
                                            <p:strVal val="#ppt_w"/>
                                          </p:val>
                                        </p:tav>
                                      </p:tavLst>
                                    </p:anim>
                                    <p:anim calcmode="lin" valueType="num">
                                      <p:cBhvr>
                                        <p:cTn id="28" dur="500" fill="hold"/>
                                        <p:tgtEl>
                                          <p:spTgt spid="170037"/>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70038"/>
                                        </p:tgtEl>
                                        <p:attrNameLst>
                                          <p:attrName>style.visibility</p:attrName>
                                        </p:attrNameLst>
                                      </p:cBhvr>
                                      <p:to>
                                        <p:strVal val="visible"/>
                                      </p:to>
                                    </p:set>
                                    <p:anim calcmode="lin" valueType="num">
                                      <p:cBhvr>
                                        <p:cTn id="31" dur="500" fill="hold"/>
                                        <p:tgtEl>
                                          <p:spTgt spid="170038"/>
                                        </p:tgtEl>
                                        <p:attrNameLst>
                                          <p:attrName>ppt_w</p:attrName>
                                        </p:attrNameLst>
                                      </p:cBhvr>
                                      <p:tavLst>
                                        <p:tav tm="0">
                                          <p:val>
                                            <p:fltVal val="0"/>
                                          </p:val>
                                        </p:tav>
                                        <p:tav tm="100000">
                                          <p:val>
                                            <p:strVal val="#ppt_w"/>
                                          </p:val>
                                        </p:tav>
                                      </p:tavLst>
                                    </p:anim>
                                    <p:anim calcmode="lin" valueType="num">
                                      <p:cBhvr>
                                        <p:cTn id="32" dur="500" fill="hold"/>
                                        <p:tgtEl>
                                          <p:spTgt spid="170038"/>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170039"/>
                                        </p:tgtEl>
                                        <p:attrNameLst>
                                          <p:attrName>style.visibility</p:attrName>
                                        </p:attrNameLst>
                                      </p:cBhvr>
                                      <p:to>
                                        <p:strVal val="visible"/>
                                      </p:to>
                                    </p:set>
                                    <p:anim calcmode="lin" valueType="num">
                                      <p:cBhvr>
                                        <p:cTn id="35" dur="500" fill="hold"/>
                                        <p:tgtEl>
                                          <p:spTgt spid="170039"/>
                                        </p:tgtEl>
                                        <p:attrNameLst>
                                          <p:attrName>ppt_w</p:attrName>
                                        </p:attrNameLst>
                                      </p:cBhvr>
                                      <p:tavLst>
                                        <p:tav tm="0">
                                          <p:val>
                                            <p:fltVal val="0"/>
                                          </p:val>
                                        </p:tav>
                                        <p:tav tm="100000">
                                          <p:val>
                                            <p:strVal val="#ppt_w"/>
                                          </p:val>
                                        </p:tav>
                                      </p:tavLst>
                                    </p:anim>
                                    <p:anim calcmode="lin" valueType="num">
                                      <p:cBhvr>
                                        <p:cTn id="36" dur="500" fill="hold"/>
                                        <p:tgtEl>
                                          <p:spTgt spid="170039"/>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170040"/>
                                        </p:tgtEl>
                                        <p:attrNameLst>
                                          <p:attrName>style.visibility</p:attrName>
                                        </p:attrNameLst>
                                      </p:cBhvr>
                                      <p:to>
                                        <p:strVal val="visible"/>
                                      </p:to>
                                    </p:set>
                                    <p:anim calcmode="lin" valueType="num">
                                      <p:cBhvr>
                                        <p:cTn id="39" dur="500" fill="hold"/>
                                        <p:tgtEl>
                                          <p:spTgt spid="170040"/>
                                        </p:tgtEl>
                                        <p:attrNameLst>
                                          <p:attrName>ppt_w</p:attrName>
                                        </p:attrNameLst>
                                      </p:cBhvr>
                                      <p:tavLst>
                                        <p:tav tm="0">
                                          <p:val>
                                            <p:fltVal val="0"/>
                                          </p:val>
                                        </p:tav>
                                        <p:tav tm="100000">
                                          <p:val>
                                            <p:strVal val="#ppt_w"/>
                                          </p:val>
                                        </p:tav>
                                      </p:tavLst>
                                    </p:anim>
                                    <p:anim calcmode="lin" valueType="num">
                                      <p:cBhvr>
                                        <p:cTn id="40" dur="500" fill="hold"/>
                                        <p:tgtEl>
                                          <p:spTgt spid="170040"/>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170041"/>
                                        </p:tgtEl>
                                        <p:attrNameLst>
                                          <p:attrName>style.visibility</p:attrName>
                                        </p:attrNameLst>
                                      </p:cBhvr>
                                      <p:to>
                                        <p:strVal val="visible"/>
                                      </p:to>
                                    </p:set>
                                    <p:anim calcmode="lin" valueType="num">
                                      <p:cBhvr>
                                        <p:cTn id="43" dur="500" fill="hold"/>
                                        <p:tgtEl>
                                          <p:spTgt spid="170041"/>
                                        </p:tgtEl>
                                        <p:attrNameLst>
                                          <p:attrName>ppt_w</p:attrName>
                                        </p:attrNameLst>
                                      </p:cBhvr>
                                      <p:tavLst>
                                        <p:tav tm="0">
                                          <p:val>
                                            <p:fltVal val="0"/>
                                          </p:val>
                                        </p:tav>
                                        <p:tav tm="100000">
                                          <p:val>
                                            <p:strVal val="#ppt_w"/>
                                          </p:val>
                                        </p:tav>
                                      </p:tavLst>
                                    </p:anim>
                                    <p:anim calcmode="lin" valueType="num">
                                      <p:cBhvr>
                                        <p:cTn id="44" dur="500" fill="hold"/>
                                        <p:tgtEl>
                                          <p:spTgt spid="170041"/>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170042"/>
                                        </p:tgtEl>
                                        <p:attrNameLst>
                                          <p:attrName>style.visibility</p:attrName>
                                        </p:attrNameLst>
                                      </p:cBhvr>
                                      <p:to>
                                        <p:strVal val="visible"/>
                                      </p:to>
                                    </p:set>
                                    <p:anim calcmode="lin" valueType="num">
                                      <p:cBhvr>
                                        <p:cTn id="47" dur="500" fill="hold"/>
                                        <p:tgtEl>
                                          <p:spTgt spid="170042"/>
                                        </p:tgtEl>
                                        <p:attrNameLst>
                                          <p:attrName>ppt_w</p:attrName>
                                        </p:attrNameLst>
                                      </p:cBhvr>
                                      <p:tavLst>
                                        <p:tav tm="0">
                                          <p:val>
                                            <p:fltVal val="0"/>
                                          </p:val>
                                        </p:tav>
                                        <p:tav tm="100000">
                                          <p:val>
                                            <p:strVal val="#ppt_w"/>
                                          </p:val>
                                        </p:tav>
                                      </p:tavLst>
                                    </p:anim>
                                    <p:anim calcmode="lin" valueType="num">
                                      <p:cBhvr>
                                        <p:cTn id="48" dur="500" fill="hold"/>
                                        <p:tgtEl>
                                          <p:spTgt spid="170042"/>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170043"/>
                                        </p:tgtEl>
                                        <p:attrNameLst>
                                          <p:attrName>style.visibility</p:attrName>
                                        </p:attrNameLst>
                                      </p:cBhvr>
                                      <p:to>
                                        <p:strVal val="visible"/>
                                      </p:to>
                                    </p:set>
                                    <p:anim calcmode="lin" valueType="num">
                                      <p:cBhvr>
                                        <p:cTn id="51" dur="500" fill="hold"/>
                                        <p:tgtEl>
                                          <p:spTgt spid="170043"/>
                                        </p:tgtEl>
                                        <p:attrNameLst>
                                          <p:attrName>ppt_w</p:attrName>
                                        </p:attrNameLst>
                                      </p:cBhvr>
                                      <p:tavLst>
                                        <p:tav tm="0">
                                          <p:val>
                                            <p:fltVal val="0"/>
                                          </p:val>
                                        </p:tav>
                                        <p:tav tm="100000">
                                          <p:val>
                                            <p:strVal val="#ppt_w"/>
                                          </p:val>
                                        </p:tav>
                                      </p:tavLst>
                                    </p:anim>
                                    <p:anim calcmode="lin" valueType="num">
                                      <p:cBhvr>
                                        <p:cTn id="52" dur="500" fill="hold"/>
                                        <p:tgtEl>
                                          <p:spTgt spid="170043"/>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0"/>
                                  </p:stCondLst>
                                  <p:childTnLst>
                                    <p:set>
                                      <p:cBhvr>
                                        <p:cTn id="54" dur="1" fill="hold">
                                          <p:stCondLst>
                                            <p:cond delay="0"/>
                                          </p:stCondLst>
                                        </p:cTn>
                                        <p:tgtEl>
                                          <p:spTgt spid="170044"/>
                                        </p:tgtEl>
                                        <p:attrNameLst>
                                          <p:attrName>style.visibility</p:attrName>
                                        </p:attrNameLst>
                                      </p:cBhvr>
                                      <p:to>
                                        <p:strVal val="visible"/>
                                      </p:to>
                                    </p:set>
                                    <p:anim calcmode="lin" valueType="num">
                                      <p:cBhvr>
                                        <p:cTn id="55" dur="500" fill="hold"/>
                                        <p:tgtEl>
                                          <p:spTgt spid="170044"/>
                                        </p:tgtEl>
                                        <p:attrNameLst>
                                          <p:attrName>ppt_w</p:attrName>
                                        </p:attrNameLst>
                                      </p:cBhvr>
                                      <p:tavLst>
                                        <p:tav tm="0">
                                          <p:val>
                                            <p:fltVal val="0"/>
                                          </p:val>
                                        </p:tav>
                                        <p:tav tm="100000">
                                          <p:val>
                                            <p:strVal val="#ppt_w"/>
                                          </p:val>
                                        </p:tav>
                                      </p:tavLst>
                                    </p:anim>
                                    <p:anim calcmode="lin" valueType="num">
                                      <p:cBhvr>
                                        <p:cTn id="56" dur="500" fill="hold"/>
                                        <p:tgtEl>
                                          <p:spTgt spid="170044"/>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0"/>
                                  </p:stCondLst>
                                  <p:childTnLst>
                                    <p:set>
                                      <p:cBhvr>
                                        <p:cTn id="58" dur="1" fill="hold">
                                          <p:stCondLst>
                                            <p:cond delay="0"/>
                                          </p:stCondLst>
                                        </p:cTn>
                                        <p:tgtEl>
                                          <p:spTgt spid="170045"/>
                                        </p:tgtEl>
                                        <p:attrNameLst>
                                          <p:attrName>style.visibility</p:attrName>
                                        </p:attrNameLst>
                                      </p:cBhvr>
                                      <p:to>
                                        <p:strVal val="visible"/>
                                      </p:to>
                                    </p:set>
                                    <p:anim calcmode="lin" valueType="num">
                                      <p:cBhvr>
                                        <p:cTn id="59" dur="500" fill="hold"/>
                                        <p:tgtEl>
                                          <p:spTgt spid="170045"/>
                                        </p:tgtEl>
                                        <p:attrNameLst>
                                          <p:attrName>ppt_w</p:attrName>
                                        </p:attrNameLst>
                                      </p:cBhvr>
                                      <p:tavLst>
                                        <p:tav tm="0">
                                          <p:val>
                                            <p:fltVal val="0"/>
                                          </p:val>
                                        </p:tav>
                                        <p:tav tm="100000">
                                          <p:val>
                                            <p:strVal val="#ppt_w"/>
                                          </p:val>
                                        </p:tav>
                                      </p:tavLst>
                                    </p:anim>
                                    <p:anim calcmode="lin" valueType="num">
                                      <p:cBhvr>
                                        <p:cTn id="60" dur="500" fill="hold"/>
                                        <p:tgtEl>
                                          <p:spTgt spid="1700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0" grpId="0"/>
      <p:bldP spid="169993" grpId="0"/>
      <p:bldP spid="170034" grpId="0"/>
      <p:bldP spid="170035" grpId="0"/>
      <p:bldP spid="170036" grpId="0"/>
      <p:bldP spid="170037" grpId="0"/>
      <p:bldP spid="170038" grpId="0"/>
      <p:bldP spid="170039" grpId="0"/>
      <p:bldP spid="170040" grpId="0"/>
      <p:bldP spid="170041" grpId="0"/>
      <p:bldP spid="170042" grpId="0"/>
      <p:bldP spid="170043" grpId="0"/>
      <p:bldP spid="170044" grpId="0"/>
      <p:bldP spid="1700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380" name="Group 4"/>
          <p:cNvGrpSpPr>
            <a:grpSpLocks/>
          </p:cNvGrpSpPr>
          <p:nvPr/>
        </p:nvGrpSpPr>
        <p:grpSpPr bwMode="auto">
          <a:xfrm>
            <a:off x="838200" y="0"/>
            <a:ext cx="7924800" cy="2335213"/>
            <a:chOff x="528" y="0"/>
            <a:chExt cx="4992" cy="1471"/>
          </a:xfrm>
        </p:grpSpPr>
        <p:grpSp>
          <p:nvGrpSpPr>
            <p:cNvPr id="101381" name="Group 5"/>
            <p:cNvGrpSpPr>
              <a:grpSpLocks/>
            </p:cNvGrpSpPr>
            <p:nvPr/>
          </p:nvGrpSpPr>
          <p:grpSpPr bwMode="auto">
            <a:xfrm>
              <a:off x="528" y="0"/>
              <a:ext cx="4992" cy="624"/>
              <a:chOff x="528" y="0"/>
              <a:chExt cx="4992" cy="624"/>
            </a:xfrm>
          </p:grpSpPr>
          <p:sp>
            <p:nvSpPr>
              <p:cNvPr id="101382" name="Rectangle 6"/>
              <p:cNvSpPr>
                <a:spLocks noChangeArrowheads="1"/>
              </p:cNvSpPr>
              <p:nvPr/>
            </p:nvSpPr>
            <p:spPr bwMode="auto">
              <a:xfrm>
                <a:off x="528" y="0"/>
                <a:ext cx="4992" cy="420"/>
              </a:xfrm>
              <a:prstGeom prst="rect">
                <a:avLst/>
              </a:prstGeom>
              <a:noFill/>
              <a:ln w="9525">
                <a:noFill/>
                <a:miter lim="800000"/>
                <a:headEnd/>
                <a:tailEnd/>
              </a:ln>
              <a:effectLst/>
            </p:spPr>
            <p:txBody>
              <a:bodyPr lIns="92075" tIns="46038" rIns="92075" bIns="46038" anchor="ctr"/>
              <a:lstStyle/>
              <a:p>
                <a:pPr eaLnBrk="1" hangingPunct="1">
                  <a:lnSpc>
                    <a:spcPct val="90000"/>
                  </a:lnSpc>
                </a:pPr>
                <a:r>
                  <a:rPr lang="en-US" sz="2200" i="1">
                    <a:effectLst>
                      <a:outerShdw blurRad="38100" dist="38100" dir="2700000" algn="tl">
                        <a:srgbClr val="C0C0C0"/>
                      </a:outerShdw>
                    </a:effectLst>
                  </a:rPr>
                  <a:t>Thứ năm ngày 13 tháng 01 năm 2011</a:t>
                </a:r>
              </a:p>
            </p:txBody>
          </p:sp>
          <p:sp>
            <p:nvSpPr>
              <p:cNvPr id="101383" name="Text Box 7"/>
              <p:cNvSpPr txBox="1">
                <a:spLocks noChangeArrowheads="1"/>
              </p:cNvSpPr>
              <p:nvPr/>
            </p:nvSpPr>
            <p:spPr bwMode="auto">
              <a:xfrm>
                <a:off x="1920" y="336"/>
                <a:ext cx="1728" cy="288"/>
              </a:xfrm>
              <a:prstGeom prst="rect">
                <a:avLst/>
              </a:prstGeom>
              <a:noFill/>
              <a:ln w="9525">
                <a:noFill/>
                <a:miter lim="800000"/>
                <a:headEnd/>
                <a:tailEnd/>
              </a:ln>
              <a:effectLst/>
            </p:spPr>
            <p:txBody>
              <a:bodyPr>
                <a:spAutoFit/>
              </a:bodyPr>
              <a:lstStyle/>
              <a:p>
                <a:pPr>
                  <a:spcBef>
                    <a:spcPct val="50000"/>
                  </a:spcBef>
                </a:pPr>
                <a:r>
                  <a:rPr lang="en-US" sz="2400" u="sng">
                    <a:effectLst/>
                  </a:rPr>
                  <a:t>Âm nhạc</a:t>
                </a:r>
              </a:p>
            </p:txBody>
          </p:sp>
        </p:grpSp>
        <p:sp>
          <p:nvSpPr>
            <p:cNvPr id="101384" name="Text Box 8"/>
            <p:cNvSpPr txBox="1">
              <a:spLocks noChangeArrowheads="1"/>
            </p:cNvSpPr>
            <p:nvPr/>
          </p:nvSpPr>
          <p:spPr bwMode="auto">
            <a:xfrm>
              <a:off x="960" y="612"/>
              <a:ext cx="717" cy="288"/>
            </a:xfrm>
            <a:prstGeom prst="rect">
              <a:avLst/>
            </a:prstGeom>
            <a:noFill/>
            <a:ln w="9525">
              <a:noFill/>
              <a:miter lim="800000"/>
              <a:headEnd/>
              <a:tailEnd/>
            </a:ln>
            <a:effectLst/>
          </p:spPr>
          <p:txBody>
            <a:bodyPr wrap="none">
              <a:spAutoFit/>
            </a:bodyPr>
            <a:lstStyle/>
            <a:p>
              <a:pPr algn="l"/>
              <a:r>
                <a:rPr lang="en-US" sz="2400" u="sng">
                  <a:effectLst/>
                </a:rPr>
                <a:t>Tiết 19:</a:t>
              </a:r>
            </a:p>
          </p:txBody>
        </p:sp>
        <p:sp>
          <p:nvSpPr>
            <p:cNvPr id="101385" name="Text Box 9"/>
            <p:cNvSpPr txBox="1">
              <a:spLocks noChangeArrowheads="1"/>
            </p:cNvSpPr>
            <p:nvPr/>
          </p:nvSpPr>
          <p:spPr bwMode="auto">
            <a:xfrm>
              <a:off x="1952" y="594"/>
              <a:ext cx="2314" cy="327"/>
            </a:xfrm>
            <a:prstGeom prst="rect">
              <a:avLst/>
            </a:prstGeom>
            <a:noFill/>
            <a:ln w="9525">
              <a:noFill/>
              <a:miter lim="800000"/>
              <a:headEnd/>
              <a:tailEnd/>
            </a:ln>
            <a:effectLst/>
          </p:spPr>
          <p:txBody>
            <a:bodyPr wrap="none">
              <a:spAutoFit/>
            </a:bodyPr>
            <a:lstStyle/>
            <a:p>
              <a:r>
                <a:rPr lang="en-US" sz="2400">
                  <a:solidFill>
                    <a:srgbClr val="663300"/>
                  </a:solidFill>
                  <a:effectLst/>
                </a:rPr>
                <a:t>Học hát</a:t>
              </a:r>
              <a:r>
                <a:rPr lang="en-US">
                  <a:solidFill>
                    <a:srgbClr val="006666"/>
                  </a:solidFill>
                  <a:effectLst/>
                </a:rPr>
                <a:t>: </a:t>
              </a:r>
              <a:r>
                <a:rPr lang="en-US" b="1" i="1">
                  <a:solidFill>
                    <a:srgbClr val="006666"/>
                  </a:solidFill>
                  <a:effectLst/>
                </a:rPr>
                <a:t>Bài Chúc mừng</a:t>
              </a:r>
              <a:endParaRPr lang="en-US" sz="2400" b="1" i="1">
                <a:solidFill>
                  <a:srgbClr val="FF3399"/>
                </a:solidFill>
                <a:effectLst/>
              </a:endParaRPr>
            </a:p>
          </p:txBody>
        </p:sp>
        <p:grpSp>
          <p:nvGrpSpPr>
            <p:cNvPr id="101386" name="Group 10"/>
            <p:cNvGrpSpPr>
              <a:grpSpLocks/>
            </p:cNvGrpSpPr>
            <p:nvPr/>
          </p:nvGrpSpPr>
          <p:grpSpPr bwMode="auto">
            <a:xfrm>
              <a:off x="3744" y="819"/>
              <a:ext cx="1484" cy="442"/>
              <a:chOff x="3456" y="610"/>
              <a:chExt cx="1484" cy="442"/>
            </a:xfrm>
          </p:grpSpPr>
          <p:sp>
            <p:nvSpPr>
              <p:cNvPr id="101387" name="Text Box 11"/>
              <p:cNvSpPr txBox="1">
                <a:spLocks noChangeArrowheads="1"/>
              </p:cNvSpPr>
              <p:nvPr/>
            </p:nvSpPr>
            <p:spPr bwMode="auto">
              <a:xfrm>
                <a:off x="3504" y="610"/>
                <a:ext cx="823" cy="250"/>
              </a:xfrm>
              <a:prstGeom prst="rect">
                <a:avLst/>
              </a:prstGeom>
              <a:noFill/>
              <a:ln w="9525">
                <a:noFill/>
                <a:miter lim="800000"/>
                <a:headEnd/>
                <a:tailEnd/>
              </a:ln>
              <a:effectLst/>
            </p:spPr>
            <p:txBody>
              <a:bodyPr wrap="none">
                <a:spAutoFit/>
              </a:bodyPr>
              <a:lstStyle/>
              <a:p>
                <a:pPr algn="l"/>
                <a:r>
                  <a:rPr lang="en-US" sz="2000" i="1">
                    <a:effectLst/>
                  </a:rPr>
                  <a:t>Nhạc</a:t>
                </a:r>
                <a:r>
                  <a:rPr lang="en-US" sz="2000" i="1">
                    <a:solidFill>
                      <a:schemeClr val="tx1"/>
                    </a:solidFill>
                    <a:effectLst/>
                  </a:rPr>
                  <a:t>: </a:t>
                </a:r>
                <a:r>
                  <a:rPr lang="en-US" sz="2000" b="1" i="1">
                    <a:solidFill>
                      <a:srgbClr val="FF0000"/>
                    </a:solidFill>
                    <a:effectLst/>
                  </a:rPr>
                  <a:t>Nga</a:t>
                </a:r>
              </a:p>
            </p:txBody>
          </p:sp>
          <p:sp>
            <p:nvSpPr>
              <p:cNvPr id="101388" name="Text Box 12"/>
              <p:cNvSpPr txBox="1">
                <a:spLocks noChangeArrowheads="1"/>
              </p:cNvSpPr>
              <p:nvPr/>
            </p:nvSpPr>
            <p:spPr bwMode="auto">
              <a:xfrm>
                <a:off x="3456" y="802"/>
                <a:ext cx="1484" cy="250"/>
              </a:xfrm>
              <a:prstGeom prst="rect">
                <a:avLst/>
              </a:prstGeom>
              <a:noFill/>
              <a:ln w="9525">
                <a:noFill/>
                <a:miter lim="800000"/>
                <a:headEnd/>
                <a:tailEnd/>
              </a:ln>
              <a:effectLst/>
            </p:spPr>
            <p:txBody>
              <a:bodyPr wrap="none">
                <a:spAutoFit/>
              </a:bodyPr>
              <a:lstStyle/>
              <a:p>
                <a:pPr algn="l"/>
                <a:r>
                  <a:rPr lang="en-US" sz="2000" i="1">
                    <a:effectLst/>
                  </a:rPr>
                  <a:t>Lời Việt:</a:t>
                </a:r>
                <a:r>
                  <a:rPr lang="en-US" sz="2000" i="1">
                    <a:solidFill>
                      <a:srgbClr val="FF0000"/>
                    </a:solidFill>
                    <a:effectLst/>
                  </a:rPr>
                  <a:t> </a:t>
                </a:r>
                <a:r>
                  <a:rPr lang="en-US" sz="2000" b="1" i="1">
                    <a:solidFill>
                      <a:srgbClr val="FF0000"/>
                    </a:solidFill>
                    <a:effectLst/>
                  </a:rPr>
                  <a:t>Hoàng Lõn</a:t>
                </a:r>
              </a:p>
            </p:txBody>
          </p:sp>
        </p:grpSp>
        <p:sp>
          <p:nvSpPr>
            <p:cNvPr id="101389" name="Text Box 13"/>
            <p:cNvSpPr txBox="1">
              <a:spLocks noChangeArrowheads="1"/>
            </p:cNvSpPr>
            <p:nvPr/>
          </p:nvSpPr>
          <p:spPr bwMode="auto">
            <a:xfrm>
              <a:off x="1185" y="1144"/>
              <a:ext cx="3220" cy="327"/>
            </a:xfrm>
            <a:prstGeom prst="rect">
              <a:avLst/>
            </a:prstGeom>
            <a:noFill/>
            <a:ln w="9525">
              <a:noFill/>
              <a:miter lim="800000"/>
              <a:headEnd/>
              <a:tailEnd/>
            </a:ln>
            <a:effectLst/>
          </p:spPr>
          <p:txBody>
            <a:bodyPr wrap="none">
              <a:spAutoFit/>
            </a:bodyPr>
            <a:lstStyle/>
            <a:p>
              <a:r>
                <a:rPr lang="en-US">
                  <a:solidFill>
                    <a:srgbClr val="FF3300"/>
                  </a:solidFill>
                  <a:effectLst/>
                </a:rPr>
                <a:t>Một số hình thức trình bày bài hát.</a:t>
              </a:r>
            </a:p>
          </p:txBody>
        </p:sp>
      </p:grpSp>
      <p:grpSp>
        <p:nvGrpSpPr>
          <p:cNvPr id="101398" name="Group 22"/>
          <p:cNvGrpSpPr>
            <a:grpSpLocks/>
          </p:cNvGrpSpPr>
          <p:nvPr/>
        </p:nvGrpSpPr>
        <p:grpSpPr bwMode="auto">
          <a:xfrm>
            <a:off x="2057400" y="2590800"/>
            <a:ext cx="5257800" cy="4114800"/>
            <a:chOff x="1296" y="1632"/>
            <a:chExt cx="3312" cy="2592"/>
          </a:xfrm>
        </p:grpSpPr>
        <p:pic>
          <p:nvPicPr>
            <p:cNvPr id="101392" name="Picture 16" descr="MANGER~1"/>
            <p:cNvPicPr>
              <a:picLocks noChangeAspect="1" noChangeArrowheads="1"/>
            </p:cNvPicPr>
            <p:nvPr/>
          </p:nvPicPr>
          <p:blipFill>
            <a:blip r:embed="rId2" cstate="print"/>
            <a:srcRect/>
            <a:stretch>
              <a:fillRect/>
            </a:stretch>
          </p:blipFill>
          <p:spPr bwMode="auto">
            <a:xfrm>
              <a:off x="1296" y="1632"/>
              <a:ext cx="3312" cy="1933"/>
            </a:xfrm>
            <a:prstGeom prst="rect">
              <a:avLst/>
            </a:prstGeom>
            <a:noFill/>
          </p:spPr>
        </p:pic>
        <p:grpSp>
          <p:nvGrpSpPr>
            <p:cNvPr id="101396" name="Group 20"/>
            <p:cNvGrpSpPr>
              <a:grpSpLocks/>
            </p:cNvGrpSpPr>
            <p:nvPr/>
          </p:nvGrpSpPr>
          <p:grpSpPr bwMode="auto">
            <a:xfrm>
              <a:off x="1488" y="3532"/>
              <a:ext cx="2976" cy="692"/>
              <a:chOff x="1488" y="3312"/>
              <a:chExt cx="2976" cy="692"/>
            </a:xfrm>
          </p:grpSpPr>
          <p:sp>
            <p:nvSpPr>
              <p:cNvPr id="101394" name="Oval 18"/>
              <p:cNvSpPr>
                <a:spLocks noChangeArrowheads="1"/>
              </p:cNvSpPr>
              <p:nvPr/>
            </p:nvSpPr>
            <p:spPr bwMode="auto">
              <a:xfrm>
                <a:off x="1488" y="3312"/>
                <a:ext cx="2976" cy="672"/>
              </a:xfrm>
              <a:prstGeom prst="ellipse">
                <a:avLst/>
              </a:prstGeom>
              <a:solidFill>
                <a:schemeClr val="accent1"/>
              </a:solidFill>
              <a:ln w="28575">
                <a:solidFill>
                  <a:srgbClr val="0000FF"/>
                </a:solidFill>
                <a:round/>
                <a:headEnd/>
                <a:tailEnd/>
              </a:ln>
              <a:effectLst/>
            </p:spPr>
            <p:txBody>
              <a:bodyPr wrap="none" anchor="ctr"/>
              <a:lstStyle/>
              <a:p>
                <a:endParaRPr lang="en-US">
                  <a:effectLst>
                    <a:outerShdw blurRad="38100" dist="38100" dir="2700000" algn="tl">
                      <a:srgbClr val="000000"/>
                    </a:outerShdw>
                  </a:effectLst>
                </a:endParaRPr>
              </a:p>
            </p:txBody>
          </p:sp>
          <p:sp>
            <p:nvSpPr>
              <p:cNvPr id="101395" name="Text Box 19"/>
              <p:cNvSpPr txBox="1">
                <a:spLocks noChangeArrowheads="1"/>
              </p:cNvSpPr>
              <p:nvPr/>
            </p:nvSpPr>
            <p:spPr bwMode="auto">
              <a:xfrm>
                <a:off x="1680" y="3408"/>
                <a:ext cx="2592" cy="596"/>
              </a:xfrm>
              <a:prstGeom prst="rect">
                <a:avLst/>
              </a:prstGeom>
              <a:noFill/>
              <a:ln w="28575">
                <a:noFill/>
                <a:miter lim="800000"/>
                <a:headEnd/>
                <a:tailEnd/>
              </a:ln>
              <a:effectLst/>
            </p:spPr>
            <p:txBody>
              <a:bodyPr>
                <a:spAutoFit/>
              </a:bodyPr>
              <a:lstStyle/>
              <a:p>
                <a:pPr>
                  <a:spcBef>
                    <a:spcPct val="50000"/>
                  </a:spcBef>
                </a:pPr>
                <a:r>
                  <a:rPr lang="en-US">
                    <a:solidFill>
                      <a:srgbClr val="FF00FF"/>
                    </a:solidFill>
                    <a:effectLst>
                      <a:outerShdw blurRad="38100" dist="38100" dir="2700000" algn="tl">
                        <a:srgbClr val="C0C0C0"/>
                      </a:outerShdw>
                    </a:effectLst>
                  </a:rPr>
                  <a:t>Một số hình thức trình bày bài hát</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1398"/>
                                        </p:tgtEl>
                                        <p:attrNameLst>
                                          <p:attrName>style.visibility</p:attrName>
                                        </p:attrNameLst>
                                      </p:cBhvr>
                                      <p:to>
                                        <p:strVal val="visible"/>
                                      </p:to>
                                    </p:set>
                                    <p:animEffect transition="in" filter="wedge">
                                      <p:cBhvr>
                                        <p:cTn id="7" dur="2000"/>
                                        <p:tgtEl>
                                          <p:spTgt spid="101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8" name="Picture 10" descr="untitled1"/>
          <p:cNvPicPr>
            <a:picLocks noChangeAspect="1" noChangeArrowheads="1"/>
          </p:cNvPicPr>
          <p:nvPr/>
        </p:nvPicPr>
        <p:blipFill>
          <a:blip r:embed="rId2" cstate="print"/>
          <a:srcRect/>
          <a:stretch>
            <a:fillRect/>
          </a:stretch>
        </p:blipFill>
        <p:spPr bwMode="auto">
          <a:xfrm>
            <a:off x="0" y="0"/>
            <a:ext cx="2408238" cy="3276600"/>
          </a:xfrm>
          <a:prstGeom prst="rect">
            <a:avLst/>
          </a:prstGeom>
          <a:noFill/>
        </p:spPr>
      </p:pic>
      <p:sp>
        <p:nvSpPr>
          <p:cNvPr id="171019" name="Text Box 11"/>
          <p:cNvSpPr txBox="1">
            <a:spLocks noChangeArrowheads="1"/>
          </p:cNvSpPr>
          <p:nvPr/>
        </p:nvSpPr>
        <p:spPr bwMode="auto">
          <a:xfrm>
            <a:off x="0" y="3124200"/>
            <a:ext cx="2057400" cy="519113"/>
          </a:xfrm>
          <a:prstGeom prst="rect">
            <a:avLst/>
          </a:prstGeom>
          <a:noFill/>
          <a:ln w="9525">
            <a:noFill/>
            <a:miter lim="800000"/>
            <a:headEnd/>
            <a:tailEnd/>
          </a:ln>
          <a:effectLst/>
        </p:spPr>
        <p:txBody>
          <a:bodyPr>
            <a:spAutoFit/>
          </a:bodyPr>
          <a:lstStyle/>
          <a:p>
            <a:pPr>
              <a:spcBef>
                <a:spcPct val="50000"/>
              </a:spcBef>
            </a:pPr>
            <a:r>
              <a:rPr lang="en-US">
                <a:effectLst>
                  <a:outerShdw blurRad="38100" dist="38100" dir="2700000" algn="tl">
                    <a:srgbClr val="C0C0C0"/>
                  </a:outerShdw>
                </a:effectLst>
              </a:rPr>
              <a:t>Đơn ca</a:t>
            </a:r>
          </a:p>
        </p:txBody>
      </p:sp>
      <p:pic>
        <p:nvPicPr>
          <p:cNvPr id="171021" name="Picture 13" descr="untitled3"/>
          <p:cNvPicPr>
            <a:picLocks noChangeAspect="1" noChangeArrowheads="1"/>
          </p:cNvPicPr>
          <p:nvPr/>
        </p:nvPicPr>
        <p:blipFill>
          <a:blip r:embed="rId3" cstate="print"/>
          <a:srcRect/>
          <a:stretch>
            <a:fillRect/>
          </a:stretch>
        </p:blipFill>
        <p:spPr bwMode="auto">
          <a:xfrm>
            <a:off x="5943600" y="0"/>
            <a:ext cx="2887663" cy="3276600"/>
          </a:xfrm>
          <a:prstGeom prst="rect">
            <a:avLst/>
          </a:prstGeom>
          <a:noFill/>
        </p:spPr>
      </p:pic>
      <p:pic>
        <p:nvPicPr>
          <p:cNvPr id="171022" name="Picture 14" descr="untitled4"/>
          <p:cNvPicPr>
            <a:picLocks noChangeAspect="1" noChangeArrowheads="1"/>
          </p:cNvPicPr>
          <p:nvPr/>
        </p:nvPicPr>
        <p:blipFill>
          <a:blip r:embed="rId4" cstate="print"/>
          <a:srcRect/>
          <a:stretch>
            <a:fillRect/>
          </a:stretch>
        </p:blipFill>
        <p:spPr bwMode="auto">
          <a:xfrm>
            <a:off x="2438400" y="3733800"/>
            <a:ext cx="3962400" cy="2514600"/>
          </a:xfrm>
          <a:prstGeom prst="rect">
            <a:avLst/>
          </a:prstGeom>
          <a:noFill/>
        </p:spPr>
      </p:pic>
      <p:sp>
        <p:nvSpPr>
          <p:cNvPr id="171023" name="Text Box 15"/>
          <p:cNvSpPr txBox="1">
            <a:spLocks noChangeArrowheads="1"/>
          </p:cNvSpPr>
          <p:nvPr/>
        </p:nvSpPr>
        <p:spPr bwMode="auto">
          <a:xfrm>
            <a:off x="2971800" y="3124200"/>
            <a:ext cx="2057400" cy="519113"/>
          </a:xfrm>
          <a:prstGeom prst="rect">
            <a:avLst/>
          </a:prstGeom>
          <a:noFill/>
          <a:ln w="9525">
            <a:noFill/>
            <a:miter lim="800000"/>
            <a:headEnd/>
            <a:tailEnd/>
          </a:ln>
          <a:effectLst/>
        </p:spPr>
        <p:txBody>
          <a:bodyPr>
            <a:spAutoFit/>
          </a:bodyPr>
          <a:lstStyle/>
          <a:p>
            <a:pPr>
              <a:spcBef>
                <a:spcPct val="50000"/>
              </a:spcBef>
            </a:pPr>
            <a:r>
              <a:rPr lang="en-US">
                <a:effectLst>
                  <a:outerShdw blurRad="38100" dist="38100" dir="2700000" algn="tl">
                    <a:srgbClr val="C0C0C0"/>
                  </a:outerShdw>
                </a:effectLst>
              </a:rPr>
              <a:t>Song ca</a:t>
            </a:r>
          </a:p>
        </p:txBody>
      </p:sp>
      <p:pic>
        <p:nvPicPr>
          <p:cNvPr id="171024" name="Picture 16" descr="untitled2"/>
          <p:cNvPicPr>
            <a:picLocks noChangeAspect="1" noChangeArrowheads="1"/>
          </p:cNvPicPr>
          <p:nvPr/>
        </p:nvPicPr>
        <p:blipFill>
          <a:blip r:embed="rId5" cstate="print"/>
          <a:srcRect/>
          <a:stretch>
            <a:fillRect/>
          </a:stretch>
        </p:blipFill>
        <p:spPr bwMode="auto">
          <a:xfrm>
            <a:off x="2971800" y="0"/>
            <a:ext cx="2239963" cy="3200400"/>
          </a:xfrm>
          <a:prstGeom prst="rect">
            <a:avLst/>
          </a:prstGeom>
          <a:noFill/>
        </p:spPr>
      </p:pic>
      <p:sp>
        <p:nvSpPr>
          <p:cNvPr id="171025" name="Text Box 17"/>
          <p:cNvSpPr txBox="1">
            <a:spLocks noChangeArrowheads="1"/>
          </p:cNvSpPr>
          <p:nvPr/>
        </p:nvSpPr>
        <p:spPr bwMode="auto">
          <a:xfrm>
            <a:off x="6248400" y="3276600"/>
            <a:ext cx="2057400" cy="519113"/>
          </a:xfrm>
          <a:prstGeom prst="rect">
            <a:avLst/>
          </a:prstGeom>
          <a:noFill/>
          <a:ln w="9525">
            <a:noFill/>
            <a:miter lim="800000"/>
            <a:headEnd/>
            <a:tailEnd/>
          </a:ln>
          <a:effectLst/>
        </p:spPr>
        <p:txBody>
          <a:bodyPr>
            <a:spAutoFit/>
          </a:bodyPr>
          <a:lstStyle/>
          <a:p>
            <a:pPr>
              <a:spcBef>
                <a:spcPct val="50000"/>
              </a:spcBef>
            </a:pPr>
            <a:r>
              <a:rPr lang="en-US">
                <a:effectLst>
                  <a:outerShdw blurRad="38100" dist="38100" dir="2700000" algn="tl">
                    <a:srgbClr val="C0C0C0"/>
                  </a:outerShdw>
                </a:effectLst>
              </a:rPr>
              <a:t>Tam ca</a:t>
            </a:r>
          </a:p>
        </p:txBody>
      </p:sp>
      <p:sp>
        <p:nvSpPr>
          <p:cNvPr id="171026" name="Text Box 18"/>
          <p:cNvSpPr txBox="1">
            <a:spLocks noChangeArrowheads="1"/>
          </p:cNvSpPr>
          <p:nvPr/>
        </p:nvSpPr>
        <p:spPr bwMode="auto">
          <a:xfrm>
            <a:off x="3124200" y="6338888"/>
            <a:ext cx="2057400" cy="519112"/>
          </a:xfrm>
          <a:prstGeom prst="rect">
            <a:avLst/>
          </a:prstGeom>
          <a:noFill/>
          <a:ln w="9525">
            <a:noFill/>
            <a:miter lim="800000"/>
            <a:headEnd/>
            <a:tailEnd/>
          </a:ln>
          <a:effectLst/>
        </p:spPr>
        <p:txBody>
          <a:bodyPr>
            <a:spAutoFit/>
          </a:bodyPr>
          <a:lstStyle/>
          <a:p>
            <a:pPr>
              <a:spcBef>
                <a:spcPct val="50000"/>
              </a:spcBef>
            </a:pPr>
            <a:r>
              <a:rPr lang="en-US">
                <a:effectLst>
                  <a:outerShdw blurRad="38100" dist="38100" dir="2700000" algn="tl">
                    <a:srgbClr val="C0C0C0"/>
                  </a:outerShdw>
                </a:effectLst>
              </a:rPr>
              <a:t>Tốp 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1018"/>
                                        </p:tgtEl>
                                        <p:attrNameLst>
                                          <p:attrName>style.visibility</p:attrName>
                                        </p:attrNameLst>
                                      </p:cBhvr>
                                      <p:to>
                                        <p:strVal val="visible"/>
                                      </p:to>
                                    </p:set>
                                    <p:anim calcmode="lin" valueType="num">
                                      <p:cBhvr>
                                        <p:cTn id="7" dur="500" fill="hold"/>
                                        <p:tgtEl>
                                          <p:spTgt spid="171018"/>
                                        </p:tgtEl>
                                        <p:attrNameLst>
                                          <p:attrName>ppt_w</p:attrName>
                                        </p:attrNameLst>
                                      </p:cBhvr>
                                      <p:tavLst>
                                        <p:tav tm="0">
                                          <p:val>
                                            <p:fltVal val="0"/>
                                          </p:val>
                                        </p:tav>
                                        <p:tav tm="100000">
                                          <p:val>
                                            <p:strVal val="#ppt_w"/>
                                          </p:val>
                                        </p:tav>
                                      </p:tavLst>
                                    </p:anim>
                                    <p:anim calcmode="lin" valueType="num">
                                      <p:cBhvr>
                                        <p:cTn id="8" dur="500" fill="hold"/>
                                        <p:tgtEl>
                                          <p:spTgt spid="17101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71019"/>
                                        </p:tgtEl>
                                        <p:attrNameLst>
                                          <p:attrName>style.visibility</p:attrName>
                                        </p:attrNameLst>
                                      </p:cBhvr>
                                      <p:to>
                                        <p:strVal val="visible"/>
                                      </p:to>
                                    </p:set>
                                    <p:anim calcmode="lin" valueType="num">
                                      <p:cBhvr>
                                        <p:cTn id="11" dur="500" fill="hold"/>
                                        <p:tgtEl>
                                          <p:spTgt spid="171019"/>
                                        </p:tgtEl>
                                        <p:attrNameLst>
                                          <p:attrName>ppt_w</p:attrName>
                                        </p:attrNameLst>
                                      </p:cBhvr>
                                      <p:tavLst>
                                        <p:tav tm="0">
                                          <p:val>
                                            <p:fltVal val="0"/>
                                          </p:val>
                                        </p:tav>
                                        <p:tav tm="100000">
                                          <p:val>
                                            <p:strVal val="#ppt_w"/>
                                          </p:val>
                                        </p:tav>
                                      </p:tavLst>
                                    </p:anim>
                                    <p:anim calcmode="lin" valueType="num">
                                      <p:cBhvr>
                                        <p:cTn id="12" dur="500" fill="hold"/>
                                        <p:tgtEl>
                                          <p:spTgt spid="171019"/>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1024"/>
                                        </p:tgtEl>
                                        <p:attrNameLst>
                                          <p:attrName>style.visibility</p:attrName>
                                        </p:attrNameLst>
                                      </p:cBhvr>
                                      <p:to>
                                        <p:strVal val="visible"/>
                                      </p:to>
                                    </p:set>
                                    <p:animEffect transition="in" filter="blinds(horizontal)">
                                      <p:cBhvr>
                                        <p:cTn id="17" dur="500"/>
                                        <p:tgtEl>
                                          <p:spTgt spid="171024"/>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71023"/>
                                        </p:tgtEl>
                                        <p:attrNameLst>
                                          <p:attrName>style.visibility</p:attrName>
                                        </p:attrNameLst>
                                      </p:cBhvr>
                                      <p:to>
                                        <p:strVal val="visible"/>
                                      </p:to>
                                    </p:set>
                                    <p:animEffect transition="in" filter="blinds(horizontal)">
                                      <p:cBhvr>
                                        <p:cTn id="20" dur="500"/>
                                        <p:tgtEl>
                                          <p:spTgt spid="17102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71021"/>
                                        </p:tgtEl>
                                        <p:attrNameLst>
                                          <p:attrName>style.visibility</p:attrName>
                                        </p:attrNameLst>
                                      </p:cBhvr>
                                      <p:to>
                                        <p:strVal val="visible"/>
                                      </p:to>
                                    </p:set>
                                    <p:animEffect transition="in" filter="blinds(horizontal)">
                                      <p:cBhvr>
                                        <p:cTn id="25" dur="500"/>
                                        <p:tgtEl>
                                          <p:spTgt spid="17102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71025"/>
                                        </p:tgtEl>
                                        <p:attrNameLst>
                                          <p:attrName>style.visibility</p:attrName>
                                        </p:attrNameLst>
                                      </p:cBhvr>
                                      <p:to>
                                        <p:strVal val="visible"/>
                                      </p:to>
                                    </p:set>
                                    <p:animEffect transition="in" filter="blinds(horizontal)">
                                      <p:cBhvr>
                                        <p:cTn id="28" dur="500"/>
                                        <p:tgtEl>
                                          <p:spTgt spid="17102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71022"/>
                                        </p:tgtEl>
                                        <p:attrNameLst>
                                          <p:attrName>style.visibility</p:attrName>
                                        </p:attrNameLst>
                                      </p:cBhvr>
                                      <p:to>
                                        <p:strVal val="visible"/>
                                      </p:to>
                                    </p:set>
                                    <p:animEffect transition="in" filter="blinds(horizontal)">
                                      <p:cBhvr>
                                        <p:cTn id="33" dur="500"/>
                                        <p:tgtEl>
                                          <p:spTgt spid="17102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71026"/>
                                        </p:tgtEl>
                                        <p:attrNameLst>
                                          <p:attrName>style.visibility</p:attrName>
                                        </p:attrNameLst>
                                      </p:cBhvr>
                                      <p:to>
                                        <p:strVal val="visible"/>
                                      </p:to>
                                    </p:set>
                                    <p:animEffect transition="in" filter="blinds(horizontal)">
                                      <p:cBhvr>
                                        <p:cTn id="36" dur="500"/>
                                        <p:tgtEl>
                                          <p:spTgt spid="17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9" grpId="0"/>
      <p:bldP spid="171023" grpId="0"/>
      <p:bldP spid="171025" grpId="0"/>
      <p:bldP spid="1710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95" name="Group 27"/>
          <p:cNvGrpSpPr>
            <a:grpSpLocks/>
          </p:cNvGrpSpPr>
          <p:nvPr/>
        </p:nvGrpSpPr>
        <p:grpSpPr bwMode="auto">
          <a:xfrm>
            <a:off x="1371600" y="2525713"/>
            <a:ext cx="6405563" cy="4332287"/>
            <a:chOff x="717" y="1584"/>
            <a:chExt cx="4035" cy="2729"/>
          </a:xfrm>
        </p:grpSpPr>
        <p:pic>
          <p:nvPicPr>
            <p:cNvPr id="83980" name="Picture 12"/>
            <p:cNvPicPr preferRelativeResize="0">
              <a:picLocks noChangeArrowheads="1"/>
            </p:cNvPicPr>
            <p:nvPr/>
          </p:nvPicPr>
          <p:blipFill>
            <a:blip r:embed="rId2" cstate="print"/>
            <a:srcRect l="18719" t="36160" r="41640" b="30560"/>
            <a:stretch>
              <a:fillRect/>
            </a:stretch>
          </p:blipFill>
          <p:spPr bwMode="auto">
            <a:xfrm>
              <a:off x="720" y="2976"/>
              <a:ext cx="1921" cy="1300"/>
            </a:xfrm>
            <a:prstGeom prst="rect">
              <a:avLst/>
            </a:prstGeom>
            <a:noFill/>
            <a:ln w="9525">
              <a:noFill/>
              <a:miter lim="800000"/>
              <a:headEnd/>
              <a:tailEnd/>
            </a:ln>
          </p:spPr>
        </p:pic>
        <p:pic>
          <p:nvPicPr>
            <p:cNvPr id="83981" name="Picture 13"/>
            <p:cNvPicPr>
              <a:picLocks noChangeAspect="1" noChangeArrowheads="1"/>
            </p:cNvPicPr>
            <p:nvPr/>
          </p:nvPicPr>
          <p:blipFill>
            <a:blip r:embed="rId3" cstate="print"/>
            <a:srcRect l="18750" t="36806" r="41667" b="29167"/>
            <a:stretch>
              <a:fillRect/>
            </a:stretch>
          </p:blipFill>
          <p:spPr bwMode="auto">
            <a:xfrm>
              <a:off x="2832" y="2976"/>
              <a:ext cx="1918" cy="1337"/>
            </a:xfrm>
            <a:prstGeom prst="rect">
              <a:avLst/>
            </a:prstGeom>
            <a:noFill/>
            <a:ln w="9525">
              <a:noFill/>
              <a:miter lim="800000"/>
              <a:headEnd/>
              <a:tailEnd/>
            </a:ln>
          </p:spPr>
        </p:pic>
        <p:pic>
          <p:nvPicPr>
            <p:cNvPr id="83982" name="Picture 14"/>
            <p:cNvPicPr preferRelativeResize="0">
              <a:picLocks noChangeArrowheads="1"/>
            </p:cNvPicPr>
            <p:nvPr/>
          </p:nvPicPr>
          <p:blipFill>
            <a:blip r:embed="rId4" cstate="print"/>
            <a:srcRect l="18359" t="38080" r="41640" b="27840"/>
            <a:stretch>
              <a:fillRect/>
            </a:stretch>
          </p:blipFill>
          <p:spPr bwMode="auto">
            <a:xfrm>
              <a:off x="717" y="1584"/>
              <a:ext cx="1921" cy="1344"/>
            </a:xfrm>
            <a:prstGeom prst="rect">
              <a:avLst/>
            </a:prstGeom>
            <a:noFill/>
            <a:ln w="9525">
              <a:noFill/>
              <a:miter lim="800000"/>
              <a:headEnd/>
              <a:tailEnd/>
            </a:ln>
          </p:spPr>
        </p:pic>
        <p:pic>
          <p:nvPicPr>
            <p:cNvPr id="83983" name="Picture 15"/>
            <p:cNvPicPr preferRelativeResize="0">
              <a:picLocks noChangeArrowheads="1"/>
            </p:cNvPicPr>
            <p:nvPr/>
          </p:nvPicPr>
          <p:blipFill>
            <a:blip r:embed="rId5" cstate="print"/>
            <a:srcRect l="16679" t="33279" r="41640" b="24960"/>
            <a:stretch>
              <a:fillRect/>
            </a:stretch>
          </p:blipFill>
          <p:spPr bwMode="auto">
            <a:xfrm>
              <a:off x="2829" y="1584"/>
              <a:ext cx="1923" cy="1344"/>
            </a:xfrm>
            <a:prstGeom prst="rect">
              <a:avLst/>
            </a:prstGeom>
            <a:noFill/>
            <a:ln w="9525">
              <a:noFill/>
              <a:miter lim="800000"/>
              <a:headEnd/>
              <a:tailEnd/>
            </a:ln>
          </p:spPr>
        </p:pic>
      </p:grpSp>
      <p:grpSp>
        <p:nvGrpSpPr>
          <p:cNvPr id="83985" name="Group 17"/>
          <p:cNvGrpSpPr>
            <a:grpSpLocks/>
          </p:cNvGrpSpPr>
          <p:nvPr/>
        </p:nvGrpSpPr>
        <p:grpSpPr bwMode="auto">
          <a:xfrm>
            <a:off x="838200" y="0"/>
            <a:ext cx="7924800" cy="2328863"/>
            <a:chOff x="528" y="0"/>
            <a:chExt cx="4992" cy="1467"/>
          </a:xfrm>
        </p:grpSpPr>
        <p:grpSp>
          <p:nvGrpSpPr>
            <p:cNvPr id="83986" name="Group 18"/>
            <p:cNvGrpSpPr>
              <a:grpSpLocks/>
            </p:cNvGrpSpPr>
            <p:nvPr/>
          </p:nvGrpSpPr>
          <p:grpSpPr bwMode="auto">
            <a:xfrm>
              <a:off x="528" y="0"/>
              <a:ext cx="4992" cy="624"/>
              <a:chOff x="528" y="0"/>
              <a:chExt cx="4992" cy="624"/>
            </a:xfrm>
          </p:grpSpPr>
          <p:sp>
            <p:nvSpPr>
              <p:cNvPr id="83987" name="Rectangle 19"/>
              <p:cNvSpPr>
                <a:spLocks noChangeArrowheads="1"/>
              </p:cNvSpPr>
              <p:nvPr/>
            </p:nvSpPr>
            <p:spPr bwMode="auto">
              <a:xfrm>
                <a:off x="528" y="0"/>
                <a:ext cx="4992" cy="420"/>
              </a:xfrm>
              <a:prstGeom prst="rect">
                <a:avLst/>
              </a:prstGeom>
              <a:noFill/>
              <a:ln w="9525">
                <a:noFill/>
                <a:miter lim="800000"/>
                <a:headEnd/>
                <a:tailEnd/>
              </a:ln>
              <a:effectLst/>
            </p:spPr>
            <p:txBody>
              <a:bodyPr lIns="92075" tIns="46038" rIns="92075" bIns="46038" anchor="ctr"/>
              <a:lstStyle/>
              <a:p>
                <a:pPr eaLnBrk="1" hangingPunct="1">
                  <a:lnSpc>
                    <a:spcPct val="90000"/>
                  </a:lnSpc>
                </a:pPr>
                <a:r>
                  <a:rPr lang="en-US" sz="2900" b="1" i="1">
                    <a:effectLst/>
                  </a:rPr>
                  <a:t>Thứ năm ngày 13 tháng 01 năm 2011</a:t>
                </a:r>
              </a:p>
            </p:txBody>
          </p:sp>
          <p:sp>
            <p:nvSpPr>
              <p:cNvPr id="83988" name="Text Box 20"/>
              <p:cNvSpPr txBox="1">
                <a:spLocks noChangeArrowheads="1"/>
              </p:cNvSpPr>
              <p:nvPr/>
            </p:nvSpPr>
            <p:spPr bwMode="auto">
              <a:xfrm>
                <a:off x="1920" y="336"/>
                <a:ext cx="1728" cy="288"/>
              </a:xfrm>
              <a:prstGeom prst="rect">
                <a:avLst/>
              </a:prstGeom>
              <a:noFill/>
              <a:ln w="9525">
                <a:noFill/>
                <a:miter lim="800000"/>
                <a:headEnd/>
                <a:tailEnd/>
              </a:ln>
              <a:effectLst/>
            </p:spPr>
            <p:txBody>
              <a:bodyPr>
                <a:spAutoFit/>
              </a:bodyPr>
              <a:lstStyle/>
              <a:p>
                <a:pPr>
                  <a:spcBef>
                    <a:spcPct val="50000"/>
                  </a:spcBef>
                </a:pPr>
                <a:r>
                  <a:rPr lang="en-US" sz="2400" u="sng">
                    <a:effectLst/>
                  </a:rPr>
                  <a:t>Âm nhạc</a:t>
                </a:r>
              </a:p>
            </p:txBody>
          </p:sp>
        </p:grpSp>
        <p:sp>
          <p:nvSpPr>
            <p:cNvPr id="83989" name="Text Box 21"/>
            <p:cNvSpPr txBox="1">
              <a:spLocks noChangeArrowheads="1"/>
            </p:cNvSpPr>
            <p:nvPr/>
          </p:nvSpPr>
          <p:spPr bwMode="auto">
            <a:xfrm>
              <a:off x="960" y="612"/>
              <a:ext cx="717" cy="288"/>
            </a:xfrm>
            <a:prstGeom prst="rect">
              <a:avLst/>
            </a:prstGeom>
            <a:noFill/>
            <a:ln w="9525">
              <a:noFill/>
              <a:miter lim="800000"/>
              <a:headEnd/>
              <a:tailEnd/>
            </a:ln>
            <a:effectLst/>
          </p:spPr>
          <p:txBody>
            <a:bodyPr wrap="none">
              <a:spAutoFit/>
            </a:bodyPr>
            <a:lstStyle/>
            <a:p>
              <a:pPr algn="l"/>
              <a:r>
                <a:rPr lang="en-US" sz="2400" u="sng">
                  <a:effectLst/>
                </a:rPr>
                <a:t>Tiết 19:</a:t>
              </a:r>
            </a:p>
          </p:txBody>
        </p:sp>
        <p:sp>
          <p:nvSpPr>
            <p:cNvPr id="83990" name="Text Box 22"/>
            <p:cNvSpPr txBox="1">
              <a:spLocks noChangeArrowheads="1"/>
            </p:cNvSpPr>
            <p:nvPr/>
          </p:nvSpPr>
          <p:spPr bwMode="auto">
            <a:xfrm>
              <a:off x="1894" y="564"/>
              <a:ext cx="2431" cy="365"/>
            </a:xfrm>
            <a:prstGeom prst="rect">
              <a:avLst/>
            </a:prstGeom>
            <a:noFill/>
            <a:ln w="9525">
              <a:noFill/>
              <a:miter lim="800000"/>
              <a:headEnd/>
              <a:tailEnd/>
            </a:ln>
            <a:effectLst/>
          </p:spPr>
          <p:txBody>
            <a:bodyPr wrap="none">
              <a:spAutoFit/>
            </a:bodyPr>
            <a:lstStyle/>
            <a:p>
              <a:r>
                <a:rPr lang="en-US">
                  <a:solidFill>
                    <a:srgbClr val="663300"/>
                  </a:solidFill>
                  <a:effectLst/>
                </a:rPr>
                <a:t>Học hát</a:t>
              </a:r>
              <a:r>
                <a:rPr lang="en-US" sz="3200">
                  <a:solidFill>
                    <a:srgbClr val="006666"/>
                  </a:solidFill>
                  <a:effectLst/>
                </a:rPr>
                <a:t>: </a:t>
              </a:r>
              <a:r>
                <a:rPr lang="en-US" b="1" i="1">
                  <a:solidFill>
                    <a:srgbClr val="000099"/>
                  </a:solidFill>
                  <a:effectLst/>
                </a:rPr>
                <a:t>Bài Chúc mừng</a:t>
              </a:r>
            </a:p>
          </p:txBody>
        </p:sp>
        <p:grpSp>
          <p:nvGrpSpPr>
            <p:cNvPr id="83991" name="Group 23"/>
            <p:cNvGrpSpPr>
              <a:grpSpLocks/>
            </p:cNvGrpSpPr>
            <p:nvPr/>
          </p:nvGrpSpPr>
          <p:grpSpPr bwMode="auto">
            <a:xfrm>
              <a:off x="3744" y="819"/>
              <a:ext cx="1484" cy="442"/>
              <a:chOff x="3456" y="610"/>
              <a:chExt cx="1484" cy="442"/>
            </a:xfrm>
          </p:grpSpPr>
          <p:sp>
            <p:nvSpPr>
              <p:cNvPr id="83992" name="Text Box 24"/>
              <p:cNvSpPr txBox="1">
                <a:spLocks noChangeArrowheads="1"/>
              </p:cNvSpPr>
              <p:nvPr/>
            </p:nvSpPr>
            <p:spPr bwMode="auto">
              <a:xfrm>
                <a:off x="3504" y="610"/>
                <a:ext cx="823" cy="250"/>
              </a:xfrm>
              <a:prstGeom prst="rect">
                <a:avLst/>
              </a:prstGeom>
              <a:noFill/>
              <a:ln w="9525">
                <a:noFill/>
                <a:miter lim="800000"/>
                <a:headEnd/>
                <a:tailEnd/>
              </a:ln>
              <a:effectLst/>
            </p:spPr>
            <p:txBody>
              <a:bodyPr wrap="none">
                <a:spAutoFit/>
              </a:bodyPr>
              <a:lstStyle/>
              <a:p>
                <a:pPr algn="l"/>
                <a:r>
                  <a:rPr lang="en-US" sz="2000" i="1">
                    <a:effectLst/>
                  </a:rPr>
                  <a:t>Nhạc</a:t>
                </a:r>
                <a:r>
                  <a:rPr lang="en-US" sz="2000" i="1">
                    <a:solidFill>
                      <a:schemeClr val="tx1"/>
                    </a:solidFill>
                    <a:effectLst/>
                  </a:rPr>
                  <a:t>: </a:t>
                </a:r>
                <a:r>
                  <a:rPr lang="en-US" sz="2000" b="1" i="1">
                    <a:solidFill>
                      <a:srgbClr val="FF0000"/>
                    </a:solidFill>
                    <a:effectLst/>
                  </a:rPr>
                  <a:t>Nga</a:t>
                </a:r>
              </a:p>
            </p:txBody>
          </p:sp>
          <p:sp>
            <p:nvSpPr>
              <p:cNvPr id="83993" name="Text Box 25"/>
              <p:cNvSpPr txBox="1">
                <a:spLocks noChangeArrowheads="1"/>
              </p:cNvSpPr>
              <p:nvPr/>
            </p:nvSpPr>
            <p:spPr bwMode="auto">
              <a:xfrm>
                <a:off x="3456" y="802"/>
                <a:ext cx="1484" cy="250"/>
              </a:xfrm>
              <a:prstGeom prst="rect">
                <a:avLst/>
              </a:prstGeom>
              <a:noFill/>
              <a:ln w="9525">
                <a:noFill/>
                <a:miter lim="800000"/>
                <a:headEnd/>
                <a:tailEnd/>
              </a:ln>
              <a:effectLst/>
            </p:spPr>
            <p:txBody>
              <a:bodyPr wrap="none">
                <a:spAutoFit/>
              </a:bodyPr>
              <a:lstStyle/>
              <a:p>
                <a:pPr algn="l"/>
                <a:r>
                  <a:rPr lang="en-US" sz="2000" i="1">
                    <a:effectLst/>
                  </a:rPr>
                  <a:t>Lời Việt:</a:t>
                </a:r>
                <a:r>
                  <a:rPr lang="en-US" sz="2000" i="1">
                    <a:solidFill>
                      <a:srgbClr val="FF0000"/>
                    </a:solidFill>
                    <a:effectLst/>
                  </a:rPr>
                  <a:t> </a:t>
                </a:r>
                <a:r>
                  <a:rPr lang="en-US" sz="2000" b="1" i="1">
                    <a:solidFill>
                      <a:srgbClr val="FF0000"/>
                    </a:solidFill>
                    <a:effectLst/>
                  </a:rPr>
                  <a:t>Hoàng Lân</a:t>
                </a:r>
              </a:p>
            </p:txBody>
          </p:sp>
        </p:grpSp>
        <p:sp>
          <p:nvSpPr>
            <p:cNvPr id="83994" name="Text Box 26"/>
            <p:cNvSpPr txBox="1">
              <a:spLocks noChangeArrowheads="1"/>
            </p:cNvSpPr>
            <p:nvPr/>
          </p:nvSpPr>
          <p:spPr bwMode="auto">
            <a:xfrm>
              <a:off x="1185" y="1140"/>
              <a:ext cx="3220" cy="327"/>
            </a:xfrm>
            <a:prstGeom prst="rect">
              <a:avLst/>
            </a:prstGeom>
            <a:noFill/>
            <a:ln w="9525">
              <a:noFill/>
              <a:miter lim="800000"/>
              <a:headEnd/>
              <a:tailEnd/>
            </a:ln>
            <a:effectLst/>
          </p:spPr>
          <p:txBody>
            <a:bodyPr wrap="none">
              <a:spAutoFit/>
            </a:bodyPr>
            <a:lstStyle/>
            <a:p>
              <a:r>
                <a:rPr lang="en-US">
                  <a:solidFill>
                    <a:srgbClr val="FF3300"/>
                  </a:solidFill>
                  <a:effectLst/>
                </a:rPr>
                <a:t>Một số hình thức trình bày bài hát.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83995"/>
                                        </p:tgtEl>
                                        <p:attrNameLst>
                                          <p:attrName>style.visibility</p:attrName>
                                        </p:attrNameLst>
                                      </p:cBhvr>
                                      <p:to>
                                        <p:strVal val="visible"/>
                                      </p:to>
                                    </p:set>
                                    <p:animEffect transition="in" filter="strips(downLeft)">
                                      <p:cBhvr>
                                        <p:cTn id="7" dur="500"/>
                                        <p:tgtEl>
                                          <p:spTgt spid="83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82995" name="Text Box 51"/>
          <p:cNvSpPr txBox="1">
            <a:spLocks noChangeArrowheads="1"/>
          </p:cNvSpPr>
          <p:nvPr/>
        </p:nvSpPr>
        <p:spPr bwMode="auto">
          <a:xfrm>
            <a:off x="0" y="0"/>
            <a:ext cx="9144000" cy="946150"/>
          </a:xfrm>
          <a:prstGeom prst="rect">
            <a:avLst/>
          </a:prstGeom>
          <a:noFill/>
          <a:ln w="9525">
            <a:noFill/>
            <a:miter lim="800000"/>
            <a:headEnd/>
            <a:tailEnd/>
          </a:ln>
          <a:effectLst/>
        </p:spPr>
        <p:txBody>
          <a:bodyPr>
            <a:spAutoFit/>
          </a:bodyPr>
          <a:lstStyle/>
          <a:p>
            <a:pPr>
              <a:spcBef>
                <a:spcPct val="50000"/>
              </a:spcBef>
            </a:pPr>
            <a:r>
              <a:rPr lang="en-US" b="1">
                <a:effectLst/>
              </a:rPr>
              <a:t>Em hãy kể tên một số bài hát viết ở nhịp 3 mà em đã học hoặc em biết?</a:t>
            </a:r>
          </a:p>
        </p:txBody>
      </p:sp>
      <p:sp>
        <p:nvSpPr>
          <p:cNvPr id="82996" name="Text Box 52"/>
          <p:cNvSpPr txBox="1">
            <a:spLocks noChangeArrowheads="1"/>
          </p:cNvSpPr>
          <p:nvPr/>
        </p:nvSpPr>
        <p:spPr bwMode="auto">
          <a:xfrm>
            <a:off x="381000" y="914400"/>
            <a:ext cx="8610600" cy="3743325"/>
          </a:xfrm>
          <a:prstGeom prst="rect">
            <a:avLst/>
          </a:prstGeom>
          <a:noFill/>
          <a:ln w="9525">
            <a:noFill/>
            <a:miter lim="800000"/>
            <a:headEnd/>
            <a:tailEnd/>
          </a:ln>
          <a:effectLst/>
        </p:spPr>
        <p:txBody>
          <a:bodyPr>
            <a:spAutoFit/>
          </a:bodyPr>
          <a:lstStyle/>
          <a:p>
            <a:pPr marL="342900" indent="-342900" algn="l">
              <a:spcBef>
                <a:spcPct val="50000"/>
              </a:spcBef>
              <a:buFontTx/>
              <a:buAutoNum type="arabicPeriod"/>
            </a:pPr>
            <a:r>
              <a:rPr lang="en-US" sz="2400">
                <a:effectLst/>
              </a:rPr>
              <a:t>Chúc mừng (Nhạc Anh)</a:t>
            </a:r>
          </a:p>
          <a:p>
            <a:pPr marL="342900" indent="-342900" algn="l">
              <a:spcBef>
                <a:spcPct val="50000"/>
              </a:spcBef>
              <a:buFontTx/>
              <a:buAutoNum type="arabicPeriod"/>
            </a:pPr>
            <a:r>
              <a:rPr lang="en-US" sz="2400">
                <a:effectLst/>
              </a:rPr>
              <a:t>Đếm sao (Nhạc và lời: Văn Chung)</a:t>
            </a:r>
          </a:p>
          <a:p>
            <a:pPr marL="342900" indent="-342900" algn="l">
              <a:spcBef>
                <a:spcPct val="50000"/>
              </a:spcBef>
              <a:buFontTx/>
              <a:buAutoNum type="arabicPeriod"/>
            </a:pPr>
            <a:r>
              <a:rPr lang="en-US" sz="2400">
                <a:effectLst/>
              </a:rPr>
              <a:t>Con chim non (Dân ca Pháp)</a:t>
            </a:r>
          </a:p>
          <a:p>
            <a:pPr marL="342900" indent="-342900" algn="l">
              <a:spcBef>
                <a:spcPct val="50000"/>
              </a:spcBef>
              <a:buFontTx/>
              <a:buAutoNum type="arabicPeriod"/>
            </a:pPr>
            <a:r>
              <a:rPr lang="en-US" sz="2400">
                <a:effectLst/>
              </a:rPr>
              <a:t>Cùng múa hát dưới trăng (Hoàng Lân)</a:t>
            </a:r>
          </a:p>
          <a:p>
            <a:pPr marL="342900" indent="-342900" algn="l">
              <a:spcBef>
                <a:spcPct val="50000"/>
              </a:spcBef>
              <a:buFontTx/>
              <a:buAutoNum type="arabicPeriod"/>
            </a:pPr>
            <a:r>
              <a:rPr lang="en-US" sz="2400">
                <a:effectLst/>
              </a:rPr>
              <a:t>Ngày đầu tiên di học (Nhạc: Nguyễn Ngọc Thiện)</a:t>
            </a:r>
          </a:p>
          <a:p>
            <a:pPr marL="342900" indent="-342900" algn="l">
              <a:spcBef>
                <a:spcPct val="50000"/>
              </a:spcBef>
              <a:buFontTx/>
              <a:buAutoNum type="arabicPeriod"/>
            </a:pPr>
            <a:r>
              <a:rPr lang="en-US" sz="2400">
                <a:effectLst/>
              </a:rPr>
              <a:t>Chơi đu (Mộng Lân)</a:t>
            </a:r>
          </a:p>
          <a:p>
            <a:pPr marL="342900" indent="-342900" algn="l">
              <a:spcBef>
                <a:spcPct val="50000"/>
              </a:spcBef>
              <a:buFontTx/>
              <a:buAutoNum type="arabicPeriod"/>
            </a:pPr>
            <a:r>
              <a:rPr lang="en-US" sz="2400">
                <a:effectLst/>
              </a:rPr>
              <a:t>Tiến lên đoàn viên (Nhạc và lời: Phạm Tuyên)</a:t>
            </a:r>
          </a:p>
        </p:txBody>
      </p:sp>
      <p:sp>
        <p:nvSpPr>
          <p:cNvPr id="82997" name="Text Box 53"/>
          <p:cNvSpPr txBox="1">
            <a:spLocks noChangeArrowheads="1"/>
          </p:cNvSpPr>
          <p:nvPr/>
        </p:nvSpPr>
        <p:spPr bwMode="auto">
          <a:xfrm>
            <a:off x="228600" y="4953000"/>
            <a:ext cx="8686800" cy="1735138"/>
          </a:xfrm>
          <a:prstGeom prst="rect">
            <a:avLst/>
          </a:prstGeom>
          <a:noFill/>
          <a:ln w="9525">
            <a:noFill/>
            <a:miter lim="800000"/>
            <a:headEnd/>
            <a:tailEnd/>
          </a:ln>
          <a:effectLst/>
        </p:spPr>
        <p:txBody>
          <a:bodyPr>
            <a:spAutoFit/>
          </a:bodyPr>
          <a:lstStyle/>
          <a:p>
            <a:pPr algn="just" eaLnBrk="1" hangingPunct="1">
              <a:spcBef>
                <a:spcPct val="50000"/>
              </a:spcBef>
            </a:pPr>
            <a:r>
              <a:rPr lang="en-US" sz="2400" b="1">
                <a:solidFill>
                  <a:srgbClr val="0000CC"/>
                </a:solidFill>
                <a:effectLst/>
              </a:rPr>
              <a:t>Về nhà học thuộc giai điệu và lời ca bài hát thể hiện sắc thái nhịp nhàng, uyển chuyển, kết hợp gõ đệm, tập các động tác phụ hoạ đơn giản theo lời ca, xem trước bài tập đọc nhạc số 5.</a:t>
            </a:r>
          </a:p>
          <a:p>
            <a:pPr>
              <a:spcBef>
                <a:spcPct val="50000"/>
              </a:spcBef>
            </a:pPr>
            <a:endParaRPr lang="en-US" sz="2400">
              <a:effectLst>
                <a:outerShdw blurRad="38100" dist="38100" dir="2700000" algn="tl">
                  <a:srgbClr val="000000"/>
                </a:outerShdw>
              </a:effectLst>
            </a:endParaRPr>
          </a:p>
        </p:txBody>
      </p:sp>
      <p:pic>
        <p:nvPicPr>
          <p:cNvPr id="82998" name="Chuc mung (Beat).mp3">
            <a:hlinkClick r:id="" action="ppaction://media"/>
          </p:cNvPr>
          <p:cNvPicPr>
            <a:picLocks noRot="1" noChangeAspect="1" noChangeArrowheads="1"/>
          </p:cNvPicPr>
          <p:nvPr>
            <a:audioFile r:link="rId1"/>
          </p:nvPr>
        </p:nvPicPr>
        <p:blipFill>
          <a:blip r:embed="rId4" cstate="print"/>
          <a:srcRect/>
          <a:stretch>
            <a:fillRect/>
          </a:stretch>
        </p:blipFill>
        <p:spPr bwMode="auto">
          <a:xfrm>
            <a:off x="8077200" y="5867400"/>
            <a:ext cx="762000" cy="762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995"/>
                                        </p:tgtEl>
                                        <p:attrNameLst>
                                          <p:attrName>style.visibility</p:attrName>
                                        </p:attrNameLst>
                                      </p:cBhvr>
                                      <p:to>
                                        <p:strVal val="visible"/>
                                      </p:to>
                                    </p:set>
                                    <p:animEffect transition="in" filter="blinds(horizontal)">
                                      <p:cBhvr>
                                        <p:cTn id="7" dur="500"/>
                                        <p:tgtEl>
                                          <p:spTgt spid="8299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2996"/>
                                        </p:tgtEl>
                                        <p:attrNameLst>
                                          <p:attrName>style.visibility</p:attrName>
                                        </p:attrNameLst>
                                      </p:cBhvr>
                                      <p:to>
                                        <p:strVal val="visible"/>
                                      </p:to>
                                    </p:set>
                                    <p:animEffect transition="in" filter="blinds(horizontal)">
                                      <p:cBhvr>
                                        <p:cTn id="12" dur="500"/>
                                        <p:tgtEl>
                                          <p:spTgt spid="82996"/>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82997"/>
                                        </p:tgtEl>
                                        <p:attrNameLst>
                                          <p:attrName>style.visibility</p:attrName>
                                        </p:attrNameLst>
                                      </p:cBhvr>
                                      <p:to>
                                        <p:strVal val="visible"/>
                                      </p:to>
                                    </p:set>
                                    <p:anim calcmode="lin" valueType="num">
                                      <p:cBhvr>
                                        <p:cTn id="17" dur="1000" fill="hold"/>
                                        <p:tgtEl>
                                          <p:spTgt spid="82997"/>
                                        </p:tgtEl>
                                        <p:attrNameLst>
                                          <p:attrName>ppt_w</p:attrName>
                                        </p:attrNameLst>
                                      </p:cBhvr>
                                      <p:tavLst>
                                        <p:tav tm="0">
                                          <p:val>
                                            <p:strVal val="#ppt_w+.3"/>
                                          </p:val>
                                        </p:tav>
                                        <p:tav tm="100000">
                                          <p:val>
                                            <p:strVal val="#ppt_w"/>
                                          </p:val>
                                        </p:tav>
                                      </p:tavLst>
                                    </p:anim>
                                    <p:anim calcmode="lin" valueType="num">
                                      <p:cBhvr>
                                        <p:cTn id="18" dur="1000" fill="hold"/>
                                        <p:tgtEl>
                                          <p:spTgt spid="82997"/>
                                        </p:tgtEl>
                                        <p:attrNameLst>
                                          <p:attrName>ppt_h</p:attrName>
                                        </p:attrNameLst>
                                      </p:cBhvr>
                                      <p:tavLst>
                                        <p:tav tm="0">
                                          <p:val>
                                            <p:strVal val="#ppt_h"/>
                                          </p:val>
                                        </p:tav>
                                        <p:tav tm="100000">
                                          <p:val>
                                            <p:strVal val="#ppt_h"/>
                                          </p:val>
                                        </p:tav>
                                      </p:tavLst>
                                    </p:anim>
                                    <p:animEffect transition="in" filter="fade">
                                      <p:cBhvr>
                                        <p:cTn id="19" dur="1000"/>
                                        <p:tgtEl>
                                          <p:spTgt spid="8299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82998"/>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56660" fill="hold"/>
                                        <p:tgtEl>
                                          <p:spTgt spid="82998"/>
                                        </p:tgtEl>
                                      </p:cBhvr>
                                    </p:cmd>
                                  </p:childTnLst>
                                </p:cTn>
                              </p:par>
                            </p:childTnLst>
                          </p:cTn>
                        </p:par>
                      </p:childTnLst>
                    </p:cTn>
                  </p:par>
                </p:childTnLst>
              </p:cTn>
              <p:nextCondLst>
                <p:cond evt="onClick" delay="0">
                  <p:tgtEl>
                    <p:spTgt spid="82998"/>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82998"/>
                </p:tgtEl>
              </p:cMediaNode>
            </p:audio>
          </p:childTnLst>
        </p:cTn>
      </p:par>
    </p:tnLst>
    <p:bldLst>
      <p:bldP spid="82995" grpId="0"/>
      <p:bldP spid="82996" grpId="0"/>
      <p:bldP spid="8299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8" name="Text Box 8"/>
          <p:cNvSpPr txBox="1">
            <a:spLocks noChangeArrowheads="1"/>
          </p:cNvSpPr>
          <p:nvPr/>
        </p:nvSpPr>
        <p:spPr bwMode="auto">
          <a:xfrm>
            <a:off x="0" y="0"/>
            <a:ext cx="9144000" cy="1066800"/>
          </a:xfrm>
          <a:prstGeom prst="rect">
            <a:avLst/>
          </a:prstGeom>
          <a:noFill/>
          <a:ln w="9525">
            <a:noFill/>
            <a:miter lim="800000"/>
            <a:headEnd/>
            <a:tailEnd/>
          </a:ln>
          <a:effectLst/>
        </p:spPr>
        <p:txBody>
          <a:bodyPr>
            <a:spAutoFit/>
          </a:bodyPr>
          <a:lstStyle/>
          <a:p>
            <a:pPr>
              <a:spcBef>
                <a:spcPct val="50000"/>
              </a:spcBef>
            </a:pPr>
            <a:r>
              <a:rPr lang="en-US" sz="3200" b="1">
                <a:effectLst>
                  <a:outerShdw blurRad="38100" dist="38100" dir="2700000" algn="tl">
                    <a:srgbClr val="C0C0C0"/>
                  </a:outerShdw>
                </a:effectLst>
              </a:rPr>
              <a:t>Em hãy kể tên một số bài hát nhạc nước ngoài đã được học, hoặc em biết?</a:t>
            </a:r>
          </a:p>
        </p:txBody>
      </p:sp>
      <p:sp>
        <p:nvSpPr>
          <p:cNvPr id="138250" name="Text Box 10"/>
          <p:cNvSpPr txBox="1">
            <a:spLocks noChangeArrowheads="1"/>
          </p:cNvSpPr>
          <p:nvPr/>
        </p:nvSpPr>
        <p:spPr bwMode="auto">
          <a:xfrm>
            <a:off x="228600" y="1752600"/>
            <a:ext cx="8915400" cy="2100263"/>
          </a:xfrm>
          <a:prstGeom prst="rect">
            <a:avLst/>
          </a:prstGeom>
          <a:noFill/>
          <a:ln w="9525">
            <a:noFill/>
            <a:miter lim="800000"/>
            <a:headEnd/>
            <a:tailEnd/>
          </a:ln>
          <a:effectLst/>
        </p:spPr>
        <p:txBody>
          <a:bodyPr>
            <a:spAutoFit/>
          </a:bodyPr>
          <a:lstStyle/>
          <a:p>
            <a:pPr marL="342900" indent="-342900" algn="l" eaLnBrk="1" hangingPunct="1">
              <a:spcBef>
                <a:spcPct val="50000"/>
              </a:spcBef>
              <a:buFontTx/>
              <a:buAutoNum type="arabicPeriod"/>
            </a:pPr>
            <a:r>
              <a:rPr lang="en-US" sz="2400" b="1">
                <a:solidFill>
                  <a:srgbClr val="FF3300"/>
                </a:solidFill>
                <a:effectLst/>
              </a:rPr>
              <a:t>Bài hát: Đàn gà con (Nhạc:Philippenco, Lời: Việt Anh - </a:t>
            </a:r>
            <a:r>
              <a:rPr lang="en-US" sz="2400" b="1">
                <a:solidFill>
                  <a:srgbClr val="0000CC"/>
                </a:solidFill>
                <a:effectLst/>
              </a:rPr>
              <a:t>Lớp 1</a:t>
            </a:r>
            <a:r>
              <a:rPr lang="en-US" sz="2400" b="1">
                <a:solidFill>
                  <a:srgbClr val="FF3300"/>
                </a:solidFill>
                <a:effectLst/>
              </a:rPr>
              <a:t>)</a:t>
            </a:r>
          </a:p>
          <a:p>
            <a:pPr marL="342900" indent="-342900" algn="l" eaLnBrk="1" hangingPunct="1">
              <a:spcBef>
                <a:spcPct val="50000"/>
              </a:spcBef>
              <a:buFontTx/>
              <a:buAutoNum type="arabicPeriod"/>
            </a:pPr>
            <a:r>
              <a:rPr lang="en-US" sz="2400" b="1">
                <a:solidFill>
                  <a:srgbClr val="FF3300"/>
                </a:solidFill>
                <a:effectLst/>
              </a:rPr>
              <a:t>Bài hát: Chúc Mừng sinh nhật (Nhạc Anh - </a:t>
            </a:r>
            <a:r>
              <a:rPr lang="en-US" sz="2400" b="1">
                <a:solidFill>
                  <a:srgbClr val="0000CC"/>
                </a:solidFill>
                <a:effectLst/>
              </a:rPr>
              <a:t>Lớp 2</a:t>
            </a:r>
            <a:r>
              <a:rPr lang="en-US" sz="2400" b="1">
                <a:solidFill>
                  <a:srgbClr val="FF3300"/>
                </a:solidFill>
                <a:effectLst/>
              </a:rPr>
              <a:t>)</a:t>
            </a:r>
          </a:p>
          <a:p>
            <a:pPr marL="342900" indent="-342900" algn="l" eaLnBrk="1" hangingPunct="1">
              <a:spcBef>
                <a:spcPct val="50000"/>
              </a:spcBef>
              <a:buFontTx/>
              <a:buAutoNum type="arabicPeriod"/>
            </a:pPr>
            <a:r>
              <a:rPr lang="en-US" sz="2400" b="1">
                <a:solidFill>
                  <a:srgbClr val="FF3300"/>
                </a:solidFill>
                <a:effectLst/>
              </a:rPr>
              <a:t>Bài hát: Chú chim nhỏ dễ thương (Nhạc Pháp – </a:t>
            </a:r>
            <a:r>
              <a:rPr lang="en-US" sz="2400" b="1">
                <a:solidFill>
                  <a:srgbClr val="0000CC"/>
                </a:solidFill>
                <a:effectLst/>
              </a:rPr>
              <a:t>Lớp 2</a:t>
            </a:r>
            <a:r>
              <a:rPr lang="en-US" sz="2400" b="1">
                <a:solidFill>
                  <a:srgbClr val="FF3300"/>
                </a:solidFill>
                <a:effectLst/>
              </a:rPr>
              <a:t>)</a:t>
            </a:r>
          </a:p>
          <a:p>
            <a:pPr marL="342900" indent="-342900" algn="l" eaLnBrk="1" hangingPunct="1">
              <a:spcBef>
                <a:spcPct val="50000"/>
              </a:spcBef>
              <a:buFontTx/>
              <a:buAutoNum type="arabicPeriod"/>
            </a:pPr>
            <a:r>
              <a:rPr lang="en-US" sz="2400" b="1">
                <a:solidFill>
                  <a:srgbClr val="FF3300"/>
                </a:solidFill>
                <a:effectLst/>
              </a:rPr>
              <a:t>Bài hát: Con chim non (Dân ca Pháp – </a:t>
            </a:r>
            <a:r>
              <a:rPr lang="en-US" sz="2400" b="1">
                <a:solidFill>
                  <a:srgbClr val="0000CC"/>
                </a:solidFill>
                <a:effectLst/>
              </a:rPr>
              <a:t>Lớp 3</a:t>
            </a:r>
            <a:r>
              <a:rPr lang="en-US" sz="2400" b="1">
                <a:solidFill>
                  <a:srgbClr val="FF3300"/>
                </a:solidFill>
                <a:effectLst/>
              </a:rPr>
              <a:t>)</a:t>
            </a:r>
          </a:p>
        </p:txBody>
      </p:sp>
      <p:sp>
        <p:nvSpPr>
          <p:cNvPr id="138251" name="Text Box 11"/>
          <p:cNvSpPr txBox="1">
            <a:spLocks noChangeArrowheads="1"/>
          </p:cNvSpPr>
          <p:nvPr/>
        </p:nvSpPr>
        <p:spPr bwMode="auto">
          <a:xfrm>
            <a:off x="457200" y="1219200"/>
            <a:ext cx="8001000" cy="519113"/>
          </a:xfrm>
          <a:prstGeom prst="rect">
            <a:avLst/>
          </a:prstGeom>
          <a:noFill/>
          <a:ln w="9525">
            <a:noFill/>
            <a:miter lim="800000"/>
            <a:headEnd/>
            <a:tailEnd/>
          </a:ln>
          <a:effectLst/>
        </p:spPr>
        <p:txBody>
          <a:bodyPr>
            <a:spAutoFit/>
          </a:bodyPr>
          <a:lstStyle/>
          <a:p>
            <a:pPr algn="l" eaLnBrk="1" hangingPunct="1">
              <a:spcBef>
                <a:spcPct val="50000"/>
              </a:spcBef>
            </a:pPr>
            <a:r>
              <a:rPr lang="en-US" b="1">
                <a:solidFill>
                  <a:srgbClr val="000099"/>
                </a:solidFill>
                <a:effectLst/>
              </a:rPr>
              <a:t>* Một số bài hát nhạc nước ngoài đã được học</a:t>
            </a:r>
          </a:p>
        </p:txBody>
      </p:sp>
      <p:sp>
        <p:nvSpPr>
          <p:cNvPr id="138252" name="Text Box 12"/>
          <p:cNvSpPr txBox="1">
            <a:spLocks noChangeArrowheads="1"/>
          </p:cNvSpPr>
          <p:nvPr/>
        </p:nvSpPr>
        <p:spPr bwMode="auto">
          <a:xfrm>
            <a:off x="381000" y="3962400"/>
            <a:ext cx="6781800" cy="519113"/>
          </a:xfrm>
          <a:prstGeom prst="rect">
            <a:avLst/>
          </a:prstGeom>
          <a:noFill/>
          <a:ln w="9525">
            <a:noFill/>
            <a:miter lim="800000"/>
            <a:headEnd/>
            <a:tailEnd/>
          </a:ln>
          <a:effectLst/>
        </p:spPr>
        <p:txBody>
          <a:bodyPr>
            <a:spAutoFit/>
          </a:bodyPr>
          <a:lstStyle/>
          <a:p>
            <a:pPr algn="l" eaLnBrk="1" hangingPunct="1">
              <a:spcBef>
                <a:spcPct val="50000"/>
              </a:spcBef>
            </a:pPr>
            <a:r>
              <a:rPr lang="en-US" b="1">
                <a:solidFill>
                  <a:srgbClr val="000099"/>
                </a:solidFill>
                <a:effectLst/>
              </a:rPr>
              <a:t>* Một số bài hát nhạc nước ngoài khác</a:t>
            </a:r>
          </a:p>
        </p:txBody>
      </p:sp>
      <p:sp>
        <p:nvSpPr>
          <p:cNvPr id="138254" name="Text Box 14"/>
          <p:cNvSpPr txBox="1">
            <a:spLocks noChangeArrowheads="1"/>
          </p:cNvSpPr>
          <p:nvPr/>
        </p:nvSpPr>
        <p:spPr bwMode="auto">
          <a:xfrm>
            <a:off x="228600" y="4572000"/>
            <a:ext cx="9144000" cy="2100263"/>
          </a:xfrm>
          <a:prstGeom prst="rect">
            <a:avLst/>
          </a:prstGeom>
          <a:noFill/>
          <a:ln w="9525">
            <a:noFill/>
            <a:miter lim="800000"/>
            <a:headEnd/>
            <a:tailEnd/>
          </a:ln>
          <a:effectLst/>
        </p:spPr>
        <p:txBody>
          <a:bodyPr>
            <a:spAutoFit/>
          </a:bodyPr>
          <a:lstStyle/>
          <a:p>
            <a:pPr marL="342900" indent="-342900" algn="l" eaLnBrk="1" hangingPunct="1">
              <a:spcBef>
                <a:spcPct val="50000"/>
              </a:spcBef>
              <a:buFontTx/>
              <a:buAutoNum type="arabicPeriod"/>
            </a:pPr>
            <a:r>
              <a:rPr lang="en-US" sz="2400" b="1">
                <a:solidFill>
                  <a:schemeClr val="tx1"/>
                </a:solidFill>
                <a:effectLst/>
              </a:rPr>
              <a:t>Đất nước tươi đẹp sao (Nhạc:Ma-lai-xi-a, Lời: Vũ Trọng Tường)</a:t>
            </a:r>
          </a:p>
          <a:p>
            <a:pPr marL="342900" indent="-342900" algn="l" eaLnBrk="1" hangingPunct="1">
              <a:spcBef>
                <a:spcPct val="50000"/>
              </a:spcBef>
              <a:buFontTx/>
              <a:buAutoNum type="arabicPeriod"/>
            </a:pPr>
            <a:r>
              <a:rPr lang="en-US" sz="2400" b="1">
                <a:solidFill>
                  <a:schemeClr val="tx1"/>
                </a:solidFill>
                <a:effectLst/>
              </a:rPr>
              <a:t>Ca - chiu - sa (Nhạc Blan-Te, Lời: Phạm Tuyên)</a:t>
            </a:r>
          </a:p>
          <a:p>
            <a:pPr marL="342900" indent="-342900" algn="l" eaLnBrk="1" hangingPunct="1">
              <a:spcBef>
                <a:spcPct val="50000"/>
              </a:spcBef>
              <a:buFontTx/>
              <a:buAutoNum type="arabicPeriod"/>
            </a:pPr>
            <a:r>
              <a:rPr lang="en-US" sz="2400" b="1">
                <a:solidFill>
                  <a:schemeClr val="tx1"/>
                </a:solidFill>
                <a:effectLst/>
              </a:rPr>
              <a:t>Hành khúc tới trường (Nhạc Pháp, Lời: Phan Trần Bảng)</a:t>
            </a:r>
          </a:p>
          <a:p>
            <a:pPr marL="342900" indent="-342900" algn="l" eaLnBrk="1" hangingPunct="1">
              <a:spcBef>
                <a:spcPct val="50000"/>
              </a:spcBef>
              <a:buFontTx/>
              <a:buAutoNum type="arabicPeriod"/>
            </a:pPr>
            <a:r>
              <a:rPr lang="en-US" sz="2400" b="1">
                <a:solidFill>
                  <a:schemeClr val="tx1"/>
                </a:solidFill>
                <a:effectLst/>
              </a:rPr>
              <a:t>ở trường cô dạy em thế (Nhạc Nga)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8248"/>
                                        </p:tgtEl>
                                        <p:attrNameLst>
                                          <p:attrName>style.visibility</p:attrName>
                                        </p:attrNameLst>
                                      </p:cBhvr>
                                      <p:to>
                                        <p:strVal val="visible"/>
                                      </p:to>
                                    </p:set>
                                    <p:anim calcmode="lin" valueType="num">
                                      <p:cBhvr>
                                        <p:cTn id="7" dur="1000" fill="hold"/>
                                        <p:tgtEl>
                                          <p:spTgt spid="138248"/>
                                        </p:tgtEl>
                                        <p:attrNameLst>
                                          <p:attrName>ppt_w</p:attrName>
                                        </p:attrNameLst>
                                      </p:cBhvr>
                                      <p:tavLst>
                                        <p:tav tm="0">
                                          <p:val>
                                            <p:strVal val="#ppt_w+.3"/>
                                          </p:val>
                                        </p:tav>
                                        <p:tav tm="100000">
                                          <p:val>
                                            <p:strVal val="#ppt_w"/>
                                          </p:val>
                                        </p:tav>
                                      </p:tavLst>
                                    </p:anim>
                                    <p:anim calcmode="lin" valueType="num">
                                      <p:cBhvr>
                                        <p:cTn id="8" dur="1000" fill="hold"/>
                                        <p:tgtEl>
                                          <p:spTgt spid="138248"/>
                                        </p:tgtEl>
                                        <p:attrNameLst>
                                          <p:attrName>ppt_h</p:attrName>
                                        </p:attrNameLst>
                                      </p:cBhvr>
                                      <p:tavLst>
                                        <p:tav tm="0">
                                          <p:val>
                                            <p:strVal val="#ppt_h"/>
                                          </p:val>
                                        </p:tav>
                                        <p:tav tm="100000">
                                          <p:val>
                                            <p:strVal val="#ppt_h"/>
                                          </p:val>
                                        </p:tav>
                                      </p:tavLst>
                                    </p:anim>
                                    <p:animEffect transition="in" filter="fade">
                                      <p:cBhvr>
                                        <p:cTn id="9" dur="1000"/>
                                        <p:tgtEl>
                                          <p:spTgt spid="138248"/>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138250"/>
                                        </p:tgtEl>
                                        <p:attrNameLst>
                                          <p:attrName>style.visibility</p:attrName>
                                        </p:attrNameLst>
                                      </p:cBhvr>
                                      <p:to>
                                        <p:strVal val="visible"/>
                                      </p:to>
                                    </p:set>
                                    <p:anim calcmode="lin" valueType="num">
                                      <p:cBhvr>
                                        <p:cTn id="14" dur="500" fill="hold"/>
                                        <p:tgtEl>
                                          <p:spTgt spid="138250"/>
                                        </p:tgtEl>
                                        <p:attrNameLst>
                                          <p:attrName>ppt_w</p:attrName>
                                        </p:attrNameLst>
                                      </p:cBhvr>
                                      <p:tavLst>
                                        <p:tav tm="0">
                                          <p:val>
                                            <p:fltVal val="0"/>
                                          </p:val>
                                        </p:tav>
                                        <p:tav tm="100000">
                                          <p:val>
                                            <p:strVal val="#ppt_w"/>
                                          </p:val>
                                        </p:tav>
                                      </p:tavLst>
                                    </p:anim>
                                    <p:anim calcmode="lin" valueType="num">
                                      <p:cBhvr>
                                        <p:cTn id="15" dur="500" fill="hold"/>
                                        <p:tgtEl>
                                          <p:spTgt spid="138250"/>
                                        </p:tgtEl>
                                        <p:attrNameLst>
                                          <p:attrName>ppt_h</p:attrName>
                                        </p:attrNameLst>
                                      </p:cBhvr>
                                      <p:tavLst>
                                        <p:tav tm="0">
                                          <p:val>
                                            <p:fltVal val="0"/>
                                          </p:val>
                                        </p:tav>
                                        <p:tav tm="100000">
                                          <p:val>
                                            <p:strVal val="#ppt_h"/>
                                          </p:val>
                                        </p:tav>
                                      </p:tavLst>
                                    </p:anim>
                                  </p:childTnLst>
                                </p:cTn>
                              </p:par>
                              <p:par>
                                <p:cTn id="16" presetID="23" presetClass="entr" presetSubtype="16" fill="hold" grpId="0" nodeType="withEffect">
                                  <p:stCondLst>
                                    <p:cond delay="0"/>
                                  </p:stCondLst>
                                  <p:childTnLst>
                                    <p:set>
                                      <p:cBhvr>
                                        <p:cTn id="17" dur="1" fill="hold">
                                          <p:stCondLst>
                                            <p:cond delay="0"/>
                                          </p:stCondLst>
                                        </p:cTn>
                                        <p:tgtEl>
                                          <p:spTgt spid="138251"/>
                                        </p:tgtEl>
                                        <p:attrNameLst>
                                          <p:attrName>style.visibility</p:attrName>
                                        </p:attrNameLst>
                                      </p:cBhvr>
                                      <p:to>
                                        <p:strVal val="visible"/>
                                      </p:to>
                                    </p:set>
                                    <p:anim calcmode="lin" valueType="num">
                                      <p:cBhvr>
                                        <p:cTn id="18" dur="500" fill="hold"/>
                                        <p:tgtEl>
                                          <p:spTgt spid="138251"/>
                                        </p:tgtEl>
                                        <p:attrNameLst>
                                          <p:attrName>ppt_w</p:attrName>
                                        </p:attrNameLst>
                                      </p:cBhvr>
                                      <p:tavLst>
                                        <p:tav tm="0">
                                          <p:val>
                                            <p:fltVal val="0"/>
                                          </p:val>
                                        </p:tav>
                                        <p:tav tm="100000">
                                          <p:val>
                                            <p:strVal val="#ppt_w"/>
                                          </p:val>
                                        </p:tav>
                                      </p:tavLst>
                                    </p:anim>
                                    <p:anim calcmode="lin" valueType="num">
                                      <p:cBhvr>
                                        <p:cTn id="19" dur="500" fill="hold"/>
                                        <p:tgtEl>
                                          <p:spTgt spid="138251"/>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138252"/>
                                        </p:tgtEl>
                                        <p:attrNameLst>
                                          <p:attrName>style.visibility</p:attrName>
                                        </p:attrNameLst>
                                      </p:cBhvr>
                                      <p:to>
                                        <p:strVal val="visible"/>
                                      </p:to>
                                    </p:set>
                                    <p:anim calcmode="lin" valueType="num">
                                      <p:cBhvr>
                                        <p:cTn id="24" dur="1000" fill="hold"/>
                                        <p:tgtEl>
                                          <p:spTgt spid="138252"/>
                                        </p:tgtEl>
                                        <p:attrNameLst>
                                          <p:attrName>ppt_w</p:attrName>
                                        </p:attrNameLst>
                                      </p:cBhvr>
                                      <p:tavLst>
                                        <p:tav tm="0">
                                          <p:val>
                                            <p:strVal val="#ppt_w+.3"/>
                                          </p:val>
                                        </p:tav>
                                        <p:tav tm="100000">
                                          <p:val>
                                            <p:strVal val="#ppt_w"/>
                                          </p:val>
                                        </p:tav>
                                      </p:tavLst>
                                    </p:anim>
                                    <p:anim calcmode="lin" valueType="num">
                                      <p:cBhvr>
                                        <p:cTn id="25" dur="1000" fill="hold"/>
                                        <p:tgtEl>
                                          <p:spTgt spid="138252"/>
                                        </p:tgtEl>
                                        <p:attrNameLst>
                                          <p:attrName>ppt_h</p:attrName>
                                        </p:attrNameLst>
                                      </p:cBhvr>
                                      <p:tavLst>
                                        <p:tav tm="0">
                                          <p:val>
                                            <p:strVal val="#ppt_h"/>
                                          </p:val>
                                        </p:tav>
                                        <p:tav tm="100000">
                                          <p:val>
                                            <p:strVal val="#ppt_h"/>
                                          </p:val>
                                        </p:tav>
                                      </p:tavLst>
                                    </p:anim>
                                    <p:animEffect transition="in" filter="fade">
                                      <p:cBhvr>
                                        <p:cTn id="26" dur="1000"/>
                                        <p:tgtEl>
                                          <p:spTgt spid="138252"/>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138254"/>
                                        </p:tgtEl>
                                        <p:attrNameLst>
                                          <p:attrName>style.visibility</p:attrName>
                                        </p:attrNameLst>
                                      </p:cBhvr>
                                      <p:to>
                                        <p:strVal val="visible"/>
                                      </p:to>
                                    </p:set>
                                    <p:anim calcmode="lin" valueType="num">
                                      <p:cBhvr>
                                        <p:cTn id="29" dur="1000" fill="hold"/>
                                        <p:tgtEl>
                                          <p:spTgt spid="138254"/>
                                        </p:tgtEl>
                                        <p:attrNameLst>
                                          <p:attrName>ppt_w</p:attrName>
                                        </p:attrNameLst>
                                      </p:cBhvr>
                                      <p:tavLst>
                                        <p:tav tm="0">
                                          <p:val>
                                            <p:strVal val="#ppt_w+.3"/>
                                          </p:val>
                                        </p:tav>
                                        <p:tav tm="100000">
                                          <p:val>
                                            <p:strVal val="#ppt_w"/>
                                          </p:val>
                                        </p:tav>
                                      </p:tavLst>
                                    </p:anim>
                                    <p:anim calcmode="lin" valueType="num">
                                      <p:cBhvr>
                                        <p:cTn id="30" dur="1000" fill="hold"/>
                                        <p:tgtEl>
                                          <p:spTgt spid="138254"/>
                                        </p:tgtEl>
                                        <p:attrNameLst>
                                          <p:attrName>ppt_h</p:attrName>
                                        </p:attrNameLst>
                                      </p:cBhvr>
                                      <p:tavLst>
                                        <p:tav tm="0">
                                          <p:val>
                                            <p:strVal val="#ppt_h"/>
                                          </p:val>
                                        </p:tav>
                                        <p:tav tm="100000">
                                          <p:val>
                                            <p:strVal val="#ppt_h"/>
                                          </p:val>
                                        </p:tav>
                                      </p:tavLst>
                                    </p:anim>
                                    <p:animEffect transition="in" filter="fade">
                                      <p:cBhvr>
                                        <p:cTn id="31" dur="1000"/>
                                        <p:tgtEl>
                                          <p:spTgt spid="138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8" grpId="0"/>
      <p:bldP spid="138250" grpId="0"/>
      <p:bldP spid="138251" grpId="0"/>
      <p:bldP spid="138252" grpId="0"/>
      <p:bldP spid="1382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53604" name="Text Box 4"/>
          <p:cNvSpPr txBox="1">
            <a:spLocks noChangeArrowheads="1"/>
          </p:cNvSpPr>
          <p:nvPr/>
        </p:nvSpPr>
        <p:spPr bwMode="auto">
          <a:xfrm>
            <a:off x="381000" y="5486400"/>
            <a:ext cx="8610600" cy="1187450"/>
          </a:xfrm>
          <a:prstGeom prst="rect">
            <a:avLst/>
          </a:prstGeom>
          <a:noFill/>
          <a:ln w="9525">
            <a:noFill/>
            <a:miter lim="800000"/>
            <a:headEnd/>
            <a:tailEnd/>
          </a:ln>
          <a:effectLst/>
        </p:spPr>
        <p:txBody>
          <a:bodyPr>
            <a:spAutoFit/>
          </a:bodyPr>
          <a:lstStyle/>
          <a:p>
            <a:pPr algn="l" eaLnBrk="1" hangingPunct="1">
              <a:spcBef>
                <a:spcPct val="50000"/>
              </a:spcBef>
            </a:pPr>
            <a:r>
              <a:rPr lang="en-US" sz="2400" b="1">
                <a:solidFill>
                  <a:srgbClr val="FF0000"/>
                </a:solidFill>
                <a:effectLst/>
              </a:rPr>
              <a:t>+ Nga là một nước có diện tích rộng lớn nhất thế giới: lãnh thổ nước Nga trải dài từ Đông Âu đến vùng Viễn đông thuộc Châu Á, với diện tích trên  17 triệu kilô mét vuông.</a:t>
            </a:r>
          </a:p>
        </p:txBody>
      </p:sp>
      <p:pic>
        <p:nvPicPr>
          <p:cNvPr id="153605" name="Picture 5" descr="550px-Rs-map"/>
          <p:cNvPicPr>
            <a:picLocks noChangeAspect="1" noChangeArrowheads="1"/>
          </p:cNvPicPr>
          <p:nvPr/>
        </p:nvPicPr>
        <p:blipFill>
          <a:blip r:embed="rId3" cstate="print"/>
          <a:srcRect/>
          <a:stretch>
            <a:fillRect/>
          </a:stretch>
        </p:blipFill>
        <p:spPr bwMode="auto">
          <a:xfrm>
            <a:off x="533400" y="304800"/>
            <a:ext cx="8229600" cy="518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3605"/>
                                        </p:tgtEl>
                                        <p:attrNameLst>
                                          <p:attrName>style.visibility</p:attrName>
                                        </p:attrNameLst>
                                      </p:cBhvr>
                                      <p:to>
                                        <p:strVal val="visible"/>
                                      </p:to>
                                    </p:set>
                                    <p:anim calcmode="lin" valueType="num">
                                      <p:cBhvr additive="base">
                                        <p:cTn id="7" dur="3000" fill="hold"/>
                                        <p:tgtEl>
                                          <p:spTgt spid="153605"/>
                                        </p:tgtEl>
                                        <p:attrNameLst>
                                          <p:attrName>ppt_x</p:attrName>
                                        </p:attrNameLst>
                                      </p:cBhvr>
                                      <p:tavLst>
                                        <p:tav tm="0">
                                          <p:val>
                                            <p:strVal val="0-#ppt_w/2"/>
                                          </p:val>
                                        </p:tav>
                                        <p:tav tm="100000">
                                          <p:val>
                                            <p:strVal val="#ppt_x"/>
                                          </p:val>
                                        </p:tav>
                                      </p:tavLst>
                                    </p:anim>
                                    <p:anim calcmode="lin" valueType="num">
                                      <p:cBhvr additive="base">
                                        <p:cTn id="8" dur="3000" fill="hold"/>
                                        <p:tgtEl>
                                          <p:spTgt spid="15360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04"/>
                                        </p:tgtEl>
                                        <p:attrNameLst>
                                          <p:attrName>style.visibility</p:attrName>
                                        </p:attrNameLst>
                                      </p:cBhvr>
                                      <p:to>
                                        <p:strVal val="visible"/>
                                      </p:to>
                                    </p:set>
                                    <p:anim calcmode="lin" valueType="num">
                                      <p:cBhvr additive="base">
                                        <p:cTn id="13" dur="500" fill="hold"/>
                                        <p:tgtEl>
                                          <p:spTgt spid="153604"/>
                                        </p:tgtEl>
                                        <p:attrNameLst>
                                          <p:attrName>ppt_x</p:attrName>
                                        </p:attrNameLst>
                                      </p:cBhvr>
                                      <p:tavLst>
                                        <p:tav tm="0">
                                          <p:val>
                                            <p:strVal val="#ppt_x"/>
                                          </p:val>
                                        </p:tav>
                                        <p:tav tm="100000">
                                          <p:val>
                                            <p:strVal val="#ppt_x"/>
                                          </p:val>
                                        </p:tav>
                                      </p:tavLst>
                                    </p:anim>
                                    <p:anim calcmode="lin" valueType="num">
                                      <p:cBhvr additive="base">
                                        <p:cTn id="14" dur="500" fill="hold"/>
                                        <p:tgtEl>
                                          <p:spTgt spid="1536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4" name="Picture 4" descr="russia%2520may%252006%2520Hills%2520018[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58725" name="Text Box 5"/>
          <p:cNvSpPr txBox="1">
            <a:spLocks noChangeArrowheads="1"/>
          </p:cNvSpPr>
          <p:nvPr/>
        </p:nvSpPr>
        <p:spPr bwMode="auto">
          <a:xfrm>
            <a:off x="762000" y="6248400"/>
            <a:ext cx="7315200" cy="519113"/>
          </a:xfrm>
          <a:prstGeom prst="rect">
            <a:avLst/>
          </a:prstGeom>
          <a:noFill/>
          <a:ln w="9525">
            <a:noFill/>
            <a:miter lim="800000"/>
            <a:headEnd/>
            <a:tailEnd/>
          </a:ln>
          <a:effectLst/>
        </p:spPr>
        <p:txBody>
          <a:bodyPr>
            <a:spAutoFit/>
          </a:bodyPr>
          <a:lstStyle/>
          <a:p>
            <a:pPr>
              <a:spcBef>
                <a:spcPct val="50000"/>
              </a:spcBef>
            </a:pPr>
            <a:r>
              <a:rPr lang="en-US" b="1">
                <a:solidFill>
                  <a:srgbClr val="FF0000"/>
                </a:solidFill>
                <a:effectLst>
                  <a:outerShdw blurRad="38100" dist="38100" dir="2700000" algn="tl">
                    <a:srgbClr val="C0C0C0"/>
                  </a:outerShdw>
                </a:effectLst>
              </a:rPr>
              <a:t>Cung điện Kremly</a:t>
            </a:r>
          </a:p>
        </p:txBody>
      </p:sp>
      <p:pic>
        <p:nvPicPr>
          <p:cNvPr id="158726" name="Picture 6" descr="red_sq[1]"/>
          <p:cNvPicPr>
            <a:picLocks noChangeAspect="1" noChangeArrowheads="1"/>
          </p:cNvPicPr>
          <p:nvPr/>
        </p:nvPicPr>
        <p:blipFill>
          <a:blip r:embed="rId3" cstate="print"/>
          <a:srcRect/>
          <a:stretch>
            <a:fillRect/>
          </a:stretch>
        </p:blipFill>
        <p:spPr bwMode="auto">
          <a:xfrm>
            <a:off x="0" y="-53975"/>
            <a:ext cx="9144000" cy="6911975"/>
          </a:xfrm>
          <a:prstGeom prst="rect">
            <a:avLst/>
          </a:prstGeom>
          <a:noFill/>
        </p:spPr>
      </p:pic>
      <p:sp>
        <p:nvSpPr>
          <p:cNvPr id="158727" name="Text Box 7"/>
          <p:cNvSpPr txBox="1">
            <a:spLocks noChangeArrowheads="1"/>
          </p:cNvSpPr>
          <p:nvPr/>
        </p:nvSpPr>
        <p:spPr bwMode="auto">
          <a:xfrm>
            <a:off x="1752600" y="174625"/>
            <a:ext cx="5791200" cy="519113"/>
          </a:xfrm>
          <a:prstGeom prst="rect">
            <a:avLst/>
          </a:prstGeom>
          <a:noFill/>
          <a:ln w="9525">
            <a:noFill/>
            <a:miter lim="800000"/>
            <a:headEnd/>
            <a:tailEnd/>
          </a:ln>
          <a:effectLst/>
        </p:spPr>
        <p:txBody>
          <a:bodyPr>
            <a:spAutoFit/>
          </a:bodyPr>
          <a:lstStyle/>
          <a:p>
            <a:pPr>
              <a:spcBef>
                <a:spcPct val="50000"/>
              </a:spcBef>
            </a:pPr>
            <a:r>
              <a:rPr lang="en-US" b="1" i="1">
                <a:solidFill>
                  <a:srgbClr val="FF0000"/>
                </a:solidFill>
                <a:effectLst>
                  <a:outerShdw blurRad="38100" dist="38100" dir="2700000" algn="tl">
                    <a:srgbClr val="C0C0C0"/>
                  </a:outerShdw>
                </a:effectLst>
              </a:rPr>
              <a:t>QUẢNG TRƯỜNG ĐỎ</a:t>
            </a:r>
            <a:endParaRPr lang="en-US">
              <a:solidFill>
                <a:srgbClr val="FF0000"/>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58724"/>
                                        </p:tgtEl>
                                        <p:attrNameLst>
                                          <p:attrName>style.visibility</p:attrName>
                                        </p:attrNameLst>
                                      </p:cBhvr>
                                      <p:to>
                                        <p:strVal val="visible"/>
                                      </p:to>
                                    </p:set>
                                    <p:animEffect transition="in" filter="wheel(4)">
                                      <p:cBhvr>
                                        <p:cTn id="7" dur="2000"/>
                                        <p:tgtEl>
                                          <p:spTgt spid="158724"/>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58725"/>
                                        </p:tgtEl>
                                        <p:attrNameLst>
                                          <p:attrName>style.visibility</p:attrName>
                                        </p:attrNameLst>
                                      </p:cBhvr>
                                      <p:to>
                                        <p:strVal val="visible"/>
                                      </p:to>
                                    </p:set>
                                    <p:animEffect transition="in" filter="wheel(4)">
                                      <p:cBhvr>
                                        <p:cTn id="10" dur="2000"/>
                                        <p:tgtEl>
                                          <p:spTgt spid="15872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158726"/>
                                        </p:tgtEl>
                                        <p:attrNameLst>
                                          <p:attrName>style.visibility</p:attrName>
                                        </p:attrNameLst>
                                      </p:cBhvr>
                                      <p:to>
                                        <p:strVal val="visible"/>
                                      </p:to>
                                    </p:set>
                                    <p:anim calcmode="lin" valueType="num">
                                      <p:cBhvr>
                                        <p:cTn id="15" dur="1000" fill="hold"/>
                                        <p:tgtEl>
                                          <p:spTgt spid="158726"/>
                                        </p:tgtEl>
                                        <p:attrNameLst>
                                          <p:attrName>ppt_w</p:attrName>
                                        </p:attrNameLst>
                                      </p:cBhvr>
                                      <p:tavLst>
                                        <p:tav tm="0">
                                          <p:val>
                                            <p:fltVal val="0"/>
                                          </p:val>
                                        </p:tav>
                                        <p:tav tm="100000">
                                          <p:val>
                                            <p:strVal val="#ppt_w"/>
                                          </p:val>
                                        </p:tav>
                                      </p:tavLst>
                                    </p:anim>
                                    <p:anim calcmode="lin" valueType="num">
                                      <p:cBhvr>
                                        <p:cTn id="16" dur="1000" fill="hold"/>
                                        <p:tgtEl>
                                          <p:spTgt spid="158726"/>
                                        </p:tgtEl>
                                        <p:attrNameLst>
                                          <p:attrName>ppt_h</p:attrName>
                                        </p:attrNameLst>
                                      </p:cBhvr>
                                      <p:tavLst>
                                        <p:tav tm="0">
                                          <p:val>
                                            <p:fltVal val="0"/>
                                          </p:val>
                                        </p:tav>
                                        <p:tav tm="100000">
                                          <p:val>
                                            <p:strVal val="#ppt_h"/>
                                          </p:val>
                                        </p:tav>
                                      </p:tavLst>
                                    </p:anim>
                                    <p:anim calcmode="lin" valueType="num">
                                      <p:cBhvr>
                                        <p:cTn id="17" dur="1000" fill="hold"/>
                                        <p:tgtEl>
                                          <p:spTgt spid="158726"/>
                                        </p:tgtEl>
                                        <p:attrNameLst>
                                          <p:attrName>style.rotation</p:attrName>
                                        </p:attrNameLst>
                                      </p:cBhvr>
                                      <p:tavLst>
                                        <p:tav tm="0">
                                          <p:val>
                                            <p:fltVal val="90"/>
                                          </p:val>
                                        </p:tav>
                                        <p:tav tm="100000">
                                          <p:val>
                                            <p:fltVal val="0"/>
                                          </p:val>
                                        </p:tav>
                                      </p:tavLst>
                                    </p:anim>
                                    <p:animEffect transition="in" filter="fade">
                                      <p:cBhvr>
                                        <p:cTn id="18" dur="1000"/>
                                        <p:tgtEl>
                                          <p:spTgt spid="158726"/>
                                        </p:tgtEl>
                                      </p:cBhvr>
                                    </p:animEffect>
                                  </p:childTnLst>
                                </p:cTn>
                              </p:par>
                              <p:par>
                                <p:cTn id="19" presetID="31" presetClass="entr" presetSubtype="0" fill="hold" grpId="0" nodeType="withEffect">
                                  <p:stCondLst>
                                    <p:cond delay="0"/>
                                  </p:stCondLst>
                                  <p:iterate type="lt">
                                    <p:tmPct val="5000"/>
                                  </p:iterate>
                                  <p:childTnLst>
                                    <p:set>
                                      <p:cBhvr>
                                        <p:cTn id="20" dur="1" fill="hold">
                                          <p:stCondLst>
                                            <p:cond delay="0"/>
                                          </p:stCondLst>
                                        </p:cTn>
                                        <p:tgtEl>
                                          <p:spTgt spid="158727"/>
                                        </p:tgtEl>
                                        <p:attrNameLst>
                                          <p:attrName>style.visibility</p:attrName>
                                        </p:attrNameLst>
                                      </p:cBhvr>
                                      <p:to>
                                        <p:strVal val="visible"/>
                                      </p:to>
                                    </p:set>
                                    <p:anim calcmode="lin" valueType="num">
                                      <p:cBhvr>
                                        <p:cTn id="21" dur="1000" fill="hold"/>
                                        <p:tgtEl>
                                          <p:spTgt spid="158727"/>
                                        </p:tgtEl>
                                        <p:attrNameLst>
                                          <p:attrName>ppt_w</p:attrName>
                                        </p:attrNameLst>
                                      </p:cBhvr>
                                      <p:tavLst>
                                        <p:tav tm="0">
                                          <p:val>
                                            <p:fltVal val="0"/>
                                          </p:val>
                                        </p:tav>
                                        <p:tav tm="100000">
                                          <p:val>
                                            <p:strVal val="#ppt_w"/>
                                          </p:val>
                                        </p:tav>
                                      </p:tavLst>
                                    </p:anim>
                                    <p:anim calcmode="lin" valueType="num">
                                      <p:cBhvr>
                                        <p:cTn id="22" dur="1000" fill="hold"/>
                                        <p:tgtEl>
                                          <p:spTgt spid="158727"/>
                                        </p:tgtEl>
                                        <p:attrNameLst>
                                          <p:attrName>ppt_h</p:attrName>
                                        </p:attrNameLst>
                                      </p:cBhvr>
                                      <p:tavLst>
                                        <p:tav tm="0">
                                          <p:val>
                                            <p:fltVal val="0"/>
                                          </p:val>
                                        </p:tav>
                                        <p:tav tm="100000">
                                          <p:val>
                                            <p:strVal val="#ppt_h"/>
                                          </p:val>
                                        </p:tav>
                                      </p:tavLst>
                                    </p:anim>
                                    <p:anim calcmode="lin" valueType="num">
                                      <p:cBhvr>
                                        <p:cTn id="23" dur="1000" fill="hold"/>
                                        <p:tgtEl>
                                          <p:spTgt spid="158727"/>
                                        </p:tgtEl>
                                        <p:attrNameLst>
                                          <p:attrName>style.rotation</p:attrName>
                                        </p:attrNameLst>
                                      </p:cBhvr>
                                      <p:tavLst>
                                        <p:tav tm="0">
                                          <p:val>
                                            <p:fltVal val="90"/>
                                          </p:val>
                                        </p:tav>
                                        <p:tav tm="100000">
                                          <p:val>
                                            <p:fltVal val="0"/>
                                          </p:val>
                                        </p:tav>
                                      </p:tavLst>
                                    </p:anim>
                                    <p:animEffect transition="in" filter="fade">
                                      <p:cBhvr>
                                        <p:cTn id="24" dur="1000"/>
                                        <p:tgtEl>
                                          <p:spTgt spid="158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5" grpId="0"/>
      <p:bldP spid="1587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8" name="Picture 10" descr="lenin_0004[1]"/>
          <p:cNvPicPr>
            <a:picLocks noChangeAspect="1" noChangeArrowheads="1"/>
          </p:cNvPicPr>
          <p:nvPr/>
        </p:nvPicPr>
        <p:blipFill>
          <a:blip r:embed="rId2" cstate="print"/>
          <a:srcRect/>
          <a:stretch>
            <a:fillRect/>
          </a:stretch>
        </p:blipFill>
        <p:spPr bwMode="auto">
          <a:xfrm>
            <a:off x="3505200" y="1828800"/>
            <a:ext cx="4343400" cy="3622675"/>
          </a:xfrm>
          <a:prstGeom prst="rect">
            <a:avLst/>
          </a:prstGeom>
          <a:noFill/>
        </p:spPr>
      </p:pic>
      <p:grpSp>
        <p:nvGrpSpPr>
          <p:cNvPr id="78871" name="Group 23"/>
          <p:cNvGrpSpPr>
            <a:grpSpLocks/>
          </p:cNvGrpSpPr>
          <p:nvPr/>
        </p:nvGrpSpPr>
        <p:grpSpPr bwMode="auto">
          <a:xfrm>
            <a:off x="838200" y="0"/>
            <a:ext cx="7924800" cy="1052513"/>
            <a:chOff x="528" y="0"/>
            <a:chExt cx="4992" cy="663"/>
          </a:xfrm>
        </p:grpSpPr>
        <p:sp>
          <p:nvSpPr>
            <p:cNvPr id="78872" name="Rectangle 24"/>
            <p:cNvSpPr>
              <a:spLocks noChangeArrowheads="1"/>
            </p:cNvSpPr>
            <p:nvPr/>
          </p:nvSpPr>
          <p:spPr bwMode="auto">
            <a:xfrm>
              <a:off x="528" y="0"/>
              <a:ext cx="4992" cy="420"/>
            </a:xfrm>
            <a:prstGeom prst="rect">
              <a:avLst/>
            </a:prstGeom>
            <a:noFill/>
            <a:ln w="9525">
              <a:noFill/>
              <a:miter lim="800000"/>
              <a:headEnd/>
              <a:tailEnd/>
            </a:ln>
            <a:effectLst/>
          </p:spPr>
          <p:txBody>
            <a:bodyPr lIns="92075" tIns="46038" rIns="92075" bIns="46038" anchor="ctr"/>
            <a:lstStyle/>
            <a:p>
              <a:pPr eaLnBrk="1" hangingPunct="1">
                <a:lnSpc>
                  <a:spcPct val="90000"/>
                </a:lnSpc>
              </a:pPr>
              <a:r>
                <a:rPr lang="en-US" i="1">
                  <a:effectLst>
                    <a:outerShdw blurRad="38100" dist="38100" dir="2700000" algn="tl">
                      <a:srgbClr val="C0C0C0"/>
                    </a:outerShdw>
                  </a:effectLst>
                </a:rPr>
                <a:t>Thứ  năm ngày 13 tháng  01  năm  2011</a:t>
              </a:r>
            </a:p>
          </p:txBody>
        </p:sp>
        <p:sp>
          <p:nvSpPr>
            <p:cNvPr id="78873" name="Text Box 25"/>
            <p:cNvSpPr txBox="1">
              <a:spLocks noChangeArrowheads="1"/>
            </p:cNvSpPr>
            <p:nvPr/>
          </p:nvSpPr>
          <p:spPr bwMode="auto">
            <a:xfrm>
              <a:off x="1920" y="336"/>
              <a:ext cx="1728" cy="327"/>
            </a:xfrm>
            <a:prstGeom prst="rect">
              <a:avLst/>
            </a:prstGeom>
            <a:noFill/>
            <a:ln w="9525">
              <a:noFill/>
              <a:miter lim="800000"/>
              <a:headEnd/>
              <a:tailEnd/>
            </a:ln>
            <a:effectLst/>
          </p:spPr>
          <p:txBody>
            <a:bodyPr>
              <a:spAutoFit/>
            </a:bodyPr>
            <a:lstStyle/>
            <a:p>
              <a:pPr>
                <a:spcBef>
                  <a:spcPct val="50000"/>
                </a:spcBef>
              </a:pPr>
              <a:r>
                <a:rPr lang="en-US" u="sng">
                  <a:effectLst/>
                </a:rPr>
                <a:t>Âm nhạc</a:t>
              </a:r>
            </a:p>
          </p:txBody>
        </p:sp>
      </p:grpSp>
      <p:pic>
        <p:nvPicPr>
          <p:cNvPr id="78874" name="Picture 26" descr="24"/>
          <p:cNvPicPr>
            <a:picLocks noChangeAspect="1" noChangeArrowheads="1"/>
          </p:cNvPicPr>
          <p:nvPr/>
        </p:nvPicPr>
        <p:blipFill>
          <a:blip r:embed="rId3" cstate="print"/>
          <a:srcRect/>
          <a:stretch>
            <a:fillRect/>
          </a:stretch>
        </p:blipFill>
        <p:spPr bwMode="auto">
          <a:xfrm>
            <a:off x="2667000" y="1295400"/>
            <a:ext cx="5867400" cy="4191000"/>
          </a:xfrm>
          <a:prstGeom prst="rect">
            <a:avLst/>
          </a:prstGeom>
          <a:noFill/>
        </p:spPr>
      </p:pic>
      <p:grpSp>
        <p:nvGrpSpPr>
          <p:cNvPr id="78877" name="Group 29"/>
          <p:cNvGrpSpPr>
            <a:grpSpLocks/>
          </p:cNvGrpSpPr>
          <p:nvPr/>
        </p:nvGrpSpPr>
        <p:grpSpPr bwMode="auto">
          <a:xfrm>
            <a:off x="0" y="2514600"/>
            <a:ext cx="3429000" cy="1524000"/>
            <a:chOff x="-48" y="2496"/>
            <a:chExt cx="2160" cy="960"/>
          </a:xfrm>
        </p:grpSpPr>
        <p:sp>
          <p:nvSpPr>
            <p:cNvPr id="78878" name="AutoShape 30"/>
            <p:cNvSpPr>
              <a:spLocks noChangeArrowheads="1"/>
            </p:cNvSpPr>
            <p:nvPr/>
          </p:nvSpPr>
          <p:spPr bwMode="auto">
            <a:xfrm>
              <a:off x="144" y="2496"/>
              <a:ext cx="1680" cy="960"/>
            </a:xfrm>
            <a:prstGeom prst="wedgeEllipseCallout">
              <a:avLst>
                <a:gd name="adj1" fmla="val 73333"/>
                <a:gd name="adj2" fmla="val 66356"/>
              </a:avLst>
            </a:prstGeom>
            <a:solidFill>
              <a:schemeClr val="hlink"/>
            </a:solidFill>
            <a:ln w="9525">
              <a:solidFill>
                <a:srgbClr val="CC99FF"/>
              </a:solidFill>
              <a:miter lim="800000"/>
              <a:headEnd/>
              <a:tailEnd/>
            </a:ln>
            <a:effectLst/>
          </p:spPr>
          <p:txBody>
            <a:bodyPr/>
            <a:lstStyle/>
            <a:p>
              <a:endParaRPr lang="en-US">
                <a:effectLst>
                  <a:outerShdw blurRad="38100" dist="38100" dir="2700000" algn="tl">
                    <a:srgbClr val="000000"/>
                  </a:outerShdw>
                </a:effectLst>
                <a:latin typeface=".VnRevue" pitchFamily="34" charset="0"/>
              </a:endParaRPr>
            </a:p>
          </p:txBody>
        </p:sp>
        <p:sp>
          <p:nvSpPr>
            <p:cNvPr id="78879" name="Text Box 31"/>
            <p:cNvSpPr txBox="1">
              <a:spLocks noChangeArrowheads="1"/>
            </p:cNvSpPr>
            <p:nvPr/>
          </p:nvSpPr>
          <p:spPr bwMode="auto">
            <a:xfrm>
              <a:off x="-48" y="2544"/>
              <a:ext cx="2160" cy="327"/>
            </a:xfrm>
            <a:prstGeom prst="rect">
              <a:avLst/>
            </a:prstGeom>
            <a:noFill/>
            <a:ln w="9525">
              <a:noFill/>
              <a:miter lim="800000"/>
              <a:headEnd/>
              <a:tailEnd/>
            </a:ln>
            <a:effectLst/>
          </p:spPr>
          <p:txBody>
            <a:bodyPr>
              <a:spAutoFit/>
            </a:bodyPr>
            <a:lstStyle/>
            <a:p>
              <a:pPr>
                <a:spcBef>
                  <a:spcPct val="50000"/>
                </a:spcBef>
              </a:pPr>
              <a:endParaRPr lang="en-US">
                <a:solidFill>
                  <a:srgbClr val="000000"/>
                </a:solidFill>
                <a:effectLst>
                  <a:outerShdw blurRad="38100" dist="38100" dir="2700000" algn="tl">
                    <a:srgbClr val="C0C0C0"/>
                  </a:outerShdw>
                </a:effectLst>
                <a:latin typeface=".VnRevue" pitchFamily="34" charset="0"/>
              </a:endParaRPr>
            </a:p>
          </p:txBody>
        </p:sp>
      </p:grpSp>
      <p:sp>
        <p:nvSpPr>
          <p:cNvPr id="78883" name="Rectangle 35"/>
          <p:cNvSpPr>
            <a:spLocks noChangeArrowheads="1"/>
          </p:cNvSpPr>
          <p:nvPr/>
        </p:nvSpPr>
        <p:spPr bwMode="auto">
          <a:xfrm>
            <a:off x="-762000" y="2819400"/>
            <a:ext cx="4572000" cy="946150"/>
          </a:xfrm>
          <a:prstGeom prst="rect">
            <a:avLst/>
          </a:prstGeom>
          <a:noFill/>
          <a:ln w="9525">
            <a:noFill/>
            <a:miter lim="800000"/>
            <a:headEnd/>
            <a:tailEnd/>
          </a:ln>
          <a:effectLst/>
        </p:spPr>
        <p:txBody>
          <a:bodyPr>
            <a:spAutoFit/>
          </a:bodyPr>
          <a:lstStyle/>
          <a:p>
            <a:r>
              <a:rPr lang="en-US" b="1" i="1">
                <a:solidFill>
                  <a:srgbClr val="000099"/>
                </a:solidFill>
                <a:effectLst>
                  <a:outerShdw blurRad="38100" dist="38100" dir="2700000" algn="tl">
                    <a:srgbClr val="C0C0C0"/>
                  </a:outerShdw>
                </a:effectLst>
              </a:rPr>
              <a:t>Nhạc sĩ </a:t>
            </a:r>
          </a:p>
          <a:p>
            <a:r>
              <a:rPr lang="en-US" b="1" i="1">
                <a:solidFill>
                  <a:srgbClr val="000099"/>
                </a:solidFill>
                <a:effectLst>
                  <a:outerShdw blurRad="38100" dist="38100" dir="2700000" algn="tl">
                    <a:srgbClr val="C0C0C0"/>
                  </a:outerShdw>
                </a:effectLst>
              </a:rPr>
              <a:t>Trai- cốp- xki</a:t>
            </a:r>
          </a:p>
        </p:txBody>
      </p:sp>
      <p:pic>
        <p:nvPicPr>
          <p:cNvPr id="78884" name="Picture 36" descr="BAR"/>
          <p:cNvPicPr preferRelativeResize="0">
            <a:picLocks noChangeAspect="1" noChangeArrowheads="1"/>
          </p:cNvPicPr>
          <p:nvPr/>
        </p:nvPicPr>
        <p:blipFill>
          <a:blip r:embed="rId4" cstate="print"/>
          <a:srcRect/>
          <a:stretch>
            <a:fillRect/>
          </a:stretch>
        </p:blipFill>
        <p:spPr bwMode="auto">
          <a:xfrm rot="16200000">
            <a:off x="-3391693" y="3391693"/>
            <a:ext cx="6858000" cy="74613"/>
          </a:xfrm>
          <a:prstGeom prst="rect">
            <a:avLst/>
          </a:prstGeom>
          <a:noFill/>
        </p:spPr>
      </p:pic>
      <p:pic>
        <p:nvPicPr>
          <p:cNvPr id="78885" name="Picture 37" descr="BAR"/>
          <p:cNvPicPr preferRelativeResize="0">
            <a:picLocks noChangeAspect="1" noChangeArrowheads="1"/>
          </p:cNvPicPr>
          <p:nvPr/>
        </p:nvPicPr>
        <p:blipFill>
          <a:blip r:embed="rId4" cstate="print"/>
          <a:srcRect/>
          <a:stretch>
            <a:fillRect/>
          </a:stretch>
        </p:blipFill>
        <p:spPr bwMode="auto">
          <a:xfrm rot="16200000">
            <a:off x="5714207" y="3391693"/>
            <a:ext cx="6858000" cy="74613"/>
          </a:xfrm>
          <a:prstGeom prst="rect">
            <a:avLst/>
          </a:prstGeom>
          <a:noFill/>
        </p:spPr>
      </p:pic>
      <p:pic>
        <p:nvPicPr>
          <p:cNvPr id="78886" name="Picture 38" descr="BAR"/>
          <p:cNvPicPr preferRelativeResize="0">
            <a:picLocks noChangeAspect="1" noChangeArrowheads="1"/>
          </p:cNvPicPr>
          <p:nvPr/>
        </p:nvPicPr>
        <p:blipFill>
          <a:blip r:embed="rId4" cstate="print"/>
          <a:srcRect/>
          <a:stretch>
            <a:fillRect/>
          </a:stretch>
        </p:blipFill>
        <p:spPr bwMode="auto">
          <a:xfrm>
            <a:off x="0" y="0"/>
            <a:ext cx="9144000" cy="100013"/>
          </a:xfrm>
          <a:prstGeom prst="rect">
            <a:avLst/>
          </a:prstGeom>
          <a:noFill/>
        </p:spPr>
      </p:pic>
      <p:pic>
        <p:nvPicPr>
          <p:cNvPr id="78887" name="Picture 39" descr="BAR"/>
          <p:cNvPicPr preferRelativeResize="0">
            <a:picLocks noChangeAspect="1" noChangeArrowheads="1"/>
          </p:cNvPicPr>
          <p:nvPr/>
        </p:nvPicPr>
        <p:blipFill>
          <a:blip r:embed="rId4" cstate="print"/>
          <a:srcRect/>
          <a:stretch>
            <a:fillRect/>
          </a:stretch>
        </p:blipFill>
        <p:spPr bwMode="auto">
          <a:xfrm>
            <a:off x="0" y="6757988"/>
            <a:ext cx="9144000" cy="10001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78874"/>
                                        </p:tgtEl>
                                        <p:attrNameLst>
                                          <p:attrName>style.visibility</p:attrName>
                                        </p:attrNameLst>
                                      </p:cBhvr>
                                      <p:to>
                                        <p:strVal val="visible"/>
                                      </p:to>
                                    </p:set>
                                    <p:animEffect transition="in" filter="strips(downLeft)">
                                      <p:cBhvr>
                                        <p:cTn id="7" dur="500"/>
                                        <p:tgtEl>
                                          <p:spTgt spid="78874"/>
                                        </p:tgtEl>
                                      </p:cBhvr>
                                    </p:animEffect>
                                  </p:childTnLst>
                                </p:cTn>
                              </p:par>
                              <p:par>
                                <p:cTn id="8" presetID="8" presetClass="entr" presetSubtype="16" fill="hold" nodeType="withEffect">
                                  <p:stCondLst>
                                    <p:cond delay="0"/>
                                  </p:stCondLst>
                                  <p:childTnLst>
                                    <p:set>
                                      <p:cBhvr>
                                        <p:cTn id="9" dur="1" fill="hold">
                                          <p:stCondLst>
                                            <p:cond delay="0"/>
                                          </p:stCondLst>
                                        </p:cTn>
                                        <p:tgtEl>
                                          <p:spTgt spid="78858"/>
                                        </p:tgtEl>
                                        <p:attrNameLst>
                                          <p:attrName>style.visibility</p:attrName>
                                        </p:attrNameLst>
                                      </p:cBhvr>
                                      <p:to>
                                        <p:strVal val="visible"/>
                                      </p:to>
                                    </p:set>
                                    <p:animEffect transition="in" filter="diamond(in)">
                                      <p:cBhvr>
                                        <p:cTn id="10" dur="2000"/>
                                        <p:tgtEl>
                                          <p:spTgt spid="78858"/>
                                        </p:tgtEl>
                                      </p:cBhvr>
                                    </p:animEffect>
                                  </p:childTnLst>
                                </p:cTn>
                              </p:par>
                              <p:par>
                                <p:cTn id="11" presetID="23" presetClass="entr" presetSubtype="16" fill="hold" nodeType="withEffect">
                                  <p:stCondLst>
                                    <p:cond delay="0"/>
                                  </p:stCondLst>
                                  <p:childTnLst>
                                    <p:set>
                                      <p:cBhvr>
                                        <p:cTn id="12" dur="1" fill="hold">
                                          <p:stCondLst>
                                            <p:cond delay="0"/>
                                          </p:stCondLst>
                                        </p:cTn>
                                        <p:tgtEl>
                                          <p:spTgt spid="78877"/>
                                        </p:tgtEl>
                                        <p:attrNameLst>
                                          <p:attrName>style.visibility</p:attrName>
                                        </p:attrNameLst>
                                      </p:cBhvr>
                                      <p:to>
                                        <p:strVal val="visible"/>
                                      </p:to>
                                    </p:set>
                                    <p:anim calcmode="lin" valueType="num">
                                      <p:cBhvr>
                                        <p:cTn id="13" dur="500" fill="hold"/>
                                        <p:tgtEl>
                                          <p:spTgt spid="78877"/>
                                        </p:tgtEl>
                                        <p:attrNameLst>
                                          <p:attrName>ppt_w</p:attrName>
                                        </p:attrNameLst>
                                      </p:cBhvr>
                                      <p:tavLst>
                                        <p:tav tm="0">
                                          <p:val>
                                            <p:fltVal val="0"/>
                                          </p:val>
                                        </p:tav>
                                        <p:tav tm="100000">
                                          <p:val>
                                            <p:strVal val="#ppt_w"/>
                                          </p:val>
                                        </p:tav>
                                      </p:tavLst>
                                    </p:anim>
                                    <p:anim calcmode="lin" valueType="num">
                                      <p:cBhvr>
                                        <p:cTn id="14" dur="500" fill="hold"/>
                                        <p:tgtEl>
                                          <p:spTgt spid="78877"/>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78883"/>
                                        </p:tgtEl>
                                        <p:attrNameLst>
                                          <p:attrName>style.visibility</p:attrName>
                                        </p:attrNameLst>
                                      </p:cBhvr>
                                      <p:to>
                                        <p:strVal val="visible"/>
                                      </p:to>
                                    </p:set>
                                    <p:anim calcmode="lin" valueType="num">
                                      <p:cBhvr>
                                        <p:cTn id="17" dur="500" fill="hold"/>
                                        <p:tgtEl>
                                          <p:spTgt spid="78883"/>
                                        </p:tgtEl>
                                        <p:attrNameLst>
                                          <p:attrName>ppt_w</p:attrName>
                                        </p:attrNameLst>
                                      </p:cBhvr>
                                      <p:tavLst>
                                        <p:tav tm="0">
                                          <p:val>
                                            <p:fltVal val="0"/>
                                          </p:val>
                                        </p:tav>
                                        <p:tav tm="100000">
                                          <p:val>
                                            <p:strVal val="#ppt_w"/>
                                          </p:val>
                                        </p:tav>
                                      </p:tavLst>
                                    </p:anim>
                                    <p:anim calcmode="lin" valueType="num">
                                      <p:cBhvr>
                                        <p:cTn id="18" dur="500" fill="hold"/>
                                        <p:tgtEl>
                                          <p:spTgt spid="7888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8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descr="6b9e445c32dda157ae5696361b744bd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62819" name="Rectangle 3"/>
          <p:cNvSpPr>
            <a:spLocks noGrp="1" noChangeArrowheads="1"/>
          </p:cNvSpPr>
          <p:nvPr>
            <p:ph type="ctrTitle"/>
          </p:nvPr>
        </p:nvSpPr>
        <p:spPr>
          <a:xfrm>
            <a:off x="381000" y="0"/>
            <a:ext cx="8763000" cy="2743200"/>
          </a:xfrm>
        </p:spPr>
        <p:txBody>
          <a:bodyPr/>
          <a:lstStyle/>
          <a:p>
            <a:r>
              <a:rPr lang="en-US" sz="3100">
                <a:latin typeface="UNI Chu truyen thong" pitchFamily="66" charset="0"/>
              </a:rPr>
              <a:t>Thứ năm ngày 13 tháng 01 năm 2011</a:t>
            </a:r>
            <a:r>
              <a:rPr lang="en-US" sz="4400">
                <a:solidFill>
                  <a:srgbClr val="339933"/>
                </a:solidFill>
                <a:latin typeface="UNI Chu truyen thong" pitchFamily="66" charset="0"/>
              </a:rPr>
              <a:t>  </a:t>
            </a:r>
            <a:r>
              <a:rPr lang="en-US" sz="4400">
                <a:solidFill>
                  <a:srgbClr val="339933"/>
                </a:solidFill>
                <a:latin typeface=".VnTime" pitchFamily="34" charset="0"/>
              </a:rPr>
              <a:t/>
            </a:r>
            <a:br>
              <a:rPr lang="en-US" sz="4400">
                <a:solidFill>
                  <a:srgbClr val="339933"/>
                </a:solidFill>
                <a:latin typeface=".VnTime" pitchFamily="34" charset="0"/>
              </a:rPr>
            </a:br>
            <a:r>
              <a:rPr lang="en-US" sz="6000" b="0">
                <a:solidFill>
                  <a:srgbClr val="006666"/>
                </a:solidFill>
                <a:latin typeface="UNI Chu viet tay" pitchFamily="66" charset="0"/>
              </a:rPr>
              <a:t>Âm</a:t>
            </a:r>
            <a:r>
              <a:rPr lang="en-US" sz="6000" b="0">
                <a:solidFill>
                  <a:srgbClr val="006666"/>
                </a:solidFill>
                <a:latin typeface="UNI Chu truyen thong" pitchFamily="66" charset="0"/>
              </a:rPr>
              <a:t> Nhạc</a:t>
            </a:r>
            <a:r>
              <a:rPr lang="en-US" sz="6600" b="0">
                <a:solidFill>
                  <a:srgbClr val="339933"/>
                </a:solidFill>
                <a:latin typeface=".VnTimeH" pitchFamily="34" charset="0"/>
              </a:rPr>
              <a:t> </a:t>
            </a:r>
            <a:br>
              <a:rPr lang="en-US" sz="6600" b="0">
                <a:solidFill>
                  <a:srgbClr val="339933"/>
                </a:solidFill>
                <a:latin typeface=".VnTimeH" pitchFamily="34" charset="0"/>
              </a:rPr>
            </a:br>
            <a:endParaRPr lang="en-US" sz="6600" b="0">
              <a:solidFill>
                <a:srgbClr val="339933"/>
              </a:solidFill>
              <a:latin typeface=".VnTimeH" pitchFamily="34" charset="0"/>
            </a:endParaRPr>
          </a:p>
        </p:txBody>
      </p:sp>
      <p:sp>
        <p:nvSpPr>
          <p:cNvPr id="162820" name="Rectangle 4"/>
          <p:cNvSpPr>
            <a:spLocks noGrp="1" noChangeArrowheads="1"/>
          </p:cNvSpPr>
          <p:nvPr>
            <p:ph type="subTitle" idx="1"/>
          </p:nvPr>
        </p:nvSpPr>
        <p:spPr>
          <a:xfrm>
            <a:off x="762000" y="1676400"/>
            <a:ext cx="7924800" cy="3048000"/>
          </a:xfrm>
        </p:spPr>
        <p:txBody>
          <a:bodyPr/>
          <a:lstStyle/>
          <a:p>
            <a:pPr algn="l"/>
            <a:r>
              <a:rPr lang="en-US" sz="3600">
                <a:solidFill>
                  <a:srgbClr val="0033CC"/>
                </a:solidFill>
                <a:latin typeface="UNI Chu viet tay" pitchFamily="66" charset="0"/>
              </a:rPr>
              <a:t>  </a:t>
            </a:r>
            <a:r>
              <a:rPr lang="en-US">
                <a:solidFill>
                  <a:srgbClr val="0033CC"/>
                </a:solidFill>
                <a:latin typeface="UNI Chu viet tay" pitchFamily="66" charset="0"/>
              </a:rPr>
              <a:t>Tiết 19</a:t>
            </a:r>
          </a:p>
          <a:p>
            <a:pPr algn="l"/>
            <a:r>
              <a:rPr lang="en-US" sz="4800">
                <a:solidFill>
                  <a:srgbClr val="0033CC"/>
                </a:solidFill>
                <a:latin typeface="UNI Chu truyen thong" pitchFamily="66" charset="0"/>
              </a:rPr>
              <a:t>   </a:t>
            </a:r>
            <a:r>
              <a:rPr lang="en-US" sz="5400">
                <a:solidFill>
                  <a:srgbClr val="0033CC"/>
                </a:solidFill>
                <a:latin typeface="UNI Chu truyen thong" pitchFamily="66" charset="0"/>
              </a:rPr>
              <a:t>Học hát: Bài Chúc mừng</a:t>
            </a:r>
            <a:endParaRPr lang="en-US" sz="7200">
              <a:solidFill>
                <a:srgbClr val="0033CC"/>
              </a:solidFill>
              <a:latin typeface="UNI Chu truyen thong" pitchFamily="66" charset="0"/>
            </a:endParaRPr>
          </a:p>
          <a:p>
            <a:pPr algn="l"/>
            <a:r>
              <a:rPr lang="en-US" i="1">
                <a:solidFill>
                  <a:srgbClr val="0033CC"/>
                </a:solidFill>
                <a:latin typeface=".VnTime" pitchFamily="34" charset="0"/>
              </a:rPr>
              <a:t>                                           </a:t>
            </a:r>
            <a:r>
              <a:rPr lang="en-US" sz="2800">
                <a:solidFill>
                  <a:srgbClr val="0033CC"/>
                </a:solidFill>
                <a:latin typeface="UNI Chu truyen thong" pitchFamily="66" charset="0"/>
              </a:rPr>
              <a:t>Nhạc: Nga</a:t>
            </a:r>
          </a:p>
          <a:p>
            <a:pPr algn="l"/>
            <a:r>
              <a:rPr lang="en-US" sz="2800">
                <a:solidFill>
                  <a:srgbClr val="0033CC"/>
                </a:solidFill>
                <a:latin typeface="UNI Chu truyen thong" pitchFamily="66" charset="0"/>
              </a:rPr>
              <a:t>					Lời Việt: Hoàng Lân</a:t>
            </a:r>
            <a:endParaRPr lang="en-US" sz="1000">
              <a:solidFill>
                <a:srgbClr val="FF0000"/>
              </a:solidFill>
              <a:latin typeface="UNI Chu truyen thong" pitchFamily="66" charset="0"/>
            </a:endParaRPr>
          </a:p>
        </p:txBody>
      </p:sp>
      <p:pic>
        <p:nvPicPr>
          <p:cNvPr id="162821" name="Picture 5" descr="Frames PPT 008"/>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62822" name="Line 6"/>
          <p:cNvSpPr>
            <a:spLocks noChangeShapeType="1"/>
          </p:cNvSpPr>
          <p:nvPr/>
        </p:nvSpPr>
        <p:spPr bwMode="auto">
          <a:xfrm>
            <a:off x="3429000" y="1676400"/>
            <a:ext cx="2895600" cy="0"/>
          </a:xfrm>
          <a:prstGeom prst="line">
            <a:avLst/>
          </a:prstGeom>
          <a:noFill/>
          <a:ln w="28575">
            <a:solidFill>
              <a:schemeClr val="tx1"/>
            </a:solidFill>
            <a:round/>
            <a:headEnd/>
            <a:tailEnd/>
          </a:ln>
          <a:effectLst/>
        </p:spPr>
        <p:txBody>
          <a:bodyPr/>
          <a:lstStyle/>
          <a:p>
            <a:endParaRPr lang="en-US"/>
          </a:p>
        </p:txBody>
      </p:sp>
      <p:sp>
        <p:nvSpPr>
          <p:cNvPr id="162823" name="Text Box 7"/>
          <p:cNvSpPr txBox="1">
            <a:spLocks noChangeArrowheads="1"/>
          </p:cNvSpPr>
          <p:nvPr/>
        </p:nvSpPr>
        <p:spPr bwMode="auto">
          <a:xfrm>
            <a:off x="685800" y="4648200"/>
            <a:ext cx="7848600" cy="1187450"/>
          </a:xfrm>
          <a:prstGeom prst="rect">
            <a:avLst/>
          </a:prstGeom>
          <a:noFill/>
          <a:ln w="9525">
            <a:noFill/>
            <a:miter lim="800000"/>
            <a:headEnd/>
            <a:tailEnd/>
          </a:ln>
          <a:effectLst/>
        </p:spPr>
        <p:txBody>
          <a:bodyPr>
            <a:spAutoFit/>
          </a:bodyPr>
          <a:lstStyle/>
          <a:p>
            <a:pPr algn="just" eaLnBrk="1" hangingPunct="1">
              <a:spcBef>
                <a:spcPct val="50000"/>
              </a:spcBef>
            </a:pPr>
            <a:r>
              <a:rPr lang="en-US" sz="2400" b="1" i="1">
                <a:solidFill>
                  <a:srgbClr val="FF0066"/>
                </a:solidFill>
                <a:effectLst/>
              </a:rPr>
              <a:t>Bài hát viết ở nhịp 3/4 với giai điệu nhịp nhàng, uyển chuyển, diễn tả tình cảm thân thiết, ấm áp của những người bạn trong ngày vui gặp mặt.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2" name="Chuc mung(loi).mp3">
            <a:hlinkClick r:id="" action="ppaction://media"/>
          </p:cNvPr>
          <p:cNvPicPr>
            <a:picLocks noRot="1" noChangeAspect="1" noChangeArrowheads="1"/>
          </p:cNvPicPr>
          <p:nvPr>
            <a:audioFile r:link="rId1"/>
          </p:nvPr>
        </p:nvPicPr>
        <p:blipFill>
          <a:blip r:embed="rId3" cstate="print"/>
          <a:srcRect/>
          <a:stretch>
            <a:fillRect/>
          </a:stretch>
        </p:blipFill>
        <p:spPr bwMode="auto">
          <a:xfrm>
            <a:off x="4419600" y="3276600"/>
            <a:ext cx="304800" cy="304800"/>
          </a:xfrm>
          <a:prstGeom prst="rect">
            <a:avLst/>
          </a:prstGeom>
          <a:noFill/>
        </p:spPr>
      </p:pic>
      <p:grpSp>
        <p:nvGrpSpPr>
          <p:cNvPr id="160773" name="Group 5"/>
          <p:cNvGrpSpPr>
            <a:grpSpLocks/>
          </p:cNvGrpSpPr>
          <p:nvPr/>
        </p:nvGrpSpPr>
        <p:grpSpPr bwMode="auto">
          <a:xfrm>
            <a:off x="0" y="0"/>
            <a:ext cx="9144000" cy="6858000"/>
            <a:chOff x="0" y="0"/>
            <a:chExt cx="5760" cy="4320"/>
          </a:xfrm>
        </p:grpSpPr>
        <p:grpSp>
          <p:nvGrpSpPr>
            <p:cNvPr id="160774" name="Group 6"/>
            <p:cNvGrpSpPr>
              <a:grpSpLocks/>
            </p:cNvGrpSpPr>
            <p:nvPr/>
          </p:nvGrpSpPr>
          <p:grpSpPr bwMode="auto">
            <a:xfrm>
              <a:off x="0" y="0"/>
              <a:ext cx="5760" cy="4320"/>
              <a:chOff x="0" y="960"/>
              <a:chExt cx="5760" cy="3600"/>
            </a:xfrm>
          </p:grpSpPr>
          <p:pic>
            <p:nvPicPr>
              <p:cNvPr id="160775" name="Picture 7"/>
              <p:cNvPicPr>
                <a:picLocks noChangeAspect="1" noChangeArrowheads="1"/>
              </p:cNvPicPr>
              <p:nvPr/>
            </p:nvPicPr>
            <p:blipFill>
              <a:blip r:embed="rId4" cstate="print"/>
              <a:srcRect l="8801" t="18271" r="20609" b="13177"/>
              <a:stretch>
                <a:fillRect/>
              </a:stretch>
            </p:blipFill>
            <p:spPr bwMode="auto">
              <a:xfrm>
                <a:off x="0" y="1056"/>
                <a:ext cx="5760" cy="3504"/>
              </a:xfrm>
              <a:prstGeom prst="rect">
                <a:avLst/>
              </a:prstGeom>
              <a:noFill/>
              <a:ln w="9525">
                <a:noFill/>
                <a:miter lim="800000"/>
                <a:headEnd/>
                <a:tailEnd/>
              </a:ln>
            </p:spPr>
          </p:pic>
          <p:sp>
            <p:nvSpPr>
              <p:cNvPr id="160776" name="Rectangle 8"/>
              <p:cNvSpPr>
                <a:spLocks noChangeArrowheads="1"/>
              </p:cNvSpPr>
              <p:nvPr/>
            </p:nvSpPr>
            <p:spPr bwMode="auto">
              <a:xfrm>
                <a:off x="384" y="960"/>
                <a:ext cx="5376" cy="1099"/>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60777" name="Text Box 9"/>
              <p:cNvSpPr txBox="1">
                <a:spLocks noChangeArrowheads="1"/>
              </p:cNvSpPr>
              <p:nvPr/>
            </p:nvSpPr>
            <p:spPr bwMode="auto">
              <a:xfrm>
                <a:off x="480" y="1862"/>
                <a:ext cx="1488" cy="208"/>
              </a:xfrm>
              <a:prstGeom prst="rect">
                <a:avLst/>
              </a:prstGeom>
              <a:noFill/>
              <a:ln w="9525">
                <a:noFill/>
                <a:miter lim="800000"/>
                <a:headEnd/>
                <a:tailEnd/>
              </a:ln>
              <a:effectLst/>
            </p:spPr>
            <p:txBody>
              <a:bodyPr>
                <a:spAutoFit/>
              </a:bodyPr>
              <a:lstStyle/>
              <a:p>
                <a:pPr>
                  <a:spcBef>
                    <a:spcPct val="50000"/>
                  </a:spcBef>
                </a:pPr>
                <a:r>
                  <a:rPr lang="en-US" sz="2000">
                    <a:effectLst>
                      <a:outerShdw blurRad="38100" dist="38100" dir="2700000" algn="tl">
                        <a:srgbClr val="C0C0C0"/>
                      </a:outerShdw>
                    </a:effectLst>
                  </a:rPr>
                  <a:t>Nhịp nhàng</a:t>
                </a:r>
              </a:p>
            </p:txBody>
          </p:sp>
        </p:grpSp>
        <p:sp>
          <p:nvSpPr>
            <p:cNvPr id="160778" name="Text Box 10"/>
            <p:cNvSpPr txBox="1">
              <a:spLocks noChangeArrowheads="1"/>
            </p:cNvSpPr>
            <p:nvPr/>
          </p:nvSpPr>
          <p:spPr bwMode="auto">
            <a:xfrm>
              <a:off x="1200" y="96"/>
              <a:ext cx="3024" cy="903"/>
            </a:xfrm>
            <a:prstGeom prst="rect">
              <a:avLst/>
            </a:prstGeom>
            <a:noFill/>
            <a:ln w="9525">
              <a:noFill/>
              <a:miter lim="800000"/>
              <a:headEnd/>
              <a:tailEnd/>
            </a:ln>
            <a:effectLst/>
          </p:spPr>
          <p:txBody>
            <a:bodyPr>
              <a:spAutoFit/>
            </a:bodyPr>
            <a:lstStyle/>
            <a:p>
              <a:pPr>
                <a:spcBef>
                  <a:spcPct val="50000"/>
                </a:spcBef>
              </a:pPr>
              <a:r>
                <a:rPr lang="en-US" b="1">
                  <a:effectLst>
                    <a:outerShdw blurRad="38100" dist="38100" dir="2700000" algn="tl">
                      <a:srgbClr val="C0C0C0"/>
                    </a:outerShdw>
                  </a:effectLst>
                </a:rPr>
                <a:t>CHÚC MỪNG</a:t>
              </a:r>
            </a:p>
            <a:p>
              <a:pPr>
                <a:spcBef>
                  <a:spcPct val="50000"/>
                </a:spcBef>
              </a:pPr>
              <a:r>
                <a:rPr lang="en-US" sz="1800">
                  <a:effectLst>
                    <a:outerShdw blurRad="38100" dist="38100" dir="2700000" algn="tl">
                      <a:srgbClr val="C0C0C0"/>
                    </a:outerShdw>
                  </a:effectLst>
                </a:rPr>
                <a:t>                        </a:t>
              </a:r>
              <a:r>
                <a:rPr lang="en-US" sz="2000">
                  <a:solidFill>
                    <a:srgbClr val="FF3399"/>
                  </a:solidFill>
                  <a:effectLst>
                    <a:outerShdw blurRad="38100" dist="38100" dir="2700000" algn="tl">
                      <a:srgbClr val="C0C0C0"/>
                    </a:outerShdw>
                  </a:effectLst>
                </a:rPr>
                <a:t>Nhac  Nga</a:t>
              </a:r>
            </a:p>
            <a:p>
              <a:pPr>
                <a:spcBef>
                  <a:spcPct val="50000"/>
                </a:spcBef>
              </a:pPr>
              <a:r>
                <a:rPr lang="en-US" sz="2000">
                  <a:solidFill>
                    <a:srgbClr val="FF3399"/>
                  </a:solidFill>
                  <a:effectLst>
                    <a:outerShdw blurRad="38100" dist="38100" dir="2700000" algn="tl">
                      <a:srgbClr val="C0C0C0"/>
                    </a:outerShdw>
                  </a:effectLst>
                </a:rPr>
                <a:t>                                      Lời Việt  Hoàng Lân</a:t>
              </a:r>
            </a:p>
          </p:txBody>
        </p:sp>
      </p:grpSp>
      <p:pic>
        <p:nvPicPr>
          <p:cNvPr id="160780" name="Picture 12" descr="untitled"/>
          <p:cNvPicPr>
            <a:picLocks noChangeAspect="1" noChangeArrowheads="1"/>
          </p:cNvPicPr>
          <p:nvPr/>
        </p:nvPicPr>
        <p:blipFill>
          <a:blip r:embed="rId5" cstate="print"/>
          <a:srcRect/>
          <a:stretch>
            <a:fillRect/>
          </a:stretch>
        </p:blipFill>
        <p:spPr bwMode="auto">
          <a:xfrm>
            <a:off x="0" y="1447800"/>
            <a:ext cx="9144000" cy="5410200"/>
          </a:xfrm>
          <a:prstGeom prst="rect">
            <a:avLst/>
          </a:prstGeom>
          <a:noFill/>
        </p:spPr>
      </p:pic>
      <p:sp>
        <p:nvSpPr>
          <p:cNvPr id="18" name="Rectangle 6"/>
          <p:cNvSpPr>
            <a:spLocks noChangeArrowheads="1"/>
          </p:cNvSpPr>
          <p:nvPr/>
        </p:nvSpPr>
        <p:spPr bwMode="auto">
          <a:xfrm>
            <a:off x="-15925800" y="5562600"/>
            <a:ext cx="26365200" cy="541338"/>
          </a:xfrm>
          <a:prstGeom prst="rect">
            <a:avLst/>
          </a:prstGeom>
          <a:noFill/>
          <a:ln w="9525">
            <a:noFill/>
            <a:miter lim="800000"/>
            <a:headEnd/>
            <a:tailEnd/>
          </a:ln>
        </p:spPr>
        <p:txBody>
          <a:bodyPr wrap="none" anchor="ctr"/>
          <a:lstStyle/>
          <a:p>
            <a:r>
              <a:rPr lang="en-US" b="1">
                <a:solidFill>
                  <a:srgbClr val="FF0000"/>
                </a:solidFill>
                <a:effectLst/>
                <a:cs typeface="Times New Roman" pitchFamily="18" charset="0"/>
              </a:rPr>
              <a:t>Lắng nghe và nêu cảm nhận của em về bài hát</a:t>
            </a:r>
            <a:r>
              <a:rPr lang="en-US" sz="2400" b="1">
                <a:solidFill>
                  <a:srgbClr val="FFFF00"/>
                </a:solidFill>
                <a:effectLst/>
                <a:cs typeface="Times New Roman" pitchFamily="18" charset="0"/>
              </a:rPr>
              <a:t> </a:t>
            </a:r>
            <a:r>
              <a:rPr lang="en-US" sz="2400" b="1">
                <a:solidFill>
                  <a:srgbClr val="FF0000"/>
                </a:solidFill>
                <a:effectLst/>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2401" fill="hold"/>
                                        <p:tgtEl>
                                          <p:spTgt spid="160772"/>
                                        </p:tgtEl>
                                      </p:cBhvr>
                                    </p:cmd>
                                  </p:childTnLst>
                                </p:cTn>
                              </p:par>
                              <p:par>
                                <p:cTn id="7" presetID="18" presetClass="entr" presetSubtype="12" fill="hold" nodeType="withEffect">
                                  <p:stCondLst>
                                    <p:cond delay="0"/>
                                  </p:stCondLst>
                                  <p:childTnLst>
                                    <p:set>
                                      <p:cBhvr>
                                        <p:cTn id="8" dur="1" fill="hold">
                                          <p:stCondLst>
                                            <p:cond delay="0"/>
                                          </p:stCondLst>
                                        </p:cTn>
                                        <p:tgtEl>
                                          <p:spTgt spid="160773"/>
                                        </p:tgtEl>
                                        <p:attrNameLst>
                                          <p:attrName>style.visibility</p:attrName>
                                        </p:attrNameLst>
                                      </p:cBhvr>
                                      <p:to>
                                        <p:strVal val="visible"/>
                                      </p:to>
                                    </p:set>
                                    <p:animEffect transition="in" filter="strips(downLeft)">
                                      <p:cBhvr>
                                        <p:cTn id="9" dur="3000"/>
                                        <p:tgtEl>
                                          <p:spTgt spid="160773"/>
                                        </p:tgtEl>
                                      </p:cBhvr>
                                    </p:animEffect>
                                  </p:childTnLst>
                                </p:cTn>
                              </p:par>
                              <p:par>
                                <p:cTn id="10" presetID="28" presetClass="entr" presetSubtype="0" repeatCount="2000" fill="hold" nodeType="withEffect">
                                  <p:stCondLst>
                                    <p:cond delay="500"/>
                                  </p:stCondLst>
                                  <p:childTnLst>
                                    <p:set>
                                      <p:cBhvr>
                                        <p:cTn id="11" dur="1" fill="hold">
                                          <p:stCondLst>
                                            <p:cond delay="0"/>
                                          </p:stCondLst>
                                        </p:cTn>
                                        <p:tgtEl>
                                          <p:spTgt spid="160780"/>
                                        </p:tgtEl>
                                        <p:attrNameLst>
                                          <p:attrName>style.visibility</p:attrName>
                                        </p:attrNameLst>
                                      </p:cBhvr>
                                      <p:to>
                                        <p:strVal val="visible"/>
                                      </p:to>
                                    </p:set>
                                    <p:anim calcmode="lin" valueType="num">
                                      <p:cBhvr>
                                        <p:cTn id="12" dur="15000" fill="hold"/>
                                        <p:tgtEl>
                                          <p:spTgt spid="160780"/>
                                        </p:tgtEl>
                                        <p:attrNameLst>
                                          <p:attrName>ppt_x</p:attrName>
                                        </p:attrNameLst>
                                      </p:cBhvr>
                                      <p:tavLst>
                                        <p:tav tm="0">
                                          <p:val>
                                            <p:strVal val="#ppt_x"/>
                                          </p:val>
                                        </p:tav>
                                        <p:tav tm="100000">
                                          <p:val>
                                            <p:strVal val="#ppt_x"/>
                                          </p:val>
                                        </p:tav>
                                      </p:tavLst>
                                    </p:anim>
                                    <p:anim calcmode="lin" valueType="num">
                                      <p:cBhvr>
                                        <p:cTn id="13" dur="15000" fill="hold"/>
                                        <p:tgtEl>
                                          <p:spTgt spid="160780"/>
                                        </p:tgtEl>
                                        <p:attrNameLst>
                                          <p:attrName>ppt_y</p:attrName>
                                        </p:attrNameLst>
                                      </p:cBhvr>
                                      <p:tavLst>
                                        <p:tav tm="0">
                                          <p:val>
                                            <p:strVal val="#ppt_y+1"/>
                                          </p:val>
                                        </p:tav>
                                        <p:tav tm="100000">
                                          <p:val>
                                            <p:strVal val="#ppt_y-1"/>
                                          </p:val>
                                        </p:tav>
                                      </p:tavLst>
                                    </p:anim>
                                  </p:childTnLst>
                                </p:cTn>
                              </p:par>
                              <p:par>
                                <p:cTn id="14" presetID="2" presetClass="entr" presetSubtype="2" repeatCount="indefinite" fill="hold" nodeType="withEffect">
                                  <p:stCondLst>
                                    <p:cond delay="0"/>
                                  </p:stCondLst>
                                  <p:childTnLst>
                                    <p:set>
                                      <p:cBhvr>
                                        <p:cTn id="15" dur="1" fill="hold">
                                          <p:stCondLst>
                                            <p:cond delay="0"/>
                                          </p:stCondLst>
                                        </p:cTn>
                                        <p:tgtEl>
                                          <p:spTgt spid="18">
                                            <p:txEl>
                                              <p:pRg st="0" end="0"/>
                                            </p:txEl>
                                          </p:spTgt>
                                        </p:tgtEl>
                                        <p:attrNameLst>
                                          <p:attrName>style.visibility</p:attrName>
                                        </p:attrNameLst>
                                      </p:cBhvr>
                                      <p:to>
                                        <p:strVal val="visible"/>
                                      </p:to>
                                    </p:set>
                                    <p:anim calcmode="lin" valueType="num">
                                      <p:cBhvr additive="base">
                                        <p:cTn id="16" dur="150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17" dur="150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xit" presetSubtype="16" fill="hold" grpId="0" nodeType="clickEffect">
                                  <p:stCondLst>
                                    <p:cond delay="0"/>
                                  </p:stCondLst>
                                  <p:childTnLst>
                                    <p:animEffect transition="out" filter="circle(in)">
                                      <p:cBhvr>
                                        <p:cTn id="21" dur="2000"/>
                                        <p:tgtEl>
                                          <p:spTgt spid="18">
                                            <p:txEl>
                                              <p:pRg st="0" end="0"/>
                                            </p:txEl>
                                          </p:spTgt>
                                        </p:tgtEl>
                                      </p:cBhvr>
                                    </p:animEffect>
                                    <p:set>
                                      <p:cBhvr>
                                        <p:cTn id="22" dur="1" fill="hold">
                                          <p:stCondLst>
                                            <p:cond delay="1999"/>
                                          </p:stCondLst>
                                        </p:cTn>
                                        <p:tgtEl>
                                          <p:spTgt spid="18">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160772"/>
                </p:tgtEl>
              </p:cMediaNode>
            </p:audio>
          </p:childTnLst>
        </p:cTn>
      </p:par>
    </p:tnLst>
    <p:bldLst>
      <p:bldP spid="18"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2"/>
          <p:cNvSpPr txBox="1">
            <a:spLocks noChangeArrowheads="1"/>
          </p:cNvSpPr>
          <p:nvPr/>
        </p:nvSpPr>
        <p:spPr bwMode="auto">
          <a:xfrm>
            <a:off x="1219200" y="457200"/>
            <a:ext cx="7620000" cy="519113"/>
          </a:xfrm>
          <a:prstGeom prst="rect">
            <a:avLst/>
          </a:prstGeom>
          <a:noFill/>
          <a:ln w="9525">
            <a:noFill/>
            <a:miter lim="800000"/>
            <a:headEnd/>
            <a:tailEnd/>
          </a:ln>
          <a:effectLst/>
        </p:spPr>
        <p:txBody>
          <a:bodyPr>
            <a:spAutoFit/>
          </a:bodyPr>
          <a:lstStyle/>
          <a:p>
            <a:pPr algn="l" eaLnBrk="1" hangingPunct="1">
              <a:spcBef>
                <a:spcPct val="50000"/>
              </a:spcBef>
            </a:pPr>
            <a:r>
              <a:rPr lang="en-US" b="1">
                <a:solidFill>
                  <a:schemeClr val="tx1"/>
                </a:solidFill>
                <a:effectLst/>
              </a:rPr>
              <a:t>Tập đọc lời ca kết hợp gõ đệm tiết tấu</a:t>
            </a:r>
          </a:p>
        </p:txBody>
      </p:sp>
      <p:sp>
        <p:nvSpPr>
          <p:cNvPr id="163843" name="Text Box 3"/>
          <p:cNvSpPr txBox="1">
            <a:spLocks noChangeArrowheads="1"/>
          </p:cNvSpPr>
          <p:nvPr/>
        </p:nvSpPr>
        <p:spPr bwMode="auto">
          <a:xfrm>
            <a:off x="1066800" y="1295400"/>
            <a:ext cx="6781800" cy="4238625"/>
          </a:xfrm>
          <a:prstGeom prst="rect">
            <a:avLst/>
          </a:prstGeom>
          <a:noFill/>
          <a:ln w="9525">
            <a:noFill/>
            <a:miter lim="800000"/>
            <a:headEnd/>
            <a:tailEnd/>
          </a:ln>
          <a:effectLst/>
        </p:spPr>
        <p:txBody>
          <a:bodyPr>
            <a:spAutoFit/>
          </a:bodyPr>
          <a:lstStyle/>
          <a:p>
            <a:pPr algn="l" eaLnBrk="1" hangingPunct="1">
              <a:spcBef>
                <a:spcPct val="50000"/>
              </a:spcBef>
            </a:pPr>
            <a:r>
              <a:rPr lang="en-US" sz="3200" b="1">
                <a:solidFill>
                  <a:srgbClr val="0000CC"/>
                </a:solidFill>
                <a:effectLst/>
                <a:latin typeface="UNI Chu truyen thong" pitchFamily="66" charset="0"/>
              </a:rPr>
              <a:t>Cùng đàn cùng hát vang lừng,</a:t>
            </a:r>
          </a:p>
          <a:p>
            <a:pPr algn="l" eaLnBrk="1" hangingPunct="1">
              <a:spcBef>
                <a:spcPct val="50000"/>
              </a:spcBef>
            </a:pPr>
            <a:r>
              <a:rPr lang="en-US" sz="3200" b="1">
                <a:solidFill>
                  <a:srgbClr val="0000CC"/>
                </a:solidFill>
                <a:effectLst/>
                <a:latin typeface="UNI Chu truyen thong" pitchFamily="66" charset="0"/>
              </a:rPr>
              <a:t>họp vào ngày Tết tưng bừng,</a:t>
            </a:r>
          </a:p>
          <a:p>
            <a:pPr algn="l" eaLnBrk="1" hangingPunct="1">
              <a:spcBef>
                <a:spcPct val="50000"/>
              </a:spcBef>
            </a:pPr>
            <a:r>
              <a:rPr lang="en-US" sz="3200" b="1">
                <a:solidFill>
                  <a:srgbClr val="0000CC"/>
                </a:solidFill>
                <a:effectLst/>
                <a:latin typeface="UNI Chu truyen thong" pitchFamily="66" charset="0"/>
              </a:rPr>
              <a:t>nhịp nhàng cùng hát vui bên người thân.</a:t>
            </a:r>
          </a:p>
          <a:p>
            <a:pPr algn="l" eaLnBrk="1" hangingPunct="1">
              <a:spcBef>
                <a:spcPct val="50000"/>
              </a:spcBef>
            </a:pPr>
            <a:r>
              <a:rPr lang="en-US" sz="3200" b="1">
                <a:solidFill>
                  <a:srgbClr val="0000CC"/>
                </a:solidFill>
                <a:effectLst/>
                <a:latin typeface="UNI Chu truyen thong" pitchFamily="66" charset="0"/>
              </a:rPr>
              <a:t>Nhớ mãi phút giây êm đềm,</a:t>
            </a:r>
          </a:p>
          <a:p>
            <a:pPr algn="l" eaLnBrk="1" hangingPunct="1">
              <a:spcBef>
                <a:spcPct val="50000"/>
              </a:spcBef>
            </a:pPr>
            <a:r>
              <a:rPr lang="en-US" sz="3200" b="1">
                <a:solidFill>
                  <a:srgbClr val="0000CC"/>
                </a:solidFill>
                <a:effectLst/>
                <a:latin typeface="UNI Chu truyen thong" pitchFamily="66" charset="0"/>
              </a:rPr>
              <a:t>sống bên nhau bao bạn hiền,</a:t>
            </a:r>
          </a:p>
          <a:p>
            <a:pPr algn="l" eaLnBrk="1" hangingPunct="1">
              <a:spcBef>
                <a:spcPct val="50000"/>
              </a:spcBef>
            </a:pPr>
            <a:r>
              <a:rPr lang="en-US" sz="3200" b="1">
                <a:solidFill>
                  <a:srgbClr val="0000CC"/>
                </a:solidFill>
                <a:effectLst/>
                <a:latin typeface="UNI Chu truyen thong" pitchFamily="66" charset="0"/>
              </a:rPr>
              <a:t>hát lên tình thiết tha lâu bền.</a:t>
            </a:r>
          </a:p>
        </p:txBody>
      </p:sp>
      <p:sp>
        <p:nvSpPr>
          <p:cNvPr id="163853" name="Text Box 13"/>
          <p:cNvSpPr txBox="1">
            <a:spLocks noChangeArrowheads="1"/>
          </p:cNvSpPr>
          <p:nvPr/>
        </p:nvSpPr>
        <p:spPr bwMode="auto">
          <a:xfrm>
            <a:off x="5638800" y="12192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63855" name="Text Box 15"/>
          <p:cNvSpPr txBox="1">
            <a:spLocks noChangeArrowheads="1"/>
          </p:cNvSpPr>
          <p:nvPr/>
        </p:nvSpPr>
        <p:spPr bwMode="auto">
          <a:xfrm>
            <a:off x="5257800" y="19812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63856" name="Text Box 16"/>
          <p:cNvSpPr txBox="1">
            <a:spLocks noChangeArrowheads="1"/>
          </p:cNvSpPr>
          <p:nvPr/>
        </p:nvSpPr>
        <p:spPr bwMode="auto">
          <a:xfrm>
            <a:off x="7086600" y="26670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63857" name="Text Box 17"/>
          <p:cNvSpPr txBox="1">
            <a:spLocks noChangeArrowheads="1"/>
          </p:cNvSpPr>
          <p:nvPr/>
        </p:nvSpPr>
        <p:spPr bwMode="auto">
          <a:xfrm>
            <a:off x="5257800" y="33528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sp>
        <p:nvSpPr>
          <p:cNvPr id="163858" name="Text Box 18"/>
          <p:cNvSpPr txBox="1">
            <a:spLocks noChangeArrowheads="1"/>
          </p:cNvSpPr>
          <p:nvPr/>
        </p:nvSpPr>
        <p:spPr bwMode="auto">
          <a:xfrm>
            <a:off x="5181600" y="4114800"/>
            <a:ext cx="3048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FF0000"/>
                </a:solidFill>
                <a:effectLst/>
                <a:latin typeface="Arial" charset="0"/>
                <a:sym typeface="Wingdings 2" pitchFamily="18" charset="2"/>
              </a:rPr>
              <a:t></a:t>
            </a:r>
          </a:p>
        </p:txBody>
      </p:sp>
      <p:pic>
        <p:nvPicPr>
          <p:cNvPr id="163860" name="Picture 20" descr="BAR"/>
          <p:cNvPicPr preferRelativeResize="0">
            <a:picLocks noChangeAspect="1" noChangeArrowheads="1"/>
          </p:cNvPicPr>
          <p:nvPr/>
        </p:nvPicPr>
        <p:blipFill>
          <a:blip r:embed="rId2" cstate="print"/>
          <a:srcRect/>
          <a:stretch>
            <a:fillRect/>
          </a:stretch>
        </p:blipFill>
        <p:spPr bwMode="auto">
          <a:xfrm rot="16200000">
            <a:off x="-3391693" y="3391693"/>
            <a:ext cx="6858000" cy="74613"/>
          </a:xfrm>
          <a:prstGeom prst="rect">
            <a:avLst/>
          </a:prstGeom>
          <a:noFill/>
        </p:spPr>
      </p:pic>
      <p:pic>
        <p:nvPicPr>
          <p:cNvPr id="163861" name="Picture 21" descr="BAR"/>
          <p:cNvPicPr preferRelativeResize="0">
            <a:picLocks noChangeAspect="1" noChangeArrowheads="1"/>
          </p:cNvPicPr>
          <p:nvPr/>
        </p:nvPicPr>
        <p:blipFill>
          <a:blip r:embed="rId2" cstate="print"/>
          <a:srcRect/>
          <a:stretch>
            <a:fillRect/>
          </a:stretch>
        </p:blipFill>
        <p:spPr bwMode="auto">
          <a:xfrm rot="16200000">
            <a:off x="5714207" y="3391693"/>
            <a:ext cx="6858000" cy="74613"/>
          </a:xfrm>
          <a:prstGeom prst="rect">
            <a:avLst/>
          </a:prstGeom>
          <a:noFill/>
        </p:spPr>
      </p:pic>
      <p:pic>
        <p:nvPicPr>
          <p:cNvPr id="163862" name="Picture 22" descr="BAR"/>
          <p:cNvPicPr preferRelativeResize="0">
            <a:picLocks noChangeAspect="1" noChangeArrowheads="1"/>
          </p:cNvPicPr>
          <p:nvPr/>
        </p:nvPicPr>
        <p:blipFill>
          <a:blip r:embed="rId2" cstate="print"/>
          <a:srcRect/>
          <a:stretch>
            <a:fillRect/>
          </a:stretch>
        </p:blipFill>
        <p:spPr bwMode="auto">
          <a:xfrm>
            <a:off x="0" y="0"/>
            <a:ext cx="9144000" cy="100013"/>
          </a:xfrm>
          <a:prstGeom prst="rect">
            <a:avLst/>
          </a:prstGeom>
          <a:noFill/>
        </p:spPr>
      </p:pic>
      <p:pic>
        <p:nvPicPr>
          <p:cNvPr id="163863" name="Picture 23" descr="BAR"/>
          <p:cNvPicPr preferRelativeResize="0">
            <a:picLocks noChangeAspect="1" noChangeArrowheads="1"/>
          </p:cNvPicPr>
          <p:nvPr/>
        </p:nvPicPr>
        <p:blipFill>
          <a:blip r:embed="rId2" cstate="print"/>
          <a:srcRect/>
          <a:stretch>
            <a:fillRect/>
          </a:stretch>
        </p:blipFill>
        <p:spPr bwMode="auto">
          <a:xfrm>
            <a:off x="0" y="6757988"/>
            <a:ext cx="9144000" cy="1000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3843"/>
                                        </p:tgtEl>
                                        <p:attrNameLst>
                                          <p:attrName>style.visibility</p:attrName>
                                        </p:attrNameLst>
                                      </p:cBhvr>
                                      <p:to>
                                        <p:strVal val="visible"/>
                                      </p:to>
                                    </p:set>
                                    <p:animEffect transition="in" filter="fade">
                                      <p:cBhvr>
                                        <p:cTn id="7" dur="2000"/>
                                        <p:tgtEl>
                                          <p:spTgt spid="16384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63853"/>
                                        </p:tgtEl>
                                        <p:attrNameLst>
                                          <p:attrName>style.visibility</p:attrName>
                                        </p:attrNameLst>
                                      </p:cBhvr>
                                      <p:to>
                                        <p:strVal val="visible"/>
                                      </p:to>
                                    </p:set>
                                    <p:anim calcmode="lin" valueType="num">
                                      <p:cBhvr>
                                        <p:cTn id="12" dur="500" fill="hold"/>
                                        <p:tgtEl>
                                          <p:spTgt spid="163853"/>
                                        </p:tgtEl>
                                        <p:attrNameLst>
                                          <p:attrName>ppt_w</p:attrName>
                                        </p:attrNameLst>
                                      </p:cBhvr>
                                      <p:tavLst>
                                        <p:tav tm="0">
                                          <p:val>
                                            <p:fltVal val="0"/>
                                          </p:val>
                                        </p:tav>
                                        <p:tav tm="100000">
                                          <p:val>
                                            <p:strVal val="#ppt_w"/>
                                          </p:val>
                                        </p:tav>
                                      </p:tavLst>
                                    </p:anim>
                                    <p:anim calcmode="lin" valueType="num">
                                      <p:cBhvr>
                                        <p:cTn id="13" dur="500" fill="hold"/>
                                        <p:tgtEl>
                                          <p:spTgt spid="163853"/>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163855"/>
                                        </p:tgtEl>
                                        <p:attrNameLst>
                                          <p:attrName>style.visibility</p:attrName>
                                        </p:attrNameLst>
                                      </p:cBhvr>
                                      <p:to>
                                        <p:strVal val="visible"/>
                                      </p:to>
                                    </p:set>
                                    <p:anim calcmode="lin" valueType="num">
                                      <p:cBhvr>
                                        <p:cTn id="16" dur="500" fill="hold"/>
                                        <p:tgtEl>
                                          <p:spTgt spid="163855"/>
                                        </p:tgtEl>
                                        <p:attrNameLst>
                                          <p:attrName>ppt_w</p:attrName>
                                        </p:attrNameLst>
                                      </p:cBhvr>
                                      <p:tavLst>
                                        <p:tav tm="0">
                                          <p:val>
                                            <p:fltVal val="0"/>
                                          </p:val>
                                        </p:tav>
                                        <p:tav tm="100000">
                                          <p:val>
                                            <p:strVal val="#ppt_w"/>
                                          </p:val>
                                        </p:tav>
                                      </p:tavLst>
                                    </p:anim>
                                    <p:anim calcmode="lin" valueType="num">
                                      <p:cBhvr>
                                        <p:cTn id="17" dur="500" fill="hold"/>
                                        <p:tgtEl>
                                          <p:spTgt spid="163855"/>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163856"/>
                                        </p:tgtEl>
                                        <p:attrNameLst>
                                          <p:attrName>style.visibility</p:attrName>
                                        </p:attrNameLst>
                                      </p:cBhvr>
                                      <p:to>
                                        <p:strVal val="visible"/>
                                      </p:to>
                                    </p:set>
                                    <p:anim calcmode="lin" valueType="num">
                                      <p:cBhvr>
                                        <p:cTn id="20" dur="500" fill="hold"/>
                                        <p:tgtEl>
                                          <p:spTgt spid="163856"/>
                                        </p:tgtEl>
                                        <p:attrNameLst>
                                          <p:attrName>ppt_w</p:attrName>
                                        </p:attrNameLst>
                                      </p:cBhvr>
                                      <p:tavLst>
                                        <p:tav tm="0">
                                          <p:val>
                                            <p:fltVal val="0"/>
                                          </p:val>
                                        </p:tav>
                                        <p:tav tm="100000">
                                          <p:val>
                                            <p:strVal val="#ppt_w"/>
                                          </p:val>
                                        </p:tav>
                                      </p:tavLst>
                                    </p:anim>
                                    <p:anim calcmode="lin" valueType="num">
                                      <p:cBhvr>
                                        <p:cTn id="21" dur="500" fill="hold"/>
                                        <p:tgtEl>
                                          <p:spTgt spid="163856"/>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163857"/>
                                        </p:tgtEl>
                                        <p:attrNameLst>
                                          <p:attrName>style.visibility</p:attrName>
                                        </p:attrNameLst>
                                      </p:cBhvr>
                                      <p:to>
                                        <p:strVal val="visible"/>
                                      </p:to>
                                    </p:set>
                                    <p:anim calcmode="lin" valueType="num">
                                      <p:cBhvr>
                                        <p:cTn id="24" dur="500" fill="hold"/>
                                        <p:tgtEl>
                                          <p:spTgt spid="163857"/>
                                        </p:tgtEl>
                                        <p:attrNameLst>
                                          <p:attrName>ppt_w</p:attrName>
                                        </p:attrNameLst>
                                      </p:cBhvr>
                                      <p:tavLst>
                                        <p:tav tm="0">
                                          <p:val>
                                            <p:fltVal val="0"/>
                                          </p:val>
                                        </p:tav>
                                        <p:tav tm="100000">
                                          <p:val>
                                            <p:strVal val="#ppt_w"/>
                                          </p:val>
                                        </p:tav>
                                      </p:tavLst>
                                    </p:anim>
                                    <p:anim calcmode="lin" valueType="num">
                                      <p:cBhvr>
                                        <p:cTn id="25" dur="500" fill="hold"/>
                                        <p:tgtEl>
                                          <p:spTgt spid="163857"/>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0"/>
                                  </p:stCondLst>
                                  <p:childTnLst>
                                    <p:set>
                                      <p:cBhvr>
                                        <p:cTn id="27" dur="1" fill="hold">
                                          <p:stCondLst>
                                            <p:cond delay="0"/>
                                          </p:stCondLst>
                                        </p:cTn>
                                        <p:tgtEl>
                                          <p:spTgt spid="163858"/>
                                        </p:tgtEl>
                                        <p:attrNameLst>
                                          <p:attrName>style.visibility</p:attrName>
                                        </p:attrNameLst>
                                      </p:cBhvr>
                                      <p:to>
                                        <p:strVal val="visible"/>
                                      </p:to>
                                    </p:set>
                                    <p:anim calcmode="lin" valueType="num">
                                      <p:cBhvr>
                                        <p:cTn id="28" dur="500" fill="hold"/>
                                        <p:tgtEl>
                                          <p:spTgt spid="163858"/>
                                        </p:tgtEl>
                                        <p:attrNameLst>
                                          <p:attrName>ppt_w</p:attrName>
                                        </p:attrNameLst>
                                      </p:cBhvr>
                                      <p:tavLst>
                                        <p:tav tm="0">
                                          <p:val>
                                            <p:fltVal val="0"/>
                                          </p:val>
                                        </p:tav>
                                        <p:tav tm="100000">
                                          <p:val>
                                            <p:strVal val="#ppt_w"/>
                                          </p:val>
                                        </p:tav>
                                      </p:tavLst>
                                    </p:anim>
                                    <p:anim calcmode="lin" valueType="num">
                                      <p:cBhvr>
                                        <p:cTn id="29" dur="500" fill="hold"/>
                                        <p:tgtEl>
                                          <p:spTgt spid="1638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p:bldP spid="163853" grpId="0"/>
      <p:bldP spid="163855" grpId="0"/>
      <p:bldP spid="163856" grpId="0"/>
      <p:bldP spid="163857" grpId="0"/>
      <p:bldP spid="1638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p:cNvPicPr>
            <a:picLocks noChangeAspect="1" noChangeArrowheads="1"/>
          </p:cNvPicPr>
          <p:nvPr/>
        </p:nvPicPr>
        <p:blipFill>
          <a:blip r:embed="rId2" cstate="print"/>
          <a:srcRect/>
          <a:stretch>
            <a:fillRect/>
          </a:stretch>
        </p:blipFill>
        <p:spPr bwMode="auto">
          <a:xfrm>
            <a:off x="304800" y="1600200"/>
            <a:ext cx="8458200" cy="2233613"/>
          </a:xfrm>
          <a:prstGeom prst="rect">
            <a:avLst/>
          </a:prstGeom>
          <a:noFill/>
        </p:spPr>
      </p:pic>
      <p:sp>
        <p:nvSpPr>
          <p:cNvPr id="164867" name="Text Box 3"/>
          <p:cNvSpPr txBox="1">
            <a:spLocks noChangeArrowheads="1"/>
          </p:cNvSpPr>
          <p:nvPr/>
        </p:nvSpPr>
        <p:spPr bwMode="auto">
          <a:xfrm>
            <a:off x="1828800" y="609600"/>
            <a:ext cx="6096000" cy="519113"/>
          </a:xfrm>
          <a:prstGeom prst="rect">
            <a:avLst/>
          </a:prstGeom>
          <a:noFill/>
          <a:ln w="9525">
            <a:noFill/>
            <a:miter lim="800000"/>
            <a:headEnd/>
            <a:tailEnd/>
          </a:ln>
          <a:effectLst/>
        </p:spPr>
        <p:txBody>
          <a:bodyPr>
            <a:spAutoFit/>
          </a:bodyPr>
          <a:lstStyle/>
          <a:p>
            <a:pPr>
              <a:spcBef>
                <a:spcPct val="50000"/>
              </a:spcBef>
            </a:pPr>
            <a:r>
              <a:rPr lang="en-US" b="1">
                <a:solidFill>
                  <a:srgbClr val="FF0000"/>
                </a:solidFill>
                <a:effectLst/>
                <a:latin typeface="Tahoma" pitchFamily="34" charset="0"/>
              </a:rPr>
              <a:t>Khởi động giọng</a:t>
            </a:r>
          </a:p>
        </p:txBody>
      </p:sp>
      <p:sp>
        <p:nvSpPr>
          <p:cNvPr id="164868" name="Text Box 4"/>
          <p:cNvSpPr txBox="1">
            <a:spLocks noChangeArrowheads="1"/>
          </p:cNvSpPr>
          <p:nvPr/>
        </p:nvSpPr>
        <p:spPr bwMode="auto">
          <a:xfrm>
            <a:off x="762000" y="2667000"/>
            <a:ext cx="7772400" cy="519113"/>
          </a:xfrm>
          <a:prstGeom prst="rect">
            <a:avLst/>
          </a:prstGeom>
          <a:noFill/>
          <a:ln w="9525">
            <a:noFill/>
            <a:miter lim="800000"/>
            <a:headEnd/>
            <a:tailEnd/>
          </a:ln>
          <a:effectLst/>
        </p:spPr>
        <p:txBody>
          <a:bodyPr>
            <a:spAutoFit/>
          </a:bodyPr>
          <a:lstStyle/>
          <a:p>
            <a:pPr algn="l">
              <a:spcBef>
                <a:spcPct val="50000"/>
              </a:spcBef>
            </a:pPr>
            <a:r>
              <a:rPr lang="en-US" sz="2000" b="1">
                <a:solidFill>
                  <a:srgbClr val="6600CC"/>
                </a:solidFill>
                <a:effectLst/>
                <a:latin typeface="Tahoma" pitchFamily="34" charset="0"/>
              </a:rPr>
              <a:t> </a:t>
            </a:r>
            <a:r>
              <a:rPr lang="en-US" b="1">
                <a:solidFill>
                  <a:srgbClr val="0000CC"/>
                </a:solidFill>
                <a:effectLst/>
                <a:latin typeface="UNI Chu truyen thong" pitchFamily="66" charset="0"/>
              </a:rPr>
              <a:t>Mì    i     í     i   Mà   a     á     a      à</a:t>
            </a:r>
            <a:r>
              <a:rPr lang="en-US" b="1">
                <a:solidFill>
                  <a:srgbClr val="000000"/>
                </a:solidFill>
                <a:effectLst/>
                <a:latin typeface="UNI Chu truyen thong" pitchFamily="66" charset="0"/>
              </a:rPr>
              <a:t>  </a:t>
            </a:r>
          </a:p>
        </p:txBody>
      </p:sp>
      <p:pic>
        <p:nvPicPr>
          <p:cNvPr id="164869" name="Picture 5" descr="BAR"/>
          <p:cNvPicPr preferRelativeResize="0">
            <a:picLocks noChangeAspect="1" noChangeArrowheads="1"/>
          </p:cNvPicPr>
          <p:nvPr/>
        </p:nvPicPr>
        <p:blipFill>
          <a:blip r:embed="rId3" cstate="print"/>
          <a:srcRect/>
          <a:stretch>
            <a:fillRect/>
          </a:stretch>
        </p:blipFill>
        <p:spPr bwMode="auto">
          <a:xfrm rot="16200000">
            <a:off x="-3391693" y="3391693"/>
            <a:ext cx="6858000" cy="74613"/>
          </a:xfrm>
          <a:prstGeom prst="rect">
            <a:avLst/>
          </a:prstGeom>
          <a:noFill/>
        </p:spPr>
      </p:pic>
      <p:pic>
        <p:nvPicPr>
          <p:cNvPr id="164870" name="Picture 6" descr="BAR"/>
          <p:cNvPicPr preferRelativeResize="0">
            <a:picLocks noChangeAspect="1" noChangeArrowheads="1"/>
          </p:cNvPicPr>
          <p:nvPr/>
        </p:nvPicPr>
        <p:blipFill>
          <a:blip r:embed="rId3" cstate="print"/>
          <a:srcRect/>
          <a:stretch>
            <a:fillRect/>
          </a:stretch>
        </p:blipFill>
        <p:spPr bwMode="auto">
          <a:xfrm rot="16200000">
            <a:off x="5714207" y="3391693"/>
            <a:ext cx="6858000" cy="74613"/>
          </a:xfrm>
          <a:prstGeom prst="rect">
            <a:avLst/>
          </a:prstGeom>
          <a:noFill/>
        </p:spPr>
      </p:pic>
      <p:pic>
        <p:nvPicPr>
          <p:cNvPr id="164871" name="Picture 7" descr="BAR"/>
          <p:cNvPicPr preferRelativeResize="0">
            <a:picLocks noChangeAspect="1" noChangeArrowheads="1"/>
          </p:cNvPicPr>
          <p:nvPr/>
        </p:nvPicPr>
        <p:blipFill>
          <a:blip r:embed="rId3" cstate="print"/>
          <a:srcRect/>
          <a:stretch>
            <a:fillRect/>
          </a:stretch>
        </p:blipFill>
        <p:spPr bwMode="auto">
          <a:xfrm>
            <a:off x="0" y="0"/>
            <a:ext cx="9144000" cy="100013"/>
          </a:xfrm>
          <a:prstGeom prst="rect">
            <a:avLst/>
          </a:prstGeom>
          <a:noFill/>
        </p:spPr>
      </p:pic>
      <p:pic>
        <p:nvPicPr>
          <p:cNvPr id="164872" name="Picture 8" descr="BAR"/>
          <p:cNvPicPr preferRelativeResize="0">
            <a:picLocks noChangeAspect="1" noChangeArrowheads="1"/>
          </p:cNvPicPr>
          <p:nvPr/>
        </p:nvPicPr>
        <p:blipFill>
          <a:blip r:embed="rId3" cstate="print"/>
          <a:srcRect/>
          <a:stretch>
            <a:fillRect/>
          </a:stretch>
        </p:blipFill>
        <p:spPr bwMode="auto">
          <a:xfrm>
            <a:off x="0" y="6757988"/>
            <a:ext cx="9144000" cy="10001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rgbClr val="0000FF"/>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rgbClr val="0000FF"/>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Ocean</Template>
  <TotalTime>852</TotalTime>
  <Words>940</Words>
  <Application>Microsoft Office PowerPoint</Application>
  <PresentationFormat>On-screen Show (4:3)</PresentationFormat>
  <Paragraphs>181</Paragraphs>
  <Slides>17</Slides>
  <Notes>0</Notes>
  <HiddenSlides>0</HiddenSlides>
  <MMClips>3</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Arial</vt:lpstr>
      <vt:lpstr>Verdana</vt:lpstr>
      <vt:lpstr>Times New Roman</vt:lpstr>
      <vt:lpstr>.VnTime</vt:lpstr>
      <vt:lpstr>.VnRevue</vt:lpstr>
      <vt:lpstr>UNI Chu truyen thong</vt:lpstr>
      <vt:lpstr>UNI Chu viet tay</vt:lpstr>
      <vt:lpstr>.VnTimeH</vt:lpstr>
      <vt:lpstr>Wingdings 2</vt:lpstr>
      <vt:lpstr>Tahoma</vt:lpstr>
      <vt:lpstr>.VnArial</vt:lpstr>
      <vt:lpstr>Balloons</vt:lpstr>
      <vt:lpstr>Slide 1</vt:lpstr>
      <vt:lpstr>Slide 2</vt:lpstr>
      <vt:lpstr>Slide 3</vt:lpstr>
      <vt:lpstr>Slide 4</vt:lpstr>
      <vt:lpstr>Slide 5</vt:lpstr>
      <vt:lpstr>Thứ năm ngày 13 tháng 01 năm 2011   Âm Nhạc  </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Nhat Minh</dc:creator>
  <cp:lastModifiedBy>BachKim201</cp:lastModifiedBy>
  <cp:revision>85</cp:revision>
  <dcterms:created xsi:type="dcterms:W3CDTF">2008-01-12T09:40:31Z</dcterms:created>
  <dcterms:modified xsi:type="dcterms:W3CDTF">2018-10-19T09:50:57Z</dcterms:modified>
</cp:coreProperties>
</file>