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09" r:id="rId2"/>
    <p:sldId id="511" r:id="rId3"/>
    <p:sldId id="497" r:id="rId4"/>
    <p:sldId id="498" r:id="rId5"/>
    <p:sldId id="499" r:id="rId6"/>
    <p:sldId id="500" r:id="rId7"/>
    <p:sldId id="502" r:id="rId8"/>
    <p:sldId id="506" r:id="rId9"/>
    <p:sldId id="503" r:id="rId10"/>
    <p:sldId id="504" r:id="rId11"/>
    <p:sldId id="505" r:id="rId12"/>
    <p:sldId id="50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662A3"/>
    <a:srgbClr val="D60093"/>
    <a:srgbClr val="CC0066"/>
    <a:srgbClr val="990000"/>
    <a:srgbClr val="FF99FF"/>
    <a:srgbClr val="CC0000"/>
    <a:srgbClr val="155501"/>
    <a:srgbClr val="80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22D78-A517-491D-86F8-3F9077519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3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91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7"/>
          <p:cNvSpPr>
            <a:spLocks noChangeArrowheads="1" noChangeShapeType="1" noTextEdit="1"/>
          </p:cNvSpPr>
          <p:nvPr/>
        </p:nvSpPr>
        <p:spPr bwMode="auto">
          <a:xfrm>
            <a:off x="3886199" y="2133600"/>
            <a:ext cx="5188527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oán  </a:t>
            </a:r>
          </a:p>
          <a:p>
            <a:pPr algn="ctr"/>
            <a:r>
              <a:rPr lang="vi-VN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Bảng </a:t>
            </a:r>
            <a:r>
              <a:rPr lang="vi-VN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3 , bảng chia 3 ( tiết 1 )</a:t>
            </a:r>
            <a:r>
              <a:rPr lang="en-US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99CC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2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65919-EAF3-4A65-8BD6-1695BF48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" y="38686"/>
            <a:ext cx="3984967" cy="1339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F3B62-00AE-4F7D-97BF-FF99D43A9D18}"/>
              </a:ext>
            </a:extLst>
          </p:cNvPr>
          <p:cNvSpPr txBox="1"/>
          <p:nvPr/>
        </p:nvSpPr>
        <p:spPr>
          <a:xfrm>
            <a:off x="1426551" y="1249444"/>
            <a:ext cx="56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064E86-6803-41AC-B12F-A75BB358E868}"/>
              </a:ext>
            </a:extLst>
          </p:cNvPr>
          <p:cNvSpPr/>
          <p:nvPr/>
        </p:nvSpPr>
        <p:spPr>
          <a:xfrm>
            <a:off x="512151" y="1139549"/>
            <a:ext cx="914400" cy="914400"/>
          </a:xfrm>
          <a:prstGeom prst="ellipse">
            <a:avLst/>
          </a:prstGeom>
          <a:solidFill>
            <a:srgbClr val="A66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3DDF3E-0A7E-47E2-9EA4-0C531C87A838}"/>
              </a:ext>
            </a:extLst>
          </p:cNvPr>
          <p:cNvSpPr/>
          <p:nvPr/>
        </p:nvSpPr>
        <p:spPr>
          <a:xfrm>
            <a:off x="488490" y="2220334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770C60-77BC-49EA-98DD-AA877F4D3273}"/>
              </a:ext>
            </a:extLst>
          </p:cNvPr>
          <p:cNvSpPr/>
          <p:nvPr/>
        </p:nvSpPr>
        <p:spPr>
          <a:xfrm>
            <a:off x="1582619" y="2294472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6CAE60-BA7A-41F6-A5A7-72DCBB0CF0FC}"/>
              </a:ext>
            </a:extLst>
          </p:cNvPr>
          <p:cNvSpPr/>
          <p:nvPr/>
        </p:nvSpPr>
        <p:spPr>
          <a:xfrm>
            <a:off x="2767310" y="2294472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6E9353-8CA7-44FD-9408-F496662278E8}"/>
              </a:ext>
            </a:extLst>
          </p:cNvPr>
          <p:cNvSpPr/>
          <p:nvPr/>
        </p:nvSpPr>
        <p:spPr>
          <a:xfrm>
            <a:off x="3996545" y="2340269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A0F59C-95F3-401E-8B5D-A313777ACA1D}"/>
              </a:ext>
            </a:extLst>
          </p:cNvPr>
          <p:cNvSpPr/>
          <p:nvPr/>
        </p:nvSpPr>
        <p:spPr>
          <a:xfrm>
            <a:off x="5143204" y="232738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31A1BB-5C5F-41EA-AE10-D2F800CF9DCA}"/>
              </a:ext>
            </a:extLst>
          </p:cNvPr>
          <p:cNvSpPr/>
          <p:nvPr/>
        </p:nvSpPr>
        <p:spPr>
          <a:xfrm>
            <a:off x="6312290" y="2356998"/>
            <a:ext cx="115662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0FA324-2979-464A-A877-D6F1E0B3F93D}"/>
              </a:ext>
            </a:extLst>
          </p:cNvPr>
          <p:cNvSpPr/>
          <p:nvPr/>
        </p:nvSpPr>
        <p:spPr>
          <a:xfrm>
            <a:off x="7557130" y="235699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F8C359-5B97-4BC7-8A44-01A25CE09E68}"/>
              </a:ext>
            </a:extLst>
          </p:cNvPr>
          <p:cNvSpPr/>
          <p:nvPr/>
        </p:nvSpPr>
        <p:spPr>
          <a:xfrm>
            <a:off x="8568537" y="2340269"/>
            <a:ext cx="1166153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D59EFF-FC1E-486D-8DAA-CC046B1F458F}"/>
              </a:ext>
            </a:extLst>
          </p:cNvPr>
          <p:cNvSpPr/>
          <p:nvPr/>
        </p:nvSpPr>
        <p:spPr>
          <a:xfrm>
            <a:off x="9919909" y="23365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1D5C48-A815-42FC-A2D1-41FB1E9161BD}"/>
              </a:ext>
            </a:extLst>
          </p:cNvPr>
          <p:cNvSpPr/>
          <p:nvPr/>
        </p:nvSpPr>
        <p:spPr>
          <a:xfrm>
            <a:off x="10982463" y="2344368"/>
            <a:ext cx="1114352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8451F373-D21C-49C9-B510-6D59A6527236}"/>
              </a:ext>
            </a:extLst>
          </p:cNvPr>
          <p:cNvSpPr/>
          <p:nvPr/>
        </p:nvSpPr>
        <p:spPr>
          <a:xfrm>
            <a:off x="1220803" y="4398595"/>
            <a:ext cx="1539093" cy="1336697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32AC0866-2EA3-4799-B2A7-3D529D9B26E2}"/>
              </a:ext>
            </a:extLst>
          </p:cNvPr>
          <p:cNvSpPr/>
          <p:nvPr/>
        </p:nvSpPr>
        <p:spPr>
          <a:xfrm>
            <a:off x="0" y="4083379"/>
            <a:ext cx="1426551" cy="1559104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D1FC833E-E065-441F-BA56-3FEB621CA313}"/>
              </a:ext>
            </a:extLst>
          </p:cNvPr>
          <p:cNvSpPr/>
          <p:nvPr/>
        </p:nvSpPr>
        <p:spPr>
          <a:xfrm>
            <a:off x="2596272" y="4307001"/>
            <a:ext cx="1539093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E23EA93D-2E1F-4DB5-8140-1CC8EC42084A}"/>
              </a:ext>
            </a:extLst>
          </p:cNvPr>
          <p:cNvSpPr/>
          <p:nvPr/>
        </p:nvSpPr>
        <p:spPr>
          <a:xfrm>
            <a:off x="3852642" y="4215411"/>
            <a:ext cx="1323062" cy="133398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605344F3-D3D6-44BC-987C-C2140D11C280}"/>
              </a:ext>
            </a:extLst>
          </p:cNvPr>
          <p:cNvSpPr/>
          <p:nvPr/>
        </p:nvSpPr>
        <p:spPr>
          <a:xfrm>
            <a:off x="5036904" y="4215412"/>
            <a:ext cx="1281345" cy="133669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7800D7D-FE7F-405B-9DE5-6AA10812983C}"/>
              </a:ext>
            </a:extLst>
          </p:cNvPr>
          <p:cNvSpPr/>
          <p:nvPr/>
        </p:nvSpPr>
        <p:spPr>
          <a:xfrm>
            <a:off x="6077243" y="4445391"/>
            <a:ext cx="1359426" cy="110400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18E2E1A2-22FA-4FB4-9C2C-EA11932D0F14}"/>
              </a:ext>
            </a:extLst>
          </p:cNvPr>
          <p:cNvSpPr/>
          <p:nvPr/>
        </p:nvSpPr>
        <p:spPr>
          <a:xfrm>
            <a:off x="7257827" y="4398595"/>
            <a:ext cx="1211215" cy="115080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87B8B1DB-3F41-421D-B8F1-89E598AB6AB6}"/>
              </a:ext>
            </a:extLst>
          </p:cNvPr>
          <p:cNvSpPr/>
          <p:nvPr/>
        </p:nvSpPr>
        <p:spPr>
          <a:xfrm>
            <a:off x="8431821" y="4437526"/>
            <a:ext cx="1156852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0DE718AC-3520-418C-AB59-0D08DB2EE93C}"/>
              </a:ext>
            </a:extLst>
          </p:cNvPr>
          <p:cNvSpPr/>
          <p:nvPr/>
        </p:nvSpPr>
        <p:spPr>
          <a:xfrm>
            <a:off x="9606175" y="4437526"/>
            <a:ext cx="1166153" cy="115080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943969E6-D0D2-4C21-BB99-45347AA51EE0}"/>
              </a:ext>
            </a:extLst>
          </p:cNvPr>
          <p:cNvSpPr/>
          <p:nvPr/>
        </p:nvSpPr>
        <p:spPr>
          <a:xfrm>
            <a:off x="10789110" y="4398596"/>
            <a:ext cx="1211216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DA60C0A6-FBAD-4B4E-9B43-F07EF3FC7091}"/>
              </a:ext>
            </a:extLst>
          </p:cNvPr>
          <p:cNvSpPr/>
          <p:nvPr/>
        </p:nvSpPr>
        <p:spPr>
          <a:xfrm>
            <a:off x="1052804" y="314917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D30B81E1-6EE6-4A0D-AF01-A01BDCA0FCED}"/>
              </a:ext>
            </a:extLst>
          </p:cNvPr>
          <p:cNvSpPr/>
          <p:nvPr/>
        </p:nvSpPr>
        <p:spPr>
          <a:xfrm>
            <a:off x="2229798" y="320217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0" name="Arrow: Curved Up 29">
            <a:extLst>
              <a:ext uri="{FF2B5EF4-FFF2-40B4-BE49-F238E27FC236}">
                <a16:creationId xmlns:a16="http://schemas.microsoft.com/office/drawing/2014/main" id="{E670D049-6B38-412E-918A-EE0AC69C2DE6}"/>
              </a:ext>
            </a:extLst>
          </p:cNvPr>
          <p:cNvSpPr/>
          <p:nvPr/>
        </p:nvSpPr>
        <p:spPr>
          <a:xfrm>
            <a:off x="2468099" y="5550038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1538EAC2-222A-424B-8617-805276B449B8}"/>
              </a:ext>
            </a:extLst>
          </p:cNvPr>
          <p:cNvSpPr/>
          <p:nvPr/>
        </p:nvSpPr>
        <p:spPr>
          <a:xfrm>
            <a:off x="765506" y="563755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E28DD6-D366-4A82-9E78-69CAAB952045}"/>
              </a:ext>
            </a:extLst>
          </p:cNvPr>
          <p:cNvSpPr/>
          <p:nvPr/>
        </p:nvSpPr>
        <p:spPr>
          <a:xfrm>
            <a:off x="934124" y="36198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BE087C-B89D-4772-8A12-4E197C4EEAD3}"/>
              </a:ext>
            </a:extLst>
          </p:cNvPr>
          <p:cNvSpPr/>
          <p:nvPr/>
        </p:nvSpPr>
        <p:spPr>
          <a:xfrm>
            <a:off x="2143687" y="35933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9B9AC2-AC08-4508-B52A-0EEAC4A94B1B}"/>
              </a:ext>
            </a:extLst>
          </p:cNvPr>
          <p:cNvSpPr/>
          <p:nvPr/>
        </p:nvSpPr>
        <p:spPr>
          <a:xfrm>
            <a:off x="2489872" y="6063311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F51787-30CF-4BC2-81F0-A6633B7D044D}"/>
              </a:ext>
            </a:extLst>
          </p:cNvPr>
          <p:cNvSpPr/>
          <p:nvPr/>
        </p:nvSpPr>
        <p:spPr>
          <a:xfrm>
            <a:off x="777673" y="6085796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6E62A2-BCD6-4A85-851E-474C6546100D}"/>
              </a:ext>
            </a:extLst>
          </p:cNvPr>
          <p:cNvSpPr/>
          <p:nvPr/>
        </p:nvSpPr>
        <p:spPr>
          <a:xfrm>
            <a:off x="9919909" y="2470653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36824F-66D7-4E89-A0F9-E118064AC7A4}"/>
              </a:ext>
            </a:extLst>
          </p:cNvPr>
          <p:cNvSpPr/>
          <p:nvPr/>
        </p:nvSpPr>
        <p:spPr>
          <a:xfrm>
            <a:off x="7585893" y="2490755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02A50A-8E1A-4AE9-91EF-B708B0F6F927}"/>
              </a:ext>
            </a:extLst>
          </p:cNvPr>
          <p:cNvSpPr/>
          <p:nvPr/>
        </p:nvSpPr>
        <p:spPr>
          <a:xfrm>
            <a:off x="5209143" y="2375012"/>
            <a:ext cx="79373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98E658-A497-4194-AC33-4EF93CE752E1}"/>
              </a:ext>
            </a:extLst>
          </p:cNvPr>
          <p:cNvSpPr/>
          <p:nvPr/>
        </p:nvSpPr>
        <p:spPr>
          <a:xfrm>
            <a:off x="4033615" y="2490756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C868B2-EEBB-4729-8A12-D6942F9D8B52}"/>
              </a:ext>
            </a:extLst>
          </p:cNvPr>
          <p:cNvSpPr/>
          <p:nvPr/>
        </p:nvSpPr>
        <p:spPr>
          <a:xfrm>
            <a:off x="4009463" y="4516999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D4F059-E5CD-423E-80B0-4E906E6C47B5}"/>
              </a:ext>
            </a:extLst>
          </p:cNvPr>
          <p:cNvSpPr/>
          <p:nvPr/>
        </p:nvSpPr>
        <p:spPr>
          <a:xfrm>
            <a:off x="5197931" y="4516642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FD6EB7-8A94-4DBA-BB63-3DBED2F149DE}"/>
              </a:ext>
            </a:extLst>
          </p:cNvPr>
          <p:cNvSpPr/>
          <p:nvPr/>
        </p:nvSpPr>
        <p:spPr>
          <a:xfrm>
            <a:off x="7518870" y="4633610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556306-8785-42D6-881F-24333FF77321}"/>
              </a:ext>
            </a:extLst>
          </p:cNvPr>
          <p:cNvSpPr/>
          <p:nvPr/>
        </p:nvSpPr>
        <p:spPr>
          <a:xfrm>
            <a:off x="9839368" y="46601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CC2BDD-777E-4F0C-A71A-B3F1C42402E0}"/>
              </a:ext>
            </a:extLst>
          </p:cNvPr>
          <p:cNvSpPr/>
          <p:nvPr/>
        </p:nvSpPr>
        <p:spPr>
          <a:xfrm>
            <a:off x="-88040" y="1859725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B15683-FF5D-4BF6-8EC2-297367968967}"/>
              </a:ext>
            </a:extLst>
          </p:cNvPr>
          <p:cNvSpPr/>
          <p:nvPr/>
        </p:nvSpPr>
        <p:spPr>
          <a:xfrm>
            <a:off x="-124191" y="3479671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8376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C7FAE-5F77-4EED-B147-0FED8D2D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26" y="928236"/>
            <a:ext cx="4783013" cy="416953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FC39FE-3428-4C13-96D7-689DEBACE811}"/>
              </a:ext>
            </a:extLst>
          </p:cNvPr>
          <p:cNvSpPr/>
          <p:nvPr/>
        </p:nvSpPr>
        <p:spPr>
          <a:xfrm>
            <a:off x="0" y="98474"/>
            <a:ext cx="914400" cy="914400"/>
          </a:xfrm>
          <a:prstGeom prst="ellipse">
            <a:avLst/>
          </a:prstGeom>
          <a:solidFill>
            <a:srgbClr val="A66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C66EF-39F6-4E16-8A62-8B7F61CA40CF}"/>
              </a:ext>
            </a:extLst>
          </p:cNvPr>
          <p:cNvSpPr txBox="1"/>
          <p:nvPr/>
        </p:nvSpPr>
        <p:spPr>
          <a:xfrm>
            <a:off x="275769" y="474265"/>
            <a:ext cx="1178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 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CB395-AC47-4851-99BC-7A05C83EA730}"/>
              </a:ext>
            </a:extLst>
          </p:cNvPr>
          <p:cNvSpPr txBox="1"/>
          <p:nvPr/>
        </p:nvSpPr>
        <p:spPr>
          <a:xfrm>
            <a:off x="1617785" y="1551483"/>
            <a:ext cx="174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155501"/>
                </a:solidFill>
                <a:latin typeface="VNI-Avo" pitchFamily="2" charset="0"/>
              </a:rPr>
              <a:t>Toùm</a:t>
            </a:r>
            <a:r>
              <a:rPr lang="en-US" sz="3200" b="1" dirty="0">
                <a:solidFill>
                  <a:srgbClr val="155501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155501"/>
                </a:solidFill>
                <a:latin typeface="VNI-Avo" pitchFamily="2" charset="0"/>
              </a:rPr>
              <a:t>taét</a:t>
            </a:r>
            <a:endParaRPr lang="en-US" sz="3200" b="1" dirty="0">
              <a:solidFill>
                <a:srgbClr val="155501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389ED-F6FA-426F-B652-7765523ED482}"/>
              </a:ext>
            </a:extLst>
          </p:cNvPr>
          <p:cNvSpPr/>
          <p:nvPr/>
        </p:nvSpPr>
        <p:spPr>
          <a:xfrm>
            <a:off x="914400" y="2219179"/>
            <a:ext cx="3868615" cy="12098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1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baøn</a:t>
            </a:r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côø</a:t>
            </a:r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: 3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ngöôøi</a:t>
            </a:r>
            <a:endParaRPr lang="en-US" sz="3200" b="1" dirty="0">
              <a:solidFill>
                <a:srgbClr val="CC0000"/>
              </a:solidFill>
              <a:latin typeface="VNI-Avo" pitchFamily="2" charset="0"/>
            </a:endParaRPr>
          </a:p>
          <a:p>
            <a:pPr algn="ctr"/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6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baøn</a:t>
            </a:r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côø</a:t>
            </a:r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:?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ngöôøi</a:t>
            </a:r>
            <a:endParaRPr lang="en-US" sz="3200" b="1" dirty="0">
              <a:solidFill>
                <a:srgbClr val="CC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1BD0C-9CAE-41A7-93FD-5DF872AC6D1C}"/>
              </a:ext>
            </a:extLst>
          </p:cNvPr>
          <p:cNvSpPr txBox="1"/>
          <p:nvPr/>
        </p:nvSpPr>
        <p:spPr>
          <a:xfrm>
            <a:off x="400929" y="4564380"/>
            <a:ext cx="741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6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bàn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đấu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cờ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vua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là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79C95-FE01-4328-AAA9-AFD7A387F7B5}"/>
              </a:ext>
            </a:extLst>
          </p:cNvPr>
          <p:cNvSpPr txBox="1"/>
          <p:nvPr/>
        </p:nvSpPr>
        <p:spPr>
          <a:xfrm>
            <a:off x="2549836" y="3836844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155501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u="sng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>
                <a:solidFill>
                  <a:srgbClr val="155501"/>
                </a:solidFill>
                <a:latin typeface="HP001 4 hàng" panose="020B0603050302020204" pitchFamily="34" charset="0"/>
              </a:rPr>
              <a:t>giải</a:t>
            </a:r>
            <a:endParaRPr lang="en-US" sz="4000" b="1" u="sng" dirty="0">
              <a:solidFill>
                <a:srgbClr val="155501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42C91-DBDB-4BA9-9011-6FD63AFB6BD7}"/>
              </a:ext>
            </a:extLst>
          </p:cNvPr>
          <p:cNvSpPr txBox="1"/>
          <p:nvPr/>
        </p:nvSpPr>
        <p:spPr>
          <a:xfrm>
            <a:off x="1434904" y="5306517"/>
            <a:ext cx="432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3 </a:t>
            </a:r>
            <a:r>
              <a:rPr lang="en-US" sz="4000" dirty="0">
                <a:solidFill>
                  <a:srgbClr val="155501"/>
                </a:solidFill>
                <a:latin typeface="VNI-Avo" pitchFamily="2" charset="0"/>
              </a:rPr>
              <a:t>x 6 = 18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(ng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EB366-D411-4B23-AB36-F57ECD03C3F0}"/>
              </a:ext>
            </a:extLst>
          </p:cNvPr>
          <p:cNvSpPr txBox="1"/>
          <p:nvPr/>
        </p:nvSpPr>
        <p:spPr>
          <a:xfrm>
            <a:off x="1826089" y="6053703"/>
            <a:ext cx="472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Đáp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dirty="0">
                <a:solidFill>
                  <a:srgbClr val="155501"/>
                </a:solidFill>
                <a:latin typeface="VNI-Avo" pitchFamily="2" charset="0"/>
              </a:rPr>
              <a:t> : 18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(ng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863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1009" y="581096"/>
            <a:ext cx="10114671" cy="5804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2136046"/>
            <a:ext cx="9268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  <a:buSzPts val="4400"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Tiết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đến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đây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là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hết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rồi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</a:p>
          <a:p>
            <a:pPr lvl="0" algn="ctr">
              <a:buClr>
                <a:srgbClr val="FF0000"/>
              </a:buClr>
              <a:buSzPts val="4400"/>
            </a:pP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Cô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chào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tạm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biệt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em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01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91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90;p7">
            <a:extLst>
              <a:ext uri="{FF2B5EF4-FFF2-40B4-BE49-F238E27FC236}">
                <a16:creationId xmlns:a16="http://schemas.microsoft.com/office/drawing/2014/main" id="{B188DDF0-E1D5-4F24-ACE8-BEC7742833A7}"/>
              </a:ext>
            </a:extLst>
          </p:cNvPr>
          <p:cNvSpPr txBox="1"/>
          <p:nvPr/>
        </p:nvSpPr>
        <p:spPr>
          <a:xfrm>
            <a:off x="1871507" y="1828804"/>
            <a:ext cx="709238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155501"/>
                </a:solidFill>
                <a:latin typeface="Britannic Bold" panose="020B0903060703020204" charset="0"/>
                <a:ea typeface="Times New Roman" panose="02020603050405020304"/>
                <a:cs typeface="Britannic Bold" panose="020B0903060703020204" charset="0"/>
                <a:sym typeface="Times New Roman" panose="02020603050405020304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155501"/>
                </a:solidFill>
                <a:latin typeface="Britannic Bold" panose="020B0903060703020204" charset="0"/>
                <a:ea typeface="Times New Roman" panose="02020603050405020304"/>
                <a:cs typeface="Britannic Bold" panose="020B0903060703020204" charset="0"/>
                <a:sym typeface="Times New Roman" panose="02020603050405020304"/>
              </a:rPr>
              <a:t>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15571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30D59-653E-4B51-BB05-095F0BDB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B2052-8FC1-4138-8D4E-EC979C07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1" y="2574388"/>
            <a:ext cx="3583158" cy="374200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5C03A6A-3982-48E3-A9ED-202F3766C19F}"/>
              </a:ext>
            </a:extLst>
          </p:cNvPr>
          <p:cNvSpPr/>
          <p:nvPr/>
        </p:nvSpPr>
        <p:spPr>
          <a:xfrm>
            <a:off x="0" y="98474"/>
            <a:ext cx="7146388" cy="1899138"/>
          </a:xfrm>
          <a:prstGeom prst="wedgeRoundRectCallout">
            <a:avLst>
              <a:gd name="adj1" fmla="val -28167"/>
              <a:gd name="adj2" fmla="val 762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xe.Hỏi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73BCB-F6A0-4FD6-953C-39FBF6D6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695" y="0"/>
            <a:ext cx="5514884" cy="3154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B035D-6C99-452B-A53D-EE7F15C2260B}"/>
              </a:ext>
            </a:extLst>
          </p:cNvPr>
          <p:cNvSpPr/>
          <p:nvPr/>
        </p:nvSpPr>
        <p:spPr>
          <a:xfrm>
            <a:off x="4464147" y="3189591"/>
            <a:ext cx="3263705" cy="914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X  4 =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E1985-B113-45BC-B8DA-CFC7A4D3DDA5}"/>
              </a:ext>
            </a:extLst>
          </p:cNvPr>
          <p:cNvSpPr/>
          <p:nvPr/>
        </p:nvSpPr>
        <p:spPr>
          <a:xfrm>
            <a:off x="4464146" y="4346401"/>
            <a:ext cx="5369171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+ 3 +3 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82C98-E6B8-43D2-96BE-30C4D2B77AE2}"/>
              </a:ext>
            </a:extLst>
          </p:cNvPr>
          <p:cNvSpPr/>
          <p:nvPr/>
        </p:nvSpPr>
        <p:spPr>
          <a:xfrm>
            <a:off x="4464146" y="5401993"/>
            <a:ext cx="326370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x 4 = 12</a:t>
            </a:r>
          </a:p>
        </p:txBody>
      </p:sp>
    </p:spTree>
    <p:extLst>
      <p:ext uri="{BB962C8B-B14F-4D97-AF65-F5344CB8AC3E}">
        <p14:creationId xmlns:p14="http://schemas.microsoft.com/office/powerpoint/2010/main" val="42173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2994E-4CED-4147-B936-194439422E7C}"/>
              </a:ext>
            </a:extLst>
          </p:cNvPr>
          <p:cNvSpPr txBox="1"/>
          <p:nvPr/>
        </p:nvSpPr>
        <p:spPr>
          <a:xfrm>
            <a:off x="0" y="239151"/>
            <a:ext cx="643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F83BB-8EC9-4484-AE9F-DA2D429D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3" y="593094"/>
            <a:ext cx="5558971" cy="6023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4128ED-5CDC-4939-8988-BF162181590A}"/>
              </a:ext>
            </a:extLst>
          </p:cNvPr>
          <p:cNvSpPr/>
          <p:nvPr/>
        </p:nvSpPr>
        <p:spPr>
          <a:xfrm>
            <a:off x="435429" y="2303258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1 =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C81E4-92FD-4263-8264-28234FA25C6D}"/>
              </a:ext>
            </a:extLst>
          </p:cNvPr>
          <p:cNvSpPr/>
          <p:nvPr/>
        </p:nvSpPr>
        <p:spPr>
          <a:xfrm>
            <a:off x="435429" y="31491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2 =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943A2-9106-4641-A1DA-1907C1A31F4E}"/>
              </a:ext>
            </a:extLst>
          </p:cNvPr>
          <p:cNvSpPr/>
          <p:nvPr/>
        </p:nvSpPr>
        <p:spPr>
          <a:xfrm>
            <a:off x="435429" y="39950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3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93B89-29D2-46CB-921C-CE414865C15C}"/>
              </a:ext>
            </a:extLst>
          </p:cNvPr>
          <p:cNvSpPr/>
          <p:nvPr/>
        </p:nvSpPr>
        <p:spPr>
          <a:xfrm>
            <a:off x="435429" y="482054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4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69EA-0203-4D85-B464-C96A1F5B201C}"/>
              </a:ext>
            </a:extLst>
          </p:cNvPr>
          <p:cNvSpPr/>
          <p:nvPr/>
        </p:nvSpPr>
        <p:spPr>
          <a:xfrm>
            <a:off x="435429" y="5646057"/>
            <a:ext cx="27108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5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A0B4-F06A-48F0-8861-66D91B9B4907}"/>
              </a:ext>
            </a:extLst>
          </p:cNvPr>
          <p:cNvSpPr/>
          <p:nvPr/>
        </p:nvSpPr>
        <p:spPr>
          <a:xfrm>
            <a:off x="3633322" y="5585408"/>
            <a:ext cx="29561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3 x10 =30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8342D-465B-444E-8906-116C7D25BCA9}"/>
              </a:ext>
            </a:extLst>
          </p:cNvPr>
          <p:cNvSpPr/>
          <p:nvPr/>
        </p:nvSpPr>
        <p:spPr>
          <a:xfrm>
            <a:off x="3599543" y="482054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9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C8881-D1BF-4A82-950B-6CA32CCAF935}"/>
              </a:ext>
            </a:extLst>
          </p:cNvPr>
          <p:cNvSpPr/>
          <p:nvPr/>
        </p:nvSpPr>
        <p:spPr>
          <a:xfrm>
            <a:off x="3599543" y="396965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8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12AB2-BA39-4FF3-9967-81B8B8B75617}"/>
              </a:ext>
            </a:extLst>
          </p:cNvPr>
          <p:cNvSpPr/>
          <p:nvPr/>
        </p:nvSpPr>
        <p:spPr>
          <a:xfrm>
            <a:off x="3599543" y="3118767"/>
            <a:ext cx="29754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7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9484-BE61-420C-940A-D86D33821511}"/>
              </a:ext>
            </a:extLst>
          </p:cNvPr>
          <p:cNvSpPr/>
          <p:nvPr/>
        </p:nvSpPr>
        <p:spPr>
          <a:xfrm>
            <a:off x="3614057" y="2267877"/>
            <a:ext cx="297542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6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A479A-5FC5-49C9-A0EE-0EB794905CF0}"/>
              </a:ext>
            </a:extLst>
          </p:cNvPr>
          <p:cNvSpPr/>
          <p:nvPr/>
        </p:nvSpPr>
        <p:spPr>
          <a:xfrm>
            <a:off x="1828800" y="1064661"/>
            <a:ext cx="3439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BFFF02-7356-41FC-BCE3-DECDF8599E83}"/>
              </a:ext>
            </a:extLst>
          </p:cNvPr>
          <p:cNvSpPr/>
          <p:nvPr/>
        </p:nvSpPr>
        <p:spPr>
          <a:xfrm>
            <a:off x="2393189" y="4087836"/>
            <a:ext cx="580571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017192-2C88-4EAD-90E9-A445C827D9BC}"/>
              </a:ext>
            </a:extLst>
          </p:cNvPr>
          <p:cNvSpPr/>
          <p:nvPr/>
        </p:nvSpPr>
        <p:spPr>
          <a:xfrm>
            <a:off x="2393187" y="4913326"/>
            <a:ext cx="753073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FE18D-8AFC-4082-AAAA-1108997FD749}"/>
              </a:ext>
            </a:extLst>
          </p:cNvPr>
          <p:cNvSpPr/>
          <p:nvPr/>
        </p:nvSpPr>
        <p:spPr>
          <a:xfrm>
            <a:off x="2393187" y="5738816"/>
            <a:ext cx="753073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BD966-57E4-4E66-A196-900893029C83}"/>
              </a:ext>
            </a:extLst>
          </p:cNvPr>
          <p:cNvSpPr/>
          <p:nvPr/>
        </p:nvSpPr>
        <p:spPr>
          <a:xfrm>
            <a:off x="5687930" y="2396037"/>
            <a:ext cx="887041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BCF815-BEBD-45CC-AA51-1511779D2C3F}"/>
              </a:ext>
            </a:extLst>
          </p:cNvPr>
          <p:cNvSpPr/>
          <p:nvPr/>
        </p:nvSpPr>
        <p:spPr>
          <a:xfrm>
            <a:off x="5615359" y="3241936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CF9DA-2D4E-4909-BD83-32989CF7F0EA}"/>
              </a:ext>
            </a:extLst>
          </p:cNvPr>
          <p:cNvSpPr/>
          <p:nvPr/>
        </p:nvSpPr>
        <p:spPr>
          <a:xfrm>
            <a:off x="5615359" y="4032777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1C8AFE-279C-4F1C-8E35-70E462E32894}"/>
              </a:ext>
            </a:extLst>
          </p:cNvPr>
          <p:cNvSpPr/>
          <p:nvPr/>
        </p:nvSpPr>
        <p:spPr>
          <a:xfrm>
            <a:off x="5687929" y="4913326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3296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94929C-2824-44E5-87C5-5626CC76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5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1766C3-6B5F-408F-9CD4-3B13BDCC2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0"/>
            <a:ext cx="59943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A2E116-4245-4C88-AF9F-71069005B612}"/>
              </a:ext>
            </a:extLst>
          </p:cNvPr>
          <p:cNvSpPr/>
          <p:nvPr/>
        </p:nvSpPr>
        <p:spPr>
          <a:xfrm>
            <a:off x="515873" y="1048324"/>
            <a:ext cx="5681725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7ED8C-9C23-47FC-89C7-262F1094ED99}"/>
              </a:ext>
            </a:extLst>
          </p:cNvPr>
          <p:cNvSpPr/>
          <p:nvPr/>
        </p:nvSpPr>
        <p:spPr>
          <a:xfrm>
            <a:off x="515873" y="1709477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6FD7A-765B-4682-8786-5DCB1ED36DC9}"/>
              </a:ext>
            </a:extLst>
          </p:cNvPr>
          <p:cNvSpPr/>
          <p:nvPr/>
        </p:nvSpPr>
        <p:spPr>
          <a:xfrm>
            <a:off x="515873" y="2380405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E0CBF-BE4B-4D14-A9F5-0A543AB4CEEB}"/>
              </a:ext>
            </a:extLst>
          </p:cNvPr>
          <p:cNvSpPr/>
          <p:nvPr/>
        </p:nvSpPr>
        <p:spPr>
          <a:xfrm>
            <a:off x="515873" y="349018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36797-5C6C-4CCC-9C98-136667AC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14057" cy="1451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3EE28E-BBC4-44C1-8256-8C3E71435CF7}"/>
              </a:ext>
            </a:extLst>
          </p:cNvPr>
          <p:cNvSpPr/>
          <p:nvPr/>
        </p:nvSpPr>
        <p:spPr>
          <a:xfrm>
            <a:off x="1030515" y="1451429"/>
            <a:ext cx="6473371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0CE0A-070F-4586-901F-F0C6CECA445B}"/>
              </a:ext>
            </a:extLst>
          </p:cNvPr>
          <p:cNvSpPr/>
          <p:nvPr/>
        </p:nvSpPr>
        <p:spPr>
          <a:xfrm>
            <a:off x="986970" y="2293257"/>
            <a:ext cx="6473371" cy="148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62970-F670-4719-AA7D-EA0DAC96DF5D}"/>
              </a:ext>
            </a:extLst>
          </p:cNvPr>
          <p:cNvSpPr/>
          <p:nvPr/>
        </p:nvSpPr>
        <p:spPr>
          <a:xfrm>
            <a:off x="986970" y="3953843"/>
            <a:ext cx="6473371" cy="148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8F0DE-7F16-4B7E-B213-B31FA103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45" y="0"/>
            <a:ext cx="3614057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2A636-3EB1-4BC9-B856-D8D9015FF81A}"/>
              </a:ext>
            </a:extLst>
          </p:cNvPr>
          <p:cNvSpPr/>
          <p:nvPr/>
        </p:nvSpPr>
        <p:spPr>
          <a:xfrm>
            <a:off x="10007601" y="471714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234EB5-1F1C-4CCE-A780-F630CF78FF87}"/>
              </a:ext>
            </a:extLst>
          </p:cNvPr>
          <p:cNvSpPr/>
          <p:nvPr/>
        </p:nvSpPr>
        <p:spPr>
          <a:xfrm>
            <a:off x="11212288" y="493486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8F3B0C-2758-4A9F-AC75-D798EFA40030}"/>
              </a:ext>
            </a:extLst>
          </p:cNvPr>
          <p:cNvSpPr/>
          <p:nvPr/>
        </p:nvSpPr>
        <p:spPr>
          <a:xfrm>
            <a:off x="8802915" y="493486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55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4128ED-5CDC-4939-8988-BF162181590A}"/>
              </a:ext>
            </a:extLst>
          </p:cNvPr>
          <p:cNvSpPr/>
          <p:nvPr/>
        </p:nvSpPr>
        <p:spPr>
          <a:xfrm>
            <a:off x="435429" y="2303258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1 =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C81E4-92FD-4263-8264-28234FA25C6D}"/>
              </a:ext>
            </a:extLst>
          </p:cNvPr>
          <p:cNvSpPr/>
          <p:nvPr/>
        </p:nvSpPr>
        <p:spPr>
          <a:xfrm>
            <a:off x="435429" y="31491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2 =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943A2-9106-4641-A1DA-1907C1A31F4E}"/>
              </a:ext>
            </a:extLst>
          </p:cNvPr>
          <p:cNvSpPr/>
          <p:nvPr/>
        </p:nvSpPr>
        <p:spPr>
          <a:xfrm>
            <a:off x="435429" y="39950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3 =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93B89-29D2-46CB-921C-CE414865C15C}"/>
              </a:ext>
            </a:extLst>
          </p:cNvPr>
          <p:cNvSpPr/>
          <p:nvPr/>
        </p:nvSpPr>
        <p:spPr>
          <a:xfrm>
            <a:off x="435429" y="482054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4 = 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69EA-0203-4D85-B464-C96A1F5B201C}"/>
              </a:ext>
            </a:extLst>
          </p:cNvPr>
          <p:cNvSpPr/>
          <p:nvPr/>
        </p:nvSpPr>
        <p:spPr>
          <a:xfrm>
            <a:off x="435429" y="5646057"/>
            <a:ext cx="27108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A662A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5 = 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A662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A0B4-F06A-48F0-8861-66D91B9B4907}"/>
              </a:ext>
            </a:extLst>
          </p:cNvPr>
          <p:cNvSpPr/>
          <p:nvPr/>
        </p:nvSpPr>
        <p:spPr>
          <a:xfrm>
            <a:off x="3633322" y="5585408"/>
            <a:ext cx="29561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3 x10 =30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8342D-465B-444E-8906-116C7D25BCA9}"/>
              </a:ext>
            </a:extLst>
          </p:cNvPr>
          <p:cNvSpPr/>
          <p:nvPr/>
        </p:nvSpPr>
        <p:spPr>
          <a:xfrm>
            <a:off x="3599543" y="482054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9 = 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C8881-D1BF-4A82-950B-6CA32CCAF935}"/>
              </a:ext>
            </a:extLst>
          </p:cNvPr>
          <p:cNvSpPr/>
          <p:nvPr/>
        </p:nvSpPr>
        <p:spPr>
          <a:xfrm>
            <a:off x="3599543" y="396965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8 = 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12AB2-BA39-4FF3-9967-81B8B8B75617}"/>
              </a:ext>
            </a:extLst>
          </p:cNvPr>
          <p:cNvSpPr/>
          <p:nvPr/>
        </p:nvSpPr>
        <p:spPr>
          <a:xfrm>
            <a:off x="3599543" y="3118767"/>
            <a:ext cx="29754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7 = 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9484-BE61-420C-940A-D86D33821511}"/>
              </a:ext>
            </a:extLst>
          </p:cNvPr>
          <p:cNvSpPr/>
          <p:nvPr/>
        </p:nvSpPr>
        <p:spPr>
          <a:xfrm>
            <a:off x="3614057" y="2267877"/>
            <a:ext cx="297542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6 = 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A479A-5FC5-49C9-A0EE-0EB794905CF0}"/>
              </a:ext>
            </a:extLst>
          </p:cNvPr>
          <p:cNvSpPr/>
          <p:nvPr/>
        </p:nvSpPr>
        <p:spPr>
          <a:xfrm>
            <a:off x="1828800" y="1064661"/>
            <a:ext cx="3439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AE7AEF-B541-4FD8-A57F-564417861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49" y="98474"/>
            <a:ext cx="5351951" cy="66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CBE0D-840D-428E-8EEE-999BFA9C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61"/>
            <a:ext cx="3362178" cy="2512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8B3E91-B44D-4BD8-8110-2F1AE4B3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44" y="1726297"/>
            <a:ext cx="9499502" cy="3633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9CD959-68E7-4C12-9A88-5877CC61955C}"/>
              </a:ext>
            </a:extLst>
          </p:cNvPr>
          <p:cNvSpPr/>
          <p:nvPr/>
        </p:nvSpPr>
        <p:spPr>
          <a:xfrm>
            <a:off x="6166778" y="4234374"/>
            <a:ext cx="689317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339B3-2DA5-4034-AD9F-E1794DCE682F}"/>
              </a:ext>
            </a:extLst>
          </p:cNvPr>
          <p:cNvSpPr/>
          <p:nvPr/>
        </p:nvSpPr>
        <p:spPr>
          <a:xfrm>
            <a:off x="7202658" y="4234373"/>
            <a:ext cx="84948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B76AD-9D1C-49EF-8831-4125EDEABBA7}"/>
              </a:ext>
            </a:extLst>
          </p:cNvPr>
          <p:cNvSpPr/>
          <p:nvPr/>
        </p:nvSpPr>
        <p:spPr>
          <a:xfrm>
            <a:off x="8303675" y="4192168"/>
            <a:ext cx="88930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0C513-3B02-4245-9083-C7205F484687}"/>
              </a:ext>
            </a:extLst>
          </p:cNvPr>
          <p:cNvSpPr/>
          <p:nvPr/>
        </p:nvSpPr>
        <p:spPr>
          <a:xfrm>
            <a:off x="9484335" y="4192167"/>
            <a:ext cx="849480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E238E-8D07-4DD4-B572-A69E84F95FCC}"/>
              </a:ext>
            </a:extLst>
          </p:cNvPr>
          <p:cNvSpPr/>
          <p:nvPr/>
        </p:nvSpPr>
        <p:spPr>
          <a:xfrm>
            <a:off x="10465010" y="4192166"/>
            <a:ext cx="849479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69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325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Britannic Bold</vt:lpstr>
      <vt:lpstr>Calibri</vt:lpstr>
      <vt:lpstr>HP001 4 hàng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277</cp:revision>
  <dcterms:created xsi:type="dcterms:W3CDTF">2021-07-12T03:44:00Z</dcterms:created>
  <dcterms:modified xsi:type="dcterms:W3CDTF">2023-04-09T07:03:58Z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D2F4FD6407444227B373FB3FADC284EF</vt:lpwstr>
  </property>
  <property fmtid="{D5CDD505-2E9C-101B-9397-08002B2CF9AE}" pid="3" name="KSOProductBuildVer">
    <vt:lpwstr>1033-11.2.0.11074</vt:lpwstr>
  </property>
</Properties>
</file>