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71" r:id="rId6"/>
    <p:sldId id="269" r:id="rId7"/>
    <p:sldId id="272" r:id="rId8"/>
    <p:sldId id="264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BDDA-F99A-4BC5-BE3C-87B34F7D942B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8190-4718-44C6-A5D3-527B595A9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BDDA-F99A-4BC5-BE3C-87B34F7D942B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8190-4718-44C6-A5D3-527B595A9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BDDA-F99A-4BC5-BE3C-87B34F7D942B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8190-4718-44C6-A5D3-527B595A9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235;p34"/>
          <p:cNvGrpSpPr/>
          <p:nvPr/>
        </p:nvGrpSpPr>
        <p:grpSpPr>
          <a:xfrm>
            <a:off x="27" y="4"/>
            <a:ext cx="9143974" cy="6887888"/>
            <a:chOff x="27" y="3"/>
            <a:chExt cx="9143974" cy="5165916"/>
          </a:xfrm>
        </p:grpSpPr>
        <p:sp>
          <p:nvSpPr>
            <p:cNvPr id="2236" name="Google Shape;2236;p34"/>
            <p:cNvSpPr/>
            <p:nvPr/>
          </p:nvSpPr>
          <p:spPr>
            <a:xfrm>
              <a:off x="27" y="1557418"/>
              <a:ext cx="9143974" cy="3608501"/>
            </a:xfrm>
            <a:custGeom>
              <a:avLst/>
              <a:gdLst/>
              <a:ahLst/>
              <a:cxnLst/>
              <a:rect l="l" t="t" r="r" b="b"/>
              <a:pathLst>
                <a:path w="84549" h="39319" extrusionOk="0">
                  <a:moveTo>
                    <a:pt x="17713" y="0"/>
                  </a:moveTo>
                  <a:cubicBezTo>
                    <a:pt x="7158" y="0"/>
                    <a:pt x="0" y="4099"/>
                    <a:pt x="0" y="4099"/>
                  </a:cubicBezTo>
                  <a:lnTo>
                    <a:pt x="0" y="39319"/>
                  </a:lnTo>
                  <a:lnTo>
                    <a:pt x="84549" y="39319"/>
                  </a:lnTo>
                  <a:lnTo>
                    <a:pt x="84549" y="10347"/>
                  </a:lnTo>
                  <a:cubicBezTo>
                    <a:pt x="84549" y="10445"/>
                    <a:pt x="76752" y="13507"/>
                    <a:pt x="66015" y="13507"/>
                  </a:cubicBezTo>
                  <a:cubicBezTo>
                    <a:pt x="58269" y="13507"/>
                    <a:pt x="48993" y="11913"/>
                    <a:pt x="40012" y="6464"/>
                  </a:cubicBezTo>
                  <a:cubicBezTo>
                    <a:pt x="31883" y="1531"/>
                    <a:pt x="24164" y="0"/>
                    <a:pt x="17713" y="0"/>
                  </a:cubicBezTo>
                  <a:close/>
                </a:path>
              </a:pathLst>
            </a:custGeom>
            <a:solidFill>
              <a:srgbClr val="FFFFFF">
                <a:alpha val="232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34"/>
            <p:cNvSpPr/>
            <p:nvPr/>
          </p:nvSpPr>
          <p:spPr>
            <a:xfrm>
              <a:off x="352" y="3"/>
              <a:ext cx="9143650" cy="1916537"/>
            </a:xfrm>
            <a:custGeom>
              <a:avLst/>
              <a:gdLst/>
              <a:ahLst/>
              <a:cxnLst/>
              <a:rect l="l" t="t" r="r" b="b"/>
              <a:pathLst>
                <a:path w="84546" h="20883" extrusionOk="0">
                  <a:moveTo>
                    <a:pt x="0" y="0"/>
                  </a:moveTo>
                  <a:lnTo>
                    <a:pt x="0" y="9756"/>
                  </a:lnTo>
                  <a:cubicBezTo>
                    <a:pt x="0" y="9756"/>
                    <a:pt x="4991" y="3626"/>
                    <a:pt x="15899" y="3626"/>
                  </a:cubicBezTo>
                  <a:cubicBezTo>
                    <a:pt x="17050" y="3626"/>
                    <a:pt x="18267" y="3694"/>
                    <a:pt x="19551" y="3845"/>
                  </a:cubicBezTo>
                  <a:cubicBezTo>
                    <a:pt x="31047" y="5194"/>
                    <a:pt x="38365" y="17481"/>
                    <a:pt x="54720" y="20393"/>
                  </a:cubicBezTo>
                  <a:cubicBezTo>
                    <a:pt x="56628" y="20733"/>
                    <a:pt x="58497" y="20883"/>
                    <a:pt x="60310" y="20883"/>
                  </a:cubicBezTo>
                  <a:cubicBezTo>
                    <a:pt x="74034" y="20883"/>
                    <a:pt x="84546" y="12287"/>
                    <a:pt x="84546" y="12287"/>
                  </a:cubicBezTo>
                  <a:lnTo>
                    <a:pt x="84546" y="0"/>
                  </a:lnTo>
                  <a:close/>
                </a:path>
              </a:pathLst>
            </a:custGeom>
            <a:solidFill>
              <a:srgbClr val="FFFFFF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" name="Google Shape;2238;p34"/>
          <p:cNvGrpSpPr/>
          <p:nvPr/>
        </p:nvGrpSpPr>
        <p:grpSpPr>
          <a:xfrm>
            <a:off x="-198164" y="411572"/>
            <a:ext cx="9487005" cy="7614675"/>
            <a:chOff x="-198164" y="308678"/>
            <a:chExt cx="9487005" cy="5711006"/>
          </a:xfrm>
        </p:grpSpPr>
        <p:grpSp>
          <p:nvGrpSpPr>
            <p:cNvPr id="4" name="Google Shape;2239;p34"/>
            <p:cNvGrpSpPr/>
            <p:nvPr/>
          </p:nvGrpSpPr>
          <p:grpSpPr>
            <a:xfrm>
              <a:off x="4335000" y="3240122"/>
              <a:ext cx="4953842" cy="1685961"/>
              <a:chOff x="715728" y="1849983"/>
              <a:chExt cx="3985391" cy="1356364"/>
            </a:xfrm>
          </p:grpSpPr>
          <p:sp>
            <p:nvSpPr>
              <p:cNvPr id="2240" name="Google Shape;2240;p34"/>
              <p:cNvSpPr/>
              <p:nvPr/>
            </p:nvSpPr>
            <p:spPr>
              <a:xfrm>
                <a:off x="715728" y="1917465"/>
                <a:ext cx="3985391" cy="1288882"/>
              </a:xfrm>
              <a:custGeom>
                <a:avLst/>
                <a:gdLst/>
                <a:ahLst/>
                <a:cxnLst/>
                <a:rect l="l" t="t" r="r" b="b"/>
                <a:pathLst>
                  <a:path w="72340" h="23397" extrusionOk="0">
                    <a:moveTo>
                      <a:pt x="56104" y="1"/>
                    </a:moveTo>
                    <a:cubicBezTo>
                      <a:pt x="50157" y="1"/>
                      <a:pt x="42266" y="622"/>
                      <a:pt x="32019" y="2509"/>
                    </a:cubicBezTo>
                    <a:cubicBezTo>
                      <a:pt x="3954" y="7679"/>
                      <a:pt x="0" y="11476"/>
                      <a:pt x="0" y="11476"/>
                    </a:cubicBezTo>
                    <a:lnTo>
                      <a:pt x="359" y="23396"/>
                    </a:lnTo>
                    <a:lnTo>
                      <a:pt x="72339" y="20007"/>
                    </a:lnTo>
                    <a:lnTo>
                      <a:pt x="71807" y="2304"/>
                    </a:lnTo>
                    <a:cubicBezTo>
                      <a:pt x="71807" y="2304"/>
                      <a:pt x="67559" y="1"/>
                      <a:pt x="561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1" name="Google Shape;2241;p34"/>
              <p:cNvSpPr/>
              <p:nvPr/>
            </p:nvSpPr>
            <p:spPr>
              <a:xfrm>
                <a:off x="2003951" y="2074354"/>
                <a:ext cx="81427" cy="102242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856" extrusionOk="0">
                    <a:moveTo>
                      <a:pt x="413" y="0"/>
                    </a:moveTo>
                    <a:cubicBezTo>
                      <a:pt x="292" y="0"/>
                      <a:pt x="167" y="88"/>
                      <a:pt x="99" y="209"/>
                    </a:cubicBezTo>
                    <a:cubicBezTo>
                      <a:pt x="11" y="365"/>
                      <a:pt x="0" y="562"/>
                      <a:pt x="10" y="746"/>
                    </a:cubicBezTo>
                    <a:cubicBezTo>
                      <a:pt x="28" y="1136"/>
                      <a:pt x="131" y="1520"/>
                      <a:pt x="302" y="1856"/>
                    </a:cubicBezTo>
                    <a:lnTo>
                      <a:pt x="1129" y="1705"/>
                    </a:lnTo>
                    <a:cubicBezTo>
                      <a:pt x="1211" y="1698"/>
                      <a:pt x="1262" y="1605"/>
                      <a:pt x="1294" y="1520"/>
                    </a:cubicBezTo>
                    <a:cubicBezTo>
                      <a:pt x="1405" y="1233"/>
                      <a:pt x="1467" y="924"/>
                      <a:pt x="1475" y="614"/>
                    </a:cubicBezTo>
                    <a:cubicBezTo>
                      <a:pt x="1478" y="540"/>
                      <a:pt x="1475" y="463"/>
                      <a:pt x="1443" y="398"/>
                    </a:cubicBezTo>
                    <a:cubicBezTo>
                      <a:pt x="1417" y="349"/>
                      <a:pt x="1366" y="313"/>
                      <a:pt x="1318" y="313"/>
                    </a:cubicBezTo>
                    <a:cubicBezTo>
                      <a:pt x="1304" y="313"/>
                      <a:pt x="1289" y="316"/>
                      <a:pt x="1276" y="323"/>
                    </a:cubicBezTo>
                    <a:cubicBezTo>
                      <a:pt x="1234" y="346"/>
                      <a:pt x="1211" y="401"/>
                      <a:pt x="1191" y="450"/>
                    </a:cubicBezTo>
                    <a:cubicBezTo>
                      <a:pt x="1094" y="701"/>
                      <a:pt x="995" y="951"/>
                      <a:pt x="899" y="1204"/>
                    </a:cubicBezTo>
                    <a:cubicBezTo>
                      <a:pt x="879" y="923"/>
                      <a:pt x="829" y="646"/>
                      <a:pt x="747" y="379"/>
                    </a:cubicBezTo>
                    <a:cubicBezTo>
                      <a:pt x="703" y="237"/>
                      <a:pt x="641" y="87"/>
                      <a:pt x="520" y="25"/>
                    </a:cubicBezTo>
                    <a:cubicBezTo>
                      <a:pt x="485" y="8"/>
                      <a:pt x="449" y="0"/>
                      <a:pt x="4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2" name="Google Shape;2242;p34"/>
              <p:cNvSpPr/>
              <p:nvPr/>
            </p:nvSpPr>
            <p:spPr>
              <a:xfrm>
                <a:off x="2211099" y="2049124"/>
                <a:ext cx="54376" cy="82576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499" extrusionOk="0">
                    <a:moveTo>
                      <a:pt x="842" y="0"/>
                    </a:moveTo>
                    <a:cubicBezTo>
                      <a:pt x="837" y="0"/>
                      <a:pt x="832" y="1"/>
                      <a:pt x="826" y="2"/>
                    </a:cubicBezTo>
                    <a:cubicBezTo>
                      <a:pt x="768" y="13"/>
                      <a:pt x="736" y="82"/>
                      <a:pt x="715" y="146"/>
                    </a:cubicBezTo>
                    <a:cubicBezTo>
                      <a:pt x="654" y="321"/>
                      <a:pt x="597" y="497"/>
                      <a:pt x="548" y="677"/>
                    </a:cubicBezTo>
                    <a:cubicBezTo>
                      <a:pt x="506" y="489"/>
                      <a:pt x="436" y="301"/>
                      <a:pt x="312" y="168"/>
                    </a:cubicBezTo>
                    <a:cubicBezTo>
                      <a:pt x="276" y="129"/>
                      <a:pt x="225" y="96"/>
                      <a:pt x="178" y="96"/>
                    </a:cubicBezTo>
                    <a:cubicBezTo>
                      <a:pt x="157" y="96"/>
                      <a:pt x="138" y="102"/>
                      <a:pt x="120" y="118"/>
                    </a:cubicBezTo>
                    <a:cubicBezTo>
                      <a:pt x="105" y="132"/>
                      <a:pt x="93" y="151"/>
                      <a:pt x="84" y="171"/>
                    </a:cubicBezTo>
                    <a:cubicBezTo>
                      <a:pt x="12" y="317"/>
                      <a:pt x="0" y="492"/>
                      <a:pt x="23" y="657"/>
                    </a:cubicBezTo>
                    <a:cubicBezTo>
                      <a:pt x="47" y="822"/>
                      <a:pt x="103" y="977"/>
                      <a:pt x="157" y="1132"/>
                    </a:cubicBezTo>
                    <a:cubicBezTo>
                      <a:pt x="202" y="1254"/>
                      <a:pt x="245" y="1375"/>
                      <a:pt x="288" y="1498"/>
                    </a:cubicBezTo>
                    <a:lnTo>
                      <a:pt x="747" y="1241"/>
                    </a:lnTo>
                    <a:cubicBezTo>
                      <a:pt x="908" y="938"/>
                      <a:pt x="987" y="582"/>
                      <a:pt x="973" y="229"/>
                    </a:cubicBezTo>
                    <a:cubicBezTo>
                      <a:pt x="971" y="175"/>
                      <a:pt x="966" y="119"/>
                      <a:pt x="943" y="74"/>
                    </a:cubicBezTo>
                    <a:cubicBezTo>
                      <a:pt x="922" y="33"/>
                      <a:pt x="884" y="0"/>
                      <a:pt x="8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3" name="Google Shape;2243;p34"/>
              <p:cNvSpPr/>
              <p:nvPr/>
            </p:nvSpPr>
            <p:spPr>
              <a:xfrm>
                <a:off x="3319280" y="1849983"/>
                <a:ext cx="81482" cy="102297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1857" extrusionOk="0">
                    <a:moveTo>
                      <a:pt x="414" y="1"/>
                    </a:moveTo>
                    <a:cubicBezTo>
                      <a:pt x="292" y="1"/>
                      <a:pt x="168" y="89"/>
                      <a:pt x="99" y="210"/>
                    </a:cubicBezTo>
                    <a:cubicBezTo>
                      <a:pt x="12" y="366"/>
                      <a:pt x="1" y="562"/>
                      <a:pt x="10" y="747"/>
                    </a:cubicBezTo>
                    <a:cubicBezTo>
                      <a:pt x="29" y="1137"/>
                      <a:pt x="130" y="1521"/>
                      <a:pt x="303" y="1857"/>
                    </a:cubicBezTo>
                    <a:lnTo>
                      <a:pt x="1130" y="1706"/>
                    </a:lnTo>
                    <a:cubicBezTo>
                      <a:pt x="1212" y="1699"/>
                      <a:pt x="1262" y="1605"/>
                      <a:pt x="1295" y="1521"/>
                    </a:cubicBezTo>
                    <a:cubicBezTo>
                      <a:pt x="1405" y="1234"/>
                      <a:pt x="1467" y="925"/>
                      <a:pt x="1476" y="615"/>
                    </a:cubicBezTo>
                    <a:cubicBezTo>
                      <a:pt x="1478" y="541"/>
                      <a:pt x="1476" y="464"/>
                      <a:pt x="1443" y="399"/>
                    </a:cubicBezTo>
                    <a:cubicBezTo>
                      <a:pt x="1417" y="350"/>
                      <a:pt x="1367" y="313"/>
                      <a:pt x="1319" y="313"/>
                    </a:cubicBezTo>
                    <a:cubicBezTo>
                      <a:pt x="1304" y="313"/>
                      <a:pt x="1290" y="317"/>
                      <a:pt x="1277" y="324"/>
                    </a:cubicBezTo>
                    <a:cubicBezTo>
                      <a:pt x="1234" y="346"/>
                      <a:pt x="1212" y="401"/>
                      <a:pt x="1192" y="451"/>
                    </a:cubicBezTo>
                    <a:cubicBezTo>
                      <a:pt x="1094" y="702"/>
                      <a:pt x="996" y="952"/>
                      <a:pt x="900" y="1205"/>
                    </a:cubicBezTo>
                    <a:cubicBezTo>
                      <a:pt x="880" y="924"/>
                      <a:pt x="829" y="647"/>
                      <a:pt x="747" y="380"/>
                    </a:cubicBezTo>
                    <a:cubicBezTo>
                      <a:pt x="703" y="238"/>
                      <a:pt x="641" y="88"/>
                      <a:pt x="520" y="26"/>
                    </a:cubicBezTo>
                    <a:cubicBezTo>
                      <a:pt x="486" y="9"/>
                      <a:pt x="450" y="1"/>
                      <a:pt x="4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4" name="Google Shape;2244;p34"/>
              <p:cNvSpPr/>
              <p:nvPr/>
            </p:nvSpPr>
            <p:spPr>
              <a:xfrm>
                <a:off x="4526958" y="1924131"/>
                <a:ext cx="87377" cy="105548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1916" extrusionOk="0">
                    <a:moveTo>
                      <a:pt x="619" y="1"/>
                    </a:moveTo>
                    <a:cubicBezTo>
                      <a:pt x="534" y="1"/>
                      <a:pt x="446" y="34"/>
                      <a:pt x="378" y="93"/>
                    </a:cubicBezTo>
                    <a:cubicBezTo>
                      <a:pt x="247" y="206"/>
                      <a:pt x="176" y="384"/>
                      <a:pt x="127" y="563"/>
                    </a:cubicBezTo>
                    <a:cubicBezTo>
                      <a:pt x="25" y="937"/>
                      <a:pt x="0" y="1336"/>
                      <a:pt x="59" y="1722"/>
                    </a:cubicBezTo>
                    <a:lnTo>
                      <a:pt x="879" y="1911"/>
                    </a:lnTo>
                    <a:cubicBezTo>
                      <a:pt x="890" y="1914"/>
                      <a:pt x="902" y="1916"/>
                      <a:pt x="913" y="1916"/>
                    </a:cubicBezTo>
                    <a:cubicBezTo>
                      <a:pt x="978" y="1916"/>
                      <a:pt x="1041" y="1859"/>
                      <a:pt x="1090" y="1802"/>
                    </a:cubicBezTo>
                    <a:cubicBezTo>
                      <a:pt x="1282" y="1581"/>
                      <a:pt x="1436" y="1314"/>
                      <a:pt x="1537" y="1025"/>
                    </a:cubicBezTo>
                    <a:cubicBezTo>
                      <a:pt x="1561" y="955"/>
                      <a:pt x="1585" y="882"/>
                      <a:pt x="1572" y="807"/>
                    </a:cubicBezTo>
                    <a:cubicBezTo>
                      <a:pt x="1562" y="739"/>
                      <a:pt x="1510" y="671"/>
                      <a:pt x="1449" y="671"/>
                    </a:cubicBezTo>
                    <a:cubicBezTo>
                      <a:pt x="1446" y="671"/>
                      <a:pt x="1443" y="671"/>
                      <a:pt x="1440" y="672"/>
                    </a:cubicBezTo>
                    <a:cubicBezTo>
                      <a:pt x="1392" y="677"/>
                      <a:pt x="1355" y="718"/>
                      <a:pt x="1321" y="756"/>
                    </a:cubicBezTo>
                    <a:cubicBezTo>
                      <a:pt x="1152" y="953"/>
                      <a:pt x="985" y="1150"/>
                      <a:pt x="816" y="1346"/>
                    </a:cubicBezTo>
                    <a:cubicBezTo>
                      <a:pt x="884" y="1074"/>
                      <a:pt x="922" y="793"/>
                      <a:pt x="929" y="514"/>
                    </a:cubicBezTo>
                    <a:cubicBezTo>
                      <a:pt x="932" y="363"/>
                      <a:pt x="919" y="196"/>
                      <a:pt x="826" y="90"/>
                    </a:cubicBezTo>
                    <a:cubicBezTo>
                      <a:pt x="771" y="28"/>
                      <a:pt x="696" y="1"/>
                      <a:pt x="6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5" name="Google Shape;2245;p34"/>
              <p:cNvSpPr/>
              <p:nvPr/>
            </p:nvSpPr>
            <p:spPr>
              <a:xfrm>
                <a:off x="3239562" y="1879124"/>
                <a:ext cx="55148" cy="85771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1557" extrusionOk="0">
                    <a:moveTo>
                      <a:pt x="809" y="1"/>
                    </a:moveTo>
                    <a:cubicBezTo>
                      <a:pt x="800" y="1"/>
                      <a:pt x="792" y="2"/>
                      <a:pt x="783" y="5"/>
                    </a:cubicBezTo>
                    <a:cubicBezTo>
                      <a:pt x="726" y="25"/>
                      <a:pt x="702" y="98"/>
                      <a:pt x="685" y="162"/>
                    </a:cubicBezTo>
                    <a:cubicBezTo>
                      <a:pt x="642" y="343"/>
                      <a:pt x="603" y="526"/>
                      <a:pt x="571" y="710"/>
                    </a:cubicBezTo>
                    <a:cubicBezTo>
                      <a:pt x="512" y="527"/>
                      <a:pt x="424" y="351"/>
                      <a:pt x="289" y="234"/>
                    </a:cubicBezTo>
                    <a:cubicBezTo>
                      <a:pt x="252" y="203"/>
                      <a:pt x="205" y="179"/>
                      <a:pt x="162" y="179"/>
                    </a:cubicBezTo>
                    <a:cubicBezTo>
                      <a:pt x="136" y="179"/>
                      <a:pt x="111" y="187"/>
                      <a:pt x="91" y="208"/>
                    </a:cubicBezTo>
                    <a:cubicBezTo>
                      <a:pt x="77" y="224"/>
                      <a:pt x="67" y="245"/>
                      <a:pt x="60" y="266"/>
                    </a:cubicBezTo>
                    <a:cubicBezTo>
                      <a:pt x="1" y="420"/>
                      <a:pt x="8" y="597"/>
                      <a:pt x="47" y="756"/>
                    </a:cubicBezTo>
                    <a:cubicBezTo>
                      <a:pt x="85" y="917"/>
                      <a:pt x="156" y="1064"/>
                      <a:pt x="227" y="1211"/>
                    </a:cubicBezTo>
                    <a:cubicBezTo>
                      <a:pt x="282" y="1325"/>
                      <a:pt x="337" y="1441"/>
                      <a:pt x="393" y="1556"/>
                    </a:cubicBezTo>
                    <a:lnTo>
                      <a:pt x="826" y="1246"/>
                    </a:lnTo>
                    <a:cubicBezTo>
                      <a:pt x="956" y="924"/>
                      <a:pt x="1000" y="558"/>
                      <a:pt x="952" y="211"/>
                    </a:cubicBezTo>
                    <a:cubicBezTo>
                      <a:pt x="945" y="159"/>
                      <a:pt x="935" y="104"/>
                      <a:pt x="907" y="62"/>
                    </a:cubicBezTo>
                    <a:cubicBezTo>
                      <a:pt x="884" y="26"/>
                      <a:pt x="847" y="1"/>
                      <a:pt x="8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6" name="Google Shape;2246;p34"/>
              <p:cNvSpPr/>
              <p:nvPr/>
            </p:nvSpPr>
            <p:spPr>
              <a:xfrm>
                <a:off x="3213393" y="2120628"/>
                <a:ext cx="185717" cy="101416"/>
              </a:xfrm>
              <a:custGeom>
                <a:avLst/>
                <a:gdLst/>
                <a:ahLst/>
                <a:cxnLst/>
                <a:rect l="l" t="t" r="r" b="b"/>
                <a:pathLst>
                  <a:path w="3371" h="1841" extrusionOk="0">
                    <a:moveTo>
                      <a:pt x="1943" y="0"/>
                    </a:moveTo>
                    <a:cubicBezTo>
                      <a:pt x="1612" y="0"/>
                      <a:pt x="1281" y="60"/>
                      <a:pt x="966" y="179"/>
                    </a:cubicBezTo>
                    <a:cubicBezTo>
                      <a:pt x="182" y="472"/>
                      <a:pt x="0" y="1736"/>
                      <a:pt x="950" y="1832"/>
                    </a:cubicBezTo>
                    <a:cubicBezTo>
                      <a:pt x="1005" y="1837"/>
                      <a:pt x="1063" y="1840"/>
                      <a:pt x="1123" y="1840"/>
                    </a:cubicBezTo>
                    <a:cubicBezTo>
                      <a:pt x="1788" y="1840"/>
                      <a:pt x="2698" y="1495"/>
                      <a:pt x="3118" y="988"/>
                    </a:cubicBezTo>
                    <a:cubicBezTo>
                      <a:pt x="3262" y="815"/>
                      <a:pt x="3371" y="529"/>
                      <a:pt x="3232" y="353"/>
                    </a:cubicBezTo>
                    <a:cubicBezTo>
                      <a:pt x="3184" y="293"/>
                      <a:pt x="3118" y="261"/>
                      <a:pt x="3052" y="231"/>
                    </a:cubicBezTo>
                    <a:cubicBezTo>
                      <a:pt x="2700" y="78"/>
                      <a:pt x="2322" y="0"/>
                      <a:pt x="19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7" name="Google Shape;2247;p34"/>
              <p:cNvSpPr/>
              <p:nvPr/>
            </p:nvSpPr>
            <p:spPr>
              <a:xfrm>
                <a:off x="3088498" y="2066807"/>
                <a:ext cx="136189" cy="76076"/>
              </a:xfrm>
              <a:custGeom>
                <a:avLst/>
                <a:gdLst/>
                <a:ahLst/>
                <a:cxnLst/>
                <a:rect l="l" t="t" r="r" b="b"/>
                <a:pathLst>
                  <a:path w="2472" h="1381" extrusionOk="0">
                    <a:moveTo>
                      <a:pt x="1475" y="0"/>
                    </a:moveTo>
                    <a:cubicBezTo>
                      <a:pt x="1045" y="0"/>
                      <a:pt x="615" y="149"/>
                      <a:pt x="257" y="425"/>
                    </a:cubicBezTo>
                    <a:cubicBezTo>
                      <a:pt x="222" y="453"/>
                      <a:pt x="185" y="485"/>
                      <a:pt x="171" y="531"/>
                    </a:cubicBezTo>
                    <a:cubicBezTo>
                      <a:pt x="1" y="1099"/>
                      <a:pt x="602" y="1381"/>
                      <a:pt x="1229" y="1381"/>
                    </a:cubicBezTo>
                    <a:cubicBezTo>
                      <a:pt x="1760" y="1381"/>
                      <a:pt x="2309" y="1179"/>
                      <a:pt x="2424" y="779"/>
                    </a:cubicBezTo>
                    <a:cubicBezTo>
                      <a:pt x="2472" y="612"/>
                      <a:pt x="2397" y="428"/>
                      <a:pt x="2285" y="305"/>
                    </a:cubicBezTo>
                    <a:cubicBezTo>
                      <a:pt x="2092" y="87"/>
                      <a:pt x="1806" y="10"/>
                      <a:pt x="1533" y="1"/>
                    </a:cubicBezTo>
                    <a:cubicBezTo>
                      <a:pt x="1514" y="1"/>
                      <a:pt x="1494" y="0"/>
                      <a:pt x="14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8" name="Google Shape;2248;p34"/>
              <p:cNvSpPr/>
              <p:nvPr/>
            </p:nvSpPr>
            <p:spPr>
              <a:xfrm>
                <a:off x="3687737" y="1961921"/>
                <a:ext cx="189408" cy="85220"/>
              </a:xfrm>
              <a:custGeom>
                <a:avLst/>
                <a:gdLst/>
                <a:ahLst/>
                <a:cxnLst/>
                <a:rect l="l" t="t" r="r" b="b"/>
                <a:pathLst>
                  <a:path w="3438" h="1547" extrusionOk="0">
                    <a:moveTo>
                      <a:pt x="1991" y="0"/>
                    </a:moveTo>
                    <a:cubicBezTo>
                      <a:pt x="1842" y="0"/>
                      <a:pt x="1693" y="4"/>
                      <a:pt x="1544" y="12"/>
                    </a:cubicBezTo>
                    <a:cubicBezTo>
                      <a:pt x="967" y="46"/>
                      <a:pt x="0" y="477"/>
                      <a:pt x="761" y="1177"/>
                    </a:cubicBezTo>
                    <a:cubicBezTo>
                      <a:pt x="1044" y="1438"/>
                      <a:pt x="1559" y="1546"/>
                      <a:pt x="2048" y="1546"/>
                    </a:cubicBezTo>
                    <a:cubicBezTo>
                      <a:pt x="2391" y="1546"/>
                      <a:pt x="2721" y="1493"/>
                      <a:pt x="2952" y="1401"/>
                    </a:cubicBezTo>
                    <a:cubicBezTo>
                      <a:pt x="3151" y="1321"/>
                      <a:pt x="3334" y="1144"/>
                      <a:pt x="3381" y="910"/>
                    </a:cubicBezTo>
                    <a:cubicBezTo>
                      <a:pt x="3437" y="622"/>
                      <a:pt x="3269" y="329"/>
                      <a:pt x="3045" y="185"/>
                    </a:cubicBezTo>
                    <a:cubicBezTo>
                      <a:pt x="2822" y="41"/>
                      <a:pt x="2554" y="15"/>
                      <a:pt x="2295" y="5"/>
                    </a:cubicBezTo>
                    <a:cubicBezTo>
                      <a:pt x="2194" y="2"/>
                      <a:pt x="2093" y="0"/>
                      <a:pt x="1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9" name="Google Shape;2249;p34"/>
              <p:cNvSpPr/>
              <p:nvPr/>
            </p:nvSpPr>
            <p:spPr>
              <a:xfrm>
                <a:off x="4230837" y="2329134"/>
                <a:ext cx="190289" cy="66546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1208" extrusionOk="0">
                    <a:moveTo>
                      <a:pt x="1626" y="1"/>
                    </a:moveTo>
                    <a:cubicBezTo>
                      <a:pt x="1219" y="1"/>
                      <a:pt x="812" y="69"/>
                      <a:pt x="494" y="259"/>
                    </a:cubicBezTo>
                    <a:cubicBezTo>
                      <a:pt x="88" y="501"/>
                      <a:pt x="0" y="837"/>
                      <a:pt x="432" y="1048"/>
                    </a:cubicBezTo>
                    <a:cubicBezTo>
                      <a:pt x="693" y="1174"/>
                      <a:pt x="1027" y="1208"/>
                      <a:pt x="1348" y="1208"/>
                    </a:cubicBezTo>
                    <a:cubicBezTo>
                      <a:pt x="1532" y="1208"/>
                      <a:pt x="1711" y="1197"/>
                      <a:pt x="1870" y="1186"/>
                    </a:cubicBezTo>
                    <a:cubicBezTo>
                      <a:pt x="2114" y="1166"/>
                      <a:pt x="3454" y="700"/>
                      <a:pt x="2837" y="199"/>
                    </a:cubicBezTo>
                    <a:cubicBezTo>
                      <a:pt x="2785" y="158"/>
                      <a:pt x="2724" y="141"/>
                      <a:pt x="2662" y="127"/>
                    </a:cubicBezTo>
                    <a:cubicBezTo>
                      <a:pt x="2359" y="56"/>
                      <a:pt x="1992" y="1"/>
                      <a:pt x="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0" name="Google Shape;2250;p34"/>
              <p:cNvSpPr/>
              <p:nvPr/>
            </p:nvSpPr>
            <p:spPr>
              <a:xfrm>
                <a:off x="4030026" y="2399205"/>
                <a:ext cx="219213" cy="115518"/>
              </a:xfrm>
              <a:custGeom>
                <a:avLst/>
                <a:gdLst/>
                <a:ahLst/>
                <a:cxnLst/>
                <a:rect l="l" t="t" r="r" b="b"/>
                <a:pathLst>
                  <a:path w="3979" h="2097" extrusionOk="0">
                    <a:moveTo>
                      <a:pt x="2234" y="0"/>
                    </a:moveTo>
                    <a:cubicBezTo>
                      <a:pt x="2209" y="0"/>
                      <a:pt x="2185" y="1"/>
                      <a:pt x="2160" y="1"/>
                    </a:cubicBezTo>
                    <a:cubicBezTo>
                      <a:pt x="1610" y="21"/>
                      <a:pt x="1066" y="261"/>
                      <a:pt x="648" y="670"/>
                    </a:cubicBezTo>
                    <a:cubicBezTo>
                      <a:pt x="1" y="1305"/>
                      <a:pt x="436" y="1978"/>
                      <a:pt x="1088" y="1978"/>
                    </a:cubicBezTo>
                    <a:cubicBezTo>
                      <a:pt x="1142" y="1978"/>
                      <a:pt x="1198" y="1973"/>
                      <a:pt x="1254" y="1963"/>
                    </a:cubicBezTo>
                    <a:cubicBezTo>
                      <a:pt x="2059" y="1826"/>
                      <a:pt x="2997" y="2096"/>
                      <a:pt x="3706" y="1526"/>
                    </a:cubicBezTo>
                    <a:cubicBezTo>
                      <a:pt x="3847" y="1413"/>
                      <a:pt x="3978" y="1248"/>
                      <a:pt x="3978" y="1053"/>
                    </a:cubicBezTo>
                    <a:cubicBezTo>
                      <a:pt x="3978" y="850"/>
                      <a:pt x="3840" y="686"/>
                      <a:pt x="3699" y="565"/>
                    </a:cubicBezTo>
                    <a:cubicBezTo>
                      <a:pt x="3285" y="202"/>
                      <a:pt x="2760" y="0"/>
                      <a:pt x="22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1" name="Google Shape;2251;p34"/>
              <p:cNvSpPr/>
              <p:nvPr/>
            </p:nvSpPr>
            <p:spPr>
              <a:xfrm>
                <a:off x="3124253" y="2202763"/>
                <a:ext cx="28262" cy="5332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8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0" y="90"/>
                    </a:cubicBezTo>
                    <a:lnTo>
                      <a:pt x="24" y="777"/>
                    </a:lnTo>
                    <a:cubicBezTo>
                      <a:pt x="0" y="849"/>
                      <a:pt x="32" y="928"/>
                      <a:pt x="94" y="956"/>
                    </a:cubicBezTo>
                    <a:cubicBezTo>
                      <a:pt x="111" y="965"/>
                      <a:pt x="128" y="967"/>
                      <a:pt x="143" y="967"/>
                    </a:cubicBezTo>
                    <a:cubicBezTo>
                      <a:pt x="190" y="965"/>
                      <a:pt x="235" y="932"/>
                      <a:pt x="252" y="877"/>
                    </a:cubicBezTo>
                    <a:lnTo>
                      <a:pt x="489" y="191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2" name="Google Shape;2252;p34"/>
              <p:cNvSpPr/>
              <p:nvPr/>
            </p:nvSpPr>
            <p:spPr>
              <a:xfrm>
                <a:off x="3099352" y="2181885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8" y="1"/>
                    </a:moveTo>
                    <a:cubicBezTo>
                      <a:pt x="124" y="1"/>
                      <a:pt x="121" y="1"/>
                      <a:pt x="118" y="1"/>
                    </a:cubicBezTo>
                    <a:cubicBezTo>
                      <a:pt x="52" y="8"/>
                      <a:pt x="1" y="76"/>
                      <a:pt x="8" y="154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5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8"/>
                      <a:pt x="325" y="1142"/>
                      <a:pt x="318" y="1064"/>
                    </a:cubicBezTo>
                    <a:lnTo>
                      <a:pt x="251" y="128"/>
                    </a:lnTo>
                    <a:cubicBezTo>
                      <a:pt x="245" y="56"/>
                      <a:pt x="194" y="1"/>
                      <a:pt x="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3" name="Google Shape;2253;p34"/>
              <p:cNvSpPr/>
              <p:nvPr/>
            </p:nvSpPr>
            <p:spPr>
              <a:xfrm>
                <a:off x="4468781" y="2357999"/>
                <a:ext cx="28262" cy="53270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7" extrusionOk="0">
                    <a:moveTo>
                      <a:pt x="376" y="0"/>
                    </a:moveTo>
                    <a:cubicBezTo>
                      <a:pt x="326" y="0"/>
                      <a:pt x="280" y="36"/>
                      <a:pt x="261" y="90"/>
                    </a:cubicBezTo>
                    <a:lnTo>
                      <a:pt x="24" y="776"/>
                    </a:lnTo>
                    <a:cubicBezTo>
                      <a:pt x="0" y="848"/>
                      <a:pt x="31" y="927"/>
                      <a:pt x="93" y="956"/>
                    </a:cubicBezTo>
                    <a:cubicBezTo>
                      <a:pt x="109" y="964"/>
                      <a:pt x="127" y="967"/>
                      <a:pt x="143" y="967"/>
                    </a:cubicBezTo>
                    <a:cubicBezTo>
                      <a:pt x="191" y="965"/>
                      <a:pt x="235" y="932"/>
                      <a:pt x="251" y="876"/>
                    </a:cubicBezTo>
                    <a:lnTo>
                      <a:pt x="489" y="190"/>
                    </a:lnTo>
                    <a:cubicBezTo>
                      <a:pt x="513" y="118"/>
                      <a:pt x="482" y="38"/>
                      <a:pt x="419" y="10"/>
                    </a:cubicBezTo>
                    <a:cubicBezTo>
                      <a:pt x="405" y="3"/>
                      <a:pt x="390" y="0"/>
                      <a:pt x="3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4" name="Google Shape;2254;p34"/>
              <p:cNvSpPr/>
              <p:nvPr/>
            </p:nvSpPr>
            <p:spPr>
              <a:xfrm>
                <a:off x="4443879" y="2337121"/>
                <a:ext cx="17960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5" extrusionOk="0">
                    <a:moveTo>
                      <a:pt x="125" y="0"/>
                    </a:moveTo>
                    <a:cubicBezTo>
                      <a:pt x="123" y="0"/>
                      <a:pt x="120" y="0"/>
                      <a:pt x="118" y="1"/>
                    </a:cubicBezTo>
                    <a:cubicBezTo>
                      <a:pt x="51" y="8"/>
                      <a:pt x="1" y="75"/>
                      <a:pt x="8" y="153"/>
                    </a:cubicBezTo>
                    <a:lnTo>
                      <a:pt x="74" y="1087"/>
                    </a:lnTo>
                    <a:cubicBezTo>
                      <a:pt x="81" y="1160"/>
                      <a:pt x="132" y="1215"/>
                      <a:pt x="194" y="1215"/>
                    </a:cubicBezTo>
                    <a:cubicBezTo>
                      <a:pt x="196" y="1215"/>
                      <a:pt x="199" y="1215"/>
                      <a:pt x="201" y="1215"/>
                    </a:cubicBezTo>
                    <a:lnTo>
                      <a:pt x="207" y="1215"/>
                    </a:lnTo>
                    <a:cubicBezTo>
                      <a:pt x="273" y="1207"/>
                      <a:pt x="325" y="1141"/>
                      <a:pt x="318" y="1063"/>
                    </a:cubicBezTo>
                    <a:lnTo>
                      <a:pt x="250" y="128"/>
                    </a:lnTo>
                    <a:cubicBezTo>
                      <a:pt x="245" y="56"/>
                      <a:pt x="19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5" name="Google Shape;2255;p34"/>
              <p:cNvSpPr/>
              <p:nvPr/>
            </p:nvSpPr>
            <p:spPr>
              <a:xfrm>
                <a:off x="3875878" y="2472581"/>
                <a:ext cx="28318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66" extrusionOk="0">
                    <a:moveTo>
                      <a:pt x="376" y="1"/>
                    </a:moveTo>
                    <a:cubicBezTo>
                      <a:pt x="327" y="1"/>
                      <a:pt x="281" y="35"/>
                      <a:pt x="262" y="89"/>
                    </a:cubicBezTo>
                    <a:lnTo>
                      <a:pt x="25" y="777"/>
                    </a:lnTo>
                    <a:cubicBezTo>
                      <a:pt x="1" y="849"/>
                      <a:pt x="32" y="928"/>
                      <a:pt x="94" y="956"/>
                    </a:cubicBezTo>
                    <a:cubicBezTo>
                      <a:pt x="110" y="963"/>
                      <a:pt x="128" y="966"/>
                      <a:pt x="144" y="966"/>
                    </a:cubicBezTo>
                    <a:cubicBezTo>
                      <a:pt x="192" y="965"/>
                      <a:pt x="235" y="931"/>
                      <a:pt x="254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6" y="4"/>
                      <a:pt x="391" y="1"/>
                      <a:pt x="3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6" name="Google Shape;2256;p34"/>
              <p:cNvSpPr/>
              <p:nvPr/>
            </p:nvSpPr>
            <p:spPr>
              <a:xfrm>
                <a:off x="3851031" y="2451648"/>
                <a:ext cx="17905" cy="66931"/>
              </a:xfrm>
              <a:custGeom>
                <a:avLst/>
                <a:gdLst/>
                <a:ahLst/>
                <a:cxnLst/>
                <a:rect l="l" t="t" r="r" b="b"/>
                <a:pathLst>
                  <a:path w="325" h="1215" extrusionOk="0">
                    <a:moveTo>
                      <a:pt x="129" y="0"/>
                    </a:moveTo>
                    <a:cubicBezTo>
                      <a:pt x="125" y="0"/>
                      <a:pt x="122" y="1"/>
                      <a:pt x="119" y="1"/>
                    </a:cubicBezTo>
                    <a:cubicBezTo>
                      <a:pt x="51" y="8"/>
                      <a:pt x="0" y="74"/>
                      <a:pt x="7" y="152"/>
                    </a:cubicBezTo>
                    <a:lnTo>
                      <a:pt x="74" y="1088"/>
                    </a:lnTo>
                    <a:cubicBezTo>
                      <a:pt x="81" y="1162"/>
                      <a:pt x="133" y="1215"/>
                      <a:pt x="196" y="1215"/>
                    </a:cubicBezTo>
                    <a:cubicBezTo>
                      <a:pt x="197" y="1215"/>
                      <a:pt x="199" y="1215"/>
                      <a:pt x="201" y="1215"/>
                    </a:cubicBezTo>
                    <a:lnTo>
                      <a:pt x="206" y="1215"/>
                    </a:lnTo>
                    <a:cubicBezTo>
                      <a:pt x="274" y="1208"/>
                      <a:pt x="325" y="1140"/>
                      <a:pt x="318" y="1062"/>
                    </a:cubicBezTo>
                    <a:lnTo>
                      <a:pt x="250" y="128"/>
                    </a:lnTo>
                    <a:cubicBezTo>
                      <a:pt x="246" y="55"/>
                      <a:pt x="195" y="0"/>
                      <a:pt x="1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7" name="Google Shape;2257;p34"/>
              <p:cNvSpPr/>
              <p:nvPr/>
            </p:nvSpPr>
            <p:spPr>
              <a:xfrm>
                <a:off x="4419473" y="2103165"/>
                <a:ext cx="28262" cy="5321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966" extrusionOk="0">
                    <a:moveTo>
                      <a:pt x="375" y="1"/>
                    </a:moveTo>
                    <a:cubicBezTo>
                      <a:pt x="326" y="1"/>
                      <a:pt x="280" y="35"/>
                      <a:pt x="261" y="89"/>
                    </a:cubicBezTo>
                    <a:lnTo>
                      <a:pt x="24" y="775"/>
                    </a:lnTo>
                    <a:cubicBezTo>
                      <a:pt x="0" y="849"/>
                      <a:pt x="31" y="928"/>
                      <a:pt x="94" y="956"/>
                    </a:cubicBezTo>
                    <a:cubicBezTo>
                      <a:pt x="109" y="965"/>
                      <a:pt x="127" y="966"/>
                      <a:pt x="143" y="966"/>
                    </a:cubicBezTo>
                    <a:cubicBezTo>
                      <a:pt x="191" y="965"/>
                      <a:pt x="235" y="931"/>
                      <a:pt x="253" y="877"/>
                    </a:cubicBezTo>
                    <a:lnTo>
                      <a:pt x="489" y="190"/>
                    </a:lnTo>
                    <a:cubicBezTo>
                      <a:pt x="513" y="118"/>
                      <a:pt x="482" y="39"/>
                      <a:pt x="420" y="10"/>
                    </a:cubicBezTo>
                    <a:cubicBezTo>
                      <a:pt x="405" y="4"/>
                      <a:pt x="390" y="1"/>
                      <a:pt x="3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8" name="Google Shape;2258;p34"/>
              <p:cNvSpPr/>
              <p:nvPr/>
            </p:nvSpPr>
            <p:spPr>
              <a:xfrm>
                <a:off x="4394572" y="2082287"/>
                <a:ext cx="17960" cy="66986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216" extrusionOk="0">
                    <a:moveTo>
                      <a:pt x="129" y="1"/>
                    </a:moveTo>
                    <a:cubicBezTo>
                      <a:pt x="126" y="1"/>
                      <a:pt x="122" y="1"/>
                      <a:pt x="119" y="1"/>
                    </a:cubicBezTo>
                    <a:cubicBezTo>
                      <a:pt x="51" y="8"/>
                      <a:pt x="1" y="75"/>
                      <a:pt x="8" y="152"/>
                    </a:cubicBezTo>
                    <a:lnTo>
                      <a:pt x="74" y="1088"/>
                    </a:lnTo>
                    <a:cubicBezTo>
                      <a:pt x="81" y="1160"/>
                      <a:pt x="134" y="1215"/>
                      <a:pt x="196" y="1215"/>
                    </a:cubicBezTo>
                    <a:cubicBezTo>
                      <a:pt x="198" y="1215"/>
                      <a:pt x="200" y="1215"/>
                      <a:pt x="201" y="1215"/>
                    </a:cubicBezTo>
                    <a:lnTo>
                      <a:pt x="207" y="1215"/>
                    </a:lnTo>
                    <a:cubicBezTo>
                      <a:pt x="274" y="1208"/>
                      <a:pt x="325" y="1140"/>
                      <a:pt x="318" y="1063"/>
                    </a:cubicBezTo>
                    <a:lnTo>
                      <a:pt x="251" y="128"/>
                    </a:lnTo>
                    <a:cubicBezTo>
                      <a:pt x="246" y="56"/>
                      <a:pt x="195" y="1"/>
                      <a:pt x="1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9" name="Google Shape;2259;p34"/>
              <p:cNvSpPr/>
              <p:nvPr/>
            </p:nvSpPr>
            <p:spPr>
              <a:xfrm>
                <a:off x="2746320" y="2121399"/>
                <a:ext cx="30521" cy="51892"/>
              </a:xfrm>
              <a:custGeom>
                <a:avLst/>
                <a:gdLst/>
                <a:ahLst/>
                <a:cxnLst/>
                <a:rect l="l" t="t" r="r" b="b"/>
                <a:pathLst>
                  <a:path w="554" h="942" extrusionOk="0">
                    <a:moveTo>
                      <a:pt x="139" y="1"/>
                    </a:moveTo>
                    <a:cubicBezTo>
                      <a:pt x="122" y="1"/>
                      <a:pt x="104" y="5"/>
                      <a:pt x="87" y="14"/>
                    </a:cubicBezTo>
                    <a:cubicBezTo>
                      <a:pt x="25" y="48"/>
                      <a:pt x="1" y="131"/>
                      <a:pt x="29" y="200"/>
                    </a:cubicBezTo>
                    <a:lnTo>
                      <a:pt x="306" y="861"/>
                    </a:lnTo>
                    <a:cubicBezTo>
                      <a:pt x="326" y="913"/>
                      <a:pt x="370" y="941"/>
                      <a:pt x="416" y="941"/>
                    </a:cubicBezTo>
                    <a:cubicBezTo>
                      <a:pt x="418" y="941"/>
                      <a:pt x="419" y="941"/>
                      <a:pt x="420" y="941"/>
                    </a:cubicBezTo>
                    <a:cubicBezTo>
                      <a:pt x="438" y="941"/>
                      <a:pt x="454" y="936"/>
                      <a:pt x="468" y="927"/>
                    </a:cubicBezTo>
                    <a:cubicBezTo>
                      <a:pt x="530" y="893"/>
                      <a:pt x="554" y="810"/>
                      <a:pt x="526" y="741"/>
                    </a:cubicBezTo>
                    <a:lnTo>
                      <a:pt x="249" y="80"/>
                    </a:lnTo>
                    <a:cubicBezTo>
                      <a:pt x="229" y="30"/>
                      <a:pt x="185" y="1"/>
                      <a:pt x="1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0" name="Google Shape;2260;p34"/>
              <p:cNvSpPr/>
              <p:nvPr/>
            </p:nvSpPr>
            <p:spPr>
              <a:xfrm>
                <a:off x="2783673" y="2096995"/>
                <a:ext cx="14214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8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1" y="138"/>
                    </a:cubicBezTo>
                    <a:lnTo>
                      <a:pt x="2" y="1077"/>
                    </a:lnTo>
                    <a:cubicBezTo>
                      <a:pt x="0" y="1153"/>
                      <a:pt x="54" y="1216"/>
                      <a:pt x="122" y="1216"/>
                    </a:cubicBezTo>
                    <a:lnTo>
                      <a:pt x="127" y="1216"/>
                    </a:lnTo>
                    <a:cubicBezTo>
                      <a:pt x="192" y="1212"/>
                      <a:pt x="244" y="1153"/>
                      <a:pt x="244" y="1078"/>
                    </a:cubicBezTo>
                    <a:lnTo>
                      <a:pt x="256" y="139"/>
                    </a:lnTo>
                    <a:cubicBezTo>
                      <a:pt x="257" y="64"/>
                      <a:pt x="202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1" name="Google Shape;2261;p34"/>
              <p:cNvSpPr/>
              <p:nvPr/>
            </p:nvSpPr>
            <p:spPr>
              <a:xfrm>
                <a:off x="3668731" y="2168664"/>
                <a:ext cx="30631" cy="5172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939" extrusionOk="0">
                    <a:moveTo>
                      <a:pt x="141" y="0"/>
                    </a:moveTo>
                    <a:cubicBezTo>
                      <a:pt x="123" y="0"/>
                      <a:pt x="104" y="5"/>
                      <a:pt x="87" y="14"/>
                    </a:cubicBezTo>
                    <a:cubicBezTo>
                      <a:pt x="26" y="48"/>
                      <a:pt x="1" y="130"/>
                      <a:pt x="29" y="199"/>
                    </a:cubicBezTo>
                    <a:lnTo>
                      <a:pt x="306" y="861"/>
                    </a:lnTo>
                    <a:cubicBezTo>
                      <a:pt x="326" y="911"/>
                      <a:pt x="371" y="939"/>
                      <a:pt x="418" y="939"/>
                    </a:cubicBezTo>
                    <a:cubicBezTo>
                      <a:pt x="419" y="939"/>
                      <a:pt x="420" y="939"/>
                      <a:pt x="421" y="939"/>
                    </a:cubicBezTo>
                    <a:cubicBezTo>
                      <a:pt x="437" y="939"/>
                      <a:pt x="452" y="933"/>
                      <a:pt x="468" y="926"/>
                    </a:cubicBezTo>
                    <a:cubicBezTo>
                      <a:pt x="530" y="892"/>
                      <a:pt x="555" y="810"/>
                      <a:pt x="527" y="741"/>
                    </a:cubicBezTo>
                    <a:lnTo>
                      <a:pt x="249" y="79"/>
                    </a:lnTo>
                    <a:cubicBezTo>
                      <a:pt x="229" y="29"/>
                      <a:pt x="186" y="0"/>
                      <a:pt x="1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2" name="Google Shape;2262;p34"/>
              <p:cNvSpPr/>
              <p:nvPr/>
            </p:nvSpPr>
            <p:spPr>
              <a:xfrm>
                <a:off x="3706083" y="2144205"/>
                <a:ext cx="14269" cy="67041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217" extrusionOk="0">
                    <a:moveTo>
                      <a:pt x="136" y="1"/>
                    </a:moveTo>
                    <a:cubicBezTo>
                      <a:pt x="65" y="1"/>
                      <a:pt x="14" y="60"/>
                      <a:pt x="13" y="139"/>
                    </a:cubicBezTo>
                    <a:lnTo>
                      <a:pt x="2" y="1078"/>
                    </a:lnTo>
                    <a:cubicBezTo>
                      <a:pt x="0" y="1153"/>
                      <a:pt x="55" y="1216"/>
                      <a:pt x="122" y="1216"/>
                    </a:cubicBezTo>
                    <a:lnTo>
                      <a:pt x="127" y="1216"/>
                    </a:lnTo>
                    <a:cubicBezTo>
                      <a:pt x="191" y="1213"/>
                      <a:pt x="244" y="1153"/>
                      <a:pt x="246" y="1079"/>
                    </a:cubicBezTo>
                    <a:lnTo>
                      <a:pt x="256" y="140"/>
                    </a:lnTo>
                    <a:cubicBezTo>
                      <a:pt x="259" y="64"/>
                      <a:pt x="204" y="1"/>
                      <a:pt x="1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" name="Google Shape;2263;p34"/>
            <p:cNvGrpSpPr/>
            <p:nvPr/>
          </p:nvGrpSpPr>
          <p:grpSpPr>
            <a:xfrm>
              <a:off x="-198164" y="3057233"/>
              <a:ext cx="9412838" cy="2962451"/>
              <a:chOff x="-1192669" y="1924020"/>
              <a:chExt cx="4543534" cy="1429961"/>
            </a:xfrm>
          </p:grpSpPr>
          <p:sp>
            <p:nvSpPr>
              <p:cNvPr id="2264" name="Google Shape;2264;p34"/>
              <p:cNvSpPr/>
              <p:nvPr/>
            </p:nvSpPr>
            <p:spPr>
              <a:xfrm>
                <a:off x="751648" y="2433965"/>
                <a:ext cx="85669" cy="10048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824" extrusionOk="0">
                    <a:moveTo>
                      <a:pt x="370" y="0"/>
                    </a:moveTo>
                    <a:cubicBezTo>
                      <a:pt x="222" y="0"/>
                      <a:pt x="89" y="146"/>
                      <a:pt x="47" y="310"/>
                    </a:cubicBezTo>
                    <a:cubicBezTo>
                      <a:pt x="0" y="490"/>
                      <a:pt x="38" y="680"/>
                      <a:pt x="92" y="854"/>
                    </a:cubicBezTo>
                    <a:cubicBezTo>
                      <a:pt x="208" y="1221"/>
                      <a:pt x="400" y="1557"/>
                      <a:pt x="648" y="1824"/>
                    </a:cubicBezTo>
                    <a:lnTo>
                      <a:pt x="1403" y="1414"/>
                    </a:lnTo>
                    <a:cubicBezTo>
                      <a:pt x="1480" y="1380"/>
                      <a:pt x="1506" y="1276"/>
                      <a:pt x="1516" y="1184"/>
                    </a:cubicBezTo>
                    <a:cubicBezTo>
                      <a:pt x="1554" y="875"/>
                      <a:pt x="1536" y="560"/>
                      <a:pt x="1467" y="260"/>
                    </a:cubicBezTo>
                    <a:cubicBezTo>
                      <a:pt x="1451" y="188"/>
                      <a:pt x="1430" y="113"/>
                      <a:pt x="1382" y="62"/>
                    </a:cubicBezTo>
                    <a:cubicBezTo>
                      <a:pt x="1355" y="33"/>
                      <a:pt x="1316" y="15"/>
                      <a:pt x="1279" y="15"/>
                    </a:cubicBezTo>
                    <a:cubicBezTo>
                      <a:pt x="1252" y="15"/>
                      <a:pt x="1225" y="24"/>
                      <a:pt x="1204" y="45"/>
                    </a:cubicBezTo>
                    <a:cubicBezTo>
                      <a:pt x="1169" y="82"/>
                      <a:pt x="1161" y="140"/>
                      <a:pt x="1155" y="193"/>
                    </a:cubicBezTo>
                    <a:lnTo>
                      <a:pt x="1059" y="1008"/>
                    </a:lnTo>
                    <a:cubicBezTo>
                      <a:pt x="971" y="745"/>
                      <a:pt x="853" y="497"/>
                      <a:pt x="710" y="268"/>
                    </a:cubicBezTo>
                    <a:cubicBezTo>
                      <a:pt x="633" y="147"/>
                      <a:pt x="535" y="21"/>
                      <a:pt x="405" y="3"/>
                    </a:cubicBezTo>
                    <a:cubicBezTo>
                      <a:pt x="394" y="1"/>
                      <a:pt x="382" y="0"/>
                      <a:pt x="3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5" name="Google Shape;2265;p34"/>
              <p:cNvSpPr/>
              <p:nvPr/>
            </p:nvSpPr>
            <p:spPr>
              <a:xfrm>
                <a:off x="-1192669" y="1976574"/>
                <a:ext cx="4543534" cy="1377408"/>
              </a:xfrm>
              <a:custGeom>
                <a:avLst/>
                <a:gdLst/>
                <a:ahLst/>
                <a:cxnLst/>
                <a:rect l="l" t="t" r="r" b="b"/>
                <a:pathLst>
                  <a:path w="82471" h="25004" extrusionOk="0">
                    <a:moveTo>
                      <a:pt x="16498" y="0"/>
                    </a:moveTo>
                    <a:cubicBezTo>
                      <a:pt x="5420" y="0"/>
                      <a:pt x="1175" y="1891"/>
                      <a:pt x="1175" y="1891"/>
                    </a:cubicBezTo>
                    <a:lnTo>
                      <a:pt x="1" y="19569"/>
                    </a:lnTo>
                    <a:lnTo>
                      <a:pt x="81678" y="25004"/>
                    </a:lnTo>
                    <a:lnTo>
                      <a:pt x="82470" y="13098"/>
                    </a:lnTo>
                    <a:cubicBezTo>
                      <a:pt x="82470" y="13098"/>
                      <a:pt x="78100" y="9189"/>
                      <a:pt x="46378" y="3226"/>
                    </a:cubicBezTo>
                    <a:cubicBezTo>
                      <a:pt x="33247" y="757"/>
                      <a:pt x="23506" y="0"/>
                      <a:pt x="164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6" name="Google Shape;2266;p34"/>
              <p:cNvSpPr/>
              <p:nvPr/>
            </p:nvSpPr>
            <p:spPr>
              <a:xfrm>
                <a:off x="1808925" y="2185686"/>
                <a:ext cx="9239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1858" extrusionOk="0">
                    <a:moveTo>
                      <a:pt x="1220" y="0"/>
                    </a:moveTo>
                    <a:cubicBezTo>
                      <a:pt x="1181" y="0"/>
                      <a:pt x="1143" y="7"/>
                      <a:pt x="1105" y="23"/>
                    </a:cubicBezTo>
                    <a:cubicBezTo>
                      <a:pt x="967" y="81"/>
                      <a:pt x="891" y="229"/>
                      <a:pt x="836" y="370"/>
                    </a:cubicBezTo>
                    <a:cubicBezTo>
                      <a:pt x="735" y="632"/>
                      <a:pt x="668" y="908"/>
                      <a:pt x="637" y="1189"/>
                    </a:cubicBezTo>
                    <a:cubicBezTo>
                      <a:pt x="534" y="934"/>
                      <a:pt x="431" y="682"/>
                      <a:pt x="328" y="428"/>
                    </a:cubicBezTo>
                    <a:cubicBezTo>
                      <a:pt x="308" y="378"/>
                      <a:pt x="284" y="325"/>
                      <a:pt x="236" y="299"/>
                    </a:cubicBezTo>
                    <a:cubicBezTo>
                      <a:pt x="219" y="291"/>
                      <a:pt x="202" y="287"/>
                      <a:pt x="184" y="287"/>
                    </a:cubicBezTo>
                    <a:cubicBezTo>
                      <a:pt x="130" y="287"/>
                      <a:pt x="75" y="321"/>
                      <a:pt x="45" y="368"/>
                    </a:cubicBezTo>
                    <a:cubicBezTo>
                      <a:pt x="7" y="432"/>
                      <a:pt x="1" y="510"/>
                      <a:pt x="1" y="583"/>
                    </a:cubicBezTo>
                    <a:cubicBezTo>
                      <a:pt x="0" y="894"/>
                      <a:pt x="61" y="1207"/>
                      <a:pt x="178" y="1493"/>
                    </a:cubicBezTo>
                    <a:cubicBezTo>
                      <a:pt x="212" y="1578"/>
                      <a:pt x="265" y="1673"/>
                      <a:pt x="357" y="1683"/>
                    </a:cubicBezTo>
                    <a:lnTo>
                      <a:pt x="1293" y="1858"/>
                    </a:lnTo>
                    <a:cubicBezTo>
                      <a:pt x="1499" y="1526"/>
                      <a:pt x="1626" y="1145"/>
                      <a:pt x="1661" y="757"/>
                    </a:cubicBezTo>
                    <a:cubicBezTo>
                      <a:pt x="1677" y="570"/>
                      <a:pt x="1673" y="376"/>
                      <a:pt x="1577" y="216"/>
                    </a:cubicBezTo>
                    <a:cubicBezTo>
                      <a:pt x="1503" y="92"/>
                      <a:pt x="1361" y="0"/>
                      <a:pt x="12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7" name="Google Shape;2267;p34"/>
              <p:cNvSpPr/>
              <p:nvPr/>
            </p:nvSpPr>
            <p:spPr>
              <a:xfrm>
                <a:off x="1605028" y="2153845"/>
                <a:ext cx="62034" cy="83017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507" extrusionOk="0">
                    <a:moveTo>
                      <a:pt x="181" y="0"/>
                    </a:moveTo>
                    <a:cubicBezTo>
                      <a:pt x="135" y="0"/>
                      <a:pt x="91" y="30"/>
                      <a:pt x="66" y="71"/>
                    </a:cubicBezTo>
                    <a:cubicBezTo>
                      <a:pt x="38" y="116"/>
                      <a:pt x="31" y="173"/>
                      <a:pt x="27" y="227"/>
                    </a:cubicBezTo>
                    <a:cubicBezTo>
                      <a:pt x="0" y="578"/>
                      <a:pt x="81" y="935"/>
                      <a:pt x="251" y="1244"/>
                    </a:cubicBezTo>
                    <a:lnTo>
                      <a:pt x="767" y="1507"/>
                    </a:lnTo>
                    <a:lnTo>
                      <a:pt x="925" y="1147"/>
                    </a:lnTo>
                    <a:cubicBezTo>
                      <a:pt x="994" y="996"/>
                      <a:pt x="1062" y="842"/>
                      <a:pt x="1093" y="678"/>
                    </a:cubicBezTo>
                    <a:cubicBezTo>
                      <a:pt x="1125" y="516"/>
                      <a:pt x="1118" y="340"/>
                      <a:pt x="1040" y="191"/>
                    </a:cubicBezTo>
                    <a:cubicBezTo>
                      <a:pt x="1029" y="172"/>
                      <a:pt x="1016" y="150"/>
                      <a:pt x="999" y="136"/>
                    </a:cubicBezTo>
                    <a:cubicBezTo>
                      <a:pt x="979" y="120"/>
                      <a:pt x="956" y="113"/>
                      <a:pt x="931" y="113"/>
                    </a:cubicBezTo>
                    <a:cubicBezTo>
                      <a:pt x="879" y="113"/>
                      <a:pt x="821" y="145"/>
                      <a:pt x="779" y="181"/>
                    </a:cubicBezTo>
                    <a:cubicBezTo>
                      <a:pt x="634" y="311"/>
                      <a:pt x="551" y="496"/>
                      <a:pt x="497" y="682"/>
                    </a:cubicBezTo>
                    <a:cubicBezTo>
                      <a:pt x="445" y="503"/>
                      <a:pt x="387" y="325"/>
                      <a:pt x="322" y="149"/>
                    </a:cubicBezTo>
                    <a:cubicBezTo>
                      <a:pt x="299" y="87"/>
                      <a:pt x="265" y="16"/>
                      <a:pt x="201" y="2"/>
                    </a:cubicBezTo>
                    <a:cubicBezTo>
                      <a:pt x="194" y="1"/>
                      <a:pt x="188" y="0"/>
                      <a:pt x="1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8" name="Google Shape;2268;p34"/>
              <p:cNvSpPr/>
              <p:nvPr/>
            </p:nvSpPr>
            <p:spPr>
              <a:xfrm>
                <a:off x="321543" y="1924020"/>
                <a:ext cx="92500" cy="102353"/>
              </a:xfrm>
              <a:custGeom>
                <a:avLst/>
                <a:gdLst/>
                <a:ahLst/>
                <a:cxnLst/>
                <a:rect l="l" t="t" r="r" b="b"/>
                <a:pathLst>
                  <a:path w="1679" h="1858" extrusionOk="0">
                    <a:moveTo>
                      <a:pt x="1221" y="1"/>
                    </a:moveTo>
                    <a:cubicBezTo>
                      <a:pt x="1183" y="1"/>
                      <a:pt x="1144" y="8"/>
                      <a:pt x="1107" y="23"/>
                    </a:cubicBezTo>
                    <a:cubicBezTo>
                      <a:pt x="967" y="81"/>
                      <a:pt x="891" y="229"/>
                      <a:pt x="837" y="370"/>
                    </a:cubicBezTo>
                    <a:cubicBezTo>
                      <a:pt x="736" y="633"/>
                      <a:pt x="669" y="908"/>
                      <a:pt x="638" y="1189"/>
                    </a:cubicBezTo>
                    <a:cubicBezTo>
                      <a:pt x="535" y="935"/>
                      <a:pt x="431" y="682"/>
                      <a:pt x="329" y="428"/>
                    </a:cubicBezTo>
                    <a:cubicBezTo>
                      <a:pt x="310" y="379"/>
                      <a:pt x="286" y="325"/>
                      <a:pt x="238" y="300"/>
                    </a:cubicBezTo>
                    <a:cubicBezTo>
                      <a:pt x="221" y="291"/>
                      <a:pt x="203" y="287"/>
                      <a:pt x="185" y="287"/>
                    </a:cubicBezTo>
                    <a:cubicBezTo>
                      <a:pt x="131" y="287"/>
                      <a:pt x="75" y="321"/>
                      <a:pt x="47" y="369"/>
                    </a:cubicBezTo>
                    <a:cubicBezTo>
                      <a:pt x="7" y="432"/>
                      <a:pt x="3" y="510"/>
                      <a:pt x="3" y="583"/>
                    </a:cubicBezTo>
                    <a:cubicBezTo>
                      <a:pt x="0" y="897"/>
                      <a:pt x="63" y="1207"/>
                      <a:pt x="180" y="1494"/>
                    </a:cubicBezTo>
                    <a:cubicBezTo>
                      <a:pt x="212" y="1578"/>
                      <a:pt x="267" y="1673"/>
                      <a:pt x="359" y="1683"/>
                    </a:cubicBezTo>
                    <a:lnTo>
                      <a:pt x="1293" y="1858"/>
                    </a:lnTo>
                    <a:cubicBezTo>
                      <a:pt x="1501" y="1526"/>
                      <a:pt x="1628" y="1145"/>
                      <a:pt x="1663" y="757"/>
                    </a:cubicBezTo>
                    <a:cubicBezTo>
                      <a:pt x="1679" y="571"/>
                      <a:pt x="1673" y="376"/>
                      <a:pt x="1578" y="216"/>
                    </a:cubicBezTo>
                    <a:cubicBezTo>
                      <a:pt x="1503" y="92"/>
                      <a:pt x="1361" y="1"/>
                      <a:pt x="12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9" name="Google Shape;2269;p34"/>
              <p:cNvSpPr/>
              <p:nvPr/>
            </p:nvSpPr>
            <p:spPr>
              <a:xfrm>
                <a:off x="-1060558" y="1963408"/>
                <a:ext cx="98505" cy="105162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1909" extrusionOk="0">
                    <a:moveTo>
                      <a:pt x="1116" y="1"/>
                    </a:moveTo>
                    <a:cubicBezTo>
                      <a:pt x="1033" y="1"/>
                      <a:pt x="952" y="26"/>
                      <a:pt x="890" y="84"/>
                    </a:cubicBezTo>
                    <a:cubicBezTo>
                      <a:pt x="779" y="186"/>
                      <a:pt x="760" y="352"/>
                      <a:pt x="759" y="503"/>
                    </a:cubicBezTo>
                    <a:cubicBezTo>
                      <a:pt x="756" y="786"/>
                      <a:pt x="791" y="1067"/>
                      <a:pt x="859" y="1341"/>
                    </a:cubicBezTo>
                    <a:lnTo>
                      <a:pt x="304" y="736"/>
                    </a:lnTo>
                    <a:cubicBezTo>
                      <a:pt x="266" y="698"/>
                      <a:pt x="224" y="656"/>
                      <a:pt x="172" y="649"/>
                    </a:cubicBezTo>
                    <a:cubicBezTo>
                      <a:pt x="167" y="648"/>
                      <a:pt x="163" y="648"/>
                      <a:pt x="159" y="648"/>
                    </a:cubicBezTo>
                    <a:cubicBezTo>
                      <a:pt x="89" y="648"/>
                      <a:pt x="30" y="712"/>
                      <a:pt x="16" y="782"/>
                    </a:cubicBezTo>
                    <a:cubicBezTo>
                      <a:pt x="1" y="854"/>
                      <a:pt x="23" y="927"/>
                      <a:pt x="50" y="998"/>
                    </a:cubicBezTo>
                    <a:cubicBezTo>
                      <a:pt x="158" y="1291"/>
                      <a:pt x="323" y="1561"/>
                      <a:pt x="534" y="1788"/>
                    </a:cubicBezTo>
                    <a:cubicBezTo>
                      <a:pt x="590" y="1848"/>
                      <a:pt x="661" y="1908"/>
                      <a:pt x="737" y="1908"/>
                    </a:cubicBezTo>
                    <a:cubicBezTo>
                      <a:pt x="748" y="1908"/>
                      <a:pt x="760" y="1907"/>
                      <a:pt x="772" y="1904"/>
                    </a:cubicBezTo>
                    <a:lnTo>
                      <a:pt x="1710" y="1737"/>
                    </a:lnTo>
                    <a:cubicBezTo>
                      <a:pt x="1788" y="1355"/>
                      <a:pt x="1774" y="952"/>
                      <a:pt x="1669" y="577"/>
                    </a:cubicBezTo>
                    <a:cubicBezTo>
                      <a:pt x="1620" y="396"/>
                      <a:pt x="1544" y="217"/>
                      <a:pt x="1400" y="100"/>
                    </a:cubicBezTo>
                    <a:cubicBezTo>
                      <a:pt x="1321" y="38"/>
                      <a:pt x="1217" y="1"/>
                      <a:pt x="11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0" name="Google Shape;2270;p34"/>
              <p:cNvSpPr/>
              <p:nvPr/>
            </p:nvSpPr>
            <p:spPr>
              <a:xfrm>
                <a:off x="441038" y="1954704"/>
                <a:ext cx="62530" cy="86212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565" extrusionOk="0">
                    <a:moveTo>
                      <a:pt x="232" y="0"/>
                    </a:moveTo>
                    <a:cubicBezTo>
                      <a:pt x="191" y="0"/>
                      <a:pt x="149" y="25"/>
                      <a:pt x="122" y="59"/>
                    </a:cubicBezTo>
                    <a:cubicBezTo>
                      <a:pt x="88" y="101"/>
                      <a:pt x="76" y="156"/>
                      <a:pt x="66" y="208"/>
                    </a:cubicBezTo>
                    <a:cubicBezTo>
                      <a:pt x="1" y="554"/>
                      <a:pt x="39" y="921"/>
                      <a:pt x="174" y="1246"/>
                    </a:cubicBezTo>
                    <a:lnTo>
                      <a:pt x="654" y="1565"/>
                    </a:lnTo>
                    <a:cubicBezTo>
                      <a:pt x="722" y="1452"/>
                      <a:pt x="787" y="1338"/>
                      <a:pt x="855" y="1225"/>
                    </a:cubicBezTo>
                    <a:cubicBezTo>
                      <a:pt x="940" y="1082"/>
                      <a:pt x="1024" y="935"/>
                      <a:pt x="1074" y="777"/>
                    </a:cubicBezTo>
                    <a:cubicBezTo>
                      <a:pt x="1123" y="618"/>
                      <a:pt x="1134" y="441"/>
                      <a:pt x="1075" y="286"/>
                    </a:cubicBezTo>
                    <a:cubicBezTo>
                      <a:pt x="1068" y="265"/>
                      <a:pt x="1057" y="244"/>
                      <a:pt x="1041" y="228"/>
                    </a:cubicBezTo>
                    <a:cubicBezTo>
                      <a:pt x="1019" y="206"/>
                      <a:pt x="991" y="197"/>
                      <a:pt x="961" y="197"/>
                    </a:cubicBezTo>
                    <a:cubicBezTo>
                      <a:pt x="912" y="197"/>
                      <a:pt x="858" y="220"/>
                      <a:pt x="817" y="249"/>
                    </a:cubicBezTo>
                    <a:cubicBezTo>
                      <a:pt x="659" y="362"/>
                      <a:pt x="554" y="537"/>
                      <a:pt x="481" y="717"/>
                    </a:cubicBezTo>
                    <a:cubicBezTo>
                      <a:pt x="450" y="532"/>
                      <a:pt x="412" y="348"/>
                      <a:pt x="368" y="166"/>
                    </a:cubicBezTo>
                    <a:cubicBezTo>
                      <a:pt x="351" y="101"/>
                      <a:pt x="327" y="26"/>
                      <a:pt x="263" y="5"/>
                    </a:cubicBezTo>
                    <a:cubicBezTo>
                      <a:pt x="253" y="2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1" name="Google Shape;2271;p34"/>
              <p:cNvSpPr/>
              <p:nvPr/>
            </p:nvSpPr>
            <p:spPr>
              <a:xfrm>
                <a:off x="1567235" y="2458093"/>
                <a:ext cx="231995" cy="113976"/>
              </a:xfrm>
              <a:custGeom>
                <a:avLst/>
                <a:gdLst/>
                <a:ahLst/>
                <a:cxnLst/>
                <a:rect l="l" t="t" r="r" b="b"/>
                <a:pathLst>
                  <a:path w="4211" h="2069" extrusionOk="0">
                    <a:moveTo>
                      <a:pt x="1721" y="0"/>
                    </a:moveTo>
                    <a:cubicBezTo>
                      <a:pt x="1277" y="0"/>
                      <a:pt x="832" y="74"/>
                      <a:pt x="414" y="223"/>
                    </a:cubicBezTo>
                    <a:cubicBezTo>
                      <a:pt x="330" y="252"/>
                      <a:pt x="244" y="286"/>
                      <a:pt x="182" y="351"/>
                    </a:cubicBezTo>
                    <a:cubicBezTo>
                      <a:pt x="0" y="542"/>
                      <a:pt x="131" y="861"/>
                      <a:pt x="305" y="1058"/>
                    </a:cubicBezTo>
                    <a:cubicBezTo>
                      <a:pt x="832" y="1652"/>
                      <a:pt x="2021" y="2069"/>
                      <a:pt x="2863" y="2069"/>
                    </a:cubicBezTo>
                    <a:cubicBezTo>
                      <a:pt x="2912" y="2069"/>
                      <a:pt x="2960" y="2067"/>
                      <a:pt x="3007" y="2065"/>
                    </a:cubicBezTo>
                    <a:cubicBezTo>
                      <a:pt x="4211" y="1988"/>
                      <a:pt x="4024" y="581"/>
                      <a:pt x="3048" y="230"/>
                    </a:cubicBezTo>
                    <a:cubicBezTo>
                      <a:pt x="2623" y="77"/>
                      <a:pt x="2172" y="0"/>
                      <a:pt x="172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2" name="Google Shape;2272;p34"/>
              <p:cNvSpPr/>
              <p:nvPr/>
            </p:nvSpPr>
            <p:spPr>
              <a:xfrm>
                <a:off x="1809531" y="2321752"/>
                <a:ext cx="17045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4" h="1540" extrusionOk="0">
                    <a:moveTo>
                      <a:pt x="1217" y="0"/>
                    </a:moveTo>
                    <a:cubicBezTo>
                      <a:pt x="1213" y="0"/>
                      <a:pt x="1209" y="0"/>
                      <a:pt x="1204" y="0"/>
                    </a:cubicBezTo>
                    <a:cubicBezTo>
                      <a:pt x="860" y="0"/>
                      <a:pt x="497" y="78"/>
                      <a:pt x="245" y="312"/>
                    </a:cubicBezTo>
                    <a:cubicBezTo>
                      <a:pt x="103" y="446"/>
                      <a:pt x="0" y="647"/>
                      <a:pt x="55" y="834"/>
                    </a:cubicBezTo>
                    <a:cubicBezTo>
                      <a:pt x="192" y="1298"/>
                      <a:pt x="923" y="1540"/>
                      <a:pt x="1615" y="1540"/>
                    </a:cubicBezTo>
                    <a:cubicBezTo>
                      <a:pt x="2379" y="1540"/>
                      <a:pt x="3093" y="1245"/>
                      <a:pt x="2904" y="630"/>
                    </a:cubicBezTo>
                    <a:cubicBezTo>
                      <a:pt x="2887" y="579"/>
                      <a:pt x="2842" y="541"/>
                      <a:pt x="2798" y="510"/>
                    </a:cubicBezTo>
                    <a:cubicBezTo>
                      <a:pt x="2340" y="182"/>
                      <a:pt x="1779" y="0"/>
                      <a:pt x="12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3" name="Google Shape;2273;p34"/>
              <p:cNvSpPr/>
              <p:nvPr/>
            </p:nvSpPr>
            <p:spPr>
              <a:xfrm>
                <a:off x="-210539" y="2511528"/>
                <a:ext cx="170346" cy="84835"/>
              </a:xfrm>
              <a:custGeom>
                <a:avLst/>
                <a:gdLst/>
                <a:ahLst/>
                <a:cxnLst/>
                <a:rect l="l" t="t" r="r" b="b"/>
                <a:pathLst>
                  <a:path w="3092" h="1540" extrusionOk="0">
                    <a:moveTo>
                      <a:pt x="1210" y="1"/>
                    </a:moveTo>
                    <a:cubicBezTo>
                      <a:pt x="1208" y="1"/>
                      <a:pt x="1206" y="1"/>
                      <a:pt x="1204" y="1"/>
                    </a:cubicBezTo>
                    <a:cubicBezTo>
                      <a:pt x="861" y="1"/>
                      <a:pt x="496" y="78"/>
                      <a:pt x="244" y="313"/>
                    </a:cubicBezTo>
                    <a:cubicBezTo>
                      <a:pt x="103" y="447"/>
                      <a:pt x="1" y="648"/>
                      <a:pt x="56" y="835"/>
                    </a:cubicBezTo>
                    <a:cubicBezTo>
                      <a:pt x="191" y="1298"/>
                      <a:pt x="922" y="1539"/>
                      <a:pt x="1614" y="1539"/>
                    </a:cubicBezTo>
                    <a:cubicBezTo>
                      <a:pt x="2377" y="1539"/>
                      <a:pt x="3092" y="1245"/>
                      <a:pt x="2903" y="630"/>
                    </a:cubicBezTo>
                    <a:cubicBezTo>
                      <a:pt x="2887" y="579"/>
                      <a:pt x="2841" y="543"/>
                      <a:pt x="2797" y="510"/>
                    </a:cubicBezTo>
                    <a:cubicBezTo>
                      <a:pt x="2339" y="181"/>
                      <a:pt x="1775" y="1"/>
                      <a:pt x="12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4" name="Google Shape;2274;p34"/>
              <p:cNvSpPr/>
              <p:nvPr/>
            </p:nvSpPr>
            <p:spPr>
              <a:xfrm>
                <a:off x="600861" y="2109665"/>
                <a:ext cx="239267" cy="94751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1720" extrusionOk="0">
                    <a:moveTo>
                      <a:pt x="1516" y="1"/>
                    </a:moveTo>
                    <a:cubicBezTo>
                      <a:pt x="1498" y="1"/>
                      <a:pt x="1480" y="1"/>
                      <a:pt x="1463" y="1"/>
                    </a:cubicBezTo>
                    <a:cubicBezTo>
                      <a:pt x="1137" y="4"/>
                      <a:pt x="798" y="22"/>
                      <a:pt x="510" y="176"/>
                    </a:cubicBezTo>
                    <a:cubicBezTo>
                      <a:pt x="222" y="328"/>
                      <a:pt x="0" y="649"/>
                      <a:pt x="60" y="971"/>
                    </a:cubicBezTo>
                    <a:cubicBezTo>
                      <a:pt x="109" y="1232"/>
                      <a:pt x="335" y="1432"/>
                      <a:pt x="583" y="1528"/>
                    </a:cubicBezTo>
                    <a:cubicBezTo>
                      <a:pt x="898" y="1648"/>
                      <a:pt x="1364" y="1720"/>
                      <a:pt x="1839" y="1720"/>
                    </a:cubicBezTo>
                    <a:cubicBezTo>
                      <a:pt x="2420" y="1720"/>
                      <a:pt x="3014" y="1612"/>
                      <a:pt x="3357" y="1349"/>
                    </a:cubicBezTo>
                    <a:cubicBezTo>
                      <a:pt x="4342" y="597"/>
                      <a:pt x="3138" y="87"/>
                      <a:pt x="2411" y="33"/>
                    </a:cubicBezTo>
                    <a:cubicBezTo>
                      <a:pt x="2114" y="12"/>
                      <a:pt x="1814" y="1"/>
                      <a:pt x="15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5" name="Google Shape;2275;p34"/>
              <p:cNvSpPr/>
              <p:nvPr/>
            </p:nvSpPr>
            <p:spPr>
              <a:xfrm>
                <a:off x="177036" y="2325002"/>
                <a:ext cx="239983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4356" h="1352" extrusionOk="0">
                    <a:moveTo>
                      <a:pt x="2191" y="0"/>
                    </a:moveTo>
                    <a:cubicBezTo>
                      <a:pt x="1776" y="0"/>
                      <a:pt x="1366" y="46"/>
                      <a:pt x="1020" y="108"/>
                    </a:cubicBezTo>
                    <a:cubicBezTo>
                      <a:pt x="941" y="122"/>
                      <a:pt x="862" y="139"/>
                      <a:pt x="796" y="183"/>
                    </a:cubicBezTo>
                    <a:cubicBezTo>
                      <a:pt x="1" y="719"/>
                      <a:pt x="1673" y="1278"/>
                      <a:pt x="1981" y="1307"/>
                    </a:cubicBezTo>
                    <a:cubicBezTo>
                      <a:pt x="2226" y="1329"/>
                      <a:pt x="2509" y="1351"/>
                      <a:pt x="2794" y="1351"/>
                    </a:cubicBezTo>
                    <a:cubicBezTo>
                      <a:pt x="3150" y="1351"/>
                      <a:pt x="3509" y="1316"/>
                      <a:pt x="3801" y="1200"/>
                    </a:cubicBezTo>
                    <a:cubicBezTo>
                      <a:pt x="4355" y="980"/>
                      <a:pt x="4254" y="605"/>
                      <a:pt x="3751" y="324"/>
                    </a:cubicBezTo>
                    <a:cubicBezTo>
                      <a:pt x="3321" y="84"/>
                      <a:pt x="2751" y="0"/>
                      <a:pt x="219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6" name="Google Shape;2276;p34"/>
              <p:cNvSpPr/>
              <p:nvPr/>
            </p:nvSpPr>
            <p:spPr>
              <a:xfrm>
                <a:off x="390298" y="2407799"/>
                <a:ext cx="275738" cy="127032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2306" extrusionOk="0">
                    <a:moveTo>
                      <a:pt x="2169" y="0"/>
                    </a:moveTo>
                    <a:cubicBezTo>
                      <a:pt x="1531" y="0"/>
                      <a:pt x="894" y="207"/>
                      <a:pt x="376" y="581"/>
                    </a:cubicBezTo>
                    <a:cubicBezTo>
                      <a:pt x="194" y="713"/>
                      <a:pt x="14" y="891"/>
                      <a:pt x="7" y="1116"/>
                    </a:cubicBezTo>
                    <a:cubicBezTo>
                      <a:pt x="0" y="1333"/>
                      <a:pt x="161" y="1519"/>
                      <a:pt x="333" y="1651"/>
                    </a:cubicBezTo>
                    <a:cubicBezTo>
                      <a:pt x="1207" y="2306"/>
                      <a:pt x="2404" y="2035"/>
                      <a:pt x="3410" y="2210"/>
                    </a:cubicBezTo>
                    <a:cubicBezTo>
                      <a:pt x="3493" y="2224"/>
                      <a:pt x="3574" y="2231"/>
                      <a:pt x="3653" y="2231"/>
                    </a:cubicBezTo>
                    <a:cubicBezTo>
                      <a:pt x="4457" y="2231"/>
                      <a:pt x="5005" y="1510"/>
                      <a:pt x="4221" y="795"/>
                    </a:cubicBezTo>
                    <a:cubicBezTo>
                      <a:pt x="3707" y="327"/>
                      <a:pt x="3029" y="43"/>
                      <a:pt x="2336" y="5"/>
                    </a:cubicBezTo>
                    <a:cubicBezTo>
                      <a:pt x="2281" y="2"/>
                      <a:pt x="2225" y="0"/>
                      <a:pt x="21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7" name="Google Shape;2277;p34"/>
              <p:cNvSpPr/>
              <p:nvPr/>
            </p:nvSpPr>
            <p:spPr>
              <a:xfrm>
                <a:off x="1523492" y="2603579"/>
                <a:ext cx="34268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9" extrusionOk="0">
                    <a:moveTo>
                      <a:pt x="174" y="1"/>
                    </a:moveTo>
                    <a:cubicBezTo>
                      <a:pt x="157" y="1"/>
                      <a:pt x="139" y="3"/>
                      <a:pt x="122" y="9"/>
                    </a:cubicBezTo>
                    <a:cubicBezTo>
                      <a:pt x="43" y="38"/>
                      <a:pt x="1" y="125"/>
                      <a:pt x="29" y="207"/>
                    </a:cubicBezTo>
                    <a:lnTo>
                      <a:pt x="302" y="976"/>
                    </a:lnTo>
                    <a:cubicBezTo>
                      <a:pt x="323" y="1035"/>
                      <a:pt x="378" y="1075"/>
                      <a:pt x="438" y="1078"/>
                    </a:cubicBezTo>
                    <a:cubicBezTo>
                      <a:pt x="443" y="1078"/>
                      <a:pt x="447" y="1079"/>
                      <a:pt x="452" y="1079"/>
                    </a:cubicBezTo>
                    <a:cubicBezTo>
                      <a:pt x="469" y="1079"/>
                      <a:pt x="485" y="1075"/>
                      <a:pt x="499" y="1069"/>
                    </a:cubicBezTo>
                    <a:cubicBezTo>
                      <a:pt x="580" y="1041"/>
                      <a:pt x="622" y="954"/>
                      <a:pt x="594" y="872"/>
                    </a:cubicBezTo>
                    <a:lnTo>
                      <a:pt x="320" y="102"/>
                    </a:lnTo>
                    <a:cubicBezTo>
                      <a:pt x="298" y="40"/>
                      <a:pt x="237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8" name="Google Shape;2278;p34"/>
              <p:cNvSpPr/>
              <p:nvPr/>
            </p:nvSpPr>
            <p:spPr>
              <a:xfrm>
                <a:off x="1566739" y="2581655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4" y="0"/>
                    </a:moveTo>
                    <a:cubicBezTo>
                      <a:pt x="203" y="0"/>
                      <a:pt x="137" y="58"/>
                      <a:pt x="129" y="138"/>
                    </a:cubicBezTo>
                    <a:lnTo>
                      <a:pt x="11" y="1172"/>
                    </a:lnTo>
                    <a:cubicBezTo>
                      <a:pt x="1" y="1257"/>
                      <a:pt x="61" y="1335"/>
                      <a:pt x="147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5" y="173"/>
                    </a:lnTo>
                    <a:cubicBezTo>
                      <a:pt x="447" y="88"/>
                      <a:pt x="385" y="11"/>
                      <a:pt x="300" y="1"/>
                    </a:cubicBezTo>
                    <a:cubicBezTo>
                      <a:pt x="294" y="0"/>
                      <a:pt x="289" y="0"/>
                      <a:pt x="28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9" name="Google Shape;2279;p34"/>
              <p:cNvSpPr/>
              <p:nvPr/>
            </p:nvSpPr>
            <p:spPr>
              <a:xfrm>
                <a:off x="-271195" y="2270410"/>
                <a:ext cx="34323" cy="59439"/>
              </a:xfrm>
              <a:custGeom>
                <a:avLst/>
                <a:gdLst/>
                <a:ahLst/>
                <a:cxnLst/>
                <a:rect l="l" t="t" r="r" b="b"/>
                <a:pathLst>
                  <a:path w="623" h="1079" extrusionOk="0">
                    <a:moveTo>
                      <a:pt x="174" y="0"/>
                    </a:moveTo>
                    <a:cubicBezTo>
                      <a:pt x="157" y="0"/>
                      <a:pt x="139" y="3"/>
                      <a:pt x="122" y="9"/>
                    </a:cubicBezTo>
                    <a:cubicBezTo>
                      <a:pt x="43" y="37"/>
                      <a:pt x="1" y="125"/>
                      <a:pt x="29" y="207"/>
                    </a:cubicBezTo>
                    <a:lnTo>
                      <a:pt x="303" y="976"/>
                    </a:lnTo>
                    <a:cubicBezTo>
                      <a:pt x="324" y="1035"/>
                      <a:pt x="378" y="1075"/>
                      <a:pt x="439" y="1078"/>
                    </a:cubicBezTo>
                    <a:cubicBezTo>
                      <a:pt x="444" y="1078"/>
                      <a:pt x="449" y="1079"/>
                      <a:pt x="454" y="1079"/>
                    </a:cubicBezTo>
                    <a:cubicBezTo>
                      <a:pt x="470" y="1079"/>
                      <a:pt x="486" y="1075"/>
                      <a:pt x="501" y="1068"/>
                    </a:cubicBezTo>
                    <a:cubicBezTo>
                      <a:pt x="580" y="1039"/>
                      <a:pt x="622" y="951"/>
                      <a:pt x="594" y="870"/>
                    </a:cubicBezTo>
                    <a:lnTo>
                      <a:pt x="320" y="102"/>
                    </a:lnTo>
                    <a:cubicBezTo>
                      <a:pt x="298" y="40"/>
                      <a:pt x="238" y="0"/>
                      <a:pt x="1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0" name="Google Shape;2280;p34"/>
              <p:cNvSpPr/>
              <p:nvPr/>
            </p:nvSpPr>
            <p:spPr>
              <a:xfrm>
                <a:off x="-227948" y="2248430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5" y="1"/>
                    </a:moveTo>
                    <a:cubicBezTo>
                      <a:pt x="204" y="1"/>
                      <a:pt x="138" y="59"/>
                      <a:pt x="129" y="138"/>
                    </a:cubicBezTo>
                    <a:lnTo>
                      <a:pt x="12" y="1173"/>
                    </a:lnTo>
                    <a:cubicBezTo>
                      <a:pt x="1" y="1258"/>
                      <a:pt x="63" y="1335"/>
                      <a:pt x="148" y="1345"/>
                    </a:cubicBezTo>
                    <a:lnTo>
                      <a:pt x="155" y="1345"/>
                    </a:lnTo>
                    <a:cubicBezTo>
                      <a:pt x="157" y="1345"/>
                      <a:pt x="160" y="1345"/>
                      <a:pt x="163" y="1345"/>
                    </a:cubicBezTo>
                    <a:cubicBezTo>
                      <a:pt x="240" y="1345"/>
                      <a:pt x="307" y="1287"/>
                      <a:pt x="318" y="1208"/>
                    </a:cubicBezTo>
                    <a:lnTo>
                      <a:pt x="437" y="174"/>
                    </a:lnTo>
                    <a:cubicBezTo>
                      <a:pt x="447" y="89"/>
                      <a:pt x="386" y="11"/>
                      <a:pt x="301" y="2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1" name="Google Shape;2281;p34"/>
              <p:cNvSpPr/>
              <p:nvPr/>
            </p:nvSpPr>
            <p:spPr>
              <a:xfrm>
                <a:off x="264633" y="2653103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3" y="1"/>
                    </a:moveTo>
                    <a:cubicBezTo>
                      <a:pt x="156" y="1"/>
                      <a:pt x="139" y="3"/>
                      <a:pt x="122" y="9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7" y="1075"/>
                      <a:pt x="438" y="1079"/>
                    </a:cubicBezTo>
                    <a:cubicBezTo>
                      <a:pt x="441" y="1080"/>
                      <a:pt x="443" y="1080"/>
                      <a:pt x="446" y="1080"/>
                    </a:cubicBezTo>
                    <a:cubicBezTo>
                      <a:pt x="464" y="1080"/>
                      <a:pt x="483" y="1076"/>
                      <a:pt x="500" y="1071"/>
                    </a:cubicBezTo>
                    <a:cubicBezTo>
                      <a:pt x="579" y="1043"/>
                      <a:pt x="621" y="954"/>
                      <a:pt x="593" y="873"/>
                    </a:cubicBezTo>
                    <a:lnTo>
                      <a:pt x="319" y="104"/>
                    </a:lnTo>
                    <a:cubicBezTo>
                      <a:pt x="297" y="40"/>
                      <a:pt x="238" y="1"/>
                      <a:pt x="1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2" name="Google Shape;2282;p34"/>
              <p:cNvSpPr/>
              <p:nvPr/>
            </p:nvSpPr>
            <p:spPr>
              <a:xfrm>
                <a:off x="307825" y="2631233"/>
                <a:ext cx="24681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8" h="1345" extrusionOk="0">
                    <a:moveTo>
                      <a:pt x="285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1" y="1173"/>
                    </a:lnTo>
                    <a:cubicBezTo>
                      <a:pt x="1" y="1258"/>
                      <a:pt x="63" y="1335"/>
                      <a:pt x="148" y="1344"/>
                    </a:cubicBezTo>
                    <a:lnTo>
                      <a:pt x="155" y="1344"/>
                    </a:lnTo>
                    <a:cubicBezTo>
                      <a:pt x="158" y="1344"/>
                      <a:pt x="162" y="1344"/>
                      <a:pt x="165" y="1344"/>
                    </a:cubicBezTo>
                    <a:cubicBezTo>
                      <a:pt x="242" y="1344"/>
                      <a:pt x="309" y="1285"/>
                      <a:pt x="319" y="1208"/>
                    </a:cubicBezTo>
                    <a:lnTo>
                      <a:pt x="437" y="172"/>
                    </a:lnTo>
                    <a:cubicBezTo>
                      <a:pt x="447" y="87"/>
                      <a:pt x="385" y="10"/>
                      <a:pt x="302" y="1"/>
                    </a:cubicBezTo>
                    <a:cubicBezTo>
                      <a:pt x="296" y="1"/>
                      <a:pt x="290" y="1"/>
                      <a:pt x="2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3" name="Google Shape;2283;p34"/>
              <p:cNvSpPr/>
              <p:nvPr/>
            </p:nvSpPr>
            <p:spPr>
              <a:xfrm>
                <a:off x="103432" y="2363067"/>
                <a:ext cx="34268" cy="5949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80" extrusionOk="0">
                    <a:moveTo>
                      <a:pt x="174" y="1"/>
                    </a:moveTo>
                    <a:cubicBezTo>
                      <a:pt x="157" y="1"/>
                      <a:pt x="140" y="4"/>
                      <a:pt x="123" y="10"/>
                    </a:cubicBezTo>
                    <a:cubicBezTo>
                      <a:pt x="43" y="38"/>
                      <a:pt x="0" y="127"/>
                      <a:pt x="28" y="207"/>
                    </a:cubicBezTo>
                    <a:lnTo>
                      <a:pt x="302" y="976"/>
                    </a:lnTo>
                    <a:cubicBezTo>
                      <a:pt x="323" y="1037"/>
                      <a:pt x="378" y="1075"/>
                      <a:pt x="438" y="1079"/>
                    </a:cubicBezTo>
                    <a:cubicBezTo>
                      <a:pt x="441" y="1080"/>
                      <a:pt x="445" y="1080"/>
                      <a:pt x="448" y="1080"/>
                    </a:cubicBezTo>
                    <a:cubicBezTo>
                      <a:pt x="466" y="1080"/>
                      <a:pt x="483" y="1077"/>
                      <a:pt x="500" y="1070"/>
                    </a:cubicBezTo>
                    <a:cubicBezTo>
                      <a:pt x="579" y="1041"/>
                      <a:pt x="621" y="954"/>
                      <a:pt x="593" y="872"/>
                    </a:cubicBezTo>
                    <a:lnTo>
                      <a:pt x="321" y="104"/>
                    </a:lnTo>
                    <a:cubicBezTo>
                      <a:pt x="298" y="41"/>
                      <a:pt x="238" y="1"/>
                      <a:pt x="1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4" name="Google Shape;2284;p34"/>
              <p:cNvSpPr/>
              <p:nvPr/>
            </p:nvSpPr>
            <p:spPr>
              <a:xfrm>
                <a:off x="146735" y="2341198"/>
                <a:ext cx="24626" cy="74093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5" extrusionOk="0">
                    <a:moveTo>
                      <a:pt x="283" y="1"/>
                    </a:moveTo>
                    <a:cubicBezTo>
                      <a:pt x="203" y="1"/>
                      <a:pt x="137" y="58"/>
                      <a:pt x="129" y="137"/>
                    </a:cubicBezTo>
                    <a:lnTo>
                      <a:pt x="10" y="1173"/>
                    </a:lnTo>
                    <a:cubicBezTo>
                      <a:pt x="0" y="1258"/>
                      <a:pt x="61" y="1335"/>
                      <a:pt x="146" y="1344"/>
                    </a:cubicBezTo>
                    <a:lnTo>
                      <a:pt x="153" y="1344"/>
                    </a:lnTo>
                    <a:cubicBezTo>
                      <a:pt x="156" y="1344"/>
                      <a:pt x="160" y="1344"/>
                      <a:pt x="164" y="1344"/>
                    </a:cubicBezTo>
                    <a:cubicBezTo>
                      <a:pt x="242" y="1344"/>
                      <a:pt x="309" y="1285"/>
                      <a:pt x="318" y="1208"/>
                    </a:cubicBezTo>
                    <a:lnTo>
                      <a:pt x="435" y="172"/>
                    </a:lnTo>
                    <a:cubicBezTo>
                      <a:pt x="446" y="88"/>
                      <a:pt x="384" y="10"/>
                      <a:pt x="300" y="1"/>
                    </a:cubicBezTo>
                    <a:cubicBezTo>
                      <a:pt x="294" y="1"/>
                      <a:pt x="288" y="1"/>
                      <a:pt x="2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5" name="Google Shape;2285;p34"/>
              <p:cNvSpPr/>
              <p:nvPr/>
            </p:nvSpPr>
            <p:spPr>
              <a:xfrm>
                <a:off x="-295271" y="2789114"/>
                <a:ext cx="34268" cy="59384"/>
              </a:xfrm>
              <a:custGeom>
                <a:avLst/>
                <a:gdLst/>
                <a:ahLst/>
                <a:cxnLst/>
                <a:rect l="l" t="t" r="r" b="b"/>
                <a:pathLst>
                  <a:path w="622" h="1078" extrusionOk="0">
                    <a:moveTo>
                      <a:pt x="173" y="0"/>
                    </a:moveTo>
                    <a:cubicBezTo>
                      <a:pt x="156" y="0"/>
                      <a:pt x="139" y="3"/>
                      <a:pt x="122" y="9"/>
                    </a:cubicBezTo>
                    <a:cubicBezTo>
                      <a:pt x="43" y="37"/>
                      <a:pt x="0" y="125"/>
                      <a:pt x="29" y="207"/>
                    </a:cubicBezTo>
                    <a:lnTo>
                      <a:pt x="302" y="976"/>
                    </a:lnTo>
                    <a:cubicBezTo>
                      <a:pt x="324" y="1035"/>
                      <a:pt x="377" y="1075"/>
                      <a:pt x="438" y="1078"/>
                    </a:cubicBezTo>
                    <a:cubicBezTo>
                      <a:pt x="459" y="1078"/>
                      <a:pt x="479" y="1076"/>
                      <a:pt x="500" y="1069"/>
                    </a:cubicBezTo>
                    <a:cubicBezTo>
                      <a:pt x="579" y="1041"/>
                      <a:pt x="621" y="953"/>
                      <a:pt x="593" y="872"/>
                    </a:cubicBezTo>
                    <a:lnTo>
                      <a:pt x="319" y="102"/>
                    </a:lnTo>
                    <a:cubicBezTo>
                      <a:pt x="297" y="40"/>
                      <a:pt x="237" y="0"/>
                      <a:pt x="1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6" name="Google Shape;2286;p34"/>
              <p:cNvSpPr/>
              <p:nvPr/>
            </p:nvSpPr>
            <p:spPr>
              <a:xfrm>
                <a:off x="-252023" y="2767079"/>
                <a:ext cx="24626" cy="74148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346" extrusionOk="0">
                    <a:moveTo>
                      <a:pt x="283" y="0"/>
                    </a:moveTo>
                    <a:cubicBezTo>
                      <a:pt x="203" y="0"/>
                      <a:pt x="137" y="59"/>
                      <a:pt x="129" y="138"/>
                    </a:cubicBezTo>
                    <a:lnTo>
                      <a:pt x="10" y="1173"/>
                    </a:lnTo>
                    <a:cubicBezTo>
                      <a:pt x="0" y="1257"/>
                      <a:pt x="62" y="1335"/>
                      <a:pt x="147" y="1345"/>
                    </a:cubicBezTo>
                    <a:lnTo>
                      <a:pt x="154" y="1345"/>
                    </a:lnTo>
                    <a:cubicBezTo>
                      <a:pt x="157" y="1345"/>
                      <a:pt x="160" y="1345"/>
                      <a:pt x="162" y="1345"/>
                    </a:cubicBezTo>
                    <a:cubicBezTo>
                      <a:pt x="240" y="1345"/>
                      <a:pt x="308" y="1288"/>
                      <a:pt x="318" y="1208"/>
                    </a:cubicBezTo>
                    <a:lnTo>
                      <a:pt x="436" y="173"/>
                    </a:lnTo>
                    <a:cubicBezTo>
                      <a:pt x="446" y="89"/>
                      <a:pt x="384" y="11"/>
                      <a:pt x="299" y="1"/>
                    </a:cubicBezTo>
                    <a:cubicBezTo>
                      <a:pt x="294" y="1"/>
                      <a:pt x="289" y="0"/>
                      <a:pt x="2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7" name="Google Shape;2287;p34"/>
              <p:cNvSpPr/>
              <p:nvPr/>
            </p:nvSpPr>
            <p:spPr>
              <a:xfrm>
                <a:off x="2090777" y="2429778"/>
                <a:ext cx="35920" cy="6296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143" extrusionOk="0">
                    <a:moveTo>
                      <a:pt x="183" y="0"/>
                    </a:moveTo>
                    <a:cubicBezTo>
                      <a:pt x="165" y="0"/>
                      <a:pt x="147" y="3"/>
                      <a:pt x="129" y="10"/>
                    </a:cubicBezTo>
                    <a:cubicBezTo>
                      <a:pt x="44" y="39"/>
                      <a:pt x="1" y="135"/>
                      <a:pt x="30" y="220"/>
                    </a:cubicBezTo>
                    <a:lnTo>
                      <a:pt x="315" y="1034"/>
                    </a:lnTo>
                    <a:cubicBezTo>
                      <a:pt x="337" y="1098"/>
                      <a:pt x="396" y="1139"/>
                      <a:pt x="457" y="1142"/>
                    </a:cubicBezTo>
                    <a:cubicBezTo>
                      <a:pt x="461" y="1142"/>
                      <a:pt x="466" y="1142"/>
                      <a:pt x="470" y="1142"/>
                    </a:cubicBezTo>
                    <a:cubicBezTo>
                      <a:pt x="487" y="1142"/>
                      <a:pt x="504" y="1140"/>
                      <a:pt x="523" y="1133"/>
                    </a:cubicBezTo>
                    <a:cubicBezTo>
                      <a:pt x="606" y="1104"/>
                      <a:pt x="651" y="1008"/>
                      <a:pt x="622" y="923"/>
                    </a:cubicBezTo>
                    <a:lnTo>
                      <a:pt x="335" y="108"/>
                    </a:lnTo>
                    <a:cubicBezTo>
                      <a:pt x="312" y="42"/>
                      <a:pt x="250" y="0"/>
                      <a:pt x="18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8" name="Google Shape;2288;p34"/>
              <p:cNvSpPr/>
              <p:nvPr/>
            </p:nvSpPr>
            <p:spPr>
              <a:xfrm>
                <a:off x="2136063" y="2406311"/>
                <a:ext cx="25728" cy="78610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427" extrusionOk="0">
                    <a:moveTo>
                      <a:pt x="297" y="0"/>
                    </a:moveTo>
                    <a:cubicBezTo>
                      <a:pt x="212" y="0"/>
                      <a:pt x="144" y="61"/>
                      <a:pt x="134" y="146"/>
                    </a:cubicBezTo>
                    <a:lnTo>
                      <a:pt x="9" y="1244"/>
                    </a:lnTo>
                    <a:cubicBezTo>
                      <a:pt x="0" y="1335"/>
                      <a:pt x="64" y="1417"/>
                      <a:pt x="153" y="1426"/>
                    </a:cubicBezTo>
                    <a:lnTo>
                      <a:pt x="160" y="1426"/>
                    </a:lnTo>
                    <a:cubicBezTo>
                      <a:pt x="163" y="1427"/>
                      <a:pt x="167" y="1427"/>
                      <a:pt x="170" y="1427"/>
                    </a:cubicBezTo>
                    <a:cubicBezTo>
                      <a:pt x="250" y="1427"/>
                      <a:pt x="320" y="1365"/>
                      <a:pt x="331" y="1283"/>
                    </a:cubicBezTo>
                    <a:lnTo>
                      <a:pt x="455" y="183"/>
                    </a:lnTo>
                    <a:cubicBezTo>
                      <a:pt x="466" y="93"/>
                      <a:pt x="402" y="12"/>
                      <a:pt x="314" y="1"/>
                    </a:cubicBezTo>
                    <a:cubicBezTo>
                      <a:pt x="308" y="0"/>
                      <a:pt x="302" y="0"/>
                      <a:pt x="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9" name="Google Shape;2289;p34"/>
              <p:cNvSpPr/>
              <p:nvPr/>
            </p:nvSpPr>
            <p:spPr>
              <a:xfrm>
                <a:off x="532601" y="2322688"/>
                <a:ext cx="39997" cy="57016"/>
              </a:xfrm>
              <a:custGeom>
                <a:avLst/>
                <a:gdLst/>
                <a:ahLst/>
                <a:cxnLst/>
                <a:rect l="l" t="t" r="r" b="b"/>
                <a:pathLst>
                  <a:path w="726" h="1035" extrusionOk="0">
                    <a:moveTo>
                      <a:pt x="548" y="1"/>
                    </a:moveTo>
                    <a:cubicBezTo>
                      <a:pt x="492" y="1"/>
                      <a:pt x="439" y="31"/>
                      <a:pt x="411" y="85"/>
                    </a:cubicBezTo>
                    <a:lnTo>
                      <a:pt x="38" y="810"/>
                    </a:lnTo>
                    <a:cubicBezTo>
                      <a:pt x="0" y="887"/>
                      <a:pt x="30" y="980"/>
                      <a:pt x="106" y="1018"/>
                    </a:cubicBezTo>
                    <a:cubicBezTo>
                      <a:pt x="126" y="1028"/>
                      <a:pt x="146" y="1032"/>
                      <a:pt x="167" y="1035"/>
                    </a:cubicBezTo>
                    <a:cubicBezTo>
                      <a:pt x="169" y="1035"/>
                      <a:pt x="172" y="1035"/>
                      <a:pt x="175" y="1035"/>
                    </a:cubicBezTo>
                    <a:cubicBezTo>
                      <a:pt x="231" y="1035"/>
                      <a:pt x="285" y="1005"/>
                      <a:pt x="315" y="951"/>
                    </a:cubicBezTo>
                    <a:lnTo>
                      <a:pt x="686" y="226"/>
                    </a:lnTo>
                    <a:cubicBezTo>
                      <a:pt x="726" y="150"/>
                      <a:pt x="696" y="57"/>
                      <a:pt x="620" y="18"/>
                    </a:cubicBezTo>
                    <a:cubicBezTo>
                      <a:pt x="597" y="7"/>
                      <a:pt x="573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0" name="Google Shape;2290;p34"/>
              <p:cNvSpPr/>
              <p:nvPr/>
            </p:nvSpPr>
            <p:spPr>
              <a:xfrm>
                <a:off x="507314" y="2294263"/>
                <a:ext cx="18346" cy="74588"/>
              </a:xfrm>
              <a:custGeom>
                <a:avLst/>
                <a:gdLst/>
                <a:ahLst/>
                <a:cxnLst/>
                <a:rect l="l" t="t" r="r" b="b"/>
                <a:pathLst>
                  <a:path w="333" h="1354" extrusionOk="0">
                    <a:moveTo>
                      <a:pt x="176" y="1"/>
                    </a:moveTo>
                    <a:cubicBezTo>
                      <a:pt x="92" y="1"/>
                      <a:pt x="23" y="70"/>
                      <a:pt x="22" y="153"/>
                    </a:cubicBezTo>
                    <a:lnTo>
                      <a:pt x="2" y="1195"/>
                    </a:lnTo>
                    <a:cubicBezTo>
                      <a:pt x="0" y="1278"/>
                      <a:pt x="64" y="1347"/>
                      <a:pt x="147" y="1353"/>
                    </a:cubicBezTo>
                    <a:lnTo>
                      <a:pt x="154" y="1353"/>
                    </a:lnTo>
                    <a:cubicBezTo>
                      <a:pt x="155" y="1353"/>
                      <a:pt x="156" y="1353"/>
                      <a:pt x="157" y="1353"/>
                    </a:cubicBezTo>
                    <a:cubicBezTo>
                      <a:pt x="240" y="1353"/>
                      <a:pt x="310" y="1285"/>
                      <a:pt x="311" y="1201"/>
                    </a:cubicBezTo>
                    <a:lnTo>
                      <a:pt x="331" y="158"/>
                    </a:lnTo>
                    <a:cubicBezTo>
                      <a:pt x="332" y="73"/>
                      <a:pt x="267" y="5"/>
                      <a:pt x="178" y="1"/>
                    </a:cubicBezTo>
                    <a:cubicBezTo>
                      <a:pt x="177" y="1"/>
                      <a:pt x="177" y="1"/>
                      <a:pt x="1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1" name="Google Shape;2291;p34"/>
              <p:cNvSpPr/>
              <p:nvPr/>
            </p:nvSpPr>
            <p:spPr>
              <a:xfrm>
                <a:off x="1847214" y="2418651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5"/>
                    </a:cubicBezTo>
                    <a:lnTo>
                      <a:pt x="40" y="810"/>
                    </a:lnTo>
                    <a:cubicBezTo>
                      <a:pt x="1" y="885"/>
                      <a:pt x="32" y="979"/>
                      <a:pt x="107" y="1018"/>
                    </a:cubicBezTo>
                    <a:cubicBezTo>
                      <a:pt x="127" y="1026"/>
                      <a:pt x="146" y="1032"/>
                      <a:pt x="167" y="1033"/>
                    </a:cubicBezTo>
                    <a:cubicBezTo>
                      <a:pt x="171" y="1033"/>
                      <a:pt x="175" y="1033"/>
                      <a:pt x="179" y="1033"/>
                    </a:cubicBezTo>
                    <a:cubicBezTo>
                      <a:pt x="234" y="1033"/>
                      <a:pt x="288" y="1004"/>
                      <a:pt x="316" y="951"/>
                    </a:cubicBezTo>
                    <a:lnTo>
                      <a:pt x="688" y="226"/>
                    </a:lnTo>
                    <a:cubicBezTo>
                      <a:pt x="726" y="150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2" name="Google Shape;2292;p34"/>
              <p:cNvSpPr/>
              <p:nvPr/>
            </p:nvSpPr>
            <p:spPr>
              <a:xfrm>
                <a:off x="1821982" y="2390171"/>
                <a:ext cx="18236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1" h="1352" extrusionOk="0">
                    <a:moveTo>
                      <a:pt x="172" y="0"/>
                    </a:moveTo>
                    <a:cubicBezTo>
                      <a:pt x="89" y="0"/>
                      <a:pt x="21" y="68"/>
                      <a:pt x="20" y="151"/>
                    </a:cubicBezTo>
                    <a:lnTo>
                      <a:pt x="0" y="1194"/>
                    </a:lnTo>
                    <a:cubicBezTo>
                      <a:pt x="0" y="1278"/>
                      <a:pt x="64" y="1345"/>
                      <a:pt x="146" y="1351"/>
                    </a:cubicBezTo>
                    <a:lnTo>
                      <a:pt x="153" y="1351"/>
                    </a:lnTo>
                    <a:cubicBezTo>
                      <a:pt x="153" y="1351"/>
                      <a:pt x="154" y="1351"/>
                      <a:pt x="155" y="1351"/>
                    </a:cubicBezTo>
                    <a:cubicBezTo>
                      <a:pt x="239" y="1351"/>
                      <a:pt x="308" y="1282"/>
                      <a:pt x="309" y="1200"/>
                    </a:cubicBezTo>
                    <a:lnTo>
                      <a:pt x="329" y="157"/>
                    </a:lnTo>
                    <a:cubicBezTo>
                      <a:pt x="330" y="72"/>
                      <a:pt x="266" y="2"/>
                      <a:pt x="177" y="0"/>
                    </a:cubicBezTo>
                    <a:cubicBezTo>
                      <a:pt x="175" y="0"/>
                      <a:pt x="173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3" name="Google Shape;2293;p34"/>
              <p:cNvSpPr/>
              <p:nvPr/>
            </p:nvSpPr>
            <p:spPr>
              <a:xfrm>
                <a:off x="1895034" y="2677892"/>
                <a:ext cx="40052" cy="5696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1034" extrusionOk="0">
                    <a:moveTo>
                      <a:pt x="551" y="0"/>
                    </a:moveTo>
                    <a:cubicBezTo>
                      <a:pt x="494" y="0"/>
                      <a:pt x="440" y="31"/>
                      <a:pt x="412" y="84"/>
                    </a:cubicBezTo>
                    <a:lnTo>
                      <a:pt x="41" y="809"/>
                    </a:lnTo>
                    <a:cubicBezTo>
                      <a:pt x="1" y="885"/>
                      <a:pt x="31" y="978"/>
                      <a:pt x="107" y="1017"/>
                    </a:cubicBezTo>
                    <a:cubicBezTo>
                      <a:pt x="127" y="1026"/>
                      <a:pt x="148" y="1032"/>
                      <a:pt x="168" y="1033"/>
                    </a:cubicBezTo>
                    <a:cubicBezTo>
                      <a:pt x="170" y="1033"/>
                      <a:pt x="173" y="1033"/>
                      <a:pt x="175" y="1033"/>
                    </a:cubicBezTo>
                    <a:cubicBezTo>
                      <a:pt x="232" y="1033"/>
                      <a:pt x="286" y="1004"/>
                      <a:pt x="316" y="950"/>
                    </a:cubicBezTo>
                    <a:lnTo>
                      <a:pt x="688" y="226"/>
                    </a:lnTo>
                    <a:cubicBezTo>
                      <a:pt x="727" y="149"/>
                      <a:pt x="697" y="56"/>
                      <a:pt x="621" y="17"/>
                    </a:cubicBezTo>
                    <a:cubicBezTo>
                      <a:pt x="598" y="6"/>
                      <a:pt x="574" y="0"/>
                      <a:pt x="55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4" name="Google Shape;2294;p34"/>
              <p:cNvSpPr/>
              <p:nvPr/>
            </p:nvSpPr>
            <p:spPr>
              <a:xfrm>
                <a:off x="1869802" y="2649467"/>
                <a:ext cx="18291" cy="74478"/>
              </a:xfrm>
              <a:custGeom>
                <a:avLst/>
                <a:gdLst/>
                <a:ahLst/>
                <a:cxnLst/>
                <a:rect l="l" t="t" r="r" b="b"/>
                <a:pathLst>
                  <a:path w="332" h="1352" extrusionOk="0">
                    <a:moveTo>
                      <a:pt x="175" y="1"/>
                    </a:moveTo>
                    <a:cubicBezTo>
                      <a:pt x="92" y="1"/>
                      <a:pt x="24" y="69"/>
                      <a:pt x="21" y="152"/>
                    </a:cubicBezTo>
                    <a:lnTo>
                      <a:pt x="3" y="1195"/>
                    </a:lnTo>
                    <a:cubicBezTo>
                      <a:pt x="0" y="1278"/>
                      <a:pt x="67" y="1346"/>
                      <a:pt x="147" y="1351"/>
                    </a:cubicBezTo>
                    <a:lnTo>
                      <a:pt x="154" y="1351"/>
                    </a:lnTo>
                    <a:cubicBezTo>
                      <a:pt x="155" y="1351"/>
                      <a:pt x="156" y="1351"/>
                      <a:pt x="157" y="1351"/>
                    </a:cubicBezTo>
                    <a:cubicBezTo>
                      <a:pt x="240" y="1351"/>
                      <a:pt x="309" y="1283"/>
                      <a:pt x="311" y="1200"/>
                    </a:cubicBezTo>
                    <a:lnTo>
                      <a:pt x="331" y="157"/>
                    </a:lnTo>
                    <a:cubicBezTo>
                      <a:pt x="332" y="73"/>
                      <a:pt x="267" y="2"/>
                      <a:pt x="180" y="1"/>
                    </a:cubicBezTo>
                    <a:cubicBezTo>
                      <a:pt x="178" y="1"/>
                      <a:pt x="176" y="1"/>
                      <a:pt x="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6" name="Google Shape;2295;p34"/>
            <p:cNvGrpSpPr/>
            <p:nvPr/>
          </p:nvGrpSpPr>
          <p:grpSpPr>
            <a:xfrm>
              <a:off x="1492833" y="308678"/>
              <a:ext cx="246464" cy="231319"/>
              <a:chOff x="5946283" y="1650903"/>
              <a:chExt cx="246464" cy="231319"/>
            </a:xfrm>
          </p:grpSpPr>
          <p:sp>
            <p:nvSpPr>
              <p:cNvPr id="2296" name="Google Shape;2296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7" name="Google Shape;2297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" name="Google Shape;2298;p34"/>
            <p:cNvGrpSpPr/>
            <p:nvPr/>
          </p:nvGrpSpPr>
          <p:grpSpPr>
            <a:xfrm>
              <a:off x="8616233" y="1244603"/>
              <a:ext cx="246464" cy="231319"/>
              <a:chOff x="5946283" y="1650903"/>
              <a:chExt cx="246464" cy="231319"/>
            </a:xfrm>
          </p:grpSpPr>
          <p:sp>
            <p:nvSpPr>
              <p:cNvPr id="2299" name="Google Shape;2299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0" name="Google Shape;2300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" name="Google Shape;2301;p34"/>
            <p:cNvGrpSpPr/>
            <p:nvPr/>
          </p:nvGrpSpPr>
          <p:grpSpPr>
            <a:xfrm>
              <a:off x="494908" y="784103"/>
              <a:ext cx="246464" cy="231319"/>
              <a:chOff x="5946283" y="1650903"/>
              <a:chExt cx="246464" cy="231319"/>
            </a:xfrm>
          </p:grpSpPr>
          <p:sp>
            <p:nvSpPr>
              <p:cNvPr id="2302" name="Google Shape;2302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3" name="Google Shape;2303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" name="Google Shape;2304;p34"/>
            <p:cNvGrpSpPr/>
            <p:nvPr/>
          </p:nvGrpSpPr>
          <p:grpSpPr>
            <a:xfrm>
              <a:off x="8573783" y="2027528"/>
              <a:ext cx="246464" cy="231319"/>
              <a:chOff x="5946283" y="1650903"/>
              <a:chExt cx="246464" cy="231319"/>
            </a:xfrm>
          </p:grpSpPr>
          <p:sp>
            <p:nvSpPr>
              <p:cNvPr id="2305" name="Google Shape;2305;p34"/>
              <p:cNvSpPr/>
              <p:nvPr/>
            </p:nvSpPr>
            <p:spPr>
              <a:xfrm>
                <a:off x="5946283" y="1650903"/>
                <a:ext cx="246464" cy="231319"/>
              </a:xfrm>
              <a:custGeom>
                <a:avLst/>
                <a:gdLst/>
                <a:ahLst/>
                <a:cxnLst/>
                <a:rect l="l" t="t" r="r" b="b"/>
                <a:pathLst>
                  <a:path w="8245" h="7739" extrusionOk="0">
                    <a:moveTo>
                      <a:pt x="4122" y="1"/>
                    </a:moveTo>
                    <a:cubicBezTo>
                      <a:pt x="3335" y="1"/>
                      <a:pt x="2652" y="475"/>
                      <a:pt x="2377" y="1209"/>
                    </a:cubicBezTo>
                    <a:lnTo>
                      <a:pt x="2260" y="1518"/>
                    </a:lnTo>
                    <a:lnTo>
                      <a:pt x="1930" y="1534"/>
                    </a:lnTo>
                    <a:cubicBezTo>
                      <a:pt x="1146" y="1569"/>
                      <a:pt x="483" y="2076"/>
                      <a:pt x="241" y="2822"/>
                    </a:cubicBezTo>
                    <a:cubicBezTo>
                      <a:pt x="0" y="3569"/>
                      <a:pt x="240" y="4366"/>
                      <a:pt x="851" y="4855"/>
                    </a:cubicBezTo>
                    <a:lnTo>
                      <a:pt x="1109" y="5061"/>
                    </a:lnTo>
                    <a:lnTo>
                      <a:pt x="1021" y="5378"/>
                    </a:lnTo>
                    <a:cubicBezTo>
                      <a:pt x="865" y="5944"/>
                      <a:pt x="978" y="6536"/>
                      <a:pt x="1335" y="7002"/>
                    </a:cubicBezTo>
                    <a:cubicBezTo>
                      <a:pt x="1687" y="7463"/>
                      <a:pt x="2242" y="7739"/>
                      <a:pt x="2820" y="7739"/>
                    </a:cubicBezTo>
                    <a:cubicBezTo>
                      <a:pt x="3186" y="7739"/>
                      <a:pt x="3540" y="7633"/>
                      <a:pt x="3846" y="7431"/>
                    </a:cubicBezTo>
                    <a:lnTo>
                      <a:pt x="4122" y="7249"/>
                    </a:lnTo>
                    <a:lnTo>
                      <a:pt x="4397" y="7431"/>
                    </a:lnTo>
                    <a:cubicBezTo>
                      <a:pt x="4703" y="7631"/>
                      <a:pt x="5059" y="7739"/>
                      <a:pt x="5422" y="7739"/>
                    </a:cubicBezTo>
                    <a:cubicBezTo>
                      <a:pt x="6000" y="7739"/>
                      <a:pt x="6556" y="7465"/>
                      <a:pt x="6908" y="7002"/>
                    </a:cubicBezTo>
                    <a:cubicBezTo>
                      <a:pt x="7262" y="6536"/>
                      <a:pt x="7377" y="5944"/>
                      <a:pt x="7221" y="5378"/>
                    </a:cubicBezTo>
                    <a:lnTo>
                      <a:pt x="7134" y="5061"/>
                    </a:lnTo>
                    <a:lnTo>
                      <a:pt x="7391" y="4855"/>
                    </a:lnTo>
                    <a:cubicBezTo>
                      <a:pt x="8005" y="4366"/>
                      <a:pt x="8245" y="3569"/>
                      <a:pt x="8002" y="2822"/>
                    </a:cubicBezTo>
                    <a:cubicBezTo>
                      <a:pt x="7759" y="2076"/>
                      <a:pt x="7096" y="1572"/>
                      <a:pt x="6312" y="1534"/>
                    </a:cubicBezTo>
                    <a:lnTo>
                      <a:pt x="5982" y="1518"/>
                    </a:lnTo>
                    <a:lnTo>
                      <a:pt x="5866" y="1209"/>
                    </a:lnTo>
                    <a:cubicBezTo>
                      <a:pt x="5591" y="475"/>
                      <a:pt x="4905" y="1"/>
                      <a:pt x="412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  <a:effectLst>
                <a:outerShdw blurRad="57150" dist="19050" dir="5400000" algn="bl" rotWithShape="0">
                  <a:srgbClr val="000000">
                    <a:alpha val="1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06" name="Google Shape;2306;p34"/>
              <p:cNvSpPr/>
              <p:nvPr/>
            </p:nvSpPr>
            <p:spPr>
              <a:xfrm>
                <a:off x="5996353" y="1699086"/>
                <a:ext cx="146384" cy="1351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4520" extrusionOk="0">
                    <a:moveTo>
                      <a:pt x="2447" y="1"/>
                    </a:moveTo>
                    <a:cubicBezTo>
                      <a:pt x="2349" y="1"/>
                      <a:pt x="2252" y="56"/>
                      <a:pt x="2212" y="166"/>
                    </a:cubicBezTo>
                    <a:lnTo>
                      <a:pt x="1782" y="1309"/>
                    </a:lnTo>
                    <a:cubicBezTo>
                      <a:pt x="1744" y="1406"/>
                      <a:pt x="1656" y="1470"/>
                      <a:pt x="1553" y="1474"/>
                    </a:cubicBezTo>
                    <a:lnTo>
                      <a:pt x="332" y="1531"/>
                    </a:lnTo>
                    <a:cubicBezTo>
                      <a:pt x="96" y="1543"/>
                      <a:pt x="1" y="1840"/>
                      <a:pt x="184" y="1987"/>
                    </a:cubicBezTo>
                    <a:lnTo>
                      <a:pt x="1140" y="2750"/>
                    </a:lnTo>
                    <a:cubicBezTo>
                      <a:pt x="1219" y="2814"/>
                      <a:pt x="1253" y="2918"/>
                      <a:pt x="1226" y="3017"/>
                    </a:cubicBezTo>
                    <a:lnTo>
                      <a:pt x="901" y="4196"/>
                    </a:lnTo>
                    <a:cubicBezTo>
                      <a:pt x="853" y="4371"/>
                      <a:pt x="992" y="4519"/>
                      <a:pt x="1148" y="4519"/>
                    </a:cubicBezTo>
                    <a:cubicBezTo>
                      <a:pt x="1195" y="4519"/>
                      <a:pt x="1243" y="4506"/>
                      <a:pt x="1288" y="4476"/>
                    </a:cubicBezTo>
                    <a:lnTo>
                      <a:pt x="2308" y="3803"/>
                    </a:lnTo>
                    <a:cubicBezTo>
                      <a:pt x="2351" y="3775"/>
                      <a:pt x="2400" y="3761"/>
                      <a:pt x="2449" y="3761"/>
                    </a:cubicBezTo>
                    <a:cubicBezTo>
                      <a:pt x="2498" y="3761"/>
                      <a:pt x="2547" y="3775"/>
                      <a:pt x="2589" y="3803"/>
                    </a:cubicBezTo>
                    <a:lnTo>
                      <a:pt x="3611" y="4476"/>
                    </a:lnTo>
                    <a:cubicBezTo>
                      <a:pt x="3656" y="4506"/>
                      <a:pt x="3704" y="4520"/>
                      <a:pt x="3751" y="4520"/>
                    </a:cubicBezTo>
                    <a:cubicBezTo>
                      <a:pt x="3906" y="4520"/>
                      <a:pt x="4045" y="4371"/>
                      <a:pt x="3998" y="4196"/>
                    </a:cubicBezTo>
                    <a:lnTo>
                      <a:pt x="3673" y="3017"/>
                    </a:lnTo>
                    <a:cubicBezTo>
                      <a:pt x="3645" y="2920"/>
                      <a:pt x="3680" y="2814"/>
                      <a:pt x="3759" y="2750"/>
                    </a:cubicBezTo>
                    <a:lnTo>
                      <a:pt x="4713" y="1987"/>
                    </a:lnTo>
                    <a:cubicBezTo>
                      <a:pt x="4897" y="1838"/>
                      <a:pt x="4800" y="1542"/>
                      <a:pt x="4565" y="1531"/>
                    </a:cubicBezTo>
                    <a:lnTo>
                      <a:pt x="3344" y="1474"/>
                    </a:lnTo>
                    <a:cubicBezTo>
                      <a:pt x="3243" y="1470"/>
                      <a:pt x="3152" y="1404"/>
                      <a:pt x="3117" y="1309"/>
                    </a:cubicBezTo>
                    <a:lnTo>
                      <a:pt x="2687" y="166"/>
                    </a:lnTo>
                    <a:cubicBezTo>
                      <a:pt x="2644" y="56"/>
                      <a:pt x="2545" y="1"/>
                      <a:pt x="24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" name="Google Shape;2366;p34"/>
          <p:cNvGrpSpPr/>
          <p:nvPr/>
        </p:nvGrpSpPr>
        <p:grpSpPr>
          <a:xfrm>
            <a:off x="1974995" y="3574703"/>
            <a:ext cx="697687" cy="1019384"/>
            <a:chOff x="7969377" y="2856516"/>
            <a:chExt cx="402682" cy="441266"/>
          </a:xfrm>
        </p:grpSpPr>
        <p:sp>
          <p:nvSpPr>
            <p:cNvPr id="2367" name="Google Shape;2367;p34"/>
            <p:cNvSpPr/>
            <p:nvPr/>
          </p:nvSpPr>
          <p:spPr>
            <a:xfrm>
              <a:off x="7969377" y="2856516"/>
              <a:ext cx="402682" cy="441266"/>
            </a:xfrm>
            <a:custGeom>
              <a:avLst/>
              <a:gdLst/>
              <a:ahLst/>
              <a:cxnLst/>
              <a:rect l="l" t="t" r="r" b="b"/>
              <a:pathLst>
                <a:path w="13471" h="14763" extrusionOk="0">
                  <a:moveTo>
                    <a:pt x="4247" y="1"/>
                  </a:moveTo>
                  <a:cubicBezTo>
                    <a:pt x="3856" y="1"/>
                    <a:pt x="3477" y="99"/>
                    <a:pt x="3146" y="290"/>
                  </a:cubicBezTo>
                  <a:cubicBezTo>
                    <a:pt x="3108" y="314"/>
                    <a:pt x="3064" y="328"/>
                    <a:pt x="3019" y="335"/>
                  </a:cubicBezTo>
                  <a:cubicBezTo>
                    <a:pt x="2478" y="413"/>
                    <a:pt x="1980" y="702"/>
                    <a:pt x="1641" y="1135"/>
                  </a:cubicBezTo>
                  <a:cubicBezTo>
                    <a:pt x="1610" y="1178"/>
                    <a:pt x="1568" y="1212"/>
                    <a:pt x="1521" y="1236"/>
                  </a:cubicBezTo>
                  <a:cubicBezTo>
                    <a:pt x="1345" y="1327"/>
                    <a:pt x="1181" y="1446"/>
                    <a:pt x="1040" y="1584"/>
                  </a:cubicBezTo>
                  <a:cubicBezTo>
                    <a:pt x="419" y="2191"/>
                    <a:pt x="227" y="3141"/>
                    <a:pt x="533" y="3974"/>
                  </a:cubicBezTo>
                  <a:cubicBezTo>
                    <a:pt x="505" y="4015"/>
                    <a:pt x="476" y="4057"/>
                    <a:pt x="450" y="4101"/>
                  </a:cubicBezTo>
                  <a:cubicBezTo>
                    <a:pt x="88" y="4706"/>
                    <a:pt x="1" y="5378"/>
                    <a:pt x="201" y="5997"/>
                  </a:cubicBezTo>
                  <a:cubicBezTo>
                    <a:pt x="572" y="7138"/>
                    <a:pt x="1713" y="7623"/>
                    <a:pt x="2629" y="8015"/>
                  </a:cubicBezTo>
                  <a:cubicBezTo>
                    <a:pt x="3004" y="8176"/>
                    <a:pt x="3445" y="8454"/>
                    <a:pt x="3836" y="8741"/>
                  </a:cubicBezTo>
                  <a:cubicBezTo>
                    <a:pt x="3912" y="8794"/>
                    <a:pt x="3963" y="8877"/>
                    <a:pt x="3981" y="8969"/>
                  </a:cubicBezTo>
                  <a:cubicBezTo>
                    <a:pt x="4005" y="9100"/>
                    <a:pt x="4028" y="9227"/>
                    <a:pt x="4048" y="9355"/>
                  </a:cubicBezTo>
                  <a:cubicBezTo>
                    <a:pt x="4000" y="9364"/>
                    <a:pt x="3953" y="9379"/>
                    <a:pt x="3905" y="9393"/>
                  </a:cubicBezTo>
                  <a:cubicBezTo>
                    <a:pt x="3244" y="9602"/>
                    <a:pt x="2773" y="10107"/>
                    <a:pt x="2502" y="10900"/>
                  </a:cubicBezTo>
                  <a:cubicBezTo>
                    <a:pt x="2420" y="11136"/>
                    <a:pt x="2176" y="11856"/>
                    <a:pt x="2561" y="12615"/>
                  </a:cubicBezTo>
                  <a:lnTo>
                    <a:pt x="2897" y="13271"/>
                  </a:lnTo>
                  <a:cubicBezTo>
                    <a:pt x="2959" y="13391"/>
                    <a:pt x="3081" y="13469"/>
                    <a:pt x="3216" y="13472"/>
                  </a:cubicBezTo>
                  <a:lnTo>
                    <a:pt x="4684" y="13511"/>
                  </a:lnTo>
                  <a:cubicBezTo>
                    <a:pt x="4825" y="13514"/>
                    <a:pt x="4950" y="13597"/>
                    <a:pt x="5009" y="13726"/>
                  </a:cubicBezTo>
                  <a:cubicBezTo>
                    <a:pt x="5019" y="13744"/>
                    <a:pt x="5027" y="13763"/>
                    <a:pt x="5036" y="13781"/>
                  </a:cubicBezTo>
                  <a:lnTo>
                    <a:pt x="5372" y="14437"/>
                  </a:lnTo>
                  <a:cubicBezTo>
                    <a:pt x="5432" y="14557"/>
                    <a:pt x="5555" y="14635"/>
                    <a:pt x="5691" y="14638"/>
                  </a:cubicBezTo>
                  <a:lnTo>
                    <a:pt x="10323" y="14762"/>
                  </a:lnTo>
                  <a:cubicBezTo>
                    <a:pt x="10327" y="14762"/>
                    <a:pt x="10331" y="14762"/>
                    <a:pt x="10335" y="14762"/>
                  </a:cubicBezTo>
                  <a:cubicBezTo>
                    <a:pt x="10497" y="14762"/>
                    <a:pt x="10640" y="14655"/>
                    <a:pt x="10687" y="14501"/>
                  </a:cubicBezTo>
                  <a:lnTo>
                    <a:pt x="10962" y="13599"/>
                  </a:lnTo>
                  <a:cubicBezTo>
                    <a:pt x="11238" y="12696"/>
                    <a:pt x="11008" y="11706"/>
                    <a:pt x="10363" y="11020"/>
                  </a:cubicBezTo>
                  <a:cubicBezTo>
                    <a:pt x="10142" y="10783"/>
                    <a:pt x="9911" y="10629"/>
                    <a:pt x="9698" y="10527"/>
                  </a:cubicBezTo>
                  <a:cubicBezTo>
                    <a:pt x="9544" y="10455"/>
                    <a:pt x="9458" y="10290"/>
                    <a:pt x="9489" y="10124"/>
                  </a:cubicBezTo>
                  <a:lnTo>
                    <a:pt x="9489" y="10118"/>
                  </a:lnTo>
                  <a:cubicBezTo>
                    <a:pt x="9507" y="10026"/>
                    <a:pt x="9558" y="9943"/>
                    <a:pt x="9634" y="9888"/>
                  </a:cubicBezTo>
                  <a:cubicBezTo>
                    <a:pt x="10027" y="9602"/>
                    <a:pt x="10467" y="9322"/>
                    <a:pt x="10843" y="9161"/>
                  </a:cubicBezTo>
                  <a:cubicBezTo>
                    <a:pt x="11759" y="8772"/>
                    <a:pt x="12899" y="8285"/>
                    <a:pt x="13270" y="7143"/>
                  </a:cubicBezTo>
                  <a:cubicBezTo>
                    <a:pt x="13471" y="6526"/>
                    <a:pt x="13383" y="5851"/>
                    <a:pt x="13022" y="5248"/>
                  </a:cubicBezTo>
                  <a:cubicBezTo>
                    <a:pt x="12995" y="5205"/>
                    <a:pt x="12968" y="5162"/>
                    <a:pt x="12939" y="5121"/>
                  </a:cubicBezTo>
                  <a:cubicBezTo>
                    <a:pt x="13243" y="4289"/>
                    <a:pt x="13051" y="3337"/>
                    <a:pt x="12432" y="2730"/>
                  </a:cubicBezTo>
                  <a:cubicBezTo>
                    <a:pt x="12289" y="2591"/>
                    <a:pt x="12127" y="2475"/>
                    <a:pt x="11951" y="2383"/>
                  </a:cubicBezTo>
                  <a:cubicBezTo>
                    <a:pt x="11903" y="2358"/>
                    <a:pt x="11862" y="2325"/>
                    <a:pt x="11831" y="2283"/>
                  </a:cubicBezTo>
                  <a:cubicBezTo>
                    <a:pt x="11492" y="1848"/>
                    <a:pt x="10996" y="1557"/>
                    <a:pt x="10454" y="1481"/>
                  </a:cubicBezTo>
                  <a:cubicBezTo>
                    <a:pt x="10408" y="1474"/>
                    <a:pt x="10365" y="1460"/>
                    <a:pt x="10327" y="1437"/>
                  </a:cubicBezTo>
                  <a:cubicBezTo>
                    <a:pt x="9996" y="1248"/>
                    <a:pt x="9617" y="1148"/>
                    <a:pt x="9226" y="1148"/>
                  </a:cubicBezTo>
                  <a:cubicBezTo>
                    <a:pt x="8858" y="1148"/>
                    <a:pt x="8490" y="1238"/>
                    <a:pt x="8162" y="1405"/>
                  </a:cubicBezTo>
                  <a:cubicBezTo>
                    <a:pt x="7870" y="1556"/>
                    <a:pt x="7612" y="1762"/>
                    <a:pt x="7394" y="2016"/>
                  </a:cubicBezTo>
                  <a:cubicBezTo>
                    <a:pt x="7321" y="2103"/>
                    <a:pt x="7213" y="2153"/>
                    <a:pt x="7104" y="2153"/>
                  </a:cubicBezTo>
                  <a:cubicBezTo>
                    <a:pt x="7050" y="2153"/>
                    <a:pt x="6996" y="2140"/>
                    <a:pt x="6945" y="2114"/>
                  </a:cubicBezTo>
                  <a:cubicBezTo>
                    <a:pt x="6903" y="2090"/>
                    <a:pt x="6858" y="2068"/>
                    <a:pt x="6813" y="2047"/>
                  </a:cubicBezTo>
                  <a:cubicBezTo>
                    <a:pt x="6721" y="2005"/>
                    <a:pt x="6649" y="1926"/>
                    <a:pt x="6615" y="1828"/>
                  </a:cubicBezTo>
                  <a:cubicBezTo>
                    <a:pt x="6580" y="1725"/>
                    <a:pt x="6539" y="1622"/>
                    <a:pt x="6494" y="1522"/>
                  </a:cubicBezTo>
                  <a:cubicBezTo>
                    <a:pt x="6234" y="959"/>
                    <a:pt x="5826" y="521"/>
                    <a:pt x="5311" y="259"/>
                  </a:cubicBezTo>
                  <a:cubicBezTo>
                    <a:pt x="4983" y="91"/>
                    <a:pt x="4614" y="1"/>
                    <a:pt x="42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8" name="Google Shape;2368;p34"/>
            <p:cNvSpPr/>
            <p:nvPr/>
          </p:nvSpPr>
          <p:spPr>
            <a:xfrm>
              <a:off x="8192465" y="3000168"/>
              <a:ext cx="59187" cy="228868"/>
            </a:xfrm>
            <a:custGeom>
              <a:avLst/>
              <a:gdLst/>
              <a:ahLst/>
              <a:cxnLst/>
              <a:rect l="l" t="t" r="r" b="b"/>
              <a:pathLst>
                <a:path w="1980" h="7657" extrusionOk="0">
                  <a:moveTo>
                    <a:pt x="1897" y="0"/>
                  </a:moveTo>
                  <a:cubicBezTo>
                    <a:pt x="1869" y="0"/>
                    <a:pt x="1841" y="16"/>
                    <a:pt x="1830" y="43"/>
                  </a:cubicBezTo>
                  <a:cubicBezTo>
                    <a:pt x="1813" y="84"/>
                    <a:pt x="0" y="4170"/>
                    <a:pt x="48" y="7585"/>
                  </a:cubicBezTo>
                  <a:cubicBezTo>
                    <a:pt x="48" y="7621"/>
                    <a:pt x="77" y="7654"/>
                    <a:pt x="113" y="7657"/>
                  </a:cubicBezTo>
                  <a:lnTo>
                    <a:pt x="122" y="7657"/>
                  </a:lnTo>
                  <a:cubicBezTo>
                    <a:pt x="163" y="7657"/>
                    <a:pt x="197" y="7623"/>
                    <a:pt x="195" y="7583"/>
                  </a:cubicBezTo>
                  <a:cubicBezTo>
                    <a:pt x="149" y="4200"/>
                    <a:pt x="1947" y="145"/>
                    <a:pt x="1964" y="104"/>
                  </a:cubicBezTo>
                  <a:cubicBezTo>
                    <a:pt x="1979" y="67"/>
                    <a:pt x="1964" y="22"/>
                    <a:pt x="1927" y="6"/>
                  </a:cubicBezTo>
                  <a:cubicBezTo>
                    <a:pt x="1918" y="2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9" name="Google Shape;2369;p34"/>
            <p:cNvSpPr/>
            <p:nvPr/>
          </p:nvSpPr>
          <p:spPr>
            <a:xfrm>
              <a:off x="8207023" y="3033614"/>
              <a:ext cx="124114" cy="96963"/>
            </a:xfrm>
            <a:custGeom>
              <a:avLst/>
              <a:gdLst/>
              <a:ahLst/>
              <a:cxnLst/>
              <a:rect l="l" t="t" r="r" b="b"/>
              <a:pathLst>
                <a:path w="4152" h="3244" extrusionOk="0">
                  <a:moveTo>
                    <a:pt x="3397" y="0"/>
                  </a:moveTo>
                  <a:cubicBezTo>
                    <a:pt x="2554" y="0"/>
                    <a:pt x="494" y="1968"/>
                    <a:pt x="0" y="3243"/>
                  </a:cubicBezTo>
                  <a:cubicBezTo>
                    <a:pt x="0" y="3243"/>
                    <a:pt x="1156" y="2227"/>
                    <a:pt x="2260" y="1757"/>
                  </a:cubicBezTo>
                  <a:cubicBezTo>
                    <a:pt x="3276" y="1324"/>
                    <a:pt x="4152" y="924"/>
                    <a:pt x="3690" y="151"/>
                  </a:cubicBezTo>
                  <a:cubicBezTo>
                    <a:pt x="3628" y="47"/>
                    <a:pt x="3527" y="0"/>
                    <a:pt x="33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0" name="Google Shape;2370;p34"/>
            <p:cNvSpPr/>
            <p:nvPr/>
          </p:nvSpPr>
          <p:spPr>
            <a:xfrm>
              <a:off x="8167893" y="2993592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948" y="1"/>
                  </a:moveTo>
                  <a:cubicBezTo>
                    <a:pt x="926" y="1"/>
                    <a:pt x="903" y="4"/>
                    <a:pt x="879" y="9"/>
                  </a:cubicBezTo>
                  <a:cubicBezTo>
                    <a:pt x="1" y="207"/>
                    <a:pt x="314" y="1117"/>
                    <a:pt x="701" y="2152"/>
                  </a:cubicBezTo>
                  <a:cubicBezTo>
                    <a:pt x="1123" y="3277"/>
                    <a:pt x="1182" y="4814"/>
                    <a:pt x="1182" y="4814"/>
                  </a:cubicBezTo>
                  <a:cubicBezTo>
                    <a:pt x="1839" y="3424"/>
                    <a:pt x="1763" y="1"/>
                    <a:pt x="9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1" name="Google Shape;2371;p34"/>
            <p:cNvSpPr/>
            <p:nvPr/>
          </p:nvSpPr>
          <p:spPr>
            <a:xfrm>
              <a:off x="8216349" y="2938923"/>
              <a:ext cx="97240" cy="82018"/>
            </a:xfrm>
            <a:custGeom>
              <a:avLst/>
              <a:gdLst/>
              <a:ahLst/>
              <a:cxnLst/>
              <a:rect l="l" t="t" r="r" b="b"/>
              <a:pathLst>
                <a:path w="3253" h="2744" extrusionOk="0">
                  <a:moveTo>
                    <a:pt x="961" y="0"/>
                  </a:moveTo>
                  <a:cubicBezTo>
                    <a:pt x="847" y="0"/>
                    <a:pt x="732" y="28"/>
                    <a:pt x="631" y="81"/>
                  </a:cubicBezTo>
                  <a:cubicBezTo>
                    <a:pt x="427" y="185"/>
                    <a:pt x="274" y="376"/>
                    <a:pt x="177" y="586"/>
                  </a:cubicBezTo>
                  <a:cubicBezTo>
                    <a:pt x="6" y="959"/>
                    <a:pt x="0" y="1405"/>
                    <a:pt x="167" y="1779"/>
                  </a:cubicBezTo>
                  <a:cubicBezTo>
                    <a:pt x="448" y="2421"/>
                    <a:pt x="1047" y="2743"/>
                    <a:pt x="1663" y="2743"/>
                  </a:cubicBezTo>
                  <a:cubicBezTo>
                    <a:pt x="1911" y="2743"/>
                    <a:pt x="2163" y="2691"/>
                    <a:pt x="2397" y="2586"/>
                  </a:cubicBezTo>
                  <a:cubicBezTo>
                    <a:pt x="2645" y="2476"/>
                    <a:pt x="3010" y="2130"/>
                    <a:pt x="3131" y="1885"/>
                  </a:cubicBezTo>
                  <a:cubicBezTo>
                    <a:pt x="3252" y="1639"/>
                    <a:pt x="3238" y="1314"/>
                    <a:pt x="3042" y="1124"/>
                  </a:cubicBezTo>
                  <a:cubicBezTo>
                    <a:pt x="2955" y="1038"/>
                    <a:pt x="2831" y="995"/>
                    <a:pt x="2708" y="995"/>
                  </a:cubicBezTo>
                  <a:cubicBezTo>
                    <a:pt x="2557" y="995"/>
                    <a:pt x="2410" y="1061"/>
                    <a:pt x="2336" y="1193"/>
                  </a:cubicBezTo>
                  <a:cubicBezTo>
                    <a:pt x="2427" y="1012"/>
                    <a:pt x="2441" y="793"/>
                    <a:pt x="2356" y="611"/>
                  </a:cubicBezTo>
                  <a:cubicBezTo>
                    <a:pt x="2275" y="439"/>
                    <a:pt x="2093" y="313"/>
                    <a:pt x="1902" y="313"/>
                  </a:cubicBezTo>
                  <a:cubicBezTo>
                    <a:pt x="1893" y="313"/>
                    <a:pt x="1884" y="313"/>
                    <a:pt x="1875" y="314"/>
                  </a:cubicBezTo>
                  <a:cubicBezTo>
                    <a:pt x="1724" y="323"/>
                    <a:pt x="1584" y="420"/>
                    <a:pt x="1519" y="551"/>
                  </a:cubicBezTo>
                  <a:lnTo>
                    <a:pt x="1519" y="551"/>
                  </a:lnTo>
                  <a:cubicBezTo>
                    <a:pt x="1532" y="376"/>
                    <a:pt x="1439" y="191"/>
                    <a:pt x="1289" y="93"/>
                  </a:cubicBezTo>
                  <a:cubicBezTo>
                    <a:pt x="1192" y="30"/>
                    <a:pt x="1077" y="0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2" name="Google Shape;2372;p34"/>
            <p:cNvSpPr/>
            <p:nvPr/>
          </p:nvSpPr>
          <p:spPr>
            <a:xfrm>
              <a:off x="8089754" y="2965884"/>
              <a:ext cx="59247" cy="228898"/>
            </a:xfrm>
            <a:custGeom>
              <a:avLst/>
              <a:gdLst/>
              <a:ahLst/>
              <a:cxnLst/>
              <a:rect l="l" t="t" r="r" b="b"/>
              <a:pathLst>
                <a:path w="1982" h="7658" extrusionOk="0">
                  <a:moveTo>
                    <a:pt x="84" y="1"/>
                  </a:moveTo>
                  <a:cubicBezTo>
                    <a:pt x="74" y="1"/>
                    <a:pt x="64" y="3"/>
                    <a:pt x="54" y="7"/>
                  </a:cubicBezTo>
                  <a:cubicBezTo>
                    <a:pt x="18" y="23"/>
                    <a:pt x="1" y="66"/>
                    <a:pt x="18" y="103"/>
                  </a:cubicBezTo>
                  <a:cubicBezTo>
                    <a:pt x="35" y="144"/>
                    <a:pt x="1833" y="4201"/>
                    <a:pt x="1786" y="7583"/>
                  </a:cubicBezTo>
                  <a:cubicBezTo>
                    <a:pt x="1785" y="7624"/>
                    <a:pt x="1819" y="7658"/>
                    <a:pt x="1860" y="7658"/>
                  </a:cubicBezTo>
                  <a:lnTo>
                    <a:pt x="1868" y="7658"/>
                  </a:lnTo>
                  <a:cubicBezTo>
                    <a:pt x="1904" y="7653"/>
                    <a:pt x="1933" y="7622"/>
                    <a:pt x="1933" y="7584"/>
                  </a:cubicBezTo>
                  <a:cubicBezTo>
                    <a:pt x="1981" y="4171"/>
                    <a:pt x="169" y="85"/>
                    <a:pt x="152" y="44"/>
                  </a:cubicBezTo>
                  <a:cubicBezTo>
                    <a:pt x="139" y="17"/>
                    <a:pt x="112" y="1"/>
                    <a:pt x="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3" name="Google Shape;2373;p34"/>
            <p:cNvSpPr/>
            <p:nvPr/>
          </p:nvSpPr>
          <p:spPr>
            <a:xfrm>
              <a:off x="8010240" y="2999331"/>
              <a:ext cx="124144" cy="96993"/>
            </a:xfrm>
            <a:custGeom>
              <a:avLst/>
              <a:gdLst/>
              <a:ahLst/>
              <a:cxnLst/>
              <a:rect l="l" t="t" r="r" b="b"/>
              <a:pathLst>
                <a:path w="4153" h="3245" extrusionOk="0">
                  <a:moveTo>
                    <a:pt x="757" y="1"/>
                  </a:moveTo>
                  <a:cubicBezTo>
                    <a:pt x="627" y="1"/>
                    <a:pt x="525" y="48"/>
                    <a:pt x="463" y="151"/>
                  </a:cubicBezTo>
                  <a:cubicBezTo>
                    <a:pt x="0" y="924"/>
                    <a:pt x="875" y="1324"/>
                    <a:pt x="1892" y="1756"/>
                  </a:cubicBezTo>
                  <a:cubicBezTo>
                    <a:pt x="2997" y="2228"/>
                    <a:pt x="4153" y="3244"/>
                    <a:pt x="4153" y="3244"/>
                  </a:cubicBezTo>
                  <a:cubicBezTo>
                    <a:pt x="3659" y="1968"/>
                    <a:pt x="1601" y="1"/>
                    <a:pt x="7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4" name="Google Shape;2374;p34"/>
            <p:cNvSpPr/>
            <p:nvPr/>
          </p:nvSpPr>
          <p:spPr>
            <a:xfrm>
              <a:off x="8118571" y="2959338"/>
              <a:ext cx="54972" cy="143890"/>
            </a:xfrm>
            <a:custGeom>
              <a:avLst/>
              <a:gdLst/>
              <a:ahLst/>
              <a:cxnLst/>
              <a:rect l="l" t="t" r="r" b="b"/>
              <a:pathLst>
                <a:path w="1839" h="4814" extrusionOk="0">
                  <a:moveTo>
                    <a:pt x="892" y="1"/>
                  </a:moveTo>
                  <a:cubicBezTo>
                    <a:pt x="75" y="1"/>
                    <a:pt x="1" y="3422"/>
                    <a:pt x="657" y="4814"/>
                  </a:cubicBezTo>
                  <a:cubicBezTo>
                    <a:pt x="657" y="4814"/>
                    <a:pt x="716" y="3276"/>
                    <a:pt x="1139" y="2150"/>
                  </a:cubicBezTo>
                  <a:cubicBezTo>
                    <a:pt x="1525" y="1117"/>
                    <a:pt x="1839" y="206"/>
                    <a:pt x="961" y="9"/>
                  </a:cubicBezTo>
                  <a:cubicBezTo>
                    <a:pt x="937" y="4"/>
                    <a:pt x="914" y="1"/>
                    <a:pt x="8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5" name="Google Shape;2375;p34"/>
            <p:cNvSpPr/>
            <p:nvPr/>
          </p:nvSpPr>
          <p:spPr>
            <a:xfrm>
              <a:off x="8027727" y="2904669"/>
              <a:ext cx="97300" cy="81958"/>
            </a:xfrm>
            <a:custGeom>
              <a:avLst/>
              <a:gdLst/>
              <a:ahLst/>
              <a:cxnLst/>
              <a:rect l="l" t="t" r="r" b="b"/>
              <a:pathLst>
                <a:path w="3255" h="2742" extrusionOk="0">
                  <a:moveTo>
                    <a:pt x="2295" y="0"/>
                  </a:moveTo>
                  <a:cubicBezTo>
                    <a:pt x="2179" y="0"/>
                    <a:pt x="2064" y="30"/>
                    <a:pt x="1967" y="93"/>
                  </a:cubicBezTo>
                  <a:cubicBezTo>
                    <a:pt x="1816" y="190"/>
                    <a:pt x="1723" y="376"/>
                    <a:pt x="1736" y="552"/>
                  </a:cubicBezTo>
                  <a:lnTo>
                    <a:pt x="1736" y="552"/>
                  </a:lnTo>
                  <a:cubicBezTo>
                    <a:pt x="1671" y="420"/>
                    <a:pt x="1530" y="323"/>
                    <a:pt x="1381" y="313"/>
                  </a:cubicBezTo>
                  <a:cubicBezTo>
                    <a:pt x="1372" y="313"/>
                    <a:pt x="1363" y="313"/>
                    <a:pt x="1354" y="313"/>
                  </a:cubicBezTo>
                  <a:cubicBezTo>
                    <a:pt x="1162" y="313"/>
                    <a:pt x="982" y="440"/>
                    <a:pt x="900" y="611"/>
                  </a:cubicBezTo>
                  <a:cubicBezTo>
                    <a:pt x="815" y="793"/>
                    <a:pt x="829" y="1012"/>
                    <a:pt x="918" y="1191"/>
                  </a:cubicBezTo>
                  <a:cubicBezTo>
                    <a:pt x="846" y="1059"/>
                    <a:pt x="698" y="994"/>
                    <a:pt x="548" y="994"/>
                  </a:cubicBezTo>
                  <a:cubicBezTo>
                    <a:pt x="425" y="994"/>
                    <a:pt x="301" y="1037"/>
                    <a:pt x="213" y="1122"/>
                  </a:cubicBezTo>
                  <a:cubicBezTo>
                    <a:pt x="18" y="1314"/>
                    <a:pt x="1" y="1640"/>
                    <a:pt x="125" y="1883"/>
                  </a:cubicBezTo>
                  <a:cubicBezTo>
                    <a:pt x="247" y="2129"/>
                    <a:pt x="608" y="2474"/>
                    <a:pt x="859" y="2586"/>
                  </a:cubicBezTo>
                  <a:cubicBezTo>
                    <a:pt x="1093" y="2690"/>
                    <a:pt x="1343" y="2742"/>
                    <a:pt x="1591" y="2742"/>
                  </a:cubicBezTo>
                  <a:cubicBezTo>
                    <a:pt x="2208" y="2742"/>
                    <a:pt x="2807" y="2420"/>
                    <a:pt x="3089" y="1777"/>
                  </a:cubicBezTo>
                  <a:cubicBezTo>
                    <a:pt x="3254" y="1403"/>
                    <a:pt x="3250" y="957"/>
                    <a:pt x="3078" y="584"/>
                  </a:cubicBezTo>
                  <a:cubicBezTo>
                    <a:pt x="2981" y="376"/>
                    <a:pt x="2830" y="185"/>
                    <a:pt x="2625" y="81"/>
                  </a:cubicBezTo>
                  <a:cubicBezTo>
                    <a:pt x="2524" y="28"/>
                    <a:pt x="2409" y="0"/>
                    <a:pt x="22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6" name="Google Shape;2376;p34"/>
            <p:cNvSpPr/>
            <p:nvPr/>
          </p:nvSpPr>
          <p:spPr>
            <a:xfrm>
              <a:off x="8086586" y="3174307"/>
              <a:ext cx="93683" cy="39784"/>
            </a:xfrm>
            <a:custGeom>
              <a:avLst/>
              <a:gdLst/>
              <a:ahLst/>
              <a:cxnLst/>
              <a:rect l="l" t="t" r="r" b="b"/>
              <a:pathLst>
                <a:path w="3134" h="1331" extrusionOk="0">
                  <a:moveTo>
                    <a:pt x="1683" y="1"/>
                  </a:moveTo>
                  <a:cubicBezTo>
                    <a:pt x="1639" y="1"/>
                    <a:pt x="1596" y="11"/>
                    <a:pt x="1556" y="32"/>
                  </a:cubicBezTo>
                  <a:cubicBezTo>
                    <a:pt x="1501" y="63"/>
                    <a:pt x="1458" y="113"/>
                    <a:pt x="1420" y="164"/>
                  </a:cubicBezTo>
                  <a:cubicBezTo>
                    <a:pt x="1263" y="375"/>
                    <a:pt x="1168" y="631"/>
                    <a:pt x="1148" y="893"/>
                  </a:cubicBezTo>
                  <a:cubicBezTo>
                    <a:pt x="1098" y="734"/>
                    <a:pt x="1037" y="572"/>
                    <a:pt x="923" y="447"/>
                  </a:cubicBezTo>
                  <a:cubicBezTo>
                    <a:pt x="834" y="351"/>
                    <a:pt x="703" y="282"/>
                    <a:pt x="573" y="282"/>
                  </a:cubicBezTo>
                  <a:cubicBezTo>
                    <a:pt x="538" y="282"/>
                    <a:pt x="503" y="287"/>
                    <a:pt x="470" y="298"/>
                  </a:cubicBezTo>
                  <a:cubicBezTo>
                    <a:pt x="266" y="361"/>
                    <a:pt x="173" y="589"/>
                    <a:pt x="104" y="790"/>
                  </a:cubicBezTo>
                  <a:cubicBezTo>
                    <a:pt x="52" y="940"/>
                    <a:pt x="1" y="1109"/>
                    <a:pt x="74" y="1251"/>
                  </a:cubicBezTo>
                  <a:lnTo>
                    <a:pt x="3027" y="1331"/>
                  </a:lnTo>
                  <a:cubicBezTo>
                    <a:pt x="3133" y="985"/>
                    <a:pt x="3040" y="586"/>
                    <a:pt x="2793" y="322"/>
                  </a:cubicBezTo>
                  <a:cubicBezTo>
                    <a:pt x="2718" y="243"/>
                    <a:pt x="2626" y="172"/>
                    <a:pt x="2518" y="152"/>
                  </a:cubicBezTo>
                  <a:cubicBezTo>
                    <a:pt x="2501" y="150"/>
                    <a:pt x="2484" y="148"/>
                    <a:pt x="2467" y="148"/>
                  </a:cubicBezTo>
                  <a:cubicBezTo>
                    <a:pt x="2372" y="148"/>
                    <a:pt x="2277" y="191"/>
                    <a:pt x="2235" y="275"/>
                  </a:cubicBezTo>
                  <a:cubicBezTo>
                    <a:pt x="2182" y="377"/>
                    <a:pt x="2221" y="515"/>
                    <a:pt x="2152" y="607"/>
                  </a:cubicBezTo>
                  <a:cubicBezTo>
                    <a:pt x="2121" y="447"/>
                    <a:pt x="2086" y="284"/>
                    <a:pt x="1984" y="157"/>
                  </a:cubicBezTo>
                  <a:cubicBezTo>
                    <a:pt x="1912" y="65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7" name="Google Shape;2377;p34"/>
            <p:cNvSpPr/>
            <p:nvPr/>
          </p:nvSpPr>
          <p:spPr>
            <a:xfrm>
              <a:off x="8160600" y="3209188"/>
              <a:ext cx="93653" cy="39813"/>
            </a:xfrm>
            <a:custGeom>
              <a:avLst/>
              <a:gdLst/>
              <a:ahLst/>
              <a:cxnLst/>
              <a:rect l="l" t="t" r="r" b="b"/>
              <a:pathLst>
                <a:path w="3133" h="1332" extrusionOk="0">
                  <a:moveTo>
                    <a:pt x="1683" y="1"/>
                  </a:moveTo>
                  <a:cubicBezTo>
                    <a:pt x="1638" y="1"/>
                    <a:pt x="1595" y="11"/>
                    <a:pt x="1555" y="33"/>
                  </a:cubicBezTo>
                  <a:cubicBezTo>
                    <a:pt x="1501" y="62"/>
                    <a:pt x="1456" y="112"/>
                    <a:pt x="1419" y="163"/>
                  </a:cubicBezTo>
                  <a:cubicBezTo>
                    <a:pt x="1263" y="374"/>
                    <a:pt x="1167" y="630"/>
                    <a:pt x="1148" y="894"/>
                  </a:cubicBezTo>
                  <a:cubicBezTo>
                    <a:pt x="1096" y="733"/>
                    <a:pt x="1037" y="570"/>
                    <a:pt x="922" y="446"/>
                  </a:cubicBezTo>
                  <a:cubicBezTo>
                    <a:pt x="833" y="350"/>
                    <a:pt x="703" y="281"/>
                    <a:pt x="572" y="281"/>
                  </a:cubicBezTo>
                  <a:cubicBezTo>
                    <a:pt x="537" y="281"/>
                    <a:pt x="502" y="286"/>
                    <a:pt x="468" y="297"/>
                  </a:cubicBezTo>
                  <a:cubicBezTo>
                    <a:pt x="266" y="360"/>
                    <a:pt x="172" y="587"/>
                    <a:pt x="104" y="789"/>
                  </a:cubicBezTo>
                  <a:cubicBezTo>
                    <a:pt x="52" y="939"/>
                    <a:pt x="1" y="1108"/>
                    <a:pt x="73" y="1249"/>
                  </a:cubicBezTo>
                  <a:lnTo>
                    <a:pt x="3027" y="1331"/>
                  </a:lnTo>
                  <a:cubicBezTo>
                    <a:pt x="3133" y="985"/>
                    <a:pt x="3040" y="585"/>
                    <a:pt x="2793" y="322"/>
                  </a:cubicBezTo>
                  <a:cubicBezTo>
                    <a:pt x="2718" y="242"/>
                    <a:pt x="2625" y="171"/>
                    <a:pt x="2517" y="153"/>
                  </a:cubicBezTo>
                  <a:cubicBezTo>
                    <a:pt x="2500" y="150"/>
                    <a:pt x="2482" y="148"/>
                    <a:pt x="2464" y="148"/>
                  </a:cubicBezTo>
                  <a:cubicBezTo>
                    <a:pt x="2370" y="148"/>
                    <a:pt x="2277" y="191"/>
                    <a:pt x="2235" y="274"/>
                  </a:cubicBezTo>
                  <a:cubicBezTo>
                    <a:pt x="2181" y="376"/>
                    <a:pt x="2221" y="514"/>
                    <a:pt x="2152" y="606"/>
                  </a:cubicBezTo>
                  <a:cubicBezTo>
                    <a:pt x="2119" y="446"/>
                    <a:pt x="2084" y="283"/>
                    <a:pt x="1984" y="155"/>
                  </a:cubicBezTo>
                  <a:cubicBezTo>
                    <a:pt x="1912" y="64"/>
                    <a:pt x="1795" y="1"/>
                    <a:pt x="16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" name="Google Shape;2378;p34"/>
          <p:cNvGrpSpPr/>
          <p:nvPr/>
        </p:nvGrpSpPr>
        <p:grpSpPr>
          <a:xfrm>
            <a:off x="165297" y="5036576"/>
            <a:ext cx="464572" cy="958551"/>
            <a:chOff x="7706772" y="521151"/>
            <a:chExt cx="268136" cy="414933"/>
          </a:xfrm>
        </p:grpSpPr>
        <p:sp>
          <p:nvSpPr>
            <p:cNvPr id="2379" name="Google Shape;2379;p34"/>
            <p:cNvSpPr/>
            <p:nvPr/>
          </p:nvSpPr>
          <p:spPr>
            <a:xfrm>
              <a:off x="7706772" y="521151"/>
              <a:ext cx="268136" cy="414933"/>
            </a:xfrm>
            <a:custGeom>
              <a:avLst/>
              <a:gdLst/>
              <a:ahLst/>
              <a:cxnLst/>
              <a:rect l="l" t="t" r="r" b="b"/>
              <a:pathLst>
                <a:path w="8970" h="13882" extrusionOk="0">
                  <a:moveTo>
                    <a:pt x="4314" y="1"/>
                  </a:moveTo>
                  <a:cubicBezTo>
                    <a:pt x="3892" y="1"/>
                    <a:pt x="3488" y="116"/>
                    <a:pt x="3138" y="331"/>
                  </a:cubicBezTo>
                  <a:cubicBezTo>
                    <a:pt x="3137" y="332"/>
                    <a:pt x="3136" y="332"/>
                    <a:pt x="3134" y="332"/>
                  </a:cubicBezTo>
                  <a:cubicBezTo>
                    <a:pt x="2530" y="396"/>
                    <a:pt x="1977" y="723"/>
                    <a:pt x="1620" y="1220"/>
                  </a:cubicBezTo>
                  <a:lnTo>
                    <a:pt x="1615" y="1226"/>
                  </a:lnTo>
                  <a:cubicBezTo>
                    <a:pt x="1407" y="1323"/>
                    <a:pt x="1215" y="1455"/>
                    <a:pt x="1051" y="1615"/>
                  </a:cubicBezTo>
                  <a:cubicBezTo>
                    <a:pt x="420" y="2231"/>
                    <a:pt x="229" y="3202"/>
                    <a:pt x="550" y="4047"/>
                  </a:cubicBezTo>
                  <a:cubicBezTo>
                    <a:pt x="516" y="4094"/>
                    <a:pt x="482" y="4142"/>
                    <a:pt x="452" y="4193"/>
                  </a:cubicBezTo>
                  <a:cubicBezTo>
                    <a:pt x="88" y="4803"/>
                    <a:pt x="1" y="5482"/>
                    <a:pt x="201" y="6104"/>
                  </a:cubicBezTo>
                  <a:cubicBezTo>
                    <a:pt x="578" y="7259"/>
                    <a:pt x="1738" y="7753"/>
                    <a:pt x="2671" y="8151"/>
                  </a:cubicBezTo>
                  <a:cubicBezTo>
                    <a:pt x="3100" y="8334"/>
                    <a:pt x="3613" y="8670"/>
                    <a:pt x="4050" y="8996"/>
                  </a:cubicBezTo>
                  <a:cubicBezTo>
                    <a:pt x="4053" y="8998"/>
                    <a:pt x="4054" y="9003"/>
                    <a:pt x="4057" y="9007"/>
                  </a:cubicBezTo>
                  <a:cubicBezTo>
                    <a:pt x="4090" y="9177"/>
                    <a:pt x="4121" y="9341"/>
                    <a:pt x="4146" y="9503"/>
                  </a:cubicBezTo>
                  <a:cubicBezTo>
                    <a:pt x="4149" y="9511"/>
                    <a:pt x="4143" y="9518"/>
                    <a:pt x="4136" y="9520"/>
                  </a:cubicBezTo>
                  <a:cubicBezTo>
                    <a:pt x="3820" y="9616"/>
                    <a:pt x="3422" y="9820"/>
                    <a:pt x="3062" y="10259"/>
                  </a:cubicBezTo>
                  <a:cubicBezTo>
                    <a:pt x="2481" y="10969"/>
                    <a:pt x="2328" y="11938"/>
                    <a:pt x="2596" y="12814"/>
                  </a:cubicBezTo>
                  <a:lnTo>
                    <a:pt x="2656" y="13012"/>
                  </a:lnTo>
                  <a:cubicBezTo>
                    <a:pt x="2814" y="13531"/>
                    <a:pt x="3293" y="13882"/>
                    <a:pt x="3832" y="13882"/>
                  </a:cubicBezTo>
                  <a:cubicBezTo>
                    <a:pt x="3843" y="13882"/>
                    <a:pt x="3853" y="13882"/>
                    <a:pt x="3864" y="13881"/>
                  </a:cubicBezTo>
                  <a:lnTo>
                    <a:pt x="7417" y="13787"/>
                  </a:lnTo>
                  <a:cubicBezTo>
                    <a:pt x="7866" y="13774"/>
                    <a:pt x="8273" y="13517"/>
                    <a:pt x="8478" y="13116"/>
                  </a:cubicBezTo>
                  <a:lnTo>
                    <a:pt x="8581" y="12914"/>
                  </a:lnTo>
                  <a:cubicBezTo>
                    <a:pt x="8969" y="12152"/>
                    <a:pt x="8719" y="11425"/>
                    <a:pt x="8639" y="11190"/>
                  </a:cubicBezTo>
                  <a:cubicBezTo>
                    <a:pt x="8420" y="10553"/>
                    <a:pt x="8072" y="10097"/>
                    <a:pt x="7602" y="9833"/>
                  </a:cubicBezTo>
                  <a:cubicBezTo>
                    <a:pt x="7596" y="9830"/>
                    <a:pt x="7595" y="9826"/>
                    <a:pt x="7593" y="9820"/>
                  </a:cubicBezTo>
                  <a:cubicBezTo>
                    <a:pt x="7539" y="9362"/>
                    <a:pt x="7465" y="8885"/>
                    <a:pt x="7369" y="8392"/>
                  </a:cubicBezTo>
                  <a:lnTo>
                    <a:pt x="7369" y="8389"/>
                  </a:lnTo>
                  <a:cubicBezTo>
                    <a:pt x="7394" y="7956"/>
                    <a:pt x="7503" y="6944"/>
                    <a:pt x="7757" y="6265"/>
                  </a:cubicBezTo>
                  <a:cubicBezTo>
                    <a:pt x="8111" y="5314"/>
                    <a:pt x="8554" y="4132"/>
                    <a:pt x="7977" y="3064"/>
                  </a:cubicBezTo>
                  <a:cubicBezTo>
                    <a:pt x="7719" y="2588"/>
                    <a:pt x="7298" y="2229"/>
                    <a:pt x="6766" y="2032"/>
                  </a:cubicBezTo>
                  <a:cubicBezTo>
                    <a:pt x="6762" y="2030"/>
                    <a:pt x="6758" y="2026"/>
                    <a:pt x="6758" y="2022"/>
                  </a:cubicBezTo>
                  <a:cubicBezTo>
                    <a:pt x="6714" y="1857"/>
                    <a:pt x="6656" y="1694"/>
                    <a:pt x="6581" y="1538"/>
                  </a:cubicBezTo>
                  <a:cubicBezTo>
                    <a:pt x="6319" y="968"/>
                    <a:pt x="5908" y="527"/>
                    <a:pt x="5388" y="260"/>
                  </a:cubicBezTo>
                  <a:cubicBezTo>
                    <a:pt x="5057" y="91"/>
                    <a:pt x="4687" y="1"/>
                    <a:pt x="43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0" name="Google Shape;2380;p34"/>
            <p:cNvSpPr/>
            <p:nvPr/>
          </p:nvSpPr>
          <p:spPr>
            <a:xfrm>
              <a:off x="7829092" y="632102"/>
              <a:ext cx="60861" cy="235204"/>
            </a:xfrm>
            <a:custGeom>
              <a:avLst/>
              <a:gdLst/>
              <a:ahLst/>
              <a:cxnLst/>
              <a:rect l="l" t="t" r="r" b="b"/>
              <a:pathLst>
                <a:path w="2036" h="7869" extrusionOk="0">
                  <a:moveTo>
                    <a:pt x="88" y="0"/>
                  </a:moveTo>
                  <a:cubicBezTo>
                    <a:pt x="77" y="0"/>
                    <a:pt x="67" y="2"/>
                    <a:pt x="57" y="7"/>
                  </a:cubicBezTo>
                  <a:cubicBezTo>
                    <a:pt x="18" y="25"/>
                    <a:pt x="1" y="69"/>
                    <a:pt x="18" y="108"/>
                  </a:cubicBezTo>
                  <a:cubicBezTo>
                    <a:pt x="36" y="151"/>
                    <a:pt x="1882" y="4317"/>
                    <a:pt x="1836" y="7791"/>
                  </a:cubicBezTo>
                  <a:cubicBezTo>
                    <a:pt x="1833" y="7833"/>
                    <a:pt x="1867" y="7869"/>
                    <a:pt x="1909" y="7869"/>
                  </a:cubicBezTo>
                  <a:lnTo>
                    <a:pt x="1917" y="7869"/>
                  </a:lnTo>
                  <a:cubicBezTo>
                    <a:pt x="1956" y="7866"/>
                    <a:pt x="1985" y="7833"/>
                    <a:pt x="1988" y="7794"/>
                  </a:cubicBezTo>
                  <a:cubicBezTo>
                    <a:pt x="2036" y="4283"/>
                    <a:pt x="177" y="88"/>
                    <a:pt x="157" y="46"/>
                  </a:cubicBezTo>
                  <a:cubicBezTo>
                    <a:pt x="144" y="17"/>
                    <a:pt x="116" y="0"/>
                    <a:pt x="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1" name="Google Shape;2381;p34"/>
            <p:cNvSpPr/>
            <p:nvPr/>
          </p:nvSpPr>
          <p:spPr>
            <a:xfrm>
              <a:off x="7747395" y="666566"/>
              <a:ext cx="127551" cy="99623"/>
            </a:xfrm>
            <a:custGeom>
              <a:avLst/>
              <a:gdLst/>
              <a:ahLst/>
              <a:cxnLst/>
              <a:rect l="l" t="t" r="r" b="b"/>
              <a:pathLst>
                <a:path w="4267" h="3333" extrusionOk="0">
                  <a:moveTo>
                    <a:pt x="777" y="1"/>
                  </a:moveTo>
                  <a:cubicBezTo>
                    <a:pt x="644" y="1"/>
                    <a:pt x="540" y="49"/>
                    <a:pt x="477" y="155"/>
                  </a:cubicBezTo>
                  <a:cubicBezTo>
                    <a:pt x="1" y="948"/>
                    <a:pt x="900" y="1359"/>
                    <a:pt x="1945" y="1804"/>
                  </a:cubicBezTo>
                  <a:cubicBezTo>
                    <a:pt x="3079" y="2288"/>
                    <a:pt x="4266" y="3332"/>
                    <a:pt x="4266" y="3332"/>
                  </a:cubicBezTo>
                  <a:cubicBezTo>
                    <a:pt x="3759" y="2020"/>
                    <a:pt x="1643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2" name="Google Shape;2382;p34"/>
            <p:cNvSpPr/>
            <p:nvPr/>
          </p:nvSpPr>
          <p:spPr>
            <a:xfrm>
              <a:off x="7858685" y="625467"/>
              <a:ext cx="56437" cy="147836"/>
            </a:xfrm>
            <a:custGeom>
              <a:avLst/>
              <a:gdLst/>
              <a:ahLst/>
              <a:cxnLst/>
              <a:rect l="l" t="t" r="r" b="b"/>
              <a:pathLst>
                <a:path w="1888" h="4946" extrusionOk="0">
                  <a:moveTo>
                    <a:pt x="913" y="0"/>
                  </a:moveTo>
                  <a:cubicBezTo>
                    <a:pt x="78" y="0"/>
                    <a:pt x="0" y="3517"/>
                    <a:pt x="673" y="4946"/>
                  </a:cubicBezTo>
                  <a:cubicBezTo>
                    <a:pt x="673" y="4946"/>
                    <a:pt x="735" y="3366"/>
                    <a:pt x="1167" y="2210"/>
                  </a:cubicBezTo>
                  <a:cubicBezTo>
                    <a:pt x="1565" y="1149"/>
                    <a:pt x="1887" y="213"/>
                    <a:pt x="984" y="8"/>
                  </a:cubicBezTo>
                  <a:cubicBezTo>
                    <a:pt x="960" y="3"/>
                    <a:pt x="936" y="0"/>
                    <a:pt x="9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3" name="Google Shape;2383;p34"/>
            <p:cNvSpPr/>
            <p:nvPr/>
          </p:nvSpPr>
          <p:spPr>
            <a:xfrm>
              <a:off x="7765391" y="569304"/>
              <a:ext cx="99841" cy="84230"/>
            </a:xfrm>
            <a:custGeom>
              <a:avLst/>
              <a:gdLst/>
              <a:ahLst/>
              <a:cxnLst/>
              <a:rect l="l" t="t" r="r" b="b"/>
              <a:pathLst>
                <a:path w="3340" h="2818" extrusionOk="0">
                  <a:moveTo>
                    <a:pt x="2353" y="0"/>
                  </a:moveTo>
                  <a:cubicBezTo>
                    <a:pt x="2233" y="0"/>
                    <a:pt x="2116" y="30"/>
                    <a:pt x="2016" y="95"/>
                  </a:cubicBezTo>
                  <a:cubicBezTo>
                    <a:pt x="1861" y="195"/>
                    <a:pt x="1766" y="387"/>
                    <a:pt x="1780" y="568"/>
                  </a:cubicBezTo>
                  <a:lnTo>
                    <a:pt x="1780" y="568"/>
                  </a:lnTo>
                  <a:cubicBezTo>
                    <a:pt x="1713" y="432"/>
                    <a:pt x="1568" y="332"/>
                    <a:pt x="1415" y="322"/>
                  </a:cubicBezTo>
                  <a:cubicBezTo>
                    <a:pt x="1407" y="322"/>
                    <a:pt x="1398" y="321"/>
                    <a:pt x="1390" y="321"/>
                  </a:cubicBezTo>
                  <a:cubicBezTo>
                    <a:pt x="1194" y="321"/>
                    <a:pt x="1006" y="452"/>
                    <a:pt x="921" y="630"/>
                  </a:cubicBezTo>
                  <a:cubicBezTo>
                    <a:pt x="833" y="815"/>
                    <a:pt x="849" y="1042"/>
                    <a:pt x="940" y="1225"/>
                  </a:cubicBezTo>
                  <a:cubicBezTo>
                    <a:pt x="866" y="1089"/>
                    <a:pt x="716" y="1023"/>
                    <a:pt x="561" y="1023"/>
                  </a:cubicBezTo>
                  <a:cubicBezTo>
                    <a:pt x="435" y="1023"/>
                    <a:pt x="307" y="1067"/>
                    <a:pt x="216" y="1155"/>
                  </a:cubicBezTo>
                  <a:cubicBezTo>
                    <a:pt x="16" y="1351"/>
                    <a:pt x="0" y="1687"/>
                    <a:pt x="127" y="1937"/>
                  </a:cubicBezTo>
                  <a:cubicBezTo>
                    <a:pt x="254" y="2188"/>
                    <a:pt x="626" y="2542"/>
                    <a:pt x="882" y="2657"/>
                  </a:cubicBezTo>
                  <a:cubicBezTo>
                    <a:pt x="1123" y="2764"/>
                    <a:pt x="1380" y="2818"/>
                    <a:pt x="1635" y="2818"/>
                  </a:cubicBezTo>
                  <a:cubicBezTo>
                    <a:pt x="2268" y="2818"/>
                    <a:pt x="2883" y="2487"/>
                    <a:pt x="3172" y="1825"/>
                  </a:cubicBezTo>
                  <a:cubicBezTo>
                    <a:pt x="3340" y="1440"/>
                    <a:pt x="3336" y="983"/>
                    <a:pt x="3159" y="600"/>
                  </a:cubicBezTo>
                  <a:cubicBezTo>
                    <a:pt x="3060" y="386"/>
                    <a:pt x="2904" y="191"/>
                    <a:pt x="2693" y="82"/>
                  </a:cubicBezTo>
                  <a:cubicBezTo>
                    <a:pt x="2588" y="29"/>
                    <a:pt x="2470" y="0"/>
                    <a:pt x="2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4" name="Google Shape;2384;p34"/>
            <p:cNvSpPr/>
            <p:nvPr/>
          </p:nvSpPr>
          <p:spPr>
            <a:xfrm>
              <a:off x="7826431" y="846832"/>
              <a:ext cx="96194" cy="40800"/>
            </a:xfrm>
            <a:custGeom>
              <a:avLst/>
              <a:gdLst/>
              <a:ahLst/>
              <a:cxnLst/>
              <a:rect l="l" t="t" r="r" b="b"/>
              <a:pathLst>
                <a:path w="3218" h="1365" extrusionOk="0">
                  <a:moveTo>
                    <a:pt x="1491" y="0"/>
                  </a:moveTo>
                  <a:cubicBezTo>
                    <a:pt x="1375" y="0"/>
                    <a:pt x="1256" y="65"/>
                    <a:pt x="1181" y="160"/>
                  </a:cubicBezTo>
                  <a:cubicBezTo>
                    <a:pt x="1079" y="289"/>
                    <a:pt x="1042" y="459"/>
                    <a:pt x="1008" y="621"/>
                  </a:cubicBezTo>
                  <a:cubicBezTo>
                    <a:pt x="938" y="527"/>
                    <a:pt x="976" y="387"/>
                    <a:pt x="924" y="280"/>
                  </a:cubicBezTo>
                  <a:cubicBezTo>
                    <a:pt x="881" y="195"/>
                    <a:pt x="784" y="149"/>
                    <a:pt x="688" y="149"/>
                  </a:cubicBezTo>
                  <a:cubicBezTo>
                    <a:pt x="670" y="149"/>
                    <a:pt x="652" y="151"/>
                    <a:pt x="634" y="154"/>
                  </a:cubicBezTo>
                  <a:cubicBezTo>
                    <a:pt x="523" y="174"/>
                    <a:pt x="428" y="246"/>
                    <a:pt x="351" y="329"/>
                  </a:cubicBezTo>
                  <a:cubicBezTo>
                    <a:pt x="97" y="600"/>
                    <a:pt x="1" y="1009"/>
                    <a:pt x="108" y="1365"/>
                  </a:cubicBezTo>
                  <a:lnTo>
                    <a:pt x="3143" y="1287"/>
                  </a:lnTo>
                  <a:cubicBezTo>
                    <a:pt x="3217" y="1142"/>
                    <a:pt x="3167" y="967"/>
                    <a:pt x="3113" y="814"/>
                  </a:cubicBezTo>
                  <a:cubicBezTo>
                    <a:pt x="3042" y="607"/>
                    <a:pt x="2945" y="374"/>
                    <a:pt x="2738" y="308"/>
                  </a:cubicBezTo>
                  <a:cubicBezTo>
                    <a:pt x="2702" y="296"/>
                    <a:pt x="2666" y="291"/>
                    <a:pt x="2630" y="291"/>
                  </a:cubicBezTo>
                  <a:cubicBezTo>
                    <a:pt x="2497" y="291"/>
                    <a:pt x="2363" y="362"/>
                    <a:pt x="2272" y="462"/>
                  </a:cubicBezTo>
                  <a:cubicBezTo>
                    <a:pt x="2155" y="589"/>
                    <a:pt x="2091" y="755"/>
                    <a:pt x="2040" y="920"/>
                  </a:cubicBezTo>
                  <a:cubicBezTo>
                    <a:pt x="2019" y="649"/>
                    <a:pt x="1922" y="387"/>
                    <a:pt x="1762" y="168"/>
                  </a:cubicBezTo>
                  <a:cubicBezTo>
                    <a:pt x="1723" y="116"/>
                    <a:pt x="1679" y="64"/>
                    <a:pt x="1622" y="32"/>
                  </a:cubicBezTo>
                  <a:cubicBezTo>
                    <a:pt x="1581" y="10"/>
                    <a:pt x="1536" y="0"/>
                    <a:pt x="149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="" xmlns:p14="http://schemas.microsoft.com/office/powerpoint/2010/main" val="224452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BDDA-F99A-4BC5-BE3C-87B34F7D942B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8190-4718-44C6-A5D3-527B595A9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BDDA-F99A-4BC5-BE3C-87B34F7D942B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8190-4718-44C6-A5D3-527B595A9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BDDA-F99A-4BC5-BE3C-87B34F7D942B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8190-4718-44C6-A5D3-527B595A9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BDDA-F99A-4BC5-BE3C-87B34F7D942B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8190-4718-44C6-A5D3-527B595A9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BDDA-F99A-4BC5-BE3C-87B34F7D942B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8190-4718-44C6-A5D3-527B595A9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BDDA-F99A-4BC5-BE3C-87B34F7D942B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8190-4718-44C6-A5D3-527B595A9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BDDA-F99A-4BC5-BE3C-87B34F7D942B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8190-4718-44C6-A5D3-527B595A9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BDDA-F99A-4BC5-BE3C-87B34F7D942B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8190-4718-44C6-A5D3-527B595A9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EBDDA-F99A-4BC5-BE3C-87B34F7D942B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58190-4718-44C6-A5D3-527B595A92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Aztube_h&#244;m-nay-ch&#417;i-g&#236;-b_-i-h&#225;t-l&#7899;n-l&#234;n-em-mu&#7889;n-l_-m-g&#236;-1692169590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011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76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52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815388" cy="655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78982" y="381000"/>
            <a:ext cx="572336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ĐẠO ĐỨC 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LỚP 4</a:t>
            </a: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558800" y="2819400"/>
            <a:ext cx="8356600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4400" b="1" dirty="0" err="1">
                <a:solidFill>
                  <a:srgbClr val="FF0000"/>
                </a:solidFill>
              </a:rPr>
              <a:t>Bài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</a:rPr>
              <a:t>1 : </a:t>
            </a:r>
            <a:r>
              <a:rPr lang="en-US" sz="4400" b="1" dirty="0" err="1" smtClean="0">
                <a:solidFill>
                  <a:srgbClr val="FF0000"/>
                </a:solidFill>
              </a:rPr>
              <a:t>Biết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ơn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người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lao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động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055" name="Text Box 8"/>
          <p:cNvSpPr txBox="1">
            <a:spLocks noChangeArrowheads="1"/>
          </p:cNvSpPr>
          <p:nvPr/>
        </p:nvSpPr>
        <p:spPr bwMode="auto">
          <a:xfrm>
            <a:off x="1066800" y="4876800"/>
            <a:ext cx="7772400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6000" b="1" dirty="0" err="1">
                <a:solidFill>
                  <a:srgbClr val="0033CC"/>
                </a:solidFill>
              </a:rPr>
              <a:t>Nguyễn</a:t>
            </a:r>
            <a:r>
              <a:rPr lang="en-US" sz="6000" b="1" dirty="0">
                <a:solidFill>
                  <a:srgbClr val="0033CC"/>
                </a:solidFill>
              </a:rPr>
              <a:t> </a:t>
            </a:r>
            <a:r>
              <a:rPr lang="en-US" sz="6000" b="1" dirty="0" err="1">
                <a:solidFill>
                  <a:srgbClr val="0033CC"/>
                </a:solidFill>
              </a:rPr>
              <a:t>Thị</a:t>
            </a:r>
            <a:r>
              <a:rPr lang="en-US" sz="6000" b="1" dirty="0">
                <a:solidFill>
                  <a:srgbClr val="0033CC"/>
                </a:solidFill>
              </a:rPr>
              <a:t> </a:t>
            </a:r>
            <a:r>
              <a:rPr lang="en-US" sz="6000" b="1" dirty="0" err="1" smtClean="0">
                <a:solidFill>
                  <a:srgbClr val="0033CC"/>
                </a:solidFill>
              </a:rPr>
              <a:t>Hồng</a:t>
            </a:r>
            <a:endParaRPr lang="en-US" sz="6000" b="1" dirty="0">
              <a:solidFill>
                <a:srgbClr val="0033CC"/>
              </a:solidFill>
            </a:endParaRPr>
          </a:p>
        </p:txBody>
      </p:sp>
      <p:pic>
        <p:nvPicPr>
          <p:cNvPr id="2056" name="Picture 7" descr="Gob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3238" y="1143000"/>
            <a:ext cx="15716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I. YÊU CẦU CẦN ĐẠT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154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HS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nhở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tòi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vi,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2">
            <a:extLst>
              <a:ext uri="{FF2B5EF4-FFF2-40B4-BE49-F238E27FC236}">
                <a16:creationId xmlns="" xmlns:a16="http://schemas.microsoft.com/office/drawing/2014/main" id="{40F9BE70-725F-A452-B223-B3F51295F2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89505" y="348313"/>
            <a:ext cx="6254497" cy="6648420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="" xmlns:a16="http://schemas.microsoft.com/office/drawing/2014/main" id="{6DA7A68B-F1B2-403D-C60E-E71A07532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>
            <a:fillRect/>
          </a:stretch>
        </p:blipFill>
        <p:spPr>
          <a:xfrm>
            <a:off x="282386" y="3128930"/>
            <a:ext cx="4289615" cy="3867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36E774B-2EB5-BC88-31F2-5DD2ED12C3E2}"/>
              </a:ext>
            </a:extLst>
          </p:cNvPr>
          <p:cNvSpPr txBox="1"/>
          <p:nvPr/>
        </p:nvSpPr>
        <p:spPr>
          <a:xfrm>
            <a:off x="3276600" y="1664415"/>
            <a:ext cx="5867400" cy="17336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66" b="1" i="0" u="none" strike="noStrike" kern="1200" cap="none" spc="133" normalizeH="0" baseline="0" noProof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VN Banh Mi" pitchFamily="2" charset="0"/>
                <a:ea typeface="+mn-ea"/>
                <a:cs typeface="Arial"/>
                <a:sym typeface="Arial"/>
              </a:rPr>
              <a:t>Khởi</a:t>
            </a:r>
            <a:r>
              <a:rPr kumimoji="0" lang="en-US" sz="10666" b="1" i="0" u="none" strike="noStrike" kern="1200" cap="none" spc="133" normalizeH="0" baseline="0" noProof="0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VN Banh Mi" pitchFamily="2" charset="0"/>
                <a:ea typeface="+mn-ea"/>
                <a:cs typeface="Arial"/>
                <a:sym typeface="Arial"/>
              </a:rPr>
              <a:t> </a:t>
            </a:r>
            <a:r>
              <a:rPr kumimoji="0" lang="en-US" sz="10666" b="1" i="0" u="none" strike="noStrike" kern="1200" cap="none" spc="133" normalizeH="0" baseline="0" noProof="0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VN Banh Mi" pitchFamily="2" charset="0"/>
                <a:ea typeface="+mn-ea"/>
                <a:cs typeface="Arial"/>
                <a:sym typeface="Arial"/>
              </a:rPr>
              <a:t>động</a:t>
            </a:r>
            <a:endParaRPr kumimoji="0" lang="en-US" sz="10666" b="1" i="0" u="none" strike="noStrike" kern="1200" cap="none" spc="133" normalizeH="0" baseline="0" noProof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N Banh Mi" pitchFamily="2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775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1 (157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5000"/>
            <a:ext cx="1314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5" descr="1 (1570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9550" y="5715000"/>
            <a:ext cx="1314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fld id="{AABBECB8-6E7A-4E5C-B201-1B1CD31CA859}" type="slidenum">
              <a:rPr lang="vi-VN" altLang="vi-VN" sz="1000" smtClean="0"/>
              <a:pPr/>
              <a:t>6</a:t>
            </a:fld>
            <a:endParaRPr lang="vi-VN" altLang="vi-VN" sz="1000" smtClean="0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0" y="16002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0" y="28956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8" grpId="0"/>
      <p:bldP spid="92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ztube_hôm-nay-chơi-gì-b_-i-hát-lớn-lên-em-muốn-l_-m-gì-169216959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990600" y="0"/>
            <a:ext cx="108204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50" y="323850"/>
            <a:ext cx="742950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8915400" cy="635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247</Words>
  <Application>Microsoft Office PowerPoint</Application>
  <PresentationFormat>On-screen Show (4:3)</PresentationFormat>
  <Paragraphs>20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I. YÊU CẦU CẦN ĐẠT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Hong</dc:creator>
  <cp:lastModifiedBy>Hong</cp:lastModifiedBy>
  <cp:revision>17</cp:revision>
  <dcterms:created xsi:type="dcterms:W3CDTF">2023-08-12T08:10:59Z</dcterms:created>
  <dcterms:modified xsi:type="dcterms:W3CDTF">2023-08-16T07:15:40Z</dcterms:modified>
</cp:coreProperties>
</file>