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57" r:id="rId3"/>
    <p:sldId id="260" r:id="rId4"/>
    <p:sldId id="262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EB17A-D48D-4861-A955-9FAB32FA2AF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77CEA-915B-4FA2-9025-4078A85E4A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09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67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423868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4"/>
            <a:ext cx="9144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86" y="586190"/>
            <a:ext cx="6225865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2"/>
            <a:ext cx="6729413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31381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03247" y="766001"/>
            <a:ext cx="7386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=""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44779-C33B-4474-8C53-DC438792A26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50FD-75EC-47C7-A018-0B86BB1E62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5388" cy="655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381000"/>
            <a:ext cx="73404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GIÁO DỤC THỂ CHẤT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58800" y="2819400"/>
            <a:ext cx="83566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1 :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vòng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bên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phải</a:t>
            </a:r>
            <a:r>
              <a:rPr lang="en-US" sz="4400" b="1" dirty="0" smtClean="0">
                <a:solidFill>
                  <a:srgbClr val="FF0000"/>
                </a:solidFill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</a:rPr>
              <a:t> 1)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1066800" y="4876800"/>
            <a:ext cx="77724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 err="1">
                <a:solidFill>
                  <a:srgbClr val="0033CC"/>
                </a:solidFill>
              </a:rPr>
              <a:t>Nguyễn</a:t>
            </a:r>
            <a:r>
              <a:rPr lang="en-US" sz="6000" b="1" dirty="0">
                <a:solidFill>
                  <a:srgbClr val="0033CC"/>
                </a:solidFill>
              </a:rPr>
              <a:t> </a:t>
            </a:r>
            <a:r>
              <a:rPr lang="en-US" sz="6000" b="1" dirty="0" err="1">
                <a:solidFill>
                  <a:srgbClr val="0033CC"/>
                </a:solidFill>
              </a:rPr>
              <a:t>Thị</a:t>
            </a:r>
            <a:r>
              <a:rPr lang="en-US" sz="6000" b="1" dirty="0">
                <a:solidFill>
                  <a:srgbClr val="0033CC"/>
                </a:solidFill>
              </a:rPr>
              <a:t> </a:t>
            </a:r>
            <a:r>
              <a:rPr lang="en-US" sz="6000" b="1" dirty="0" err="1" smtClean="0">
                <a:solidFill>
                  <a:srgbClr val="0033CC"/>
                </a:solidFill>
              </a:rPr>
              <a:t>Hồng</a:t>
            </a:r>
            <a:endParaRPr lang="en-US" sz="6000" b="1" dirty="0">
              <a:solidFill>
                <a:srgbClr val="0033CC"/>
              </a:solidFill>
            </a:endParaRPr>
          </a:p>
        </p:txBody>
      </p:sp>
      <p:pic>
        <p:nvPicPr>
          <p:cNvPr id="2056" name="Picture 7" descr="Gob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143000"/>
            <a:ext cx="1571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=""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=""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=""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=""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=""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=""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=""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=""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0" y="1858030"/>
            <a:ext cx="9143999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0" y="2230525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TDTT.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43" y="657153"/>
            <a:ext cx="8120576" cy="16765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16" y="1660594"/>
            <a:ext cx="4929044" cy="4279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392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4999" cy="670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82</Words>
  <Application>Microsoft Office PowerPoint</Application>
  <PresentationFormat>On-screen Show (4:3)</PresentationFormat>
  <Paragraphs>8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Đi đều vòng bên phải.</dc:title>
  <dc:creator>Hong</dc:creator>
  <cp:lastModifiedBy>Hong</cp:lastModifiedBy>
  <cp:revision>6</cp:revision>
  <dcterms:created xsi:type="dcterms:W3CDTF">2023-08-16T07:25:01Z</dcterms:created>
  <dcterms:modified xsi:type="dcterms:W3CDTF">2023-08-16T07:49:27Z</dcterms:modified>
</cp:coreProperties>
</file>