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10.svg" ContentType="image/svg+xml"/>
  <Override PartName="/ppt/media/image11.svg" ContentType="image/svg+xml"/>
  <Override PartName="/ppt/media/image12.svg" ContentType="image/svg+xml"/>
  <Override PartName="/ppt/media/image13.svg" ContentType="image/svg+xml"/>
  <Override PartName="/ppt/media/image14.svg" ContentType="image/svg+xml"/>
  <Override PartName="/ppt/media/image15.svg" ContentType="image/svg+xml"/>
  <Override PartName="/ppt/media/image16.svg" ContentType="image/svg+xml"/>
  <Override PartName="/ppt/media/image17.svg" ContentType="image/svg+xml"/>
  <Override PartName="/ppt/media/image18.svg" ContentType="image/svg+xml"/>
  <Override PartName="/ppt/media/image19.svg" ContentType="image/svg+xml"/>
  <Override PartName="/ppt/media/image2.svg" ContentType="image/svg+xml"/>
  <Override PartName="/ppt/media/image21.svg" ContentType="image/svg+xml"/>
  <Override PartName="/ppt/media/image22.svg" ContentType="image/svg+xml"/>
  <Override PartName="/ppt/media/image23.svg" ContentType="image/svg+xml"/>
  <Override PartName="/ppt/media/image24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6"/>
  </p:notesMasterIdLst>
  <p:sldIdLst>
    <p:sldId id="256" r:id="rId5"/>
    <p:sldId id="364" r:id="rId7"/>
    <p:sldId id="322" r:id="rId8"/>
    <p:sldId id="360" r:id="rId9"/>
    <p:sldId id="359" r:id="rId10"/>
    <p:sldId id="356" r:id="rId11"/>
    <p:sldId id="363" r:id="rId12"/>
    <p:sldId id="366" r:id="rId13"/>
    <p:sldId id="361" r:id="rId14"/>
    <p:sldId id="370" r:id="rId15"/>
    <p:sldId id="331" r:id="rId16"/>
    <p:sldId id="369" r:id="rId17"/>
    <p:sldId id="372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7309"/>
    <a:srgbClr val="F36522"/>
    <a:srgbClr val="94EDF4"/>
    <a:srgbClr val="44CAD8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37" autoAdjust="0"/>
    <p:restoredTop sz="96061" autoAdjust="0"/>
  </p:normalViewPr>
  <p:slideViewPr>
    <p:cSldViewPr snapToGrid="0" showGuides="1">
      <p:cViewPr varScale="1">
        <p:scale>
          <a:sx n="102" d="100"/>
          <a:sy n="102" d="100"/>
        </p:scale>
        <p:origin x="870" y="120"/>
      </p:cViewPr>
      <p:guideLst>
        <p:guide orient="horz" pos="2315"/>
        <p:guide pos="38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2" d="100"/>
        <a:sy n="142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tags" Target="tags/tag39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2FD65-EE3A-4E59-AE83-31370A1A52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9454C-C74F-4488-8342-D9513523422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997273"/>
            <a:ext cx="9715500" cy="13781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643313"/>
            <a:ext cx="8001000" cy="1643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131469"/>
            <a:ext cx="9715500" cy="1276945"/>
          </a:xfrm>
        </p:spPr>
        <p:txBody>
          <a:bodyPr anchor="t"/>
          <a:lstStyle>
            <a:lvl1pPr algn="l">
              <a:defRPr sz="375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725043"/>
            <a:ext cx="9715500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90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90"/>
            </a:lvl4pPr>
            <a:lvl5pPr>
              <a:defRPr sz="1690"/>
            </a:lvl5pPr>
            <a:lvl6pPr>
              <a:defRPr sz="1690"/>
            </a:lvl6pPr>
            <a:lvl7pPr>
              <a:defRPr sz="1690"/>
            </a:lvl7pPr>
            <a:lvl8pPr>
              <a:defRPr sz="1690"/>
            </a:lvl8pPr>
            <a:lvl9pPr>
              <a:defRPr sz="169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90"/>
            </a:lvl4pPr>
            <a:lvl5pPr>
              <a:defRPr sz="1690"/>
            </a:lvl5pPr>
            <a:lvl6pPr>
              <a:defRPr sz="1690"/>
            </a:lvl6pPr>
            <a:lvl7pPr>
              <a:defRPr sz="1690"/>
            </a:lvl7pPr>
            <a:lvl8pPr>
              <a:defRPr sz="1690"/>
            </a:lvl8pPr>
            <a:lvl9pPr>
              <a:defRPr sz="169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439168"/>
            <a:ext cx="5050235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90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038945"/>
            <a:ext cx="5050235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9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1" y="1439168"/>
            <a:ext cx="5052219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90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1" y="2038945"/>
            <a:ext cx="5052219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9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55984"/>
            <a:ext cx="3760391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3" y="255984"/>
            <a:ext cx="6389688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1345406"/>
            <a:ext cx="3760391" cy="4397872"/>
          </a:xfrm>
        </p:spPr>
        <p:txBody>
          <a:bodyPr/>
          <a:lstStyle>
            <a:lvl1pPr marL="0" indent="0">
              <a:buNone/>
              <a:defRPr sz="1315"/>
            </a:lvl1pPr>
            <a:lvl2pPr marL="428625" indent="0">
              <a:buNone/>
              <a:defRPr sz="1125"/>
            </a:lvl2pPr>
            <a:lvl3pPr marL="857250" indent="0">
              <a:buNone/>
              <a:defRPr sz="940"/>
            </a:lvl3pPr>
            <a:lvl4pPr marL="1285875" indent="0">
              <a:buNone/>
              <a:defRPr sz="845"/>
            </a:lvl4pPr>
            <a:lvl5pPr marL="1714500" indent="0">
              <a:buNone/>
              <a:defRPr sz="845"/>
            </a:lvl5pPr>
            <a:lvl6pPr marL="2143125" indent="0">
              <a:buNone/>
              <a:defRPr sz="845"/>
            </a:lvl6pPr>
            <a:lvl7pPr marL="2571750" indent="0">
              <a:buNone/>
              <a:defRPr sz="845"/>
            </a:lvl7pPr>
            <a:lvl8pPr marL="3000375" indent="0">
              <a:buNone/>
              <a:defRPr sz="845"/>
            </a:lvl8pPr>
            <a:lvl9pPr marL="3429000" indent="0">
              <a:buNone/>
              <a:defRPr sz="84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500563"/>
            <a:ext cx="68580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574477"/>
            <a:ext cx="6858000" cy="3857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031879"/>
            <a:ext cx="6858000" cy="754558"/>
          </a:xfrm>
        </p:spPr>
        <p:txBody>
          <a:bodyPr/>
          <a:lstStyle>
            <a:lvl1pPr marL="0" indent="0">
              <a:buNone/>
              <a:defRPr sz="1315"/>
            </a:lvl1pPr>
            <a:lvl2pPr marL="428625" indent="0">
              <a:buNone/>
              <a:defRPr sz="1125"/>
            </a:lvl2pPr>
            <a:lvl3pPr marL="857250" indent="0">
              <a:buNone/>
              <a:defRPr sz="940"/>
            </a:lvl3pPr>
            <a:lvl4pPr marL="1285875" indent="0">
              <a:buNone/>
              <a:defRPr sz="845"/>
            </a:lvl4pPr>
            <a:lvl5pPr marL="1714500" indent="0">
              <a:buNone/>
              <a:defRPr sz="845"/>
            </a:lvl5pPr>
            <a:lvl6pPr marL="2143125" indent="0">
              <a:buNone/>
              <a:defRPr sz="845"/>
            </a:lvl6pPr>
            <a:lvl7pPr marL="2571750" indent="0">
              <a:buNone/>
              <a:defRPr sz="845"/>
            </a:lvl7pPr>
            <a:lvl8pPr marL="3000375" indent="0">
              <a:buNone/>
              <a:defRPr sz="845"/>
            </a:lvl8pPr>
            <a:lvl9pPr marL="3429000" indent="0">
              <a:buNone/>
              <a:defRPr sz="84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57473"/>
            <a:ext cx="2571750" cy="54858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57473"/>
            <a:ext cx="7524750" cy="54858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C536-4314-40BB-BE2E-6E3FF19D88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73A0-27E8-4FB2-9300-A1035B2F024A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3" descr="C:\Users\HP\Pictures\HINH SOAN BAI\2.png2"/>
          <p:cNvPicPr>
            <a:picLocks noChangeAspect="1"/>
          </p:cNvPicPr>
          <p:nvPr userDrawn="1"/>
        </p:nvPicPr>
        <p:blipFill rotWithShape="1">
          <a:blip r:embed="rId12">
            <a:lum bright="6000"/>
          </a:blip>
          <a:srcRect/>
          <a:stretch>
            <a:fillRect/>
          </a:stretch>
        </p:blipFill>
        <p:spPr>
          <a:xfrm>
            <a:off x="-1133" y="-1"/>
            <a:ext cx="12192000" cy="6858001"/>
          </a:xfrm>
          <a:prstGeom prst="rect">
            <a:avLst/>
          </a:prstGeom>
          <a:effectLst>
            <a:softEdge rad="3175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57473"/>
            <a:ext cx="1028700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00188"/>
            <a:ext cx="10287000" cy="424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857250" rtl="0" eaLnBrk="1" latinLnBrk="0" hangingPunct="1"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310" indent="-321310" algn="l" defTabSz="857250" rtl="0" eaLnBrk="1" latinLnBrk="0" hangingPunct="1">
        <a:spcBef>
          <a:spcPts val="9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6595" indent="-267970" algn="l" defTabSz="857250" rtl="0" eaLnBrk="1" latinLnBrk="0" hangingPunct="1">
        <a:spcBef>
          <a:spcPts val="90"/>
        </a:spcBef>
        <a:buFont typeface="Arial" panose="020B0604020202020204" pitchFamily="34" charset="0"/>
        <a:buChar char="–"/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071880" indent="-213995" algn="l" defTabSz="857250" rtl="0" eaLnBrk="1" latinLnBrk="0" hangingPunct="1">
        <a:spcBef>
          <a:spcPts val="90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500505" indent="-213995" algn="l" defTabSz="857250" rtl="0" eaLnBrk="1" latinLnBrk="0" hangingPunct="1">
        <a:spcBef>
          <a:spcPts val="90"/>
        </a:spcBef>
        <a:buFont typeface="Arial" panose="020B0604020202020204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29130" indent="-213995" algn="l" defTabSz="857250" rtl="0" eaLnBrk="1" latinLnBrk="0" hangingPunct="1">
        <a:spcBef>
          <a:spcPts val="90"/>
        </a:spcBef>
        <a:buFont typeface="Arial" panose="020B0604020202020204" pitchFamily="34" charset="0"/>
        <a:buChar char="»"/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357755" indent="-213995" algn="l" defTabSz="857250" rtl="0" eaLnBrk="1" latinLnBrk="0" hangingPunct="1">
        <a:spcBef>
          <a:spcPts val="90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380" indent="-213995" algn="l" defTabSz="857250" rtl="0" eaLnBrk="1" latinLnBrk="0" hangingPunct="1">
        <a:spcBef>
          <a:spcPts val="90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5005" indent="-213995" algn="l" defTabSz="857250" rtl="0" eaLnBrk="1" latinLnBrk="0" hangingPunct="1">
        <a:spcBef>
          <a:spcPts val="90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630" indent="-213995" algn="l" defTabSz="857250" rtl="0" eaLnBrk="1" latinLnBrk="0" hangingPunct="1">
        <a:spcBef>
          <a:spcPts val="90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hemeOverride" Target="../theme/themeOverride1.xml"/><Relationship Id="rId7" Type="http://schemas.openxmlformats.org/officeDocument/2006/relationships/image" Target="../media/image5.png"/><Relationship Id="rId6" Type="http://schemas.microsoft.com/office/2007/relationships/media" Target="../media/media1.mp3"/><Relationship Id="rId5" Type="http://schemas.openxmlformats.org/officeDocument/2006/relationships/audio" Target="../media/media1.mp3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.svg"/><Relationship Id="rId7" Type="http://schemas.openxmlformats.org/officeDocument/2006/relationships/image" Target="../media/image7.png"/><Relationship Id="rId6" Type="http://schemas.openxmlformats.org/officeDocument/2006/relationships/image" Target="../media/image7.svg"/><Relationship Id="rId5" Type="http://schemas.openxmlformats.org/officeDocument/2006/relationships/image" Target="../media/image15.png"/><Relationship Id="rId4" Type="http://schemas.openxmlformats.org/officeDocument/2006/relationships/image" Target="../media/image6.svg"/><Relationship Id="rId3" Type="http://schemas.openxmlformats.org/officeDocument/2006/relationships/image" Target="../media/image14.png"/><Relationship Id="rId2" Type="http://schemas.openxmlformats.org/officeDocument/2006/relationships/image" Target="../media/image4.svg"/><Relationship Id="rId12" Type="http://schemas.openxmlformats.org/officeDocument/2006/relationships/slideLayout" Target="../slideLayouts/slideLayout29.xml"/><Relationship Id="rId11" Type="http://schemas.openxmlformats.org/officeDocument/2006/relationships/image" Target="../media/image50.png"/><Relationship Id="rId10" Type="http://schemas.openxmlformats.org/officeDocument/2006/relationships/image" Target="../media/image8.sv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55.png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1.sv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hyperlink" Target="https://www.youtube.com/watch?v=U-A2diEPPM8" TargetMode="Externa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image" Target="../media/image3.sv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2.svg"/><Relationship Id="rId4" Type="http://schemas.openxmlformats.org/officeDocument/2006/relationships/image" Target="../media/image9.png"/><Relationship Id="rId3" Type="http://schemas.openxmlformats.org/officeDocument/2006/relationships/image" Target="../media/image1.svg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7.svg"/><Relationship Id="rId7" Type="http://schemas.openxmlformats.org/officeDocument/2006/relationships/image" Target="../media/image15.png"/><Relationship Id="rId6" Type="http://schemas.openxmlformats.org/officeDocument/2006/relationships/image" Target="../media/image6.svg"/><Relationship Id="rId5" Type="http://schemas.openxmlformats.org/officeDocument/2006/relationships/image" Target="../media/image14.png"/><Relationship Id="rId4" Type="http://schemas.openxmlformats.org/officeDocument/2006/relationships/image" Target="../media/image5.svg"/><Relationship Id="rId3" Type="http://schemas.openxmlformats.org/officeDocument/2006/relationships/image" Target="../media/image13.png"/><Relationship Id="rId2" Type="http://schemas.openxmlformats.org/officeDocument/2006/relationships/image" Target="../media/image4.svg"/><Relationship Id="rId16" Type="http://schemas.openxmlformats.org/officeDocument/2006/relationships/slideLayout" Target="../slideLayouts/slideLayout29.xml"/><Relationship Id="rId15" Type="http://schemas.openxmlformats.org/officeDocument/2006/relationships/image" Target="../media/image19.png"/><Relationship Id="rId14" Type="http://schemas.openxmlformats.org/officeDocument/2006/relationships/image" Target="../media/image18.png"/><Relationship Id="rId13" Type="http://schemas.openxmlformats.org/officeDocument/2006/relationships/image" Target="../media/image17.png"/><Relationship Id="rId12" Type="http://schemas.openxmlformats.org/officeDocument/2006/relationships/image" Target="../media/image8.svg"/><Relationship Id="rId11" Type="http://schemas.openxmlformats.org/officeDocument/2006/relationships/image" Target="../media/image16.png"/><Relationship Id="rId10" Type="http://schemas.openxmlformats.org/officeDocument/2006/relationships/image" Target="../media/image1.sv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png"/><Relationship Id="rId7" Type="http://schemas.openxmlformats.org/officeDocument/2006/relationships/image" Target="../media/image11.svg"/><Relationship Id="rId6" Type="http://schemas.openxmlformats.org/officeDocument/2006/relationships/image" Target="../media/image23.png"/><Relationship Id="rId5" Type="http://schemas.openxmlformats.org/officeDocument/2006/relationships/image" Target="../media/image10.svg"/><Relationship Id="rId4" Type="http://schemas.openxmlformats.org/officeDocument/2006/relationships/image" Target="../media/image22.png"/><Relationship Id="rId3" Type="http://schemas.openxmlformats.org/officeDocument/2006/relationships/image" Target="../media/image9.svg"/><Relationship Id="rId2" Type="http://schemas.openxmlformats.org/officeDocument/2006/relationships/image" Target="../media/image21.png"/><Relationship Id="rId11" Type="http://schemas.openxmlformats.org/officeDocument/2006/relationships/slideLayout" Target="../slideLayouts/slideLayout18.xml"/><Relationship Id="rId10" Type="http://schemas.openxmlformats.org/officeDocument/2006/relationships/image" Target="../media/image26.png"/><Relationship Id="rId1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svg"/><Relationship Id="rId8" Type="http://schemas.openxmlformats.org/officeDocument/2006/relationships/image" Target="../media/image31.png"/><Relationship Id="rId7" Type="http://schemas.openxmlformats.org/officeDocument/2006/relationships/image" Target="../media/image14.svg"/><Relationship Id="rId6" Type="http://schemas.openxmlformats.org/officeDocument/2006/relationships/image" Target="../media/image30.png"/><Relationship Id="rId5" Type="http://schemas.openxmlformats.org/officeDocument/2006/relationships/image" Target="../media/image13.svg"/><Relationship Id="rId4" Type="http://schemas.openxmlformats.org/officeDocument/2006/relationships/image" Target="../media/image29.png"/><Relationship Id="rId31" Type="http://schemas.openxmlformats.org/officeDocument/2006/relationships/slideLayout" Target="../slideLayouts/slideLayout29.xml"/><Relationship Id="rId30" Type="http://schemas.openxmlformats.org/officeDocument/2006/relationships/audio" Target="../media/audio20.wav"/><Relationship Id="rId3" Type="http://schemas.openxmlformats.org/officeDocument/2006/relationships/image" Target="../media/image12.svg"/><Relationship Id="rId29" Type="http://schemas.openxmlformats.org/officeDocument/2006/relationships/image" Target="../media/image43.jpeg"/><Relationship Id="rId28" Type="http://schemas.openxmlformats.org/officeDocument/2006/relationships/image" Target="../media/image42.png"/><Relationship Id="rId27" Type="http://schemas.openxmlformats.org/officeDocument/2006/relationships/image" Target="../media/image1.svg"/><Relationship Id="rId26" Type="http://schemas.openxmlformats.org/officeDocument/2006/relationships/image" Target="../media/image7.png"/><Relationship Id="rId25" Type="http://schemas.openxmlformats.org/officeDocument/2006/relationships/image" Target="../media/image4.svg"/><Relationship Id="rId24" Type="http://schemas.openxmlformats.org/officeDocument/2006/relationships/image" Target="../media/image12.png"/><Relationship Id="rId23" Type="http://schemas.openxmlformats.org/officeDocument/2006/relationships/image" Target="../media/image41.png"/><Relationship Id="rId22" Type="http://schemas.openxmlformats.org/officeDocument/2006/relationships/image" Target="../media/image19.svg"/><Relationship Id="rId21" Type="http://schemas.openxmlformats.org/officeDocument/2006/relationships/image" Target="../media/image40.png"/><Relationship Id="rId20" Type="http://schemas.openxmlformats.org/officeDocument/2006/relationships/image" Target="../media/image39.png"/><Relationship Id="rId2" Type="http://schemas.openxmlformats.org/officeDocument/2006/relationships/image" Target="../media/image28.png"/><Relationship Id="rId19" Type="http://schemas.openxmlformats.org/officeDocument/2006/relationships/image" Target="../media/image38.png"/><Relationship Id="rId18" Type="http://schemas.openxmlformats.org/officeDocument/2006/relationships/image" Target="../media/image37.png"/><Relationship Id="rId17" Type="http://schemas.openxmlformats.org/officeDocument/2006/relationships/image" Target="../media/image36.png"/><Relationship Id="rId16" Type="http://schemas.openxmlformats.org/officeDocument/2006/relationships/image" Target="../media/image18.svg"/><Relationship Id="rId15" Type="http://schemas.openxmlformats.org/officeDocument/2006/relationships/image" Target="../media/image35.png"/><Relationship Id="rId14" Type="http://schemas.openxmlformats.org/officeDocument/2006/relationships/image" Target="../media/image17.svg"/><Relationship Id="rId13" Type="http://schemas.openxmlformats.org/officeDocument/2006/relationships/image" Target="../media/image34.png"/><Relationship Id="rId12" Type="http://schemas.openxmlformats.org/officeDocument/2006/relationships/image" Target="../media/image16.svg"/><Relationship Id="rId11" Type="http://schemas.openxmlformats.org/officeDocument/2006/relationships/image" Target="../media/image33.png"/><Relationship Id="rId10" Type="http://schemas.openxmlformats.org/officeDocument/2006/relationships/image" Target="../media/image32.png"/><Relationship Id="rId1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.svg"/><Relationship Id="rId7" Type="http://schemas.openxmlformats.org/officeDocument/2006/relationships/image" Target="../media/image7.png"/><Relationship Id="rId6" Type="http://schemas.openxmlformats.org/officeDocument/2006/relationships/image" Target="../media/image7.svg"/><Relationship Id="rId5" Type="http://schemas.openxmlformats.org/officeDocument/2006/relationships/image" Target="../media/image15.png"/><Relationship Id="rId4" Type="http://schemas.openxmlformats.org/officeDocument/2006/relationships/image" Target="../media/image6.svg"/><Relationship Id="rId3" Type="http://schemas.openxmlformats.org/officeDocument/2006/relationships/image" Target="../media/image14.png"/><Relationship Id="rId2" Type="http://schemas.openxmlformats.org/officeDocument/2006/relationships/image" Target="../media/image4.svg"/><Relationship Id="rId13" Type="http://schemas.openxmlformats.org/officeDocument/2006/relationships/slideLayout" Target="../slideLayouts/slideLayout29.xml"/><Relationship Id="rId12" Type="http://schemas.openxmlformats.org/officeDocument/2006/relationships/image" Target="../media/image45.png"/><Relationship Id="rId11" Type="http://schemas.openxmlformats.org/officeDocument/2006/relationships/image" Target="../media/image44.png"/><Relationship Id="rId10" Type="http://schemas.openxmlformats.org/officeDocument/2006/relationships/image" Target="../media/image8.sv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23.svg"/><Relationship Id="rId7" Type="http://schemas.openxmlformats.org/officeDocument/2006/relationships/image" Target="../media/image48.png"/><Relationship Id="rId6" Type="http://schemas.openxmlformats.org/officeDocument/2006/relationships/image" Target="../media/image3.svg"/><Relationship Id="rId5" Type="http://schemas.openxmlformats.org/officeDocument/2006/relationships/image" Target="../media/image11.png"/><Relationship Id="rId48" Type="http://schemas.openxmlformats.org/officeDocument/2006/relationships/notesSlide" Target="../notesSlides/notesSlide3.xml"/><Relationship Id="rId47" Type="http://schemas.openxmlformats.org/officeDocument/2006/relationships/slideLayout" Target="../slideLayouts/slideLayout29.xml"/><Relationship Id="rId46" Type="http://schemas.openxmlformats.org/officeDocument/2006/relationships/image" Target="../media/image24.svg"/><Relationship Id="rId45" Type="http://schemas.openxmlformats.org/officeDocument/2006/relationships/image" Target="../media/image49.png"/><Relationship Id="rId44" Type="http://schemas.openxmlformats.org/officeDocument/2006/relationships/tags" Target="../tags/tag36.xml"/><Relationship Id="rId43" Type="http://schemas.openxmlformats.org/officeDocument/2006/relationships/tags" Target="../tags/tag35.xml"/><Relationship Id="rId42" Type="http://schemas.openxmlformats.org/officeDocument/2006/relationships/tags" Target="../tags/tag34.xml"/><Relationship Id="rId41" Type="http://schemas.openxmlformats.org/officeDocument/2006/relationships/tags" Target="../tags/tag33.xml"/><Relationship Id="rId40" Type="http://schemas.openxmlformats.org/officeDocument/2006/relationships/tags" Target="../tags/tag32.xml"/><Relationship Id="rId4" Type="http://schemas.openxmlformats.org/officeDocument/2006/relationships/image" Target="../media/image22.svg"/><Relationship Id="rId39" Type="http://schemas.openxmlformats.org/officeDocument/2006/relationships/tags" Target="../tags/tag31.xml"/><Relationship Id="rId38" Type="http://schemas.openxmlformats.org/officeDocument/2006/relationships/tags" Target="../tags/tag30.xml"/><Relationship Id="rId37" Type="http://schemas.openxmlformats.org/officeDocument/2006/relationships/tags" Target="../tags/tag29.xml"/><Relationship Id="rId36" Type="http://schemas.openxmlformats.org/officeDocument/2006/relationships/tags" Target="../tags/tag28.xml"/><Relationship Id="rId35" Type="http://schemas.openxmlformats.org/officeDocument/2006/relationships/tags" Target="../tags/tag27.xml"/><Relationship Id="rId34" Type="http://schemas.openxmlformats.org/officeDocument/2006/relationships/tags" Target="../tags/tag26.xml"/><Relationship Id="rId33" Type="http://schemas.openxmlformats.org/officeDocument/2006/relationships/tags" Target="../tags/tag25.xml"/><Relationship Id="rId32" Type="http://schemas.openxmlformats.org/officeDocument/2006/relationships/tags" Target="../tags/tag24.xml"/><Relationship Id="rId31" Type="http://schemas.openxmlformats.org/officeDocument/2006/relationships/tags" Target="../tags/tag23.xml"/><Relationship Id="rId30" Type="http://schemas.openxmlformats.org/officeDocument/2006/relationships/tags" Target="../tags/tag22.xml"/><Relationship Id="rId3" Type="http://schemas.openxmlformats.org/officeDocument/2006/relationships/image" Target="../media/image47.png"/><Relationship Id="rId29" Type="http://schemas.openxmlformats.org/officeDocument/2006/relationships/tags" Target="../tags/tag21.xml"/><Relationship Id="rId28" Type="http://schemas.openxmlformats.org/officeDocument/2006/relationships/tags" Target="../tags/tag20.xml"/><Relationship Id="rId27" Type="http://schemas.openxmlformats.org/officeDocument/2006/relationships/tags" Target="../tags/tag19.xml"/><Relationship Id="rId26" Type="http://schemas.openxmlformats.org/officeDocument/2006/relationships/tags" Target="../tags/tag18.xml"/><Relationship Id="rId25" Type="http://schemas.openxmlformats.org/officeDocument/2006/relationships/tags" Target="../tags/tag17.xml"/><Relationship Id="rId24" Type="http://schemas.openxmlformats.org/officeDocument/2006/relationships/tags" Target="../tags/tag16.xml"/><Relationship Id="rId23" Type="http://schemas.openxmlformats.org/officeDocument/2006/relationships/tags" Target="../tags/tag15.xml"/><Relationship Id="rId22" Type="http://schemas.openxmlformats.org/officeDocument/2006/relationships/tags" Target="../tags/tag14.xml"/><Relationship Id="rId21" Type="http://schemas.openxmlformats.org/officeDocument/2006/relationships/tags" Target="../tags/tag13.xml"/><Relationship Id="rId20" Type="http://schemas.openxmlformats.org/officeDocument/2006/relationships/tags" Target="../tags/tag12.xml"/><Relationship Id="rId2" Type="http://schemas.openxmlformats.org/officeDocument/2006/relationships/image" Target="../media/image21.svg"/><Relationship Id="rId19" Type="http://schemas.openxmlformats.org/officeDocument/2006/relationships/tags" Target="../tags/tag11.xml"/><Relationship Id="rId18" Type="http://schemas.openxmlformats.org/officeDocument/2006/relationships/tags" Target="../tags/tag10.xml"/><Relationship Id="rId17" Type="http://schemas.openxmlformats.org/officeDocument/2006/relationships/tags" Target="../tags/tag9.xml"/><Relationship Id="rId16" Type="http://schemas.openxmlformats.org/officeDocument/2006/relationships/tags" Target="../tags/tag8.xml"/><Relationship Id="rId15" Type="http://schemas.openxmlformats.org/officeDocument/2006/relationships/tags" Target="../tags/tag7.xml"/><Relationship Id="rId14" Type="http://schemas.openxmlformats.org/officeDocument/2006/relationships/tags" Target="../tags/tag6.xml"/><Relationship Id="rId13" Type="http://schemas.openxmlformats.org/officeDocument/2006/relationships/tags" Target="../tags/tag5.xml"/><Relationship Id="rId12" Type="http://schemas.openxmlformats.org/officeDocument/2006/relationships/tags" Target="../tags/tag4.xml"/><Relationship Id="rId11" Type="http://schemas.openxmlformats.org/officeDocument/2006/relationships/tags" Target="../tags/tag3.xml"/><Relationship Id="rId10" Type="http://schemas.openxmlformats.org/officeDocument/2006/relationships/tags" Target="../tags/tag2.xml"/><Relationship Id="rId1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HP\Pictures\HINH SOAN BAI\2.png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36" y="-933"/>
            <a:ext cx="12192000" cy="6858594"/>
          </a:xfrm>
          <a:prstGeom prst="rect">
            <a:avLst/>
          </a:prstGeom>
        </p:spPr>
      </p:pic>
      <p:pic>
        <p:nvPicPr>
          <p:cNvPr id="8" name="Picture 7" descr="chi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77190" y="0"/>
            <a:ext cx="2120900" cy="21310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870" y="4083050"/>
            <a:ext cx="4238625" cy="714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590" y="2426335"/>
            <a:ext cx="10915650" cy="1590040"/>
          </a:xfrm>
          <a:prstGeom prst="rect">
            <a:avLst/>
          </a:prstGeom>
        </p:spPr>
      </p:pic>
      <p:sp>
        <p:nvSpPr>
          <p:cNvPr id="11" name="Rectangles 10"/>
          <p:cNvSpPr/>
          <p:nvPr/>
        </p:nvSpPr>
        <p:spPr>
          <a:xfrm>
            <a:off x="2213610" y="1591310"/>
            <a:ext cx="839089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altLang="en-US" sz="4400" b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 (Tuần 2 - Tiết 1)</a:t>
            </a:r>
            <a:endParaRPr lang="en-GB" altLang="en-US" sz="4400" b="1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TheWhistlersSong-SteveBarakatt-2799957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50900" y="-67403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2 0 L 0.089 -0.037 L 0.125 0 L 0.177 0 L 0.177 0.052 L 0.213 0.089 L 0.177 0.125 L 0.177 0.177 L 0.125 0.177 L 0.089 0.213 L 0.052 0.177 L 0 0.177 L 0 0.125 L -0.037 0.089 L 0 0.052 L 0 0 Z" pathEditMode="relative" ptsTypes="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442824"/>
            <a:ext cx="11478705" cy="5958704"/>
            <a:chOff x="0" y="0"/>
            <a:chExt cx="12210340" cy="6338503"/>
          </a:xfrm>
        </p:grpSpPr>
        <p:sp>
          <p:nvSpPr>
            <p:cNvPr id="3" name="Freeform 3"/>
            <p:cNvSpPr/>
            <p:nvPr/>
          </p:nvSpPr>
          <p:spPr>
            <a:xfrm>
              <a:off x="38100" y="44450"/>
              <a:ext cx="12173510" cy="6294053"/>
            </a:xfrm>
            <a:custGeom>
              <a:avLst/>
              <a:gdLst/>
              <a:ahLst/>
              <a:cxnLst/>
              <a:rect l="l" t="t" r="r" b="b"/>
              <a:pathLst>
                <a:path w="12173510" h="6294053">
                  <a:moveTo>
                    <a:pt x="2540" y="6263573"/>
                  </a:moveTo>
                  <a:cubicBezTo>
                    <a:pt x="0" y="6272463"/>
                    <a:pt x="5080" y="6278813"/>
                    <a:pt x="70962" y="6280083"/>
                  </a:cubicBezTo>
                  <a:cubicBezTo>
                    <a:pt x="147580" y="6281353"/>
                    <a:pt x="214620" y="6281353"/>
                    <a:pt x="291238" y="6281353"/>
                  </a:cubicBezTo>
                  <a:cubicBezTo>
                    <a:pt x="597711" y="6282623"/>
                    <a:pt x="904183" y="6282623"/>
                    <a:pt x="1220233" y="6283893"/>
                  </a:cubicBezTo>
                  <a:cubicBezTo>
                    <a:pt x="1392624" y="6285163"/>
                    <a:pt x="1565014" y="6286433"/>
                    <a:pt x="1727828" y="6287703"/>
                  </a:cubicBezTo>
                  <a:cubicBezTo>
                    <a:pt x="2015145" y="6288973"/>
                    <a:pt x="2292886" y="6288973"/>
                    <a:pt x="2580204" y="6290243"/>
                  </a:cubicBezTo>
                  <a:cubicBezTo>
                    <a:pt x="2695131" y="6290243"/>
                    <a:pt x="2800481" y="6290243"/>
                    <a:pt x="2915408" y="6288973"/>
                  </a:cubicBezTo>
                  <a:cubicBezTo>
                    <a:pt x="2963294" y="6288973"/>
                    <a:pt x="3020758" y="6287703"/>
                    <a:pt x="3068644" y="6287703"/>
                  </a:cubicBezTo>
                  <a:cubicBezTo>
                    <a:pt x="3260189" y="6288973"/>
                    <a:pt x="7091094" y="6280083"/>
                    <a:pt x="7282639" y="6281353"/>
                  </a:cubicBezTo>
                  <a:cubicBezTo>
                    <a:pt x="7550802" y="6282623"/>
                    <a:pt x="8288251" y="6282623"/>
                    <a:pt x="8556415" y="6282623"/>
                  </a:cubicBezTo>
                  <a:cubicBezTo>
                    <a:pt x="8661764" y="6282623"/>
                    <a:pt x="8757537" y="6281353"/>
                    <a:pt x="8862887" y="6281353"/>
                  </a:cubicBezTo>
                  <a:lnTo>
                    <a:pt x="9380059" y="6285163"/>
                  </a:lnTo>
                  <a:cubicBezTo>
                    <a:pt x="9753572" y="6287703"/>
                    <a:pt x="10117508" y="6285163"/>
                    <a:pt x="10491022" y="6288973"/>
                  </a:cubicBezTo>
                  <a:cubicBezTo>
                    <a:pt x="11113543" y="6294053"/>
                    <a:pt x="11745643" y="6287703"/>
                    <a:pt x="12108740" y="6292783"/>
                  </a:cubicBezTo>
                  <a:cubicBezTo>
                    <a:pt x="12129060" y="6294053"/>
                    <a:pt x="12149380" y="6292783"/>
                    <a:pt x="12172240" y="6292783"/>
                  </a:cubicBezTo>
                  <a:lnTo>
                    <a:pt x="12172240" y="6233093"/>
                  </a:lnTo>
                  <a:cubicBezTo>
                    <a:pt x="12170970" y="6064146"/>
                    <a:pt x="12169701" y="5827998"/>
                    <a:pt x="12169701" y="5577091"/>
                  </a:cubicBezTo>
                  <a:cubicBezTo>
                    <a:pt x="12169701" y="5286827"/>
                    <a:pt x="12173510" y="4991642"/>
                    <a:pt x="12167160" y="4701377"/>
                  </a:cubicBezTo>
                  <a:cubicBezTo>
                    <a:pt x="12159540" y="4509507"/>
                    <a:pt x="12148110" y="726224"/>
                    <a:pt x="12148110" y="534354"/>
                  </a:cubicBezTo>
                  <a:cubicBezTo>
                    <a:pt x="12145570" y="401521"/>
                    <a:pt x="12144301" y="263769"/>
                    <a:pt x="12141760" y="130935"/>
                  </a:cubicBezTo>
                  <a:cubicBezTo>
                    <a:pt x="12141760" y="91578"/>
                    <a:pt x="12140490" y="52220"/>
                    <a:pt x="12139220" y="6350"/>
                  </a:cubicBezTo>
                  <a:cubicBezTo>
                    <a:pt x="12129060" y="3810"/>
                    <a:pt x="12120170" y="2540"/>
                    <a:pt x="12110010" y="1270"/>
                  </a:cubicBezTo>
                  <a:cubicBezTo>
                    <a:pt x="12102390" y="0"/>
                    <a:pt x="12094770" y="1270"/>
                    <a:pt x="12088420" y="1270"/>
                  </a:cubicBezTo>
                  <a:lnTo>
                    <a:pt x="23075" y="6350"/>
                  </a:lnTo>
                  <a:lnTo>
                    <a:pt x="2540" y="6263573"/>
                  </a:lnTo>
                  <a:close/>
                </a:path>
              </a:pathLst>
            </a:custGeom>
            <a:solidFill>
              <a:srgbClr val="2C2C2E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1430" y="16510"/>
              <a:ext cx="12149380" cy="6283893"/>
            </a:xfrm>
            <a:custGeom>
              <a:avLst/>
              <a:gdLst/>
              <a:ahLst/>
              <a:cxnLst/>
              <a:rect l="l" t="t" r="r" b="b"/>
              <a:pathLst>
                <a:path w="12149380" h="6283893">
                  <a:moveTo>
                    <a:pt x="12149380" y="6283893"/>
                  </a:moveTo>
                  <a:lnTo>
                    <a:pt x="0" y="6276273"/>
                  </a:lnTo>
                  <a:lnTo>
                    <a:pt x="0" y="2215328"/>
                  </a:lnTo>
                  <a:lnTo>
                    <a:pt x="7620" y="20320"/>
                  </a:lnTo>
                  <a:lnTo>
                    <a:pt x="6112151" y="0"/>
                  </a:lnTo>
                  <a:lnTo>
                    <a:pt x="12127790" y="8890"/>
                  </a:lnTo>
                  <a:close/>
                </a:path>
              </a:pathLst>
            </a:custGeom>
            <a:solidFill>
              <a:srgbClr val="FEF9DD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12178590" cy="6310563"/>
            </a:xfrm>
            <a:custGeom>
              <a:avLst/>
              <a:gdLst/>
              <a:ahLst/>
              <a:cxnLst/>
              <a:rect l="l" t="t" r="r" b="b"/>
              <a:pathLst>
                <a:path w="12178590" h="6310563">
                  <a:moveTo>
                    <a:pt x="12144300" y="21590"/>
                  </a:moveTo>
                  <a:cubicBezTo>
                    <a:pt x="12145570" y="34290"/>
                    <a:pt x="12145570" y="44450"/>
                    <a:pt x="12146840" y="62231"/>
                  </a:cubicBezTo>
                  <a:cubicBezTo>
                    <a:pt x="12149380" y="195064"/>
                    <a:pt x="12150650" y="332817"/>
                    <a:pt x="12153190" y="465650"/>
                  </a:cubicBezTo>
                  <a:cubicBezTo>
                    <a:pt x="12153190" y="657520"/>
                    <a:pt x="12165890" y="4440803"/>
                    <a:pt x="12172240" y="4632673"/>
                  </a:cubicBezTo>
                  <a:cubicBezTo>
                    <a:pt x="12178590" y="4922937"/>
                    <a:pt x="12174780" y="5218122"/>
                    <a:pt x="12174780" y="5508387"/>
                  </a:cubicBezTo>
                  <a:cubicBezTo>
                    <a:pt x="12174780" y="5764214"/>
                    <a:pt x="12176050" y="6000361"/>
                    <a:pt x="12177320" y="6249603"/>
                  </a:cubicBezTo>
                  <a:lnTo>
                    <a:pt x="12177320" y="6309293"/>
                  </a:lnTo>
                  <a:cubicBezTo>
                    <a:pt x="12154461" y="6309293"/>
                    <a:pt x="12134140" y="6310563"/>
                    <a:pt x="12113820" y="6309293"/>
                  </a:cubicBezTo>
                  <a:cubicBezTo>
                    <a:pt x="11509812" y="6304213"/>
                    <a:pt x="10877713" y="6310563"/>
                    <a:pt x="10255190" y="6305483"/>
                  </a:cubicBezTo>
                  <a:cubicBezTo>
                    <a:pt x="9881678" y="6301673"/>
                    <a:pt x="9517742" y="6304213"/>
                    <a:pt x="9144228" y="6301673"/>
                  </a:cubicBezTo>
                  <a:lnTo>
                    <a:pt x="8627057" y="6297863"/>
                  </a:lnTo>
                  <a:cubicBezTo>
                    <a:pt x="8521706" y="6297863"/>
                    <a:pt x="8425934" y="6299133"/>
                    <a:pt x="8320584" y="6299133"/>
                  </a:cubicBezTo>
                  <a:cubicBezTo>
                    <a:pt x="8052420" y="6297863"/>
                    <a:pt x="7314971" y="6299133"/>
                    <a:pt x="7046808" y="6297863"/>
                  </a:cubicBezTo>
                  <a:cubicBezTo>
                    <a:pt x="6855263" y="6296593"/>
                    <a:pt x="3024359" y="6305483"/>
                    <a:pt x="2832813" y="6304213"/>
                  </a:cubicBezTo>
                  <a:cubicBezTo>
                    <a:pt x="2784927" y="6304213"/>
                    <a:pt x="2727464" y="6305483"/>
                    <a:pt x="2679577" y="6305483"/>
                  </a:cubicBezTo>
                  <a:cubicBezTo>
                    <a:pt x="2564650" y="6305483"/>
                    <a:pt x="2459300" y="6306753"/>
                    <a:pt x="2344373" y="6306753"/>
                  </a:cubicBezTo>
                  <a:cubicBezTo>
                    <a:pt x="2057055" y="6306753"/>
                    <a:pt x="1779315" y="6305483"/>
                    <a:pt x="1491997" y="6304213"/>
                  </a:cubicBezTo>
                  <a:cubicBezTo>
                    <a:pt x="1319606" y="6302943"/>
                    <a:pt x="1147216" y="6301673"/>
                    <a:pt x="984402" y="6300403"/>
                  </a:cubicBezTo>
                  <a:cubicBezTo>
                    <a:pt x="677930" y="6299133"/>
                    <a:pt x="371457" y="6297863"/>
                    <a:pt x="55408" y="6297863"/>
                  </a:cubicBezTo>
                  <a:cubicBezTo>
                    <a:pt x="38100" y="6297863"/>
                    <a:pt x="29210" y="6297863"/>
                    <a:pt x="19050" y="6296593"/>
                  </a:cubicBezTo>
                  <a:cubicBezTo>
                    <a:pt x="10160" y="6295323"/>
                    <a:pt x="5080" y="6288973"/>
                    <a:pt x="7620" y="6280083"/>
                  </a:cubicBezTo>
                  <a:cubicBezTo>
                    <a:pt x="16510" y="6246349"/>
                    <a:pt x="12700" y="6123355"/>
                    <a:pt x="11430" y="5995442"/>
                  </a:cubicBezTo>
                  <a:cubicBezTo>
                    <a:pt x="10160" y="5734695"/>
                    <a:pt x="6350" y="5478869"/>
                    <a:pt x="7620" y="5218122"/>
                  </a:cubicBezTo>
                  <a:cubicBezTo>
                    <a:pt x="5080" y="4893419"/>
                    <a:pt x="0" y="873989"/>
                    <a:pt x="7620" y="544366"/>
                  </a:cubicBezTo>
                  <a:cubicBezTo>
                    <a:pt x="8890" y="480409"/>
                    <a:pt x="7620" y="411533"/>
                    <a:pt x="8890" y="347576"/>
                  </a:cubicBezTo>
                  <a:cubicBezTo>
                    <a:pt x="10160" y="244262"/>
                    <a:pt x="12700" y="13110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32026" y="30480"/>
                    <a:pt x="285262" y="29210"/>
                  </a:cubicBezTo>
                  <a:cubicBezTo>
                    <a:pt x="543848" y="25400"/>
                    <a:pt x="802434" y="22860"/>
                    <a:pt x="1070598" y="20320"/>
                  </a:cubicBezTo>
                  <a:cubicBezTo>
                    <a:pt x="1252566" y="17780"/>
                    <a:pt x="1434534" y="16510"/>
                    <a:pt x="1606924" y="13970"/>
                  </a:cubicBezTo>
                  <a:cubicBezTo>
                    <a:pt x="1779315" y="11430"/>
                    <a:pt x="1961283" y="8890"/>
                    <a:pt x="2133674" y="8890"/>
                  </a:cubicBezTo>
                  <a:cubicBezTo>
                    <a:pt x="2325219" y="7620"/>
                    <a:pt x="2516764" y="10160"/>
                    <a:pt x="2708309" y="8890"/>
                  </a:cubicBezTo>
                  <a:cubicBezTo>
                    <a:pt x="2947741" y="8890"/>
                    <a:pt x="7286240" y="6350"/>
                    <a:pt x="7525671" y="5080"/>
                  </a:cubicBezTo>
                  <a:cubicBezTo>
                    <a:pt x="7755526" y="3810"/>
                    <a:pt x="7985380" y="2540"/>
                    <a:pt x="8224811" y="2540"/>
                  </a:cubicBezTo>
                  <a:cubicBezTo>
                    <a:pt x="8617480" y="1270"/>
                    <a:pt x="9000569" y="0"/>
                    <a:pt x="9393237" y="0"/>
                  </a:cubicBezTo>
                  <a:cubicBezTo>
                    <a:pt x="9556051" y="0"/>
                    <a:pt x="9728441" y="2540"/>
                    <a:pt x="9891255" y="2540"/>
                  </a:cubicBezTo>
                  <a:cubicBezTo>
                    <a:pt x="10341386" y="3810"/>
                    <a:pt x="10801094" y="5080"/>
                    <a:pt x="11251226" y="7620"/>
                  </a:cubicBezTo>
                  <a:cubicBezTo>
                    <a:pt x="11490658" y="8890"/>
                    <a:pt x="11730089" y="12700"/>
                    <a:pt x="11969521" y="16510"/>
                  </a:cubicBezTo>
                  <a:lnTo>
                    <a:pt x="12113820" y="16510"/>
                  </a:lnTo>
                  <a:cubicBezTo>
                    <a:pt x="12125250" y="17780"/>
                    <a:pt x="12134140" y="20320"/>
                    <a:pt x="12144300" y="21590"/>
                  </a:cubicBezTo>
                  <a:close/>
                  <a:moveTo>
                    <a:pt x="12154461" y="6292783"/>
                  </a:moveTo>
                  <a:cubicBezTo>
                    <a:pt x="12155730" y="6276273"/>
                    <a:pt x="12157000" y="6263573"/>
                    <a:pt x="12157000" y="6250873"/>
                  </a:cubicBezTo>
                  <a:cubicBezTo>
                    <a:pt x="12155730" y="5975763"/>
                    <a:pt x="12154461" y="5715017"/>
                    <a:pt x="12154461" y="5434591"/>
                  </a:cubicBezTo>
                  <a:cubicBezTo>
                    <a:pt x="12154461" y="5306678"/>
                    <a:pt x="12157000" y="5178765"/>
                    <a:pt x="12155730" y="5050851"/>
                  </a:cubicBezTo>
                  <a:cubicBezTo>
                    <a:pt x="12155730" y="4932778"/>
                    <a:pt x="12154461" y="4809784"/>
                    <a:pt x="12153190" y="4691710"/>
                  </a:cubicBezTo>
                  <a:cubicBezTo>
                    <a:pt x="12148111" y="4509679"/>
                    <a:pt x="12136680" y="741156"/>
                    <a:pt x="12136680" y="559126"/>
                  </a:cubicBezTo>
                  <a:cubicBezTo>
                    <a:pt x="12134140" y="406614"/>
                    <a:pt x="12131600" y="249182"/>
                    <a:pt x="12129061" y="96670"/>
                  </a:cubicBezTo>
                  <a:cubicBezTo>
                    <a:pt x="12127790" y="44450"/>
                    <a:pt x="12126520" y="43180"/>
                    <a:pt x="12103602" y="41910"/>
                  </a:cubicBezTo>
                  <a:cubicBezTo>
                    <a:pt x="12074870" y="41910"/>
                    <a:pt x="12055715" y="41910"/>
                    <a:pt x="12026984" y="40640"/>
                  </a:cubicBezTo>
                  <a:cubicBezTo>
                    <a:pt x="11787553" y="36830"/>
                    <a:pt x="11538544" y="31750"/>
                    <a:pt x="11299112" y="30480"/>
                  </a:cubicBezTo>
                  <a:cubicBezTo>
                    <a:pt x="10714900" y="26670"/>
                    <a:pt x="10121109" y="25400"/>
                    <a:pt x="9536896" y="22860"/>
                  </a:cubicBezTo>
                  <a:lnTo>
                    <a:pt x="8847334" y="22860"/>
                  </a:lnTo>
                  <a:cubicBezTo>
                    <a:pt x="8540861" y="22860"/>
                    <a:pt x="8234389" y="22860"/>
                    <a:pt x="7937494" y="24130"/>
                  </a:cubicBezTo>
                  <a:cubicBezTo>
                    <a:pt x="7678907" y="25400"/>
                    <a:pt x="3321254" y="29210"/>
                    <a:pt x="3062668" y="29210"/>
                  </a:cubicBezTo>
                  <a:cubicBezTo>
                    <a:pt x="2641268" y="29210"/>
                    <a:pt x="2219869" y="26670"/>
                    <a:pt x="1798469" y="33020"/>
                  </a:cubicBezTo>
                  <a:cubicBezTo>
                    <a:pt x="1578192" y="36830"/>
                    <a:pt x="1367493" y="36830"/>
                    <a:pt x="1156793" y="38100"/>
                  </a:cubicBezTo>
                  <a:cubicBezTo>
                    <a:pt x="792857" y="41910"/>
                    <a:pt x="428921" y="45720"/>
                    <a:pt x="64985" y="50800"/>
                  </a:cubicBezTo>
                  <a:cubicBezTo>
                    <a:pt x="36830" y="50800"/>
                    <a:pt x="34290" y="57312"/>
                    <a:pt x="33020" y="116349"/>
                  </a:cubicBezTo>
                  <a:cubicBezTo>
                    <a:pt x="31750" y="204904"/>
                    <a:pt x="31750" y="293459"/>
                    <a:pt x="30480" y="382015"/>
                  </a:cubicBezTo>
                  <a:cubicBezTo>
                    <a:pt x="29210" y="529607"/>
                    <a:pt x="26670" y="672280"/>
                    <a:pt x="25400" y="819872"/>
                  </a:cubicBezTo>
                  <a:cubicBezTo>
                    <a:pt x="20320" y="977304"/>
                    <a:pt x="26670" y="4824543"/>
                    <a:pt x="29210" y="4981975"/>
                  </a:cubicBezTo>
                  <a:cubicBezTo>
                    <a:pt x="29210" y="5149246"/>
                    <a:pt x="29210" y="5321437"/>
                    <a:pt x="30480" y="5488708"/>
                  </a:cubicBezTo>
                  <a:cubicBezTo>
                    <a:pt x="30480" y="5611702"/>
                    <a:pt x="33020" y="5734696"/>
                    <a:pt x="33020" y="5857689"/>
                  </a:cubicBezTo>
                  <a:cubicBezTo>
                    <a:pt x="33020" y="5990522"/>
                    <a:pt x="33020" y="6123355"/>
                    <a:pt x="31750" y="6250873"/>
                  </a:cubicBezTo>
                  <a:lnTo>
                    <a:pt x="31750" y="6261033"/>
                  </a:lnTo>
                  <a:cubicBezTo>
                    <a:pt x="31750" y="6271193"/>
                    <a:pt x="35560" y="6275003"/>
                    <a:pt x="44450" y="6275003"/>
                  </a:cubicBezTo>
                  <a:cubicBezTo>
                    <a:pt x="151181" y="6275003"/>
                    <a:pt x="285262" y="6276273"/>
                    <a:pt x="409767" y="6276273"/>
                  </a:cubicBezTo>
                  <a:cubicBezTo>
                    <a:pt x="591735" y="6276273"/>
                    <a:pt x="783280" y="6273733"/>
                    <a:pt x="965248" y="6276273"/>
                  </a:cubicBezTo>
                  <a:cubicBezTo>
                    <a:pt x="1262143" y="6280083"/>
                    <a:pt x="1559038" y="6282623"/>
                    <a:pt x="1855933" y="6281353"/>
                  </a:cubicBezTo>
                  <a:cubicBezTo>
                    <a:pt x="2047478" y="6280083"/>
                    <a:pt x="2229446" y="6282623"/>
                    <a:pt x="2420991" y="6282623"/>
                  </a:cubicBezTo>
                  <a:cubicBezTo>
                    <a:pt x="2698732" y="6282623"/>
                    <a:pt x="2976473" y="6281353"/>
                    <a:pt x="3254213" y="6282623"/>
                  </a:cubicBezTo>
                  <a:cubicBezTo>
                    <a:pt x="3666035" y="6283893"/>
                    <a:pt x="8186503" y="6273733"/>
                    <a:pt x="8607902" y="6276273"/>
                  </a:cubicBezTo>
                  <a:cubicBezTo>
                    <a:pt x="8789870" y="6277543"/>
                    <a:pt x="8971838" y="6278813"/>
                    <a:pt x="9144229" y="6278813"/>
                  </a:cubicBezTo>
                  <a:cubicBezTo>
                    <a:pt x="9460279" y="6281353"/>
                    <a:pt x="9766751" y="6277543"/>
                    <a:pt x="10082800" y="6281353"/>
                  </a:cubicBezTo>
                  <a:cubicBezTo>
                    <a:pt x="10341386" y="6283893"/>
                    <a:pt x="10599973" y="6283893"/>
                    <a:pt x="10858558" y="6286433"/>
                  </a:cubicBezTo>
                  <a:cubicBezTo>
                    <a:pt x="11241649" y="6290243"/>
                    <a:pt x="11624739" y="6292783"/>
                    <a:pt x="12007830" y="6294053"/>
                  </a:cubicBezTo>
                  <a:cubicBezTo>
                    <a:pt x="12116361" y="6294053"/>
                    <a:pt x="12134140" y="6292783"/>
                    <a:pt x="12154461" y="6292783"/>
                  </a:cubicBezTo>
                  <a:close/>
                </a:path>
              </a:pathLst>
            </a:custGeom>
            <a:solidFill>
              <a:srgbClr val="FEF9D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-220626">
            <a:off x="2927350" y="1485265"/>
            <a:ext cx="6338570" cy="63373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81894" y="19050"/>
            <a:ext cx="619954" cy="8856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823634" y="0"/>
            <a:ext cx="619954" cy="88564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014350" y="4353737"/>
            <a:ext cx="3177650" cy="23784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9380000">
            <a:off x="9381490" y="321310"/>
            <a:ext cx="2186940" cy="195199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8606" y="4114800"/>
            <a:ext cx="1745673" cy="27432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792730" y="1028700"/>
            <a:ext cx="7302500" cy="5765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sz="3500" b="1">
                <a:solidFill>
                  <a:srgbClr val="2C2C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câu với một trong những từ ngữ </a:t>
            </a:r>
            <a:r>
              <a:rPr lang="en-GB" sz="3500" b="1">
                <a:solidFill>
                  <a:srgbClr val="2C2C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3500" b="1">
              <a:solidFill>
                <a:srgbClr val="2C2C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3770" y="-437515"/>
            <a:ext cx="2209800" cy="3469640"/>
          </a:xfrm>
          <a:prstGeom prst="rect">
            <a:avLst/>
          </a:prstGeom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519805" y="2700020"/>
            <a:ext cx="52705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a) Quê hương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519805" y="4485640"/>
            <a:ext cx="52705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c) Quê cha đất tổ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519805" y="3592830"/>
            <a:ext cx="52705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b) Quê mẹ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519805" y="5378450"/>
            <a:ext cx="52705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d) Nơi chôn rau cắt rốn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245" grpId="0" bldLvl="0" animBg="1"/>
      <p:bldP spid="10246" grpId="0" bldLvl="0" animBg="1"/>
      <p:bldP spid="10247" grpId="0" bldLvl="0" animBg="1"/>
      <p:bldP spid="1024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121410" y="1233805"/>
            <a:ext cx="1062926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 hương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có con sông hiền hòa im dịu.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121410" y="2224405"/>
            <a:ext cx="1062926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 mẹ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GB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là vùng đồng bằng Nam Bộ</a:t>
            </a:r>
            <a:r>
              <a:rPr lang="en-GB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121410" y="3291205"/>
            <a:ext cx="1062926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Vùng đất đền Hùng là </a:t>
            </a: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 cha đất tổ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của chúng ta.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2252980" y="4221480"/>
            <a:ext cx="723392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Dù đi đâu xa, </a:t>
            </a:r>
            <a:r>
              <a:rPr lang="en-GB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vẫn luôn nhớ về </a:t>
            </a:r>
            <a:b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 chôn rau cắt rốn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của mình.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  <p:bldP spid="10250" grpId="0"/>
      <p:bldP spid="10251" grpId="0"/>
      <p:bldP spid="102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767205" y="1847215"/>
            <a:ext cx="1764665" cy="2735580"/>
          </a:xfrm>
          <a:prstGeom prst="rect">
            <a:avLst/>
          </a:prstGeom>
        </p:spPr>
      </p:pic>
      <p:sp>
        <p:nvSpPr>
          <p:cNvPr id="15" name="MH_SubTitle_1"/>
          <p:cNvSpPr/>
          <p:nvPr>
            <p:custDataLst>
              <p:tags r:id="rId2"/>
            </p:custDataLst>
          </p:nvPr>
        </p:nvSpPr>
        <p:spPr bwMode="auto">
          <a:xfrm>
            <a:off x="1501775" y="2094230"/>
            <a:ext cx="4477385" cy="3961765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en-GB" altLang="zh-CN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thành ngữ, </a:t>
            </a:r>
            <a:endParaRPr lang="en-GB" altLang="zh-CN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 ngữ </a:t>
            </a:r>
            <a:endParaRPr lang="en-GB" altLang="zh-CN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tổ quốc</a:t>
            </a:r>
            <a:endParaRPr lang="en-GB" altLang="zh-CN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MH_SubTitle_2"/>
          <p:cNvSpPr/>
          <p:nvPr>
            <p:custDataLst>
              <p:tags r:id="rId3"/>
            </p:custDataLst>
          </p:nvPr>
        </p:nvSpPr>
        <p:spPr bwMode="auto">
          <a:xfrm>
            <a:off x="5149850" y="2567305"/>
            <a:ext cx="4657090" cy="3728720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en-GB" altLang="en-US" sz="32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altLang="en-US" sz="3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tranh ảnh </a:t>
            </a:r>
            <a:endParaRPr lang="en-GB" altLang="en-US" sz="32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altLang="en-US" sz="3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quê hương </a:t>
            </a:r>
            <a:endParaRPr lang="en-GB" altLang="en-US" sz="32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altLang="en-US" sz="3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 nước </a:t>
            </a:r>
            <a:endParaRPr lang="en-GB" altLang="en-US" sz="32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>
          <a:blip r:embed="rId4"/>
          <a:srcRect t="3311" b="72117"/>
          <a:stretch>
            <a:fillRect/>
          </a:stretch>
        </p:blipFill>
        <p:spPr>
          <a:xfrm>
            <a:off x="3967480" y="370205"/>
            <a:ext cx="5553710" cy="1477010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94455" y="724535"/>
            <a:ext cx="4998085" cy="974725"/>
          </a:xfrm>
          <a:prstGeom prst="rect">
            <a:avLst/>
          </a:prstGeom>
        </p:spPr>
      </p:pic>
      <p:pic>
        <p:nvPicPr>
          <p:cNvPr id="21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194685" y="536575"/>
            <a:ext cx="1508760" cy="1557655"/>
          </a:xfrm>
          <a:prstGeom prst="rect">
            <a:avLst/>
          </a:prstGeom>
        </p:spPr>
      </p:pic>
      <p:pic>
        <p:nvPicPr>
          <p:cNvPr id="22" name="Content Placeholder 21"/>
          <p:cNvPicPr>
            <a:picLocks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4829175" y="727710"/>
            <a:ext cx="3619500" cy="76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HP\Pictures\HINH SOAN BAI\2.png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36" y="-933"/>
            <a:ext cx="12192000" cy="6858594"/>
          </a:xfrm>
          <a:prstGeom prst="rect">
            <a:avLst/>
          </a:prstGeom>
        </p:spPr>
      </p:pic>
      <p:pic>
        <p:nvPicPr>
          <p:cNvPr id="8" name="Picture 7" descr="chi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77190" y="0"/>
            <a:ext cx="2120900" cy="2131060"/>
          </a:xfrm>
          <a:prstGeom prst="rect">
            <a:avLst/>
          </a:prstGeom>
        </p:spPr>
      </p:pic>
      <p:sp>
        <p:nvSpPr>
          <p:cNvPr id="11" name="Rectangles 10"/>
          <p:cNvSpPr/>
          <p:nvPr/>
        </p:nvSpPr>
        <p:spPr>
          <a:xfrm>
            <a:off x="1900555" y="2459504"/>
            <a:ext cx="839089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altLang="en-US" sz="6000" b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  <a:br>
              <a:rPr lang="en-GB" altLang="en-US" sz="6000" b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en-US" sz="6000" b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TỐT!</a:t>
            </a:r>
            <a:endParaRPr lang="en-GB" altLang="en-US" sz="6000" b="1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0532 L 0.00078 -0.00532 C 0.00586 0.01922 0.00586 0.02246 0.01953 0.05024 C 0.02187 0.0551 0.02383 0.06088 0.02682 0.06505 C 0.04752 0.09491 0.05547 0.1007 0.07786 0.12431 C 0.08125 0.12778 0.08476 0.13172 0.08828 0.13542 C 0.09127 0.13843 0.09466 0.14098 0.09766 0.14468 C 0.10312 0.15139 0.1082 0.15949 0.11432 0.16505 C 0.11745 0.16783 0.12513 0.17431 0.12786 0.17801 C 0.12982 0.18056 0.13099 0.18473 0.13307 0.18727 C 0.13594 0.19074 0.13919 0.19352 0.14245 0.19653 C 0.16406 0.21644 0.15742 0.21112 0.17474 0.22246 C 0.1845 0.23542 0.17344 0.22223 0.18307 0.22987 C 0.18489 0.23125 0.18646 0.23357 0.18828 0.23542 C 0.19232 0.23912 0.19635 0.24329 0.20078 0.24653 C 0.20247 0.24769 0.2043 0.24862 0.20599 0.25024 C 0.20742 0.25162 0.20846 0.25463 0.21016 0.25579 C 0.21654 0.26019 0.22331 0.26297 0.22995 0.2669 C 0.25391 0.28056 0.22474 0.26482 0.2487 0.27616 C 0.26198 0.28218 0.2556 0.28102 0.26849 0.28542 C 0.27083 0.28612 0.27331 0.28658 0.27578 0.28727 C 0.28164 0.28843 0.2875 0.28936 0.29349 0.29098 C 0.29726 0.2919 0.30104 0.29352 0.30495 0.29468 C 0.31667 0.29792 0.32838 0.30139 0.34036 0.30394 C 0.34349 0.3044 0.34661 0.30487 0.34974 0.30579 C 0.35286 0.30672 0.35586 0.30834 0.35911 0.30949 C 0.36549 0.31158 0.36849 0.31181 0.37578 0.3132 C 0.4125 0.31135 0.44935 0.31135 0.4862 0.30764 C 0.49766 0.30625 0.50508 0.29468 0.51536 0.28727 C 0.52213 0.28218 0.5293 0.2794 0.5362 0.27431 C 0.55885 0.25695 0.58138 0.23866 0.60391 0.22061 C 0.61406 0.21227 0.6332 0.19607 0.64349 0.18542 C 0.65364 0.17454 0.66367 0.16343 0.6737 0.15209 C 0.67851 0.14653 0.68346 0.14121 0.68828 0.13542 C 0.69674 0.12454 0.70495 0.1132 0.71328 0.10209 C 0.7168 0.09723 0.72005 0.09167 0.7237 0.08727 C 0.72851 0.08102 0.73359 0.07547 0.73828 0.06875 C 0.75078 0.05024 0.75417 0.04399 0.76224 0.02987 L 0.76224 0.02987 " pathEditMode="relative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C:\Users\HP\Pictures\HINH SOAN BAI\LTVC TUAN 2\1920x1080px-thumbnail-vn-oi-danh-bay-covid-min.png1920x1080px-thumbnail-vn-oi-danh-bay-covid-min"/>
          <p:cNvPicPr>
            <a:picLocks noChangeAspect="1"/>
          </p:cNvPicPr>
          <p:nvPr/>
        </p:nvPicPr>
        <p:blipFill>
          <a:blip r:embed="rId1"/>
          <a:srcRect t="17754"/>
          <a:stretch>
            <a:fillRect/>
          </a:stretch>
        </p:blipFill>
        <p:spPr bwMode="auto">
          <a:xfrm>
            <a:off x="0" y="0"/>
            <a:ext cx="12192635" cy="687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/>
          <p:nvPr/>
        </p:nvSpPr>
        <p:spPr>
          <a:xfrm>
            <a:off x="140553" y="3204845"/>
            <a:ext cx="3284220" cy="1081949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17" tIns="45709" rIns="91417" bIns="45709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0553" y="4767502"/>
            <a:ext cx="2204268" cy="1967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886585" y="2608580"/>
            <a:ext cx="923925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altLang="en-US" sz="3200">
                <a:hlinkClick r:id="rId1"/>
              </a:rPr>
              <a:t>https://www.youtube.com/watch?v=U-A2diEPPM8</a:t>
            </a:r>
            <a:endParaRPr lang="en-GB" altLang="en-US" sz="3200">
              <a:hlinkClick r:id="rId1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6400" y="-67361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1800"/>
              <a:t>https://www.youtube.com/watch?v=U-A2diEPPM8</a:t>
            </a:r>
            <a:endParaRPr lang="en-GB" altLang="en-US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6478270" y="195580"/>
            <a:ext cx="4937125" cy="6508115"/>
            <a:chOff x="-297184" y="96557"/>
            <a:chExt cx="2194560" cy="3388362"/>
          </a:xfrm>
        </p:grpSpPr>
        <p:sp>
          <p:nvSpPr>
            <p:cNvPr id="3" name="Freeform 3"/>
            <p:cNvSpPr/>
            <p:nvPr/>
          </p:nvSpPr>
          <p:spPr>
            <a:xfrm>
              <a:off x="-297184" y="96557"/>
              <a:ext cx="2194560" cy="3388362"/>
            </a:xfrm>
            <a:custGeom>
              <a:avLst/>
              <a:gdLst/>
              <a:ahLst/>
              <a:cxnLst/>
              <a:rect l="l" t="t" r="r" b="b"/>
              <a:pathLst>
                <a:path w="2194560" h="3388362">
                  <a:moveTo>
                    <a:pt x="3810" y="317501"/>
                  </a:moveTo>
                  <a:cubicBezTo>
                    <a:pt x="13970" y="425451"/>
                    <a:pt x="16510" y="533401"/>
                    <a:pt x="17780" y="642621"/>
                  </a:cubicBezTo>
                  <a:cubicBezTo>
                    <a:pt x="24130" y="1036321"/>
                    <a:pt x="21590" y="1430021"/>
                    <a:pt x="17780" y="1823721"/>
                  </a:cubicBezTo>
                  <a:cubicBezTo>
                    <a:pt x="13970" y="2218691"/>
                    <a:pt x="8890" y="2613661"/>
                    <a:pt x="8890" y="3009901"/>
                  </a:cubicBezTo>
                  <a:cubicBezTo>
                    <a:pt x="8890" y="3013711"/>
                    <a:pt x="8890" y="3017521"/>
                    <a:pt x="7620" y="3021331"/>
                  </a:cubicBezTo>
                  <a:cubicBezTo>
                    <a:pt x="11430" y="3022601"/>
                    <a:pt x="15240" y="3025141"/>
                    <a:pt x="19050" y="3027681"/>
                  </a:cubicBezTo>
                  <a:cubicBezTo>
                    <a:pt x="24130" y="3031491"/>
                    <a:pt x="27940" y="3037841"/>
                    <a:pt x="33020" y="3044191"/>
                  </a:cubicBezTo>
                  <a:cubicBezTo>
                    <a:pt x="44450" y="3058161"/>
                    <a:pt x="55880" y="3072131"/>
                    <a:pt x="66040" y="3086101"/>
                  </a:cubicBezTo>
                  <a:cubicBezTo>
                    <a:pt x="77470" y="3102611"/>
                    <a:pt x="88900" y="3117851"/>
                    <a:pt x="100330" y="3134361"/>
                  </a:cubicBezTo>
                  <a:cubicBezTo>
                    <a:pt x="105410" y="3141981"/>
                    <a:pt x="110490" y="3149601"/>
                    <a:pt x="115570" y="3155951"/>
                  </a:cubicBezTo>
                  <a:cubicBezTo>
                    <a:pt x="119380" y="3161031"/>
                    <a:pt x="125730" y="3163571"/>
                    <a:pt x="129540" y="3167381"/>
                  </a:cubicBezTo>
                  <a:cubicBezTo>
                    <a:pt x="142240" y="3177541"/>
                    <a:pt x="156210" y="3187701"/>
                    <a:pt x="168910" y="3197861"/>
                  </a:cubicBezTo>
                  <a:cubicBezTo>
                    <a:pt x="181610" y="3208021"/>
                    <a:pt x="194310" y="3216911"/>
                    <a:pt x="209550" y="3223261"/>
                  </a:cubicBezTo>
                  <a:cubicBezTo>
                    <a:pt x="243840" y="3238501"/>
                    <a:pt x="276860" y="3255011"/>
                    <a:pt x="311150" y="3270251"/>
                  </a:cubicBezTo>
                  <a:cubicBezTo>
                    <a:pt x="330200" y="3279141"/>
                    <a:pt x="349250" y="3286761"/>
                    <a:pt x="369570" y="3295651"/>
                  </a:cubicBezTo>
                  <a:cubicBezTo>
                    <a:pt x="370840" y="3296921"/>
                    <a:pt x="374650" y="3295651"/>
                    <a:pt x="375920" y="3295651"/>
                  </a:cubicBezTo>
                  <a:lnTo>
                    <a:pt x="383540" y="3295651"/>
                  </a:lnTo>
                  <a:lnTo>
                    <a:pt x="384810" y="3296921"/>
                  </a:lnTo>
                  <a:cubicBezTo>
                    <a:pt x="387350" y="3290571"/>
                    <a:pt x="389890" y="3285491"/>
                    <a:pt x="393700" y="3279141"/>
                  </a:cubicBezTo>
                  <a:cubicBezTo>
                    <a:pt x="397510" y="3274061"/>
                    <a:pt x="400050" y="3265171"/>
                    <a:pt x="408940" y="3265171"/>
                  </a:cubicBezTo>
                  <a:cubicBezTo>
                    <a:pt x="408940" y="3265171"/>
                    <a:pt x="410210" y="3265171"/>
                    <a:pt x="410210" y="3263901"/>
                  </a:cubicBezTo>
                  <a:cubicBezTo>
                    <a:pt x="414020" y="3257551"/>
                    <a:pt x="420370" y="3256281"/>
                    <a:pt x="427990" y="3255011"/>
                  </a:cubicBezTo>
                  <a:cubicBezTo>
                    <a:pt x="435610" y="3253741"/>
                    <a:pt x="441960" y="3249931"/>
                    <a:pt x="448310" y="3247391"/>
                  </a:cubicBezTo>
                  <a:cubicBezTo>
                    <a:pt x="449580" y="3247391"/>
                    <a:pt x="449580" y="3246121"/>
                    <a:pt x="450850" y="3246121"/>
                  </a:cubicBezTo>
                  <a:cubicBezTo>
                    <a:pt x="459740" y="3248661"/>
                    <a:pt x="466090" y="3242311"/>
                    <a:pt x="473710" y="3239771"/>
                  </a:cubicBezTo>
                  <a:lnTo>
                    <a:pt x="474980" y="3239771"/>
                  </a:lnTo>
                  <a:cubicBezTo>
                    <a:pt x="482600" y="3239771"/>
                    <a:pt x="488950" y="3235961"/>
                    <a:pt x="496570" y="3234691"/>
                  </a:cubicBezTo>
                  <a:cubicBezTo>
                    <a:pt x="502920" y="3233421"/>
                    <a:pt x="509270" y="3233421"/>
                    <a:pt x="515620" y="3229611"/>
                  </a:cubicBezTo>
                  <a:cubicBezTo>
                    <a:pt x="521970" y="3225801"/>
                    <a:pt x="529590" y="3223261"/>
                    <a:pt x="535940" y="3220721"/>
                  </a:cubicBezTo>
                  <a:cubicBezTo>
                    <a:pt x="542290" y="3218181"/>
                    <a:pt x="548640" y="3216911"/>
                    <a:pt x="554990" y="3214371"/>
                  </a:cubicBezTo>
                  <a:lnTo>
                    <a:pt x="561340" y="3214371"/>
                  </a:lnTo>
                  <a:cubicBezTo>
                    <a:pt x="567690" y="3214371"/>
                    <a:pt x="572770" y="3214371"/>
                    <a:pt x="577850" y="3210561"/>
                  </a:cubicBezTo>
                  <a:lnTo>
                    <a:pt x="580390" y="3210561"/>
                  </a:lnTo>
                  <a:cubicBezTo>
                    <a:pt x="586740" y="3210561"/>
                    <a:pt x="594360" y="3211831"/>
                    <a:pt x="600710" y="3211831"/>
                  </a:cubicBezTo>
                  <a:lnTo>
                    <a:pt x="605790" y="3211831"/>
                  </a:lnTo>
                  <a:cubicBezTo>
                    <a:pt x="612140" y="3210561"/>
                    <a:pt x="614680" y="3215641"/>
                    <a:pt x="618490" y="3218181"/>
                  </a:cubicBezTo>
                  <a:cubicBezTo>
                    <a:pt x="624840" y="3225801"/>
                    <a:pt x="632460" y="3227071"/>
                    <a:pt x="642620" y="3225801"/>
                  </a:cubicBezTo>
                  <a:cubicBezTo>
                    <a:pt x="651510" y="3224531"/>
                    <a:pt x="659130" y="3223261"/>
                    <a:pt x="668020" y="3223261"/>
                  </a:cubicBezTo>
                  <a:cubicBezTo>
                    <a:pt x="671830" y="3223261"/>
                    <a:pt x="676910" y="3224531"/>
                    <a:pt x="680720" y="3225801"/>
                  </a:cubicBezTo>
                  <a:cubicBezTo>
                    <a:pt x="684530" y="3227071"/>
                    <a:pt x="687070" y="3228341"/>
                    <a:pt x="690880" y="3229611"/>
                  </a:cubicBezTo>
                  <a:lnTo>
                    <a:pt x="694690" y="3233421"/>
                  </a:lnTo>
                  <a:cubicBezTo>
                    <a:pt x="694690" y="3233421"/>
                    <a:pt x="695960" y="3237231"/>
                    <a:pt x="697230" y="3238501"/>
                  </a:cubicBezTo>
                  <a:cubicBezTo>
                    <a:pt x="699770" y="3239771"/>
                    <a:pt x="702310" y="3239771"/>
                    <a:pt x="703580" y="3241041"/>
                  </a:cubicBezTo>
                  <a:lnTo>
                    <a:pt x="704850" y="3242311"/>
                  </a:lnTo>
                  <a:cubicBezTo>
                    <a:pt x="711200" y="3238501"/>
                    <a:pt x="713740" y="3244851"/>
                    <a:pt x="717550" y="3246121"/>
                  </a:cubicBezTo>
                  <a:cubicBezTo>
                    <a:pt x="722630" y="3248661"/>
                    <a:pt x="726440" y="3251201"/>
                    <a:pt x="731520" y="3255011"/>
                  </a:cubicBezTo>
                  <a:cubicBezTo>
                    <a:pt x="731520" y="3253741"/>
                    <a:pt x="731520" y="3252471"/>
                    <a:pt x="732790" y="3251201"/>
                  </a:cubicBezTo>
                  <a:cubicBezTo>
                    <a:pt x="740410" y="3252471"/>
                    <a:pt x="749300" y="3252471"/>
                    <a:pt x="756920" y="3257551"/>
                  </a:cubicBezTo>
                  <a:cubicBezTo>
                    <a:pt x="758190" y="3255011"/>
                    <a:pt x="760730" y="3252471"/>
                    <a:pt x="763270" y="3249931"/>
                  </a:cubicBezTo>
                  <a:cubicBezTo>
                    <a:pt x="763270" y="3249931"/>
                    <a:pt x="763270" y="3248661"/>
                    <a:pt x="764540" y="3248661"/>
                  </a:cubicBezTo>
                  <a:cubicBezTo>
                    <a:pt x="770890" y="3247391"/>
                    <a:pt x="774700" y="3243581"/>
                    <a:pt x="775970" y="3237231"/>
                  </a:cubicBezTo>
                  <a:cubicBezTo>
                    <a:pt x="777240" y="3234691"/>
                    <a:pt x="777240" y="3232151"/>
                    <a:pt x="777240" y="3230881"/>
                  </a:cubicBezTo>
                  <a:cubicBezTo>
                    <a:pt x="782320" y="3228341"/>
                    <a:pt x="786130" y="3225801"/>
                    <a:pt x="791210" y="3223261"/>
                  </a:cubicBezTo>
                  <a:lnTo>
                    <a:pt x="791210" y="3220721"/>
                  </a:lnTo>
                  <a:cubicBezTo>
                    <a:pt x="787400" y="3214371"/>
                    <a:pt x="787400" y="3213101"/>
                    <a:pt x="793750" y="3210561"/>
                  </a:cubicBezTo>
                  <a:cubicBezTo>
                    <a:pt x="795020" y="3209291"/>
                    <a:pt x="795020" y="3208021"/>
                    <a:pt x="796290" y="3208021"/>
                  </a:cubicBezTo>
                  <a:cubicBezTo>
                    <a:pt x="798830" y="3206751"/>
                    <a:pt x="801370" y="3205481"/>
                    <a:pt x="802640" y="3204211"/>
                  </a:cubicBezTo>
                  <a:cubicBezTo>
                    <a:pt x="802640" y="3204211"/>
                    <a:pt x="802640" y="3205481"/>
                    <a:pt x="803910" y="3205481"/>
                  </a:cubicBezTo>
                  <a:lnTo>
                    <a:pt x="803910" y="3202941"/>
                  </a:lnTo>
                  <a:cubicBezTo>
                    <a:pt x="811530" y="3200401"/>
                    <a:pt x="819150" y="3197861"/>
                    <a:pt x="826770" y="3194051"/>
                  </a:cubicBezTo>
                  <a:cubicBezTo>
                    <a:pt x="830580" y="3191511"/>
                    <a:pt x="834390" y="3190241"/>
                    <a:pt x="839470" y="3192781"/>
                  </a:cubicBezTo>
                  <a:cubicBezTo>
                    <a:pt x="842010" y="3194051"/>
                    <a:pt x="844550" y="3192781"/>
                    <a:pt x="847090" y="3191511"/>
                  </a:cubicBezTo>
                  <a:cubicBezTo>
                    <a:pt x="853440" y="3188971"/>
                    <a:pt x="859790" y="3187701"/>
                    <a:pt x="866140" y="3185161"/>
                  </a:cubicBezTo>
                  <a:cubicBezTo>
                    <a:pt x="871220" y="3183891"/>
                    <a:pt x="875030" y="3181351"/>
                    <a:pt x="880110" y="3178811"/>
                  </a:cubicBezTo>
                  <a:cubicBezTo>
                    <a:pt x="880110" y="3178811"/>
                    <a:pt x="881380" y="3176271"/>
                    <a:pt x="880110" y="3175001"/>
                  </a:cubicBezTo>
                  <a:cubicBezTo>
                    <a:pt x="880110" y="3173731"/>
                    <a:pt x="878840" y="3171191"/>
                    <a:pt x="878840" y="3169921"/>
                  </a:cubicBezTo>
                  <a:cubicBezTo>
                    <a:pt x="882650" y="3167381"/>
                    <a:pt x="885190" y="3164841"/>
                    <a:pt x="887730" y="3164841"/>
                  </a:cubicBezTo>
                  <a:cubicBezTo>
                    <a:pt x="891540" y="3163571"/>
                    <a:pt x="896620" y="3163571"/>
                    <a:pt x="901700" y="3162301"/>
                  </a:cubicBezTo>
                  <a:cubicBezTo>
                    <a:pt x="905510" y="3150871"/>
                    <a:pt x="913130" y="3148331"/>
                    <a:pt x="922020" y="3152141"/>
                  </a:cubicBezTo>
                  <a:lnTo>
                    <a:pt x="924560" y="3149601"/>
                  </a:lnTo>
                  <a:cubicBezTo>
                    <a:pt x="925830" y="3150871"/>
                    <a:pt x="925830" y="3150871"/>
                    <a:pt x="925830" y="3152141"/>
                  </a:cubicBezTo>
                  <a:cubicBezTo>
                    <a:pt x="929640" y="3149601"/>
                    <a:pt x="933450" y="3147061"/>
                    <a:pt x="937260" y="3145791"/>
                  </a:cubicBezTo>
                  <a:cubicBezTo>
                    <a:pt x="941070" y="3143251"/>
                    <a:pt x="944880" y="3140711"/>
                    <a:pt x="949960" y="3143251"/>
                  </a:cubicBezTo>
                  <a:cubicBezTo>
                    <a:pt x="949960" y="3136901"/>
                    <a:pt x="953770" y="3136901"/>
                    <a:pt x="957580" y="3138171"/>
                  </a:cubicBezTo>
                  <a:cubicBezTo>
                    <a:pt x="960120" y="3138171"/>
                    <a:pt x="963930" y="3136901"/>
                    <a:pt x="966470" y="3135632"/>
                  </a:cubicBezTo>
                  <a:cubicBezTo>
                    <a:pt x="967740" y="3135632"/>
                    <a:pt x="970280" y="3134361"/>
                    <a:pt x="971550" y="3135632"/>
                  </a:cubicBezTo>
                  <a:cubicBezTo>
                    <a:pt x="976630" y="3139442"/>
                    <a:pt x="984250" y="3140711"/>
                    <a:pt x="989330" y="3147061"/>
                  </a:cubicBezTo>
                  <a:cubicBezTo>
                    <a:pt x="993140" y="3152141"/>
                    <a:pt x="999490" y="3154682"/>
                    <a:pt x="1002030" y="3162301"/>
                  </a:cubicBezTo>
                  <a:cubicBezTo>
                    <a:pt x="1003300" y="3164841"/>
                    <a:pt x="1008380" y="3167381"/>
                    <a:pt x="1010920" y="3168651"/>
                  </a:cubicBezTo>
                  <a:cubicBezTo>
                    <a:pt x="1010920" y="3168651"/>
                    <a:pt x="1012190" y="3168651"/>
                    <a:pt x="1013460" y="3169921"/>
                  </a:cubicBezTo>
                  <a:cubicBezTo>
                    <a:pt x="1014730" y="3173732"/>
                    <a:pt x="1018540" y="3172461"/>
                    <a:pt x="1021080" y="3171192"/>
                  </a:cubicBezTo>
                  <a:cubicBezTo>
                    <a:pt x="1023620" y="3171192"/>
                    <a:pt x="1026160" y="3169921"/>
                    <a:pt x="1027430" y="3173732"/>
                  </a:cubicBezTo>
                  <a:cubicBezTo>
                    <a:pt x="1027430" y="3175002"/>
                    <a:pt x="1031240" y="3176271"/>
                    <a:pt x="1032510" y="3177542"/>
                  </a:cubicBezTo>
                  <a:cubicBezTo>
                    <a:pt x="1036320" y="3180082"/>
                    <a:pt x="1040130" y="3182621"/>
                    <a:pt x="1042670" y="3185162"/>
                  </a:cubicBezTo>
                  <a:cubicBezTo>
                    <a:pt x="1043940" y="3186432"/>
                    <a:pt x="1045210" y="3187702"/>
                    <a:pt x="1045210" y="3188972"/>
                  </a:cubicBezTo>
                  <a:cubicBezTo>
                    <a:pt x="1045210" y="3192782"/>
                    <a:pt x="1049020" y="3195322"/>
                    <a:pt x="1052830" y="3195322"/>
                  </a:cubicBezTo>
                  <a:cubicBezTo>
                    <a:pt x="1057910" y="3196592"/>
                    <a:pt x="1061720" y="3196592"/>
                    <a:pt x="1066800" y="3197862"/>
                  </a:cubicBezTo>
                  <a:cubicBezTo>
                    <a:pt x="1068070" y="3197862"/>
                    <a:pt x="1068070" y="3200402"/>
                    <a:pt x="1069340" y="3200402"/>
                  </a:cubicBezTo>
                  <a:cubicBezTo>
                    <a:pt x="1070610" y="3202942"/>
                    <a:pt x="1071880" y="3206752"/>
                    <a:pt x="1076960" y="3204212"/>
                  </a:cubicBezTo>
                  <a:cubicBezTo>
                    <a:pt x="1079500" y="3202942"/>
                    <a:pt x="1087120" y="3205482"/>
                    <a:pt x="1088390" y="3208022"/>
                  </a:cubicBezTo>
                  <a:cubicBezTo>
                    <a:pt x="1090930" y="3216912"/>
                    <a:pt x="1099820" y="3216912"/>
                    <a:pt x="1106170" y="3219452"/>
                  </a:cubicBezTo>
                  <a:cubicBezTo>
                    <a:pt x="1107440" y="3219452"/>
                    <a:pt x="1108710" y="3219452"/>
                    <a:pt x="1108710" y="3220722"/>
                  </a:cubicBezTo>
                  <a:cubicBezTo>
                    <a:pt x="1112520" y="3225802"/>
                    <a:pt x="1117600" y="3227072"/>
                    <a:pt x="1122680" y="3229612"/>
                  </a:cubicBezTo>
                  <a:cubicBezTo>
                    <a:pt x="1127760" y="3232152"/>
                    <a:pt x="1132840" y="3237232"/>
                    <a:pt x="1137920" y="3242312"/>
                  </a:cubicBezTo>
                  <a:lnTo>
                    <a:pt x="1144270" y="3248662"/>
                  </a:lnTo>
                  <a:cubicBezTo>
                    <a:pt x="1145540" y="3249932"/>
                    <a:pt x="1146810" y="3249932"/>
                    <a:pt x="1148080" y="3249932"/>
                  </a:cubicBezTo>
                  <a:cubicBezTo>
                    <a:pt x="1151890" y="3249932"/>
                    <a:pt x="1155700" y="3248662"/>
                    <a:pt x="1158240" y="3252472"/>
                  </a:cubicBezTo>
                  <a:cubicBezTo>
                    <a:pt x="1158240" y="3252472"/>
                    <a:pt x="1159510" y="3253742"/>
                    <a:pt x="1160780" y="3253742"/>
                  </a:cubicBezTo>
                  <a:cubicBezTo>
                    <a:pt x="1170940" y="3252472"/>
                    <a:pt x="1177290" y="3258822"/>
                    <a:pt x="1183640" y="3265172"/>
                  </a:cubicBezTo>
                  <a:cubicBezTo>
                    <a:pt x="1186180" y="3267712"/>
                    <a:pt x="1191260" y="3268982"/>
                    <a:pt x="1193800" y="3268982"/>
                  </a:cubicBezTo>
                  <a:cubicBezTo>
                    <a:pt x="1201420" y="3271522"/>
                    <a:pt x="1210310" y="3272792"/>
                    <a:pt x="1216660" y="3277872"/>
                  </a:cubicBezTo>
                  <a:cubicBezTo>
                    <a:pt x="1220470" y="3280412"/>
                    <a:pt x="1225550" y="3284222"/>
                    <a:pt x="1229360" y="3284222"/>
                  </a:cubicBezTo>
                  <a:cubicBezTo>
                    <a:pt x="1235710" y="3284222"/>
                    <a:pt x="1238250" y="3289302"/>
                    <a:pt x="1240790" y="3293112"/>
                  </a:cubicBezTo>
                  <a:cubicBezTo>
                    <a:pt x="1248410" y="3294382"/>
                    <a:pt x="1256030" y="3294382"/>
                    <a:pt x="1259840" y="3302002"/>
                  </a:cubicBezTo>
                  <a:cubicBezTo>
                    <a:pt x="1259840" y="3303272"/>
                    <a:pt x="1261110" y="3303272"/>
                    <a:pt x="1262380" y="3303272"/>
                  </a:cubicBezTo>
                  <a:cubicBezTo>
                    <a:pt x="1267460" y="3304542"/>
                    <a:pt x="1272540" y="3305812"/>
                    <a:pt x="1277620" y="3308352"/>
                  </a:cubicBezTo>
                  <a:cubicBezTo>
                    <a:pt x="1280160" y="3309622"/>
                    <a:pt x="1282700" y="3312162"/>
                    <a:pt x="1286510" y="3314702"/>
                  </a:cubicBezTo>
                  <a:cubicBezTo>
                    <a:pt x="1287780" y="3314702"/>
                    <a:pt x="1287780" y="3315972"/>
                    <a:pt x="1289050" y="3315972"/>
                  </a:cubicBezTo>
                  <a:cubicBezTo>
                    <a:pt x="1297940" y="3315972"/>
                    <a:pt x="1300480" y="3322322"/>
                    <a:pt x="1305560" y="3327402"/>
                  </a:cubicBezTo>
                  <a:cubicBezTo>
                    <a:pt x="1313180" y="3333752"/>
                    <a:pt x="1322070" y="3340102"/>
                    <a:pt x="1328420" y="3347722"/>
                  </a:cubicBezTo>
                  <a:cubicBezTo>
                    <a:pt x="1332230" y="3352802"/>
                    <a:pt x="1338580" y="3355342"/>
                    <a:pt x="1342390" y="3357882"/>
                  </a:cubicBezTo>
                  <a:lnTo>
                    <a:pt x="1350010" y="3361692"/>
                  </a:lnTo>
                  <a:cubicBezTo>
                    <a:pt x="1352550" y="3364232"/>
                    <a:pt x="1355090" y="3366772"/>
                    <a:pt x="1358900" y="3369312"/>
                  </a:cubicBezTo>
                  <a:cubicBezTo>
                    <a:pt x="1362710" y="3370582"/>
                    <a:pt x="1363980" y="3375662"/>
                    <a:pt x="1369060" y="3374392"/>
                  </a:cubicBezTo>
                  <a:cubicBezTo>
                    <a:pt x="1371600" y="3374392"/>
                    <a:pt x="1374140" y="3375662"/>
                    <a:pt x="1376680" y="3376932"/>
                  </a:cubicBezTo>
                  <a:cubicBezTo>
                    <a:pt x="1380490" y="3379472"/>
                    <a:pt x="1381760" y="3382012"/>
                    <a:pt x="1386840" y="3382012"/>
                  </a:cubicBezTo>
                  <a:cubicBezTo>
                    <a:pt x="1389380" y="3382012"/>
                    <a:pt x="1391920" y="3384552"/>
                    <a:pt x="1393190" y="3385822"/>
                  </a:cubicBezTo>
                  <a:cubicBezTo>
                    <a:pt x="1399540" y="3388362"/>
                    <a:pt x="1405890" y="3388362"/>
                    <a:pt x="1409700" y="3380742"/>
                  </a:cubicBezTo>
                  <a:lnTo>
                    <a:pt x="1410970" y="3379472"/>
                  </a:lnTo>
                  <a:cubicBezTo>
                    <a:pt x="1416050" y="3382012"/>
                    <a:pt x="1416050" y="3376932"/>
                    <a:pt x="1417320" y="3374392"/>
                  </a:cubicBezTo>
                  <a:cubicBezTo>
                    <a:pt x="1418590" y="3373122"/>
                    <a:pt x="1421130" y="3371852"/>
                    <a:pt x="1422400" y="3370582"/>
                  </a:cubicBezTo>
                  <a:cubicBezTo>
                    <a:pt x="1424940" y="3368042"/>
                    <a:pt x="1427480" y="3366772"/>
                    <a:pt x="1431290" y="3364232"/>
                  </a:cubicBezTo>
                  <a:cubicBezTo>
                    <a:pt x="1432560" y="3362962"/>
                    <a:pt x="1435100" y="3361692"/>
                    <a:pt x="1436370" y="3361692"/>
                  </a:cubicBezTo>
                  <a:cubicBezTo>
                    <a:pt x="1442720" y="3361692"/>
                    <a:pt x="1446530" y="3359152"/>
                    <a:pt x="1451610" y="3354072"/>
                  </a:cubicBezTo>
                  <a:cubicBezTo>
                    <a:pt x="1455420" y="3350262"/>
                    <a:pt x="1461770" y="3347722"/>
                    <a:pt x="1466850" y="3345182"/>
                  </a:cubicBezTo>
                  <a:cubicBezTo>
                    <a:pt x="1471930" y="3342642"/>
                    <a:pt x="1477010" y="3340102"/>
                    <a:pt x="1483360" y="3338832"/>
                  </a:cubicBezTo>
                  <a:cubicBezTo>
                    <a:pt x="1487170" y="3337562"/>
                    <a:pt x="1490980" y="3337562"/>
                    <a:pt x="1494790" y="3337562"/>
                  </a:cubicBezTo>
                  <a:lnTo>
                    <a:pt x="1497330" y="3337562"/>
                  </a:lnTo>
                  <a:cubicBezTo>
                    <a:pt x="1502410" y="3335021"/>
                    <a:pt x="1507490" y="3331212"/>
                    <a:pt x="1513840" y="3328671"/>
                  </a:cubicBezTo>
                  <a:lnTo>
                    <a:pt x="1517650" y="3328671"/>
                  </a:lnTo>
                  <a:cubicBezTo>
                    <a:pt x="1524000" y="3331212"/>
                    <a:pt x="1530350" y="3331212"/>
                    <a:pt x="1536700" y="3326131"/>
                  </a:cubicBezTo>
                  <a:cubicBezTo>
                    <a:pt x="1537970" y="3324861"/>
                    <a:pt x="1540510" y="3323591"/>
                    <a:pt x="1541780" y="3322321"/>
                  </a:cubicBezTo>
                  <a:cubicBezTo>
                    <a:pt x="1548130" y="3324862"/>
                    <a:pt x="1554480" y="3329942"/>
                    <a:pt x="1562100" y="3329942"/>
                  </a:cubicBezTo>
                  <a:cubicBezTo>
                    <a:pt x="1564640" y="3329942"/>
                    <a:pt x="1568450" y="3328671"/>
                    <a:pt x="1570990" y="3327401"/>
                  </a:cubicBezTo>
                  <a:cubicBezTo>
                    <a:pt x="1576070" y="3327401"/>
                    <a:pt x="1581150" y="3327401"/>
                    <a:pt x="1584960" y="3326131"/>
                  </a:cubicBezTo>
                  <a:cubicBezTo>
                    <a:pt x="1590040" y="3324861"/>
                    <a:pt x="1596390" y="3326131"/>
                    <a:pt x="1601470" y="3323591"/>
                  </a:cubicBezTo>
                  <a:cubicBezTo>
                    <a:pt x="1604010" y="3317241"/>
                    <a:pt x="1605280" y="3317241"/>
                    <a:pt x="1611630" y="3318511"/>
                  </a:cubicBezTo>
                  <a:cubicBezTo>
                    <a:pt x="1619250" y="3319781"/>
                    <a:pt x="1624330" y="3318511"/>
                    <a:pt x="1629410" y="3312161"/>
                  </a:cubicBezTo>
                  <a:cubicBezTo>
                    <a:pt x="1631950" y="3308351"/>
                    <a:pt x="1638300" y="3308351"/>
                    <a:pt x="1642110" y="3305811"/>
                  </a:cubicBezTo>
                  <a:cubicBezTo>
                    <a:pt x="1643380" y="3305811"/>
                    <a:pt x="1644650" y="3304541"/>
                    <a:pt x="1645920" y="3304541"/>
                  </a:cubicBezTo>
                  <a:cubicBezTo>
                    <a:pt x="1648460" y="3303271"/>
                    <a:pt x="1649730" y="3303271"/>
                    <a:pt x="1652270" y="3302001"/>
                  </a:cubicBezTo>
                  <a:cubicBezTo>
                    <a:pt x="1658620" y="3299461"/>
                    <a:pt x="1664970" y="3298191"/>
                    <a:pt x="1671320" y="3294381"/>
                  </a:cubicBezTo>
                  <a:cubicBezTo>
                    <a:pt x="1677670" y="3290571"/>
                    <a:pt x="1682750" y="3288031"/>
                    <a:pt x="1689100" y="3293111"/>
                  </a:cubicBezTo>
                  <a:lnTo>
                    <a:pt x="1691640" y="3293111"/>
                  </a:lnTo>
                  <a:cubicBezTo>
                    <a:pt x="1694180" y="3291841"/>
                    <a:pt x="1695450" y="3291841"/>
                    <a:pt x="1697990" y="3290571"/>
                  </a:cubicBezTo>
                  <a:cubicBezTo>
                    <a:pt x="1697990" y="3286761"/>
                    <a:pt x="1697990" y="3281681"/>
                    <a:pt x="1703070" y="3277871"/>
                  </a:cubicBezTo>
                  <a:cubicBezTo>
                    <a:pt x="1704340" y="3276601"/>
                    <a:pt x="1704340" y="3274061"/>
                    <a:pt x="1706880" y="3272791"/>
                  </a:cubicBezTo>
                  <a:cubicBezTo>
                    <a:pt x="1709420" y="3270251"/>
                    <a:pt x="1713230" y="3270251"/>
                    <a:pt x="1715770" y="3271521"/>
                  </a:cubicBezTo>
                  <a:cubicBezTo>
                    <a:pt x="1717040" y="3272791"/>
                    <a:pt x="1719580" y="3271521"/>
                    <a:pt x="1720849" y="3271521"/>
                  </a:cubicBezTo>
                  <a:cubicBezTo>
                    <a:pt x="1728470" y="3270251"/>
                    <a:pt x="1737360" y="3270251"/>
                    <a:pt x="1744979" y="3268981"/>
                  </a:cubicBezTo>
                  <a:cubicBezTo>
                    <a:pt x="1752599" y="3267710"/>
                    <a:pt x="1760219" y="3266440"/>
                    <a:pt x="1767839" y="3263901"/>
                  </a:cubicBezTo>
                  <a:cubicBezTo>
                    <a:pt x="1772919" y="3261360"/>
                    <a:pt x="1777999" y="3262631"/>
                    <a:pt x="1783079" y="3262631"/>
                  </a:cubicBezTo>
                  <a:cubicBezTo>
                    <a:pt x="1793239" y="3263901"/>
                    <a:pt x="1802129" y="3263901"/>
                    <a:pt x="1811019" y="3258821"/>
                  </a:cubicBezTo>
                  <a:lnTo>
                    <a:pt x="1808479" y="3256281"/>
                  </a:lnTo>
                  <a:cubicBezTo>
                    <a:pt x="1811019" y="3255010"/>
                    <a:pt x="1813559" y="3255010"/>
                    <a:pt x="1817369" y="3255010"/>
                  </a:cubicBezTo>
                  <a:cubicBezTo>
                    <a:pt x="1819909" y="3258820"/>
                    <a:pt x="1823719" y="3256281"/>
                    <a:pt x="1826259" y="3253740"/>
                  </a:cubicBezTo>
                  <a:cubicBezTo>
                    <a:pt x="1830069" y="3249930"/>
                    <a:pt x="1833879" y="3251200"/>
                    <a:pt x="1838959" y="3251200"/>
                  </a:cubicBezTo>
                  <a:cubicBezTo>
                    <a:pt x="1844039" y="3252470"/>
                    <a:pt x="1850389" y="3249930"/>
                    <a:pt x="1856739" y="3248660"/>
                  </a:cubicBezTo>
                  <a:cubicBezTo>
                    <a:pt x="1858009" y="3248660"/>
                    <a:pt x="1859279" y="3246120"/>
                    <a:pt x="1859279" y="3244850"/>
                  </a:cubicBezTo>
                  <a:cubicBezTo>
                    <a:pt x="1861819" y="3244850"/>
                    <a:pt x="1864359" y="3243580"/>
                    <a:pt x="1868169" y="3243580"/>
                  </a:cubicBezTo>
                  <a:lnTo>
                    <a:pt x="1873249" y="3243580"/>
                  </a:lnTo>
                  <a:cubicBezTo>
                    <a:pt x="1878329" y="3246120"/>
                    <a:pt x="1883409" y="3246120"/>
                    <a:pt x="1888489" y="3243580"/>
                  </a:cubicBezTo>
                  <a:cubicBezTo>
                    <a:pt x="1889759" y="3242310"/>
                    <a:pt x="1892299" y="3242310"/>
                    <a:pt x="1893569" y="3242310"/>
                  </a:cubicBezTo>
                  <a:cubicBezTo>
                    <a:pt x="1897379" y="3241040"/>
                    <a:pt x="1901189" y="3242310"/>
                    <a:pt x="1903729" y="3238500"/>
                  </a:cubicBezTo>
                  <a:cubicBezTo>
                    <a:pt x="1904999" y="3237230"/>
                    <a:pt x="1907539" y="3238500"/>
                    <a:pt x="1910079" y="3237230"/>
                  </a:cubicBezTo>
                  <a:lnTo>
                    <a:pt x="1946910" y="3237230"/>
                  </a:lnTo>
                  <a:cubicBezTo>
                    <a:pt x="1951990" y="3237230"/>
                    <a:pt x="1958340" y="3238500"/>
                    <a:pt x="1963420" y="3239770"/>
                  </a:cubicBezTo>
                  <a:cubicBezTo>
                    <a:pt x="1969770" y="3241040"/>
                    <a:pt x="1974850" y="3239770"/>
                    <a:pt x="1979930" y="3238500"/>
                  </a:cubicBezTo>
                  <a:lnTo>
                    <a:pt x="1988820" y="3238500"/>
                  </a:lnTo>
                  <a:cubicBezTo>
                    <a:pt x="1992630" y="3238500"/>
                    <a:pt x="1996440" y="3239770"/>
                    <a:pt x="2000250" y="3238500"/>
                  </a:cubicBezTo>
                  <a:cubicBezTo>
                    <a:pt x="2002790" y="3238500"/>
                    <a:pt x="2004060" y="3235960"/>
                    <a:pt x="2005330" y="3233420"/>
                  </a:cubicBezTo>
                  <a:cubicBezTo>
                    <a:pt x="2007870" y="3229610"/>
                    <a:pt x="2011680" y="3228340"/>
                    <a:pt x="2016760" y="3228340"/>
                  </a:cubicBezTo>
                  <a:cubicBezTo>
                    <a:pt x="2020570" y="3228340"/>
                    <a:pt x="2024380" y="3227070"/>
                    <a:pt x="2028190" y="3225800"/>
                  </a:cubicBezTo>
                  <a:lnTo>
                    <a:pt x="2030730" y="3225800"/>
                  </a:lnTo>
                  <a:cubicBezTo>
                    <a:pt x="2035810" y="3233420"/>
                    <a:pt x="2043430" y="3228340"/>
                    <a:pt x="2049780" y="3229610"/>
                  </a:cubicBezTo>
                  <a:lnTo>
                    <a:pt x="2052320" y="3229610"/>
                  </a:lnTo>
                  <a:cubicBezTo>
                    <a:pt x="2057399" y="3232150"/>
                    <a:pt x="2063749" y="3234690"/>
                    <a:pt x="2068830" y="3235960"/>
                  </a:cubicBezTo>
                  <a:cubicBezTo>
                    <a:pt x="2075180" y="3237230"/>
                    <a:pt x="2080260" y="3243580"/>
                    <a:pt x="2085340" y="3243580"/>
                  </a:cubicBezTo>
                  <a:cubicBezTo>
                    <a:pt x="2094230" y="3243580"/>
                    <a:pt x="2101850" y="3249930"/>
                    <a:pt x="2109470" y="3251200"/>
                  </a:cubicBezTo>
                  <a:cubicBezTo>
                    <a:pt x="2115820" y="3252470"/>
                    <a:pt x="2122170" y="3255010"/>
                    <a:pt x="2128520" y="3257550"/>
                  </a:cubicBezTo>
                  <a:cubicBezTo>
                    <a:pt x="2131060" y="3258820"/>
                    <a:pt x="2134870" y="3257550"/>
                    <a:pt x="2137410" y="3257550"/>
                  </a:cubicBezTo>
                  <a:cubicBezTo>
                    <a:pt x="2145030" y="3258820"/>
                    <a:pt x="2152649" y="3258820"/>
                    <a:pt x="2160270" y="3260090"/>
                  </a:cubicBezTo>
                  <a:lnTo>
                    <a:pt x="2161540" y="3260090"/>
                  </a:lnTo>
                  <a:cubicBezTo>
                    <a:pt x="2170430" y="3258820"/>
                    <a:pt x="2179320" y="3261360"/>
                    <a:pt x="2188210" y="3261360"/>
                  </a:cubicBezTo>
                  <a:cubicBezTo>
                    <a:pt x="2189480" y="3035300"/>
                    <a:pt x="2183130" y="2809240"/>
                    <a:pt x="2175510" y="2583181"/>
                  </a:cubicBezTo>
                  <a:cubicBezTo>
                    <a:pt x="2167890" y="2368551"/>
                    <a:pt x="2160270" y="2153920"/>
                    <a:pt x="2159000" y="1939291"/>
                  </a:cubicBezTo>
                  <a:cubicBezTo>
                    <a:pt x="2159000" y="1831341"/>
                    <a:pt x="2160270" y="1724661"/>
                    <a:pt x="2162810" y="1616711"/>
                  </a:cubicBezTo>
                  <a:cubicBezTo>
                    <a:pt x="2166620" y="1508761"/>
                    <a:pt x="2174240" y="1400811"/>
                    <a:pt x="2179320" y="1292861"/>
                  </a:cubicBezTo>
                  <a:cubicBezTo>
                    <a:pt x="2194560" y="951231"/>
                    <a:pt x="2185670" y="608331"/>
                    <a:pt x="2180590" y="266701"/>
                  </a:cubicBezTo>
                  <a:cubicBezTo>
                    <a:pt x="2176780" y="265431"/>
                    <a:pt x="2174240" y="264161"/>
                    <a:pt x="2171700" y="262891"/>
                  </a:cubicBezTo>
                  <a:cubicBezTo>
                    <a:pt x="2167890" y="260351"/>
                    <a:pt x="2164080" y="259081"/>
                    <a:pt x="2159000" y="260351"/>
                  </a:cubicBezTo>
                  <a:lnTo>
                    <a:pt x="2151380" y="260351"/>
                  </a:lnTo>
                  <a:cubicBezTo>
                    <a:pt x="2147570" y="260351"/>
                    <a:pt x="2142490" y="260351"/>
                    <a:pt x="2139950" y="265431"/>
                  </a:cubicBezTo>
                  <a:cubicBezTo>
                    <a:pt x="2139950" y="265431"/>
                    <a:pt x="2138680" y="266701"/>
                    <a:pt x="2137410" y="266701"/>
                  </a:cubicBezTo>
                  <a:lnTo>
                    <a:pt x="2132330" y="266701"/>
                  </a:lnTo>
                  <a:cubicBezTo>
                    <a:pt x="2131060" y="264161"/>
                    <a:pt x="2133600" y="259081"/>
                    <a:pt x="2127250" y="260351"/>
                  </a:cubicBezTo>
                  <a:cubicBezTo>
                    <a:pt x="2124710" y="260351"/>
                    <a:pt x="2120900" y="261621"/>
                    <a:pt x="2118360" y="261621"/>
                  </a:cubicBezTo>
                  <a:lnTo>
                    <a:pt x="2099310" y="261621"/>
                  </a:lnTo>
                  <a:cubicBezTo>
                    <a:pt x="2098040" y="259081"/>
                    <a:pt x="2096770" y="256541"/>
                    <a:pt x="2094230" y="252731"/>
                  </a:cubicBezTo>
                  <a:cubicBezTo>
                    <a:pt x="2092960" y="250191"/>
                    <a:pt x="2091690" y="248921"/>
                    <a:pt x="2087880" y="251461"/>
                  </a:cubicBezTo>
                  <a:cubicBezTo>
                    <a:pt x="2085340" y="252731"/>
                    <a:pt x="2084070" y="252731"/>
                    <a:pt x="2082800" y="250191"/>
                  </a:cubicBezTo>
                  <a:cubicBezTo>
                    <a:pt x="2078990" y="243841"/>
                    <a:pt x="2075180" y="238761"/>
                    <a:pt x="2067560" y="237491"/>
                  </a:cubicBezTo>
                  <a:cubicBezTo>
                    <a:pt x="2066290" y="237491"/>
                    <a:pt x="2065020" y="234950"/>
                    <a:pt x="2063750" y="233681"/>
                  </a:cubicBezTo>
                  <a:cubicBezTo>
                    <a:pt x="2061210" y="231141"/>
                    <a:pt x="2059940" y="228601"/>
                    <a:pt x="2056130" y="228601"/>
                  </a:cubicBezTo>
                  <a:cubicBezTo>
                    <a:pt x="2054860" y="228601"/>
                    <a:pt x="2052320" y="226061"/>
                    <a:pt x="2052320" y="224791"/>
                  </a:cubicBezTo>
                  <a:cubicBezTo>
                    <a:pt x="2051050" y="219711"/>
                    <a:pt x="2051050" y="215901"/>
                    <a:pt x="2051050" y="210821"/>
                  </a:cubicBezTo>
                  <a:cubicBezTo>
                    <a:pt x="2049780" y="205741"/>
                    <a:pt x="2047240" y="200661"/>
                    <a:pt x="2043430" y="198121"/>
                  </a:cubicBezTo>
                  <a:cubicBezTo>
                    <a:pt x="2037080" y="194311"/>
                    <a:pt x="2032000" y="189231"/>
                    <a:pt x="2025650" y="185421"/>
                  </a:cubicBezTo>
                  <a:cubicBezTo>
                    <a:pt x="2024380" y="184151"/>
                    <a:pt x="2021840" y="182881"/>
                    <a:pt x="2019300" y="182881"/>
                  </a:cubicBezTo>
                  <a:cubicBezTo>
                    <a:pt x="2015490" y="181611"/>
                    <a:pt x="2011680" y="180341"/>
                    <a:pt x="2007870" y="180341"/>
                  </a:cubicBezTo>
                  <a:cubicBezTo>
                    <a:pt x="2004060" y="180341"/>
                    <a:pt x="1998980" y="180341"/>
                    <a:pt x="1995170" y="182881"/>
                  </a:cubicBezTo>
                  <a:cubicBezTo>
                    <a:pt x="1987550" y="186691"/>
                    <a:pt x="1981200" y="181611"/>
                    <a:pt x="1974850" y="181611"/>
                  </a:cubicBezTo>
                  <a:cubicBezTo>
                    <a:pt x="1968500" y="180341"/>
                    <a:pt x="1962150" y="177801"/>
                    <a:pt x="1957070" y="176531"/>
                  </a:cubicBezTo>
                  <a:lnTo>
                    <a:pt x="1940560" y="176531"/>
                  </a:lnTo>
                  <a:cubicBezTo>
                    <a:pt x="1926590" y="179071"/>
                    <a:pt x="1915160" y="171451"/>
                    <a:pt x="1901190" y="170181"/>
                  </a:cubicBezTo>
                  <a:cubicBezTo>
                    <a:pt x="1897380" y="170181"/>
                    <a:pt x="1893570" y="166371"/>
                    <a:pt x="1889760" y="163831"/>
                  </a:cubicBezTo>
                  <a:cubicBezTo>
                    <a:pt x="1887220" y="161291"/>
                    <a:pt x="1884680" y="161291"/>
                    <a:pt x="1880870" y="162561"/>
                  </a:cubicBezTo>
                  <a:cubicBezTo>
                    <a:pt x="1875790" y="163831"/>
                    <a:pt x="1870710" y="162561"/>
                    <a:pt x="1865630" y="163831"/>
                  </a:cubicBezTo>
                  <a:cubicBezTo>
                    <a:pt x="1858010" y="166371"/>
                    <a:pt x="1851660" y="160021"/>
                    <a:pt x="1844040" y="160021"/>
                  </a:cubicBezTo>
                  <a:cubicBezTo>
                    <a:pt x="1837690" y="161291"/>
                    <a:pt x="1831340" y="161291"/>
                    <a:pt x="1824990" y="162561"/>
                  </a:cubicBezTo>
                  <a:lnTo>
                    <a:pt x="1809750" y="166371"/>
                  </a:lnTo>
                  <a:cubicBezTo>
                    <a:pt x="1799590" y="171451"/>
                    <a:pt x="1791970" y="165101"/>
                    <a:pt x="1783080" y="162561"/>
                  </a:cubicBezTo>
                  <a:cubicBezTo>
                    <a:pt x="1776730" y="161291"/>
                    <a:pt x="1772920" y="158751"/>
                    <a:pt x="1767840" y="154941"/>
                  </a:cubicBezTo>
                  <a:cubicBezTo>
                    <a:pt x="1762760" y="151131"/>
                    <a:pt x="1757680" y="154941"/>
                    <a:pt x="1753870" y="154941"/>
                  </a:cubicBezTo>
                  <a:cubicBezTo>
                    <a:pt x="1750060" y="154941"/>
                    <a:pt x="1747520" y="158751"/>
                    <a:pt x="1744980" y="160021"/>
                  </a:cubicBezTo>
                  <a:cubicBezTo>
                    <a:pt x="1741170" y="161291"/>
                    <a:pt x="1737360" y="161291"/>
                    <a:pt x="1733550" y="161291"/>
                  </a:cubicBezTo>
                  <a:cubicBezTo>
                    <a:pt x="1729740" y="161291"/>
                    <a:pt x="1724660" y="160021"/>
                    <a:pt x="1720850" y="161291"/>
                  </a:cubicBezTo>
                  <a:cubicBezTo>
                    <a:pt x="1714500" y="163831"/>
                    <a:pt x="1709420" y="167641"/>
                    <a:pt x="1704340" y="170181"/>
                  </a:cubicBezTo>
                  <a:cubicBezTo>
                    <a:pt x="1703070" y="171451"/>
                    <a:pt x="1701800" y="172721"/>
                    <a:pt x="1700530" y="172721"/>
                  </a:cubicBezTo>
                  <a:cubicBezTo>
                    <a:pt x="1691640" y="177801"/>
                    <a:pt x="1681480" y="179071"/>
                    <a:pt x="1670050" y="179071"/>
                  </a:cubicBezTo>
                  <a:cubicBezTo>
                    <a:pt x="1663700" y="179071"/>
                    <a:pt x="1657350" y="179071"/>
                    <a:pt x="1651000" y="177801"/>
                  </a:cubicBezTo>
                  <a:cubicBezTo>
                    <a:pt x="1647190" y="177801"/>
                    <a:pt x="1644650" y="173991"/>
                    <a:pt x="1642110" y="173991"/>
                  </a:cubicBezTo>
                  <a:cubicBezTo>
                    <a:pt x="1633220" y="172720"/>
                    <a:pt x="1625600" y="172720"/>
                    <a:pt x="1616710" y="172720"/>
                  </a:cubicBezTo>
                  <a:cubicBezTo>
                    <a:pt x="1615440" y="172720"/>
                    <a:pt x="1614170" y="173991"/>
                    <a:pt x="1612900" y="173991"/>
                  </a:cubicBezTo>
                  <a:cubicBezTo>
                    <a:pt x="1607820" y="176530"/>
                    <a:pt x="1602740" y="180341"/>
                    <a:pt x="1597660" y="182880"/>
                  </a:cubicBezTo>
                  <a:cubicBezTo>
                    <a:pt x="1588770" y="185420"/>
                    <a:pt x="1579880" y="187960"/>
                    <a:pt x="1570990" y="189230"/>
                  </a:cubicBezTo>
                  <a:lnTo>
                    <a:pt x="1567180" y="189230"/>
                  </a:lnTo>
                  <a:cubicBezTo>
                    <a:pt x="1559560" y="185420"/>
                    <a:pt x="1553210" y="189230"/>
                    <a:pt x="1545590" y="190501"/>
                  </a:cubicBezTo>
                  <a:cubicBezTo>
                    <a:pt x="1537970" y="193041"/>
                    <a:pt x="1530350" y="196851"/>
                    <a:pt x="1522730" y="199391"/>
                  </a:cubicBezTo>
                  <a:cubicBezTo>
                    <a:pt x="1520190" y="200661"/>
                    <a:pt x="1517650" y="199391"/>
                    <a:pt x="1515110" y="198120"/>
                  </a:cubicBezTo>
                  <a:cubicBezTo>
                    <a:pt x="1511300" y="196850"/>
                    <a:pt x="1508760" y="196850"/>
                    <a:pt x="1506220" y="199391"/>
                  </a:cubicBezTo>
                  <a:cubicBezTo>
                    <a:pt x="1504950" y="200661"/>
                    <a:pt x="1503680" y="200661"/>
                    <a:pt x="1502410" y="200661"/>
                  </a:cubicBezTo>
                  <a:cubicBezTo>
                    <a:pt x="1498600" y="201931"/>
                    <a:pt x="1494790" y="201931"/>
                    <a:pt x="1492250" y="203201"/>
                  </a:cubicBezTo>
                  <a:cubicBezTo>
                    <a:pt x="1487170" y="207011"/>
                    <a:pt x="1482090" y="205741"/>
                    <a:pt x="1477010" y="208281"/>
                  </a:cubicBezTo>
                  <a:cubicBezTo>
                    <a:pt x="1471930" y="210821"/>
                    <a:pt x="1466850" y="210821"/>
                    <a:pt x="1463040" y="214631"/>
                  </a:cubicBezTo>
                  <a:cubicBezTo>
                    <a:pt x="1461770" y="215901"/>
                    <a:pt x="1459230" y="215901"/>
                    <a:pt x="1456690" y="215901"/>
                  </a:cubicBezTo>
                  <a:cubicBezTo>
                    <a:pt x="1450340" y="217171"/>
                    <a:pt x="1445260" y="220981"/>
                    <a:pt x="1441450" y="226061"/>
                  </a:cubicBezTo>
                  <a:cubicBezTo>
                    <a:pt x="1436370" y="231141"/>
                    <a:pt x="1431290" y="234951"/>
                    <a:pt x="1426210" y="238761"/>
                  </a:cubicBezTo>
                  <a:cubicBezTo>
                    <a:pt x="1424940" y="240031"/>
                    <a:pt x="1421130" y="240031"/>
                    <a:pt x="1419860" y="240031"/>
                  </a:cubicBezTo>
                  <a:cubicBezTo>
                    <a:pt x="1414780" y="240031"/>
                    <a:pt x="1409700" y="238761"/>
                    <a:pt x="1405890" y="237491"/>
                  </a:cubicBezTo>
                  <a:cubicBezTo>
                    <a:pt x="1403350" y="237491"/>
                    <a:pt x="1402080" y="236220"/>
                    <a:pt x="1399540" y="236220"/>
                  </a:cubicBezTo>
                  <a:cubicBezTo>
                    <a:pt x="1391920" y="240030"/>
                    <a:pt x="1383030" y="237491"/>
                    <a:pt x="1375410" y="237491"/>
                  </a:cubicBezTo>
                  <a:cubicBezTo>
                    <a:pt x="1374140" y="237491"/>
                    <a:pt x="1371600" y="236220"/>
                    <a:pt x="1370330" y="234950"/>
                  </a:cubicBezTo>
                  <a:cubicBezTo>
                    <a:pt x="1365250" y="231141"/>
                    <a:pt x="1360170" y="231141"/>
                    <a:pt x="1355090" y="233680"/>
                  </a:cubicBezTo>
                  <a:cubicBezTo>
                    <a:pt x="1351280" y="234950"/>
                    <a:pt x="1347470" y="234950"/>
                    <a:pt x="1344930" y="232410"/>
                  </a:cubicBezTo>
                  <a:cubicBezTo>
                    <a:pt x="1339850" y="228600"/>
                    <a:pt x="1333500" y="226060"/>
                    <a:pt x="1327150" y="224790"/>
                  </a:cubicBezTo>
                  <a:cubicBezTo>
                    <a:pt x="1322070" y="223520"/>
                    <a:pt x="1316990" y="220980"/>
                    <a:pt x="1311910" y="218440"/>
                  </a:cubicBezTo>
                  <a:cubicBezTo>
                    <a:pt x="1309370" y="217170"/>
                    <a:pt x="1306830" y="218440"/>
                    <a:pt x="1304290" y="218440"/>
                  </a:cubicBezTo>
                  <a:cubicBezTo>
                    <a:pt x="1301750" y="218440"/>
                    <a:pt x="1300480" y="219710"/>
                    <a:pt x="1297940" y="219710"/>
                  </a:cubicBezTo>
                  <a:cubicBezTo>
                    <a:pt x="1290320" y="220980"/>
                    <a:pt x="1282700" y="223520"/>
                    <a:pt x="1276350" y="222250"/>
                  </a:cubicBezTo>
                  <a:cubicBezTo>
                    <a:pt x="1267461" y="219710"/>
                    <a:pt x="1258570" y="220980"/>
                    <a:pt x="1250950" y="215900"/>
                  </a:cubicBezTo>
                  <a:cubicBezTo>
                    <a:pt x="1247140" y="213360"/>
                    <a:pt x="1245870" y="215900"/>
                    <a:pt x="1243330" y="215900"/>
                  </a:cubicBezTo>
                  <a:cubicBezTo>
                    <a:pt x="1242061" y="215900"/>
                    <a:pt x="1240791" y="215900"/>
                    <a:pt x="1238250" y="217170"/>
                  </a:cubicBezTo>
                  <a:cubicBezTo>
                    <a:pt x="1236980" y="220980"/>
                    <a:pt x="1231900" y="223520"/>
                    <a:pt x="1225550" y="220980"/>
                  </a:cubicBezTo>
                  <a:cubicBezTo>
                    <a:pt x="1221740" y="219710"/>
                    <a:pt x="1219200" y="219710"/>
                    <a:pt x="1215390" y="220980"/>
                  </a:cubicBezTo>
                  <a:cubicBezTo>
                    <a:pt x="1211580" y="222250"/>
                    <a:pt x="1207770" y="222250"/>
                    <a:pt x="1202690" y="223520"/>
                  </a:cubicBezTo>
                  <a:lnTo>
                    <a:pt x="1201420" y="223520"/>
                  </a:lnTo>
                  <a:cubicBezTo>
                    <a:pt x="1191260" y="229870"/>
                    <a:pt x="1181100" y="224791"/>
                    <a:pt x="1169670" y="224791"/>
                  </a:cubicBezTo>
                  <a:lnTo>
                    <a:pt x="1163320" y="224791"/>
                  </a:lnTo>
                  <a:cubicBezTo>
                    <a:pt x="1155700" y="226061"/>
                    <a:pt x="1151890" y="219711"/>
                    <a:pt x="1146810" y="215900"/>
                  </a:cubicBezTo>
                  <a:cubicBezTo>
                    <a:pt x="1141730" y="212090"/>
                    <a:pt x="1136650" y="207010"/>
                    <a:pt x="1131570" y="204470"/>
                  </a:cubicBezTo>
                  <a:cubicBezTo>
                    <a:pt x="1130300" y="203200"/>
                    <a:pt x="1126490" y="204470"/>
                    <a:pt x="1123950" y="204470"/>
                  </a:cubicBezTo>
                  <a:lnTo>
                    <a:pt x="1112520" y="204470"/>
                  </a:lnTo>
                  <a:lnTo>
                    <a:pt x="1111250" y="203200"/>
                  </a:lnTo>
                  <a:cubicBezTo>
                    <a:pt x="1102361" y="205741"/>
                    <a:pt x="1097280" y="200660"/>
                    <a:pt x="1090930" y="195580"/>
                  </a:cubicBezTo>
                  <a:cubicBezTo>
                    <a:pt x="1087120" y="193040"/>
                    <a:pt x="1082041" y="190500"/>
                    <a:pt x="1078230" y="189230"/>
                  </a:cubicBezTo>
                  <a:cubicBezTo>
                    <a:pt x="1073150" y="186690"/>
                    <a:pt x="1066800" y="185420"/>
                    <a:pt x="1064261" y="179070"/>
                  </a:cubicBezTo>
                  <a:cubicBezTo>
                    <a:pt x="1062991" y="176530"/>
                    <a:pt x="1060450" y="176530"/>
                    <a:pt x="1059180" y="173990"/>
                  </a:cubicBezTo>
                  <a:cubicBezTo>
                    <a:pt x="1057911" y="171450"/>
                    <a:pt x="1056641" y="168910"/>
                    <a:pt x="1056641" y="167640"/>
                  </a:cubicBezTo>
                  <a:cubicBezTo>
                    <a:pt x="1056641" y="165100"/>
                    <a:pt x="1057911" y="162560"/>
                    <a:pt x="1059180" y="160020"/>
                  </a:cubicBezTo>
                  <a:cubicBezTo>
                    <a:pt x="1060450" y="156210"/>
                    <a:pt x="1057911" y="152400"/>
                    <a:pt x="1054100" y="149860"/>
                  </a:cubicBezTo>
                  <a:cubicBezTo>
                    <a:pt x="1052830" y="148590"/>
                    <a:pt x="1050290" y="148590"/>
                    <a:pt x="1050290" y="147320"/>
                  </a:cubicBezTo>
                  <a:cubicBezTo>
                    <a:pt x="1047750" y="139700"/>
                    <a:pt x="1041400" y="137160"/>
                    <a:pt x="1036320" y="130810"/>
                  </a:cubicBezTo>
                  <a:cubicBezTo>
                    <a:pt x="1032510" y="127000"/>
                    <a:pt x="1029970" y="121920"/>
                    <a:pt x="1027430" y="116840"/>
                  </a:cubicBezTo>
                  <a:cubicBezTo>
                    <a:pt x="1024891" y="114300"/>
                    <a:pt x="1023620" y="111760"/>
                    <a:pt x="1019811" y="109220"/>
                  </a:cubicBezTo>
                  <a:cubicBezTo>
                    <a:pt x="1010921" y="105410"/>
                    <a:pt x="1002030" y="101600"/>
                    <a:pt x="993141" y="96520"/>
                  </a:cubicBezTo>
                  <a:cubicBezTo>
                    <a:pt x="993141" y="106680"/>
                    <a:pt x="990601" y="104140"/>
                    <a:pt x="989330" y="101600"/>
                  </a:cubicBezTo>
                  <a:cubicBezTo>
                    <a:pt x="989330" y="97790"/>
                    <a:pt x="986791" y="96520"/>
                    <a:pt x="982980" y="96520"/>
                  </a:cubicBezTo>
                  <a:cubicBezTo>
                    <a:pt x="982980" y="96520"/>
                    <a:pt x="981711" y="96520"/>
                    <a:pt x="981711" y="95250"/>
                  </a:cubicBezTo>
                  <a:cubicBezTo>
                    <a:pt x="980441" y="87630"/>
                    <a:pt x="974091" y="90170"/>
                    <a:pt x="970280" y="88900"/>
                  </a:cubicBezTo>
                  <a:cubicBezTo>
                    <a:pt x="967741" y="87630"/>
                    <a:pt x="965200" y="86360"/>
                    <a:pt x="962661" y="87630"/>
                  </a:cubicBezTo>
                  <a:cubicBezTo>
                    <a:pt x="957580" y="88900"/>
                    <a:pt x="953771" y="85090"/>
                    <a:pt x="948691" y="83820"/>
                  </a:cubicBezTo>
                  <a:cubicBezTo>
                    <a:pt x="947421" y="83820"/>
                    <a:pt x="946151" y="83820"/>
                    <a:pt x="944880" y="85090"/>
                  </a:cubicBezTo>
                  <a:cubicBezTo>
                    <a:pt x="942341" y="87630"/>
                    <a:pt x="939800" y="87630"/>
                    <a:pt x="935991" y="85090"/>
                  </a:cubicBezTo>
                  <a:cubicBezTo>
                    <a:pt x="930911" y="81280"/>
                    <a:pt x="925830" y="81280"/>
                    <a:pt x="919480" y="83820"/>
                  </a:cubicBezTo>
                  <a:cubicBezTo>
                    <a:pt x="916941" y="85090"/>
                    <a:pt x="914400" y="85090"/>
                    <a:pt x="911861" y="83820"/>
                  </a:cubicBezTo>
                  <a:cubicBezTo>
                    <a:pt x="906780" y="81280"/>
                    <a:pt x="901700" y="77470"/>
                    <a:pt x="895350" y="74930"/>
                  </a:cubicBezTo>
                  <a:cubicBezTo>
                    <a:pt x="894080" y="74930"/>
                    <a:pt x="892811" y="73660"/>
                    <a:pt x="891540" y="73660"/>
                  </a:cubicBezTo>
                  <a:cubicBezTo>
                    <a:pt x="883920" y="74930"/>
                    <a:pt x="877570" y="72390"/>
                    <a:pt x="869950" y="74930"/>
                  </a:cubicBezTo>
                  <a:cubicBezTo>
                    <a:pt x="866140" y="76200"/>
                    <a:pt x="861061" y="76200"/>
                    <a:pt x="858520" y="81280"/>
                  </a:cubicBezTo>
                  <a:cubicBezTo>
                    <a:pt x="857250" y="82550"/>
                    <a:pt x="853440" y="82550"/>
                    <a:pt x="850900" y="83820"/>
                  </a:cubicBezTo>
                  <a:cubicBezTo>
                    <a:pt x="844550" y="85090"/>
                    <a:pt x="838200" y="86360"/>
                    <a:pt x="831850" y="83820"/>
                  </a:cubicBezTo>
                  <a:cubicBezTo>
                    <a:pt x="826770" y="81280"/>
                    <a:pt x="820420" y="82550"/>
                    <a:pt x="815340" y="81280"/>
                  </a:cubicBezTo>
                  <a:cubicBezTo>
                    <a:pt x="811530" y="80010"/>
                    <a:pt x="808990" y="77470"/>
                    <a:pt x="806450" y="76200"/>
                  </a:cubicBezTo>
                  <a:cubicBezTo>
                    <a:pt x="805180" y="74930"/>
                    <a:pt x="803910" y="73660"/>
                    <a:pt x="802640" y="73660"/>
                  </a:cubicBezTo>
                  <a:cubicBezTo>
                    <a:pt x="795020" y="71120"/>
                    <a:pt x="788670" y="66040"/>
                    <a:pt x="784860" y="59690"/>
                  </a:cubicBezTo>
                  <a:cubicBezTo>
                    <a:pt x="782320" y="55880"/>
                    <a:pt x="778510" y="52070"/>
                    <a:pt x="775970" y="48260"/>
                  </a:cubicBezTo>
                  <a:cubicBezTo>
                    <a:pt x="767080" y="45720"/>
                    <a:pt x="768350" y="35560"/>
                    <a:pt x="763270" y="30480"/>
                  </a:cubicBezTo>
                  <a:cubicBezTo>
                    <a:pt x="759460" y="25400"/>
                    <a:pt x="755650" y="22860"/>
                    <a:pt x="749300" y="21590"/>
                  </a:cubicBezTo>
                  <a:lnTo>
                    <a:pt x="748030" y="21590"/>
                  </a:lnTo>
                  <a:cubicBezTo>
                    <a:pt x="741680" y="16510"/>
                    <a:pt x="735330" y="20320"/>
                    <a:pt x="727710" y="20320"/>
                  </a:cubicBezTo>
                  <a:cubicBezTo>
                    <a:pt x="725170" y="20320"/>
                    <a:pt x="721360" y="17780"/>
                    <a:pt x="718820" y="16510"/>
                  </a:cubicBezTo>
                  <a:cubicBezTo>
                    <a:pt x="717550" y="13970"/>
                    <a:pt x="716280" y="12700"/>
                    <a:pt x="715010" y="12700"/>
                  </a:cubicBezTo>
                  <a:cubicBezTo>
                    <a:pt x="707390" y="11430"/>
                    <a:pt x="701040" y="6350"/>
                    <a:pt x="694690" y="0"/>
                  </a:cubicBezTo>
                  <a:cubicBezTo>
                    <a:pt x="692150" y="1270"/>
                    <a:pt x="689610" y="2540"/>
                    <a:pt x="687070" y="2540"/>
                  </a:cubicBezTo>
                  <a:cubicBezTo>
                    <a:pt x="684530" y="3810"/>
                    <a:pt x="680720" y="3810"/>
                    <a:pt x="676910" y="3810"/>
                  </a:cubicBezTo>
                  <a:cubicBezTo>
                    <a:pt x="671830" y="2540"/>
                    <a:pt x="666750" y="3810"/>
                    <a:pt x="661670" y="7620"/>
                  </a:cubicBezTo>
                  <a:cubicBezTo>
                    <a:pt x="659130" y="8890"/>
                    <a:pt x="657860" y="10160"/>
                    <a:pt x="655320" y="11430"/>
                  </a:cubicBezTo>
                  <a:cubicBezTo>
                    <a:pt x="652780" y="12700"/>
                    <a:pt x="651510" y="15240"/>
                    <a:pt x="648970" y="16510"/>
                  </a:cubicBezTo>
                  <a:cubicBezTo>
                    <a:pt x="647700" y="17780"/>
                    <a:pt x="645160" y="17780"/>
                    <a:pt x="643890" y="19050"/>
                  </a:cubicBezTo>
                  <a:lnTo>
                    <a:pt x="636270" y="22860"/>
                  </a:lnTo>
                  <a:cubicBezTo>
                    <a:pt x="636270" y="22860"/>
                    <a:pt x="635000" y="24130"/>
                    <a:pt x="635000" y="22860"/>
                  </a:cubicBezTo>
                  <a:cubicBezTo>
                    <a:pt x="629920" y="20320"/>
                    <a:pt x="626110" y="25400"/>
                    <a:pt x="622300" y="27940"/>
                  </a:cubicBezTo>
                  <a:cubicBezTo>
                    <a:pt x="618490" y="30480"/>
                    <a:pt x="613410" y="30480"/>
                    <a:pt x="609600" y="33020"/>
                  </a:cubicBezTo>
                  <a:lnTo>
                    <a:pt x="608330" y="33020"/>
                  </a:lnTo>
                  <a:cubicBezTo>
                    <a:pt x="601980" y="34290"/>
                    <a:pt x="595630" y="36830"/>
                    <a:pt x="589280" y="38100"/>
                  </a:cubicBezTo>
                  <a:cubicBezTo>
                    <a:pt x="586740" y="38100"/>
                    <a:pt x="585470" y="39370"/>
                    <a:pt x="582930" y="40640"/>
                  </a:cubicBezTo>
                  <a:cubicBezTo>
                    <a:pt x="579120" y="41910"/>
                    <a:pt x="575310" y="44450"/>
                    <a:pt x="571500" y="45720"/>
                  </a:cubicBezTo>
                  <a:cubicBezTo>
                    <a:pt x="568960" y="46990"/>
                    <a:pt x="565150" y="48260"/>
                    <a:pt x="562610" y="49530"/>
                  </a:cubicBezTo>
                  <a:lnTo>
                    <a:pt x="558800" y="49530"/>
                  </a:lnTo>
                  <a:cubicBezTo>
                    <a:pt x="558800" y="49530"/>
                    <a:pt x="556260" y="49530"/>
                    <a:pt x="554990" y="52070"/>
                  </a:cubicBezTo>
                  <a:cubicBezTo>
                    <a:pt x="549910" y="49530"/>
                    <a:pt x="543560" y="48260"/>
                    <a:pt x="538480" y="45720"/>
                  </a:cubicBezTo>
                  <a:cubicBezTo>
                    <a:pt x="534670" y="44450"/>
                    <a:pt x="525780" y="46990"/>
                    <a:pt x="523240" y="50800"/>
                  </a:cubicBezTo>
                  <a:cubicBezTo>
                    <a:pt x="521970" y="52070"/>
                    <a:pt x="520700" y="53340"/>
                    <a:pt x="519430" y="53340"/>
                  </a:cubicBezTo>
                  <a:cubicBezTo>
                    <a:pt x="518160" y="53340"/>
                    <a:pt x="515620" y="52070"/>
                    <a:pt x="514350" y="52070"/>
                  </a:cubicBezTo>
                  <a:cubicBezTo>
                    <a:pt x="513080" y="52070"/>
                    <a:pt x="511810" y="53340"/>
                    <a:pt x="509270" y="53340"/>
                  </a:cubicBezTo>
                  <a:cubicBezTo>
                    <a:pt x="509270" y="54610"/>
                    <a:pt x="510540" y="55880"/>
                    <a:pt x="510540" y="57150"/>
                  </a:cubicBezTo>
                  <a:cubicBezTo>
                    <a:pt x="506730" y="58420"/>
                    <a:pt x="500380" y="68580"/>
                    <a:pt x="500380" y="73660"/>
                  </a:cubicBezTo>
                  <a:cubicBezTo>
                    <a:pt x="494030" y="76200"/>
                    <a:pt x="486410" y="77470"/>
                    <a:pt x="483870" y="85090"/>
                  </a:cubicBezTo>
                  <a:cubicBezTo>
                    <a:pt x="483870" y="86360"/>
                    <a:pt x="482600" y="86360"/>
                    <a:pt x="482600" y="87630"/>
                  </a:cubicBezTo>
                  <a:cubicBezTo>
                    <a:pt x="474980" y="88900"/>
                    <a:pt x="473710" y="96520"/>
                    <a:pt x="469900" y="102870"/>
                  </a:cubicBezTo>
                  <a:lnTo>
                    <a:pt x="469900" y="105410"/>
                  </a:lnTo>
                  <a:cubicBezTo>
                    <a:pt x="468630" y="105410"/>
                    <a:pt x="467360" y="106680"/>
                    <a:pt x="466090" y="106680"/>
                  </a:cubicBezTo>
                  <a:cubicBezTo>
                    <a:pt x="461010" y="109220"/>
                    <a:pt x="458470" y="113030"/>
                    <a:pt x="457200" y="119380"/>
                  </a:cubicBezTo>
                  <a:cubicBezTo>
                    <a:pt x="455930" y="125730"/>
                    <a:pt x="455930" y="130810"/>
                    <a:pt x="454660" y="137160"/>
                  </a:cubicBezTo>
                  <a:cubicBezTo>
                    <a:pt x="452120" y="135890"/>
                    <a:pt x="448310" y="138430"/>
                    <a:pt x="447040" y="134620"/>
                  </a:cubicBezTo>
                  <a:lnTo>
                    <a:pt x="444500" y="134620"/>
                  </a:lnTo>
                  <a:cubicBezTo>
                    <a:pt x="440690" y="139700"/>
                    <a:pt x="436880" y="144780"/>
                    <a:pt x="433070" y="148590"/>
                  </a:cubicBezTo>
                  <a:cubicBezTo>
                    <a:pt x="429260" y="151130"/>
                    <a:pt x="425450" y="152400"/>
                    <a:pt x="420370" y="154940"/>
                  </a:cubicBezTo>
                  <a:lnTo>
                    <a:pt x="420370" y="157480"/>
                  </a:lnTo>
                  <a:cubicBezTo>
                    <a:pt x="415290" y="156210"/>
                    <a:pt x="411480" y="154940"/>
                    <a:pt x="407670" y="152400"/>
                  </a:cubicBezTo>
                  <a:cubicBezTo>
                    <a:pt x="406400" y="152400"/>
                    <a:pt x="405130" y="151130"/>
                    <a:pt x="405130" y="151130"/>
                  </a:cubicBezTo>
                  <a:cubicBezTo>
                    <a:pt x="403860" y="151130"/>
                    <a:pt x="403860" y="149860"/>
                    <a:pt x="403860" y="149860"/>
                  </a:cubicBezTo>
                  <a:cubicBezTo>
                    <a:pt x="402590" y="149860"/>
                    <a:pt x="402590" y="151130"/>
                    <a:pt x="402590" y="152400"/>
                  </a:cubicBezTo>
                  <a:cubicBezTo>
                    <a:pt x="402590" y="157480"/>
                    <a:pt x="400050" y="156210"/>
                    <a:pt x="397510" y="154940"/>
                  </a:cubicBezTo>
                  <a:cubicBezTo>
                    <a:pt x="394970" y="153670"/>
                    <a:pt x="392430" y="153670"/>
                    <a:pt x="391160" y="157480"/>
                  </a:cubicBezTo>
                  <a:cubicBezTo>
                    <a:pt x="391160" y="158750"/>
                    <a:pt x="389890" y="160020"/>
                    <a:pt x="388620" y="160020"/>
                  </a:cubicBezTo>
                  <a:cubicBezTo>
                    <a:pt x="384810" y="161290"/>
                    <a:pt x="381000" y="162560"/>
                    <a:pt x="379730" y="166370"/>
                  </a:cubicBezTo>
                  <a:cubicBezTo>
                    <a:pt x="378460" y="168910"/>
                    <a:pt x="377190" y="170180"/>
                    <a:pt x="374650" y="172720"/>
                  </a:cubicBezTo>
                  <a:lnTo>
                    <a:pt x="355600" y="172720"/>
                  </a:lnTo>
                  <a:cubicBezTo>
                    <a:pt x="353060" y="172720"/>
                    <a:pt x="350520" y="172720"/>
                    <a:pt x="347980" y="173990"/>
                  </a:cubicBezTo>
                  <a:cubicBezTo>
                    <a:pt x="345440" y="173990"/>
                    <a:pt x="342900" y="175260"/>
                    <a:pt x="339090" y="176530"/>
                  </a:cubicBezTo>
                  <a:cubicBezTo>
                    <a:pt x="336550" y="177800"/>
                    <a:pt x="332740" y="180340"/>
                    <a:pt x="330200" y="181610"/>
                  </a:cubicBezTo>
                  <a:cubicBezTo>
                    <a:pt x="328930" y="182880"/>
                    <a:pt x="327660" y="182880"/>
                    <a:pt x="326390" y="182880"/>
                  </a:cubicBezTo>
                  <a:cubicBezTo>
                    <a:pt x="320040" y="182880"/>
                    <a:pt x="316230" y="186690"/>
                    <a:pt x="312420" y="190500"/>
                  </a:cubicBezTo>
                  <a:cubicBezTo>
                    <a:pt x="308610" y="193040"/>
                    <a:pt x="306070" y="196850"/>
                    <a:pt x="302260" y="199390"/>
                  </a:cubicBezTo>
                  <a:cubicBezTo>
                    <a:pt x="299720" y="200660"/>
                    <a:pt x="297180" y="201930"/>
                    <a:pt x="295910" y="203200"/>
                  </a:cubicBezTo>
                  <a:cubicBezTo>
                    <a:pt x="293370" y="204470"/>
                    <a:pt x="292100" y="207010"/>
                    <a:pt x="289560" y="207010"/>
                  </a:cubicBezTo>
                  <a:cubicBezTo>
                    <a:pt x="287020" y="208280"/>
                    <a:pt x="283210" y="208280"/>
                    <a:pt x="280670" y="207010"/>
                  </a:cubicBezTo>
                  <a:cubicBezTo>
                    <a:pt x="276860" y="204470"/>
                    <a:pt x="273050" y="207010"/>
                    <a:pt x="270510" y="208280"/>
                  </a:cubicBezTo>
                  <a:cubicBezTo>
                    <a:pt x="266700" y="209550"/>
                    <a:pt x="264160" y="212090"/>
                    <a:pt x="261620" y="213360"/>
                  </a:cubicBezTo>
                  <a:cubicBezTo>
                    <a:pt x="262890" y="214630"/>
                    <a:pt x="262890" y="215900"/>
                    <a:pt x="264160" y="217170"/>
                  </a:cubicBezTo>
                  <a:lnTo>
                    <a:pt x="260350" y="217170"/>
                  </a:lnTo>
                  <a:cubicBezTo>
                    <a:pt x="260350" y="218440"/>
                    <a:pt x="259080" y="219710"/>
                    <a:pt x="259080" y="220980"/>
                  </a:cubicBezTo>
                  <a:cubicBezTo>
                    <a:pt x="257810" y="220980"/>
                    <a:pt x="256540" y="219710"/>
                    <a:pt x="256540" y="219710"/>
                  </a:cubicBezTo>
                  <a:cubicBezTo>
                    <a:pt x="252730" y="222250"/>
                    <a:pt x="248920" y="224790"/>
                    <a:pt x="245110" y="226060"/>
                  </a:cubicBezTo>
                  <a:cubicBezTo>
                    <a:pt x="243840" y="226060"/>
                    <a:pt x="242570" y="227330"/>
                    <a:pt x="242570" y="227330"/>
                  </a:cubicBezTo>
                  <a:cubicBezTo>
                    <a:pt x="237490" y="226060"/>
                    <a:pt x="231140" y="227330"/>
                    <a:pt x="227330" y="223520"/>
                  </a:cubicBezTo>
                  <a:cubicBezTo>
                    <a:pt x="224790" y="220980"/>
                    <a:pt x="220980" y="219710"/>
                    <a:pt x="218440" y="217170"/>
                  </a:cubicBezTo>
                  <a:cubicBezTo>
                    <a:pt x="214630" y="214630"/>
                    <a:pt x="209550" y="215900"/>
                    <a:pt x="205740" y="222250"/>
                  </a:cubicBezTo>
                  <a:lnTo>
                    <a:pt x="187960" y="204470"/>
                  </a:lnTo>
                  <a:cubicBezTo>
                    <a:pt x="186690" y="205740"/>
                    <a:pt x="184150" y="207010"/>
                    <a:pt x="182880" y="208280"/>
                  </a:cubicBezTo>
                  <a:cubicBezTo>
                    <a:pt x="181610" y="208280"/>
                    <a:pt x="181610" y="209550"/>
                    <a:pt x="180340" y="209550"/>
                  </a:cubicBezTo>
                  <a:cubicBezTo>
                    <a:pt x="175260" y="210820"/>
                    <a:pt x="170180" y="212090"/>
                    <a:pt x="163830" y="213360"/>
                  </a:cubicBezTo>
                  <a:cubicBezTo>
                    <a:pt x="160020" y="214630"/>
                    <a:pt x="157480" y="215900"/>
                    <a:pt x="157480" y="220980"/>
                  </a:cubicBezTo>
                  <a:cubicBezTo>
                    <a:pt x="152400" y="223520"/>
                    <a:pt x="147320" y="222250"/>
                    <a:pt x="143510" y="227330"/>
                  </a:cubicBezTo>
                  <a:lnTo>
                    <a:pt x="139700" y="227330"/>
                  </a:lnTo>
                  <a:cubicBezTo>
                    <a:pt x="132080" y="223520"/>
                    <a:pt x="125730" y="224790"/>
                    <a:pt x="120650" y="231140"/>
                  </a:cubicBezTo>
                  <a:cubicBezTo>
                    <a:pt x="119380" y="232410"/>
                    <a:pt x="118110" y="232410"/>
                    <a:pt x="115570" y="232410"/>
                  </a:cubicBezTo>
                  <a:cubicBezTo>
                    <a:pt x="109220" y="231140"/>
                    <a:pt x="104140" y="234950"/>
                    <a:pt x="99060" y="238760"/>
                  </a:cubicBezTo>
                  <a:cubicBezTo>
                    <a:pt x="96520" y="241300"/>
                    <a:pt x="93980" y="242570"/>
                    <a:pt x="90170" y="242570"/>
                  </a:cubicBezTo>
                  <a:cubicBezTo>
                    <a:pt x="83820" y="243840"/>
                    <a:pt x="78740" y="243840"/>
                    <a:pt x="72390" y="243840"/>
                  </a:cubicBezTo>
                  <a:cubicBezTo>
                    <a:pt x="72390" y="243840"/>
                    <a:pt x="71120" y="243840"/>
                    <a:pt x="71120" y="245110"/>
                  </a:cubicBezTo>
                  <a:cubicBezTo>
                    <a:pt x="66040" y="251460"/>
                    <a:pt x="59690" y="251460"/>
                    <a:pt x="52070" y="251460"/>
                  </a:cubicBezTo>
                  <a:cubicBezTo>
                    <a:pt x="44450" y="251460"/>
                    <a:pt x="36830" y="252730"/>
                    <a:pt x="30480" y="259080"/>
                  </a:cubicBezTo>
                  <a:cubicBezTo>
                    <a:pt x="26670" y="262890"/>
                    <a:pt x="21590" y="265430"/>
                    <a:pt x="16510" y="269240"/>
                  </a:cubicBezTo>
                  <a:cubicBezTo>
                    <a:pt x="15240" y="269240"/>
                    <a:pt x="13970" y="270510"/>
                    <a:pt x="13970" y="270510"/>
                  </a:cubicBezTo>
                  <a:cubicBezTo>
                    <a:pt x="10160" y="270510"/>
                    <a:pt x="5080" y="269240"/>
                    <a:pt x="1270" y="269240"/>
                  </a:cubicBezTo>
                  <a:cubicBezTo>
                    <a:pt x="0" y="284480"/>
                    <a:pt x="2540" y="300990"/>
                    <a:pt x="3810" y="317500"/>
                  </a:cubicBezTo>
                  <a:close/>
                </a:path>
              </a:pathLst>
            </a:custGeom>
            <a:blipFill rotWithShape="1">
              <a:blip r:embed="rId1"/>
              <a:stretch>
                <a:fillRect/>
              </a:stretch>
            </a:blipFill>
            <a:ln>
              <a:solidFill>
                <a:srgbClr val="000000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5808" y="195502"/>
            <a:ext cx="2204268" cy="196731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390015" y="2090420"/>
            <a:ext cx="5087620" cy="2508250"/>
            <a:chOff x="2459" y="0"/>
            <a:chExt cx="8012" cy="395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459" y="0"/>
              <a:ext cx="8013" cy="395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43" y="469"/>
              <a:ext cx="6105" cy="2775"/>
            </a:xfrm>
            <a:prstGeom prst="rect">
              <a:avLst/>
            </a:prstGeom>
          </p:spPr>
        </p:pic>
      </p:grpSp>
      <p:pic>
        <p:nvPicPr>
          <p:cNvPr id="8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75590" y="3100705"/>
            <a:ext cx="722630" cy="656590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75590" y="4525645"/>
            <a:ext cx="1619885" cy="1471930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323465" y="5104765"/>
            <a:ext cx="1929765" cy="1753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442824"/>
            <a:ext cx="11478705" cy="5958704"/>
            <a:chOff x="0" y="0"/>
            <a:chExt cx="12210340" cy="6338503"/>
          </a:xfrm>
        </p:grpSpPr>
        <p:sp>
          <p:nvSpPr>
            <p:cNvPr id="3" name="Freeform 3"/>
            <p:cNvSpPr/>
            <p:nvPr/>
          </p:nvSpPr>
          <p:spPr>
            <a:xfrm>
              <a:off x="38100" y="44450"/>
              <a:ext cx="12173510" cy="6294053"/>
            </a:xfrm>
            <a:custGeom>
              <a:avLst/>
              <a:gdLst/>
              <a:ahLst/>
              <a:cxnLst/>
              <a:rect l="l" t="t" r="r" b="b"/>
              <a:pathLst>
                <a:path w="12173510" h="6294053">
                  <a:moveTo>
                    <a:pt x="2540" y="6263573"/>
                  </a:moveTo>
                  <a:cubicBezTo>
                    <a:pt x="0" y="6272463"/>
                    <a:pt x="5080" y="6278813"/>
                    <a:pt x="70962" y="6280083"/>
                  </a:cubicBezTo>
                  <a:cubicBezTo>
                    <a:pt x="147580" y="6281353"/>
                    <a:pt x="214620" y="6281353"/>
                    <a:pt x="291238" y="6281353"/>
                  </a:cubicBezTo>
                  <a:cubicBezTo>
                    <a:pt x="597711" y="6282623"/>
                    <a:pt x="904183" y="6282623"/>
                    <a:pt x="1220233" y="6283893"/>
                  </a:cubicBezTo>
                  <a:cubicBezTo>
                    <a:pt x="1392624" y="6285163"/>
                    <a:pt x="1565014" y="6286433"/>
                    <a:pt x="1727828" y="6287703"/>
                  </a:cubicBezTo>
                  <a:cubicBezTo>
                    <a:pt x="2015145" y="6288973"/>
                    <a:pt x="2292886" y="6288973"/>
                    <a:pt x="2580204" y="6290243"/>
                  </a:cubicBezTo>
                  <a:cubicBezTo>
                    <a:pt x="2695131" y="6290243"/>
                    <a:pt x="2800481" y="6290243"/>
                    <a:pt x="2915408" y="6288973"/>
                  </a:cubicBezTo>
                  <a:cubicBezTo>
                    <a:pt x="2963294" y="6288973"/>
                    <a:pt x="3020758" y="6287703"/>
                    <a:pt x="3068644" y="6287703"/>
                  </a:cubicBezTo>
                  <a:cubicBezTo>
                    <a:pt x="3260189" y="6288973"/>
                    <a:pt x="7091094" y="6280083"/>
                    <a:pt x="7282639" y="6281353"/>
                  </a:cubicBezTo>
                  <a:cubicBezTo>
                    <a:pt x="7550802" y="6282623"/>
                    <a:pt x="8288251" y="6282623"/>
                    <a:pt x="8556415" y="6282623"/>
                  </a:cubicBezTo>
                  <a:cubicBezTo>
                    <a:pt x="8661764" y="6282623"/>
                    <a:pt x="8757537" y="6281353"/>
                    <a:pt x="8862887" y="6281353"/>
                  </a:cubicBezTo>
                  <a:lnTo>
                    <a:pt x="9380059" y="6285163"/>
                  </a:lnTo>
                  <a:cubicBezTo>
                    <a:pt x="9753572" y="6287703"/>
                    <a:pt x="10117508" y="6285163"/>
                    <a:pt x="10491022" y="6288973"/>
                  </a:cubicBezTo>
                  <a:cubicBezTo>
                    <a:pt x="11113543" y="6294053"/>
                    <a:pt x="11745643" y="6287703"/>
                    <a:pt x="12108740" y="6292783"/>
                  </a:cubicBezTo>
                  <a:cubicBezTo>
                    <a:pt x="12129060" y="6294053"/>
                    <a:pt x="12149380" y="6292783"/>
                    <a:pt x="12172240" y="6292783"/>
                  </a:cubicBezTo>
                  <a:lnTo>
                    <a:pt x="12172240" y="6233093"/>
                  </a:lnTo>
                  <a:cubicBezTo>
                    <a:pt x="12170970" y="6064146"/>
                    <a:pt x="12169701" y="5827998"/>
                    <a:pt x="12169701" y="5577091"/>
                  </a:cubicBezTo>
                  <a:cubicBezTo>
                    <a:pt x="12169701" y="5286827"/>
                    <a:pt x="12173510" y="4991642"/>
                    <a:pt x="12167160" y="4701377"/>
                  </a:cubicBezTo>
                  <a:cubicBezTo>
                    <a:pt x="12159540" y="4509507"/>
                    <a:pt x="12148110" y="726224"/>
                    <a:pt x="12148110" y="534354"/>
                  </a:cubicBezTo>
                  <a:cubicBezTo>
                    <a:pt x="12145570" y="401521"/>
                    <a:pt x="12144301" y="263769"/>
                    <a:pt x="12141760" y="130935"/>
                  </a:cubicBezTo>
                  <a:cubicBezTo>
                    <a:pt x="12141760" y="91578"/>
                    <a:pt x="12140490" y="52220"/>
                    <a:pt x="12139220" y="6350"/>
                  </a:cubicBezTo>
                  <a:cubicBezTo>
                    <a:pt x="12129060" y="3810"/>
                    <a:pt x="12120170" y="2540"/>
                    <a:pt x="12110010" y="1270"/>
                  </a:cubicBezTo>
                  <a:cubicBezTo>
                    <a:pt x="12102390" y="0"/>
                    <a:pt x="12094770" y="1270"/>
                    <a:pt x="12088420" y="1270"/>
                  </a:cubicBezTo>
                  <a:lnTo>
                    <a:pt x="23075" y="6350"/>
                  </a:lnTo>
                  <a:lnTo>
                    <a:pt x="2540" y="6263573"/>
                  </a:lnTo>
                  <a:close/>
                </a:path>
              </a:pathLst>
            </a:custGeom>
            <a:solidFill>
              <a:srgbClr val="2C2C2E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1430" y="16510"/>
              <a:ext cx="12149380" cy="6283893"/>
            </a:xfrm>
            <a:custGeom>
              <a:avLst/>
              <a:gdLst/>
              <a:ahLst/>
              <a:cxnLst/>
              <a:rect l="l" t="t" r="r" b="b"/>
              <a:pathLst>
                <a:path w="12149380" h="6283893">
                  <a:moveTo>
                    <a:pt x="12149380" y="6283893"/>
                  </a:moveTo>
                  <a:lnTo>
                    <a:pt x="0" y="6276273"/>
                  </a:lnTo>
                  <a:lnTo>
                    <a:pt x="0" y="2215328"/>
                  </a:lnTo>
                  <a:lnTo>
                    <a:pt x="7620" y="20320"/>
                  </a:lnTo>
                  <a:lnTo>
                    <a:pt x="6112151" y="0"/>
                  </a:lnTo>
                  <a:lnTo>
                    <a:pt x="12127790" y="8890"/>
                  </a:lnTo>
                  <a:close/>
                </a:path>
              </a:pathLst>
            </a:custGeom>
            <a:solidFill>
              <a:srgbClr val="FEF9DD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12178590" cy="6310563"/>
            </a:xfrm>
            <a:custGeom>
              <a:avLst/>
              <a:gdLst/>
              <a:ahLst/>
              <a:cxnLst/>
              <a:rect l="l" t="t" r="r" b="b"/>
              <a:pathLst>
                <a:path w="12178590" h="6310563">
                  <a:moveTo>
                    <a:pt x="12144300" y="21590"/>
                  </a:moveTo>
                  <a:cubicBezTo>
                    <a:pt x="12145570" y="34290"/>
                    <a:pt x="12145570" y="44450"/>
                    <a:pt x="12146840" y="62231"/>
                  </a:cubicBezTo>
                  <a:cubicBezTo>
                    <a:pt x="12149380" y="195064"/>
                    <a:pt x="12150650" y="332817"/>
                    <a:pt x="12153190" y="465650"/>
                  </a:cubicBezTo>
                  <a:cubicBezTo>
                    <a:pt x="12153190" y="657520"/>
                    <a:pt x="12165890" y="4440803"/>
                    <a:pt x="12172240" y="4632673"/>
                  </a:cubicBezTo>
                  <a:cubicBezTo>
                    <a:pt x="12178590" y="4922937"/>
                    <a:pt x="12174780" y="5218122"/>
                    <a:pt x="12174780" y="5508387"/>
                  </a:cubicBezTo>
                  <a:cubicBezTo>
                    <a:pt x="12174780" y="5764214"/>
                    <a:pt x="12176050" y="6000361"/>
                    <a:pt x="12177320" y="6249603"/>
                  </a:cubicBezTo>
                  <a:lnTo>
                    <a:pt x="12177320" y="6309293"/>
                  </a:lnTo>
                  <a:cubicBezTo>
                    <a:pt x="12154461" y="6309293"/>
                    <a:pt x="12134140" y="6310563"/>
                    <a:pt x="12113820" y="6309293"/>
                  </a:cubicBezTo>
                  <a:cubicBezTo>
                    <a:pt x="11509812" y="6304213"/>
                    <a:pt x="10877713" y="6310563"/>
                    <a:pt x="10255190" y="6305483"/>
                  </a:cubicBezTo>
                  <a:cubicBezTo>
                    <a:pt x="9881678" y="6301673"/>
                    <a:pt x="9517742" y="6304213"/>
                    <a:pt x="9144228" y="6301673"/>
                  </a:cubicBezTo>
                  <a:lnTo>
                    <a:pt x="8627057" y="6297863"/>
                  </a:lnTo>
                  <a:cubicBezTo>
                    <a:pt x="8521706" y="6297863"/>
                    <a:pt x="8425934" y="6299133"/>
                    <a:pt x="8320584" y="6299133"/>
                  </a:cubicBezTo>
                  <a:cubicBezTo>
                    <a:pt x="8052420" y="6297863"/>
                    <a:pt x="7314971" y="6299133"/>
                    <a:pt x="7046808" y="6297863"/>
                  </a:cubicBezTo>
                  <a:cubicBezTo>
                    <a:pt x="6855263" y="6296593"/>
                    <a:pt x="3024359" y="6305483"/>
                    <a:pt x="2832813" y="6304213"/>
                  </a:cubicBezTo>
                  <a:cubicBezTo>
                    <a:pt x="2784927" y="6304213"/>
                    <a:pt x="2727464" y="6305483"/>
                    <a:pt x="2679577" y="6305483"/>
                  </a:cubicBezTo>
                  <a:cubicBezTo>
                    <a:pt x="2564650" y="6305483"/>
                    <a:pt x="2459300" y="6306753"/>
                    <a:pt x="2344373" y="6306753"/>
                  </a:cubicBezTo>
                  <a:cubicBezTo>
                    <a:pt x="2057055" y="6306753"/>
                    <a:pt x="1779315" y="6305483"/>
                    <a:pt x="1491997" y="6304213"/>
                  </a:cubicBezTo>
                  <a:cubicBezTo>
                    <a:pt x="1319606" y="6302943"/>
                    <a:pt x="1147216" y="6301673"/>
                    <a:pt x="984402" y="6300403"/>
                  </a:cubicBezTo>
                  <a:cubicBezTo>
                    <a:pt x="677930" y="6299133"/>
                    <a:pt x="371457" y="6297863"/>
                    <a:pt x="55408" y="6297863"/>
                  </a:cubicBezTo>
                  <a:cubicBezTo>
                    <a:pt x="38100" y="6297863"/>
                    <a:pt x="29210" y="6297863"/>
                    <a:pt x="19050" y="6296593"/>
                  </a:cubicBezTo>
                  <a:cubicBezTo>
                    <a:pt x="10160" y="6295323"/>
                    <a:pt x="5080" y="6288973"/>
                    <a:pt x="7620" y="6280083"/>
                  </a:cubicBezTo>
                  <a:cubicBezTo>
                    <a:pt x="16510" y="6246349"/>
                    <a:pt x="12700" y="6123355"/>
                    <a:pt x="11430" y="5995442"/>
                  </a:cubicBezTo>
                  <a:cubicBezTo>
                    <a:pt x="10160" y="5734695"/>
                    <a:pt x="6350" y="5478869"/>
                    <a:pt x="7620" y="5218122"/>
                  </a:cubicBezTo>
                  <a:cubicBezTo>
                    <a:pt x="5080" y="4893419"/>
                    <a:pt x="0" y="873989"/>
                    <a:pt x="7620" y="544366"/>
                  </a:cubicBezTo>
                  <a:cubicBezTo>
                    <a:pt x="8890" y="480409"/>
                    <a:pt x="7620" y="411533"/>
                    <a:pt x="8890" y="347576"/>
                  </a:cubicBezTo>
                  <a:cubicBezTo>
                    <a:pt x="10160" y="244262"/>
                    <a:pt x="12700" y="13110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32026" y="30480"/>
                    <a:pt x="285262" y="29210"/>
                  </a:cubicBezTo>
                  <a:cubicBezTo>
                    <a:pt x="543848" y="25400"/>
                    <a:pt x="802434" y="22860"/>
                    <a:pt x="1070598" y="20320"/>
                  </a:cubicBezTo>
                  <a:cubicBezTo>
                    <a:pt x="1252566" y="17780"/>
                    <a:pt x="1434534" y="16510"/>
                    <a:pt x="1606924" y="13970"/>
                  </a:cubicBezTo>
                  <a:cubicBezTo>
                    <a:pt x="1779315" y="11430"/>
                    <a:pt x="1961283" y="8890"/>
                    <a:pt x="2133674" y="8890"/>
                  </a:cubicBezTo>
                  <a:cubicBezTo>
                    <a:pt x="2325219" y="7620"/>
                    <a:pt x="2516764" y="10160"/>
                    <a:pt x="2708309" y="8890"/>
                  </a:cubicBezTo>
                  <a:cubicBezTo>
                    <a:pt x="2947741" y="8890"/>
                    <a:pt x="7286240" y="6350"/>
                    <a:pt x="7525671" y="5080"/>
                  </a:cubicBezTo>
                  <a:cubicBezTo>
                    <a:pt x="7755526" y="3810"/>
                    <a:pt x="7985380" y="2540"/>
                    <a:pt x="8224811" y="2540"/>
                  </a:cubicBezTo>
                  <a:cubicBezTo>
                    <a:pt x="8617480" y="1270"/>
                    <a:pt x="9000569" y="0"/>
                    <a:pt x="9393237" y="0"/>
                  </a:cubicBezTo>
                  <a:cubicBezTo>
                    <a:pt x="9556051" y="0"/>
                    <a:pt x="9728441" y="2540"/>
                    <a:pt x="9891255" y="2540"/>
                  </a:cubicBezTo>
                  <a:cubicBezTo>
                    <a:pt x="10341386" y="3810"/>
                    <a:pt x="10801094" y="5080"/>
                    <a:pt x="11251226" y="7620"/>
                  </a:cubicBezTo>
                  <a:cubicBezTo>
                    <a:pt x="11490658" y="8890"/>
                    <a:pt x="11730089" y="12700"/>
                    <a:pt x="11969521" y="16510"/>
                  </a:cubicBezTo>
                  <a:lnTo>
                    <a:pt x="12113820" y="16510"/>
                  </a:lnTo>
                  <a:cubicBezTo>
                    <a:pt x="12125250" y="17780"/>
                    <a:pt x="12134140" y="20320"/>
                    <a:pt x="12144300" y="21590"/>
                  </a:cubicBezTo>
                  <a:close/>
                  <a:moveTo>
                    <a:pt x="12154461" y="6292783"/>
                  </a:moveTo>
                  <a:cubicBezTo>
                    <a:pt x="12155730" y="6276273"/>
                    <a:pt x="12157000" y="6263573"/>
                    <a:pt x="12157000" y="6250873"/>
                  </a:cubicBezTo>
                  <a:cubicBezTo>
                    <a:pt x="12155730" y="5975763"/>
                    <a:pt x="12154461" y="5715017"/>
                    <a:pt x="12154461" y="5434591"/>
                  </a:cubicBezTo>
                  <a:cubicBezTo>
                    <a:pt x="12154461" y="5306678"/>
                    <a:pt x="12157000" y="5178765"/>
                    <a:pt x="12155730" y="5050851"/>
                  </a:cubicBezTo>
                  <a:cubicBezTo>
                    <a:pt x="12155730" y="4932778"/>
                    <a:pt x="12154461" y="4809784"/>
                    <a:pt x="12153190" y="4691710"/>
                  </a:cubicBezTo>
                  <a:cubicBezTo>
                    <a:pt x="12148111" y="4509679"/>
                    <a:pt x="12136680" y="741156"/>
                    <a:pt x="12136680" y="559126"/>
                  </a:cubicBezTo>
                  <a:cubicBezTo>
                    <a:pt x="12134140" y="406614"/>
                    <a:pt x="12131600" y="249182"/>
                    <a:pt x="12129061" y="96670"/>
                  </a:cubicBezTo>
                  <a:cubicBezTo>
                    <a:pt x="12127790" y="44450"/>
                    <a:pt x="12126520" y="43180"/>
                    <a:pt x="12103602" y="41910"/>
                  </a:cubicBezTo>
                  <a:cubicBezTo>
                    <a:pt x="12074870" y="41910"/>
                    <a:pt x="12055715" y="41910"/>
                    <a:pt x="12026984" y="40640"/>
                  </a:cubicBezTo>
                  <a:cubicBezTo>
                    <a:pt x="11787553" y="36830"/>
                    <a:pt x="11538544" y="31750"/>
                    <a:pt x="11299112" y="30480"/>
                  </a:cubicBezTo>
                  <a:cubicBezTo>
                    <a:pt x="10714900" y="26670"/>
                    <a:pt x="10121109" y="25400"/>
                    <a:pt x="9536896" y="22860"/>
                  </a:cubicBezTo>
                  <a:lnTo>
                    <a:pt x="8847334" y="22860"/>
                  </a:lnTo>
                  <a:cubicBezTo>
                    <a:pt x="8540861" y="22860"/>
                    <a:pt x="8234389" y="22860"/>
                    <a:pt x="7937494" y="24130"/>
                  </a:cubicBezTo>
                  <a:cubicBezTo>
                    <a:pt x="7678907" y="25400"/>
                    <a:pt x="3321254" y="29210"/>
                    <a:pt x="3062668" y="29210"/>
                  </a:cubicBezTo>
                  <a:cubicBezTo>
                    <a:pt x="2641268" y="29210"/>
                    <a:pt x="2219869" y="26670"/>
                    <a:pt x="1798469" y="33020"/>
                  </a:cubicBezTo>
                  <a:cubicBezTo>
                    <a:pt x="1578192" y="36830"/>
                    <a:pt x="1367493" y="36830"/>
                    <a:pt x="1156793" y="38100"/>
                  </a:cubicBezTo>
                  <a:cubicBezTo>
                    <a:pt x="792857" y="41910"/>
                    <a:pt x="428921" y="45720"/>
                    <a:pt x="64985" y="50800"/>
                  </a:cubicBezTo>
                  <a:cubicBezTo>
                    <a:pt x="36830" y="50800"/>
                    <a:pt x="34290" y="57312"/>
                    <a:pt x="33020" y="116349"/>
                  </a:cubicBezTo>
                  <a:cubicBezTo>
                    <a:pt x="31750" y="204904"/>
                    <a:pt x="31750" y="293459"/>
                    <a:pt x="30480" y="382015"/>
                  </a:cubicBezTo>
                  <a:cubicBezTo>
                    <a:pt x="29210" y="529607"/>
                    <a:pt x="26670" y="672280"/>
                    <a:pt x="25400" y="819872"/>
                  </a:cubicBezTo>
                  <a:cubicBezTo>
                    <a:pt x="20320" y="977304"/>
                    <a:pt x="26670" y="4824543"/>
                    <a:pt x="29210" y="4981975"/>
                  </a:cubicBezTo>
                  <a:cubicBezTo>
                    <a:pt x="29210" y="5149246"/>
                    <a:pt x="29210" y="5321437"/>
                    <a:pt x="30480" y="5488708"/>
                  </a:cubicBezTo>
                  <a:cubicBezTo>
                    <a:pt x="30480" y="5611702"/>
                    <a:pt x="33020" y="5734696"/>
                    <a:pt x="33020" y="5857689"/>
                  </a:cubicBezTo>
                  <a:cubicBezTo>
                    <a:pt x="33020" y="5990522"/>
                    <a:pt x="33020" y="6123355"/>
                    <a:pt x="31750" y="6250873"/>
                  </a:cubicBezTo>
                  <a:lnTo>
                    <a:pt x="31750" y="6261033"/>
                  </a:lnTo>
                  <a:cubicBezTo>
                    <a:pt x="31750" y="6271193"/>
                    <a:pt x="35560" y="6275003"/>
                    <a:pt x="44450" y="6275003"/>
                  </a:cubicBezTo>
                  <a:cubicBezTo>
                    <a:pt x="151181" y="6275003"/>
                    <a:pt x="285262" y="6276273"/>
                    <a:pt x="409767" y="6276273"/>
                  </a:cubicBezTo>
                  <a:cubicBezTo>
                    <a:pt x="591735" y="6276273"/>
                    <a:pt x="783280" y="6273733"/>
                    <a:pt x="965248" y="6276273"/>
                  </a:cubicBezTo>
                  <a:cubicBezTo>
                    <a:pt x="1262143" y="6280083"/>
                    <a:pt x="1559038" y="6282623"/>
                    <a:pt x="1855933" y="6281353"/>
                  </a:cubicBezTo>
                  <a:cubicBezTo>
                    <a:pt x="2047478" y="6280083"/>
                    <a:pt x="2229446" y="6282623"/>
                    <a:pt x="2420991" y="6282623"/>
                  </a:cubicBezTo>
                  <a:cubicBezTo>
                    <a:pt x="2698732" y="6282623"/>
                    <a:pt x="2976473" y="6281353"/>
                    <a:pt x="3254213" y="6282623"/>
                  </a:cubicBezTo>
                  <a:cubicBezTo>
                    <a:pt x="3666035" y="6283893"/>
                    <a:pt x="8186503" y="6273733"/>
                    <a:pt x="8607902" y="6276273"/>
                  </a:cubicBezTo>
                  <a:cubicBezTo>
                    <a:pt x="8789870" y="6277543"/>
                    <a:pt x="8971838" y="6278813"/>
                    <a:pt x="9144229" y="6278813"/>
                  </a:cubicBezTo>
                  <a:cubicBezTo>
                    <a:pt x="9460279" y="6281353"/>
                    <a:pt x="9766751" y="6277543"/>
                    <a:pt x="10082800" y="6281353"/>
                  </a:cubicBezTo>
                  <a:cubicBezTo>
                    <a:pt x="10341386" y="6283893"/>
                    <a:pt x="10599973" y="6283893"/>
                    <a:pt x="10858558" y="6286433"/>
                  </a:cubicBezTo>
                  <a:cubicBezTo>
                    <a:pt x="11241649" y="6290243"/>
                    <a:pt x="11624739" y="6292783"/>
                    <a:pt x="12007830" y="6294053"/>
                  </a:cubicBezTo>
                  <a:cubicBezTo>
                    <a:pt x="12116361" y="6294053"/>
                    <a:pt x="12134140" y="6292783"/>
                    <a:pt x="12154461" y="6292783"/>
                  </a:cubicBezTo>
                  <a:close/>
                </a:path>
              </a:pathLst>
            </a:custGeom>
            <a:solidFill>
              <a:srgbClr val="FEF9D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-220626">
            <a:off x="1845850" y="2645146"/>
            <a:ext cx="8502075" cy="6337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97096" y="4150994"/>
            <a:ext cx="294775" cy="28244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81894" y="5272396"/>
            <a:ext cx="294775" cy="2824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681894" y="19050"/>
            <a:ext cx="619954" cy="8856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23634" y="0"/>
            <a:ext cx="619954" cy="88564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014350" y="4353737"/>
            <a:ext cx="3177650" cy="23784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098623" y="301547"/>
            <a:ext cx="2204268" cy="196731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8606" y="4114800"/>
            <a:ext cx="1745673" cy="27432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143793" y="2105427"/>
            <a:ext cx="11267275" cy="1130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2C2C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những từ đồng nghĩa với từ "Tổ quốc" trong bài : </a:t>
            </a:r>
            <a:endParaRPr lang="en-US" sz="3500" b="1">
              <a:solidFill>
                <a:srgbClr val="2C2C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920"/>
              </a:lnSpc>
            </a:pPr>
            <a:r>
              <a:rPr lang="en-US" sz="2800" b="1">
                <a:solidFill>
                  <a:srgbClr val="2C2C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>
              <a:solidFill>
                <a:srgbClr val="2C2C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233420" y="3849370"/>
            <a:ext cx="5525770" cy="1859915"/>
            <a:chOff x="5092" y="6062"/>
            <a:chExt cx="8702" cy="292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200" y="6062"/>
              <a:ext cx="8595" cy="127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092" y="7807"/>
              <a:ext cx="7560" cy="1185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8060" y="512445"/>
            <a:ext cx="1009650" cy="2724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 l="5634" r="563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47055" y="848360"/>
            <a:ext cx="5306060" cy="2155825"/>
            <a:chOff x="0" y="0"/>
            <a:chExt cx="3229992" cy="1545063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231262" cy="1543793"/>
            </a:xfrm>
            <a:custGeom>
              <a:avLst/>
              <a:gdLst/>
              <a:ahLst/>
              <a:cxnLst/>
              <a:rect l="l" t="t" r="r" b="b"/>
              <a:pathLst>
                <a:path w="3231262" h="1543793">
                  <a:moveTo>
                    <a:pt x="3219832" y="27940"/>
                  </a:moveTo>
                  <a:cubicBezTo>
                    <a:pt x="3210942" y="24130"/>
                    <a:pt x="3202052" y="21590"/>
                    <a:pt x="3193162" y="21590"/>
                  </a:cubicBezTo>
                  <a:cubicBezTo>
                    <a:pt x="3166492" y="20320"/>
                    <a:pt x="3118688" y="20320"/>
                    <a:pt x="3066227" y="17780"/>
                  </a:cubicBezTo>
                  <a:cubicBezTo>
                    <a:pt x="2946316" y="12700"/>
                    <a:pt x="2828902" y="6350"/>
                    <a:pt x="2708991" y="3810"/>
                  </a:cubicBezTo>
                  <a:cubicBezTo>
                    <a:pt x="2611563" y="1270"/>
                    <a:pt x="2516633" y="3810"/>
                    <a:pt x="2419205" y="2540"/>
                  </a:cubicBezTo>
                  <a:cubicBezTo>
                    <a:pt x="2376737" y="2540"/>
                    <a:pt x="2334268" y="0"/>
                    <a:pt x="2291799" y="2540"/>
                  </a:cubicBezTo>
                  <a:cubicBezTo>
                    <a:pt x="2189375" y="10160"/>
                    <a:pt x="2086951" y="11430"/>
                    <a:pt x="1982028" y="8890"/>
                  </a:cubicBezTo>
                  <a:cubicBezTo>
                    <a:pt x="1929567" y="7620"/>
                    <a:pt x="1877106" y="7620"/>
                    <a:pt x="1824645" y="7620"/>
                  </a:cubicBezTo>
                  <a:cubicBezTo>
                    <a:pt x="1729715" y="7620"/>
                    <a:pt x="1634785" y="7620"/>
                    <a:pt x="1539855" y="6350"/>
                  </a:cubicBezTo>
                  <a:cubicBezTo>
                    <a:pt x="1439929" y="5080"/>
                    <a:pt x="455657" y="2540"/>
                    <a:pt x="358229" y="1270"/>
                  </a:cubicBezTo>
                  <a:cubicBezTo>
                    <a:pt x="278288" y="0"/>
                    <a:pt x="200845" y="1270"/>
                    <a:pt x="120904" y="1270"/>
                  </a:cubicBezTo>
                  <a:cubicBezTo>
                    <a:pt x="65945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2675"/>
                    <a:pt x="16510" y="177530"/>
                    <a:pt x="17780" y="241247"/>
                  </a:cubicBezTo>
                  <a:cubicBezTo>
                    <a:pt x="19050" y="306101"/>
                    <a:pt x="17780" y="370956"/>
                    <a:pt x="16510" y="436949"/>
                  </a:cubicBezTo>
                  <a:cubicBezTo>
                    <a:pt x="15240" y="504079"/>
                    <a:pt x="2540" y="1208378"/>
                    <a:pt x="2540" y="1275509"/>
                  </a:cubicBezTo>
                  <a:cubicBezTo>
                    <a:pt x="2540" y="1341501"/>
                    <a:pt x="1270" y="1407494"/>
                    <a:pt x="0" y="1473486"/>
                  </a:cubicBezTo>
                  <a:cubicBezTo>
                    <a:pt x="0" y="1489183"/>
                    <a:pt x="3810" y="1499343"/>
                    <a:pt x="15240" y="1504423"/>
                  </a:cubicBezTo>
                  <a:cubicBezTo>
                    <a:pt x="22860" y="1508233"/>
                    <a:pt x="31750" y="1510773"/>
                    <a:pt x="40640" y="1512043"/>
                  </a:cubicBezTo>
                  <a:cubicBezTo>
                    <a:pt x="118406" y="1517123"/>
                    <a:pt x="213336" y="1520933"/>
                    <a:pt x="308266" y="1526013"/>
                  </a:cubicBezTo>
                  <a:cubicBezTo>
                    <a:pt x="360727" y="1528553"/>
                    <a:pt x="413188" y="1533633"/>
                    <a:pt x="465649" y="1534903"/>
                  </a:cubicBezTo>
                  <a:cubicBezTo>
                    <a:pt x="553085" y="1537443"/>
                    <a:pt x="1527365" y="1538713"/>
                    <a:pt x="1614800" y="1539983"/>
                  </a:cubicBezTo>
                  <a:cubicBezTo>
                    <a:pt x="1627291" y="1539983"/>
                    <a:pt x="1639781" y="1539983"/>
                    <a:pt x="1652272" y="1539983"/>
                  </a:cubicBezTo>
                  <a:cubicBezTo>
                    <a:pt x="1712228" y="1539983"/>
                    <a:pt x="1774682" y="1538713"/>
                    <a:pt x="1834637" y="1538713"/>
                  </a:cubicBezTo>
                  <a:cubicBezTo>
                    <a:pt x="1904586" y="1538713"/>
                    <a:pt x="1972036" y="1539983"/>
                    <a:pt x="2041984" y="1539983"/>
                  </a:cubicBezTo>
                  <a:cubicBezTo>
                    <a:pt x="2144408" y="1539983"/>
                    <a:pt x="2249331" y="1539983"/>
                    <a:pt x="2351755" y="1539983"/>
                  </a:cubicBezTo>
                  <a:cubicBezTo>
                    <a:pt x="2446685" y="1539983"/>
                    <a:pt x="2541615" y="1541253"/>
                    <a:pt x="2636544" y="1542523"/>
                  </a:cubicBezTo>
                  <a:cubicBezTo>
                    <a:pt x="2679013" y="1542523"/>
                    <a:pt x="2723980" y="1543793"/>
                    <a:pt x="2766448" y="1543793"/>
                  </a:cubicBezTo>
                  <a:cubicBezTo>
                    <a:pt x="2903847" y="1542523"/>
                    <a:pt x="3038747" y="1536173"/>
                    <a:pt x="3170302" y="1536173"/>
                  </a:cubicBezTo>
                  <a:cubicBezTo>
                    <a:pt x="3174112" y="1536173"/>
                    <a:pt x="3179192" y="1533633"/>
                    <a:pt x="3183002" y="1531093"/>
                  </a:cubicBezTo>
                  <a:cubicBezTo>
                    <a:pt x="3188082" y="1527283"/>
                    <a:pt x="3190622" y="1520933"/>
                    <a:pt x="3193162" y="1518393"/>
                  </a:cubicBezTo>
                  <a:cubicBezTo>
                    <a:pt x="3194432" y="1465522"/>
                    <a:pt x="3195702" y="1417734"/>
                    <a:pt x="3196972" y="1369946"/>
                  </a:cubicBezTo>
                  <a:cubicBezTo>
                    <a:pt x="3198242" y="1295989"/>
                    <a:pt x="3208402" y="586001"/>
                    <a:pt x="3209672" y="512043"/>
                  </a:cubicBezTo>
                  <a:cubicBezTo>
                    <a:pt x="3209672" y="467669"/>
                    <a:pt x="3210942" y="423295"/>
                    <a:pt x="3212212" y="378921"/>
                  </a:cubicBezTo>
                  <a:cubicBezTo>
                    <a:pt x="3213482" y="331133"/>
                    <a:pt x="3214752" y="283345"/>
                    <a:pt x="3217292" y="235558"/>
                  </a:cubicBezTo>
                  <a:cubicBezTo>
                    <a:pt x="3218562" y="207112"/>
                    <a:pt x="3218562" y="177530"/>
                    <a:pt x="3223642" y="149085"/>
                  </a:cubicBezTo>
                  <a:cubicBezTo>
                    <a:pt x="3228722" y="114951"/>
                    <a:pt x="3231262" y="81954"/>
                    <a:pt x="3229992" y="44450"/>
                  </a:cubicBezTo>
                  <a:cubicBezTo>
                    <a:pt x="3229992" y="38100"/>
                    <a:pt x="3226182" y="30480"/>
                    <a:pt x="3219832" y="27940"/>
                  </a:cubicBezTo>
                  <a:close/>
                </a:path>
              </a:pathLst>
            </a:custGeom>
            <a:solidFill>
              <a:srgbClr val="FEEFD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862618" y="1031086"/>
            <a:ext cx="574705" cy="540223"/>
            <a:chOff x="0" y="0"/>
            <a:chExt cx="817358" cy="768317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17358" cy="768317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97227" y="49153"/>
              <a:ext cx="622905" cy="6608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70"/>
                </a:lnSpc>
                <a:spcBef>
                  <a:spcPct val="0"/>
                </a:spcBef>
              </a:pPr>
              <a:r>
                <a:rPr lang="en-GB" altLang="en-US" sz="2660" u="none">
                  <a:solidFill>
                    <a:srgbClr val="1C5C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GB" altLang="en-US" sz="2660" u="none">
                <a:solidFill>
                  <a:srgbClr val="1C5C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>
            <a:off x="6465424" y="2060561"/>
            <a:ext cx="2774788" cy="11228"/>
          </a:xfrm>
          <a:prstGeom prst="rect">
            <a:avLst/>
          </a:prstGeom>
          <a:solidFill>
            <a:srgbClr val="1C5C99"/>
          </a:solidFill>
        </p:spPr>
      </p:sp>
      <p:grpSp>
        <p:nvGrpSpPr>
          <p:cNvPr id="9" name="Group 9"/>
          <p:cNvGrpSpPr/>
          <p:nvPr/>
        </p:nvGrpSpPr>
        <p:grpSpPr>
          <a:xfrm>
            <a:off x="5647055" y="3842385"/>
            <a:ext cx="5307965" cy="2110105"/>
            <a:chOff x="0" y="0"/>
            <a:chExt cx="3229992" cy="1512366"/>
          </a:xfrm>
        </p:grpSpPr>
        <p:sp>
          <p:nvSpPr>
            <p:cNvPr id="10" name="Freeform 10"/>
            <p:cNvSpPr/>
            <p:nvPr/>
          </p:nvSpPr>
          <p:spPr>
            <a:xfrm>
              <a:off x="0" y="-1270"/>
              <a:ext cx="3231262" cy="1511096"/>
            </a:xfrm>
            <a:custGeom>
              <a:avLst/>
              <a:gdLst/>
              <a:ahLst/>
              <a:cxnLst/>
              <a:rect l="l" t="t" r="r" b="b"/>
              <a:pathLst>
                <a:path w="3231262" h="1511096">
                  <a:moveTo>
                    <a:pt x="3219832" y="27940"/>
                  </a:moveTo>
                  <a:cubicBezTo>
                    <a:pt x="3210942" y="24130"/>
                    <a:pt x="3202052" y="21590"/>
                    <a:pt x="3193162" y="21590"/>
                  </a:cubicBezTo>
                  <a:cubicBezTo>
                    <a:pt x="3166492" y="20320"/>
                    <a:pt x="3118688" y="20320"/>
                    <a:pt x="3066227" y="17780"/>
                  </a:cubicBezTo>
                  <a:cubicBezTo>
                    <a:pt x="2946316" y="12700"/>
                    <a:pt x="2828902" y="6350"/>
                    <a:pt x="2708991" y="3810"/>
                  </a:cubicBezTo>
                  <a:cubicBezTo>
                    <a:pt x="2611563" y="1270"/>
                    <a:pt x="2516633" y="3810"/>
                    <a:pt x="2419205" y="2540"/>
                  </a:cubicBezTo>
                  <a:cubicBezTo>
                    <a:pt x="2376737" y="2540"/>
                    <a:pt x="2334268" y="0"/>
                    <a:pt x="2291799" y="2540"/>
                  </a:cubicBezTo>
                  <a:cubicBezTo>
                    <a:pt x="2189375" y="10160"/>
                    <a:pt x="2086951" y="11430"/>
                    <a:pt x="1982028" y="8890"/>
                  </a:cubicBezTo>
                  <a:cubicBezTo>
                    <a:pt x="1929567" y="7620"/>
                    <a:pt x="1877106" y="7620"/>
                    <a:pt x="1824645" y="7620"/>
                  </a:cubicBezTo>
                  <a:cubicBezTo>
                    <a:pt x="1729715" y="7620"/>
                    <a:pt x="1634785" y="7620"/>
                    <a:pt x="1539855" y="6350"/>
                  </a:cubicBezTo>
                  <a:cubicBezTo>
                    <a:pt x="1439929" y="5080"/>
                    <a:pt x="455657" y="2540"/>
                    <a:pt x="358229" y="1270"/>
                  </a:cubicBezTo>
                  <a:cubicBezTo>
                    <a:pt x="278288" y="0"/>
                    <a:pt x="200845" y="1270"/>
                    <a:pt x="120904" y="1270"/>
                  </a:cubicBezTo>
                  <a:cubicBezTo>
                    <a:pt x="65945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1594"/>
                    <a:pt x="16510" y="174949"/>
                    <a:pt x="17780" y="237194"/>
                  </a:cubicBezTo>
                  <a:cubicBezTo>
                    <a:pt x="19050" y="300549"/>
                    <a:pt x="17780" y="363905"/>
                    <a:pt x="16510" y="428372"/>
                  </a:cubicBezTo>
                  <a:cubicBezTo>
                    <a:pt x="15240" y="493951"/>
                    <a:pt x="2540" y="1181971"/>
                    <a:pt x="2540" y="1247550"/>
                  </a:cubicBezTo>
                  <a:cubicBezTo>
                    <a:pt x="2540" y="1312017"/>
                    <a:pt x="1270" y="1376484"/>
                    <a:pt x="0" y="1440952"/>
                  </a:cubicBezTo>
                  <a:cubicBezTo>
                    <a:pt x="0" y="1456486"/>
                    <a:pt x="3810" y="1466646"/>
                    <a:pt x="15240" y="1471726"/>
                  </a:cubicBezTo>
                  <a:cubicBezTo>
                    <a:pt x="22860" y="1475536"/>
                    <a:pt x="31750" y="1478076"/>
                    <a:pt x="40640" y="1479346"/>
                  </a:cubicBezTo>
                  <a:cubicBezTo>
                    <a:pt x="118406" y="1484426"/>
                    <a:pt x="213336" y="1488236"/>
                    <a:pt x="308266" y="1493316"/>
                  </a:cubicBezTo>
                  <a:cubicBezTo>
                    <a:pt x="360727" y="1495856"/>
                    <a:pt x="413188" y="1500936"/>
                    <a:pt x="465649" y="1502206"/>
                  </a:cubicBezTo>
                  <a:cubicBezTo>
                    <a:pt x="553085" y="1504746"/>
                    <a:pt x="1527365" y="1506016"/>
                    <a:pt x="1614800" y="1507286"/>
                  </a:cubicBezTo>
                  <a:cubicBezTo>
                    <a:pt x="1627291" y="1507286"/>
                    <a:pt x="1639781" y="1507286"/>
                    <a:pt x="1652272" y="1507286"/>
                  </a:cubicBezTo>
                  <a:cubicBezTo>
                    <a:pt x="1712228" y="1507286"/>
                    <a:pt x="1774682" y="1506016"/>
                    <a:pt x="1834637" y="1506016"/>
                  </a:cubicBezTo>
                  <a:cubicBezTo>
                    <a:pt x="1904586" y="1506016"/>
                    <a:pt x="1972036" y="1507286"/>
                    <a:pt x="2041984" y="1507286"/>
                  </a:cubicBezTo>
                  <a:cubicBezTo>
                    <a:pt x="2144408" y="1507286"/>
                    <a:pt x="2249331" y="1507286"/>
                    <a:pt x="2351755" y="1507286"/>
                  </a:cubicBezTo>
                  <a:cubicBezTo>
                    <a:pt x="2446685" y="1507286"/>
                    <a:pt x="2541615" y="1508556"/>
                    <a:pt x="2636544" y="1509826"/>
                  </a:cubicBezTo>
                  <a:cubicBezTo>
                    <a:pt x="2679013" y="1509826"/>
                    <a:pt x="2723980" y="1511096"/>
                    <a:pt x="2766448" y="1511096"/>
                  </a:cubicBezTo>
                  <a:cubicBezTo>
                    <a:pt x="2903847" y="1509826"/>
                    <a:pt x="3038747" y="1503476"/>
                    <a:pt x="3170302" y="1503476"/>
                  </a:cubicBezTo>
                  <a:cubicBezTo>
                    <a:pt x="3174112" y="1503476"/>
                    <a:pt x="3179192" y="1500936"/>
                    <a:pt x="3183002" y="1498396"/>
                  </a:cubicBezTo>
                  <a:cubicBezTo>
                    <a:pt x="3188082" y="1494586"/>
                    <a:pt x="3190622" y="1488236"/>
                    <a:pt x="3193162" y="1485696"/>
                  </a:cubicBezTo>
                  <a:cubicBezTo>
                    <a:pt x="3194432" y="1433171"/>
                    <a:pt x="3195702" y="1386488"/>
                    <a:pt x="3196972" y="1339805"/>
                  </a:cubicBezTo>
                  <a:cubicBezTo>
                    <a:pt x="3198242" y="1267557"/>
                    <a:pt x="3208402" y="573979"/>
                    <a:pt x="3209672" y="501731"/>
                  </a:cubicBezTo>
                  <a:cubicBezTo>
                    <a:pt x="3209672" y="458383"/>
                    <a:pt x="3210942" y="415034"/>
                    <a:pt x="3212212" y="371685"/>
                  </a:cubicBezTo>
                  <a:cubicBezTo>
                    <a:pt x="3213482" y="325002"/>
                    <a:pt x="3214752" y="278319"/>
                    <a:pt x="3217292" y="231636"/>
                  </a:cubicBezTo>
                  <a:cubicBezTo>
                    <a:pt x="3218562" y="203848"/>
                    <a:pt x="3218562" y="174949"/>
                    <a:pt x="3223642" y="147162"/>
                  </a:cubicBezTo>
                  <a:cubicBezTo>
                    <a:pt x="3228722" y="113817"/>
                    <a:pt x="3231262" y="81583"/>
                    <a:pt x="3229992" y="44450"/>
                  </a:cubicBezTo>
                  <a:cubicBezTo>
                    <a:pt x="3229992" y="38100"/>
                    <a:pt x="3226182" y="30480"/>
                    <a:pt x="3219832" y="27940"/>
                  </a:cubicBezTo>
                  <a:close/>
                </a:path>
              </a:pathLst>
            </a:custGeom>
            <a:solidFill>
              <a:srgbClr val="FEEFD0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862618" y="3926686"/>
            <a:ext cx="574705" cy="539088"/>
            <a:chOff x="0" y="0"/>
            <a:chExt cx="817358" cy="766704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04" b="104"/>
            <a:stretch>
              <a:fillRect/>
            </a:stretch>
          </p:blipFill>
          <p:spPr>
            <a:xfrm>
              <a:off x="0" y="0"/>
              <a:ext cx="817358" cy="766704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97227" y="49153"/>
              <a:ext cx="622905" cy="6608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70"/>
                </a:lnSpc>
                <a:spcBef>
                  <a:spcPct val="0"/>
                </a:spcBef>
              </a:pPr>
              <a:r>
                <a:rPr lang="en-GB" altLang="en-US" sz="2660">
                  <a:solidFill>
                    <a:srgbClr val="1C5C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GB" altLang="en-US" sz="2660">
                <a:solidFill>
                  <a:srgbClr val="1C5C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26"/>
            <a:ext cx="1828800" cy="13281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alphaModFix amt="7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4498672"/>
            <a:ext cx="1724101" cy="2358844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434340" y="1739900"/>
            <a:ext cx="4739005" cy="3351530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EBF1">
                <a:alpha val="77647"/>
              </a:srgbClr>
            </a:solidFill>
          </p:spPr>
        </p:sp>
      </p:grpSp>
      <p:sp>
        <p:nvSpPr>
          <p:cNvPr id="23" name="AutoShape 23"/>
          <p:cNvSpPr/>
          <p:nvPr/>
        </p:nvSpPr>
        <p:spPr>
          <a:xfrm>
            <a:off x="6465424" y="2714243"/>
            <a:ext cx="2774788" cy="11228"/>
          </a:xfrm>
          <a:prstGeom prst="rect">
            <a:avLst/>
          </a:prstGeom>
          <a:solidFill>
            <a:srgbClr val="1C5C99"/>
          </a:solidFill>
        </p:spPr>
      </p:sp>
      <p:sp>
        <p:nvSpPr>
          <p:cNvPr id="25" name="AutoShape 25"/>
          <p:cNvSpPr/>
          <p:nvPr/>
        </p:nvSpPr>
        <p:spPr>
          <a:xfrm>
            <a:off x="6374443" y="4957133"/>
            <a:ext cx="2774788" cy="11228"/>
          </a:xfrm>
          <a:prstGeom prst="rect">
            <a:avLst/>
          </a:prstGeom>
          <a:solidFill>
            <a:srgbClr val="1C5C99"/>
          </a:solidFill>
        </p:spPr>
      </p:sp>
      <p:sp>
        <p:nvSpPr>
          <p:cNvPr id="26" name="AutoShape 26"/>
          <p:cNvSpPr/>
          <p:nvPr/>
        </p:nvSpPr>
        <p:spPr>
          <a:xfrm>
            <a:off x="6374443" y="5610817"/>
            <a:ext cx="2774788" cy="11228"/>
          </a:xfrm>
          <a:prstGeom prst="rect">
            <a:avLst/>
          </a:prstGeom>
          <a:solidFill>
            <a:srgbClr val="1C5C99"/>
          </a:solidFill>
        </p:spPr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8285" y="813435"/>
            <a:ext cx="3867150" cy="20574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0790" y="3738880"/>
            <a:ext cx="4352925" cy="200025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774065" y="2870835"/>
            <a:ext cx="4060825" cy="1823720"/>
            <a:chOff x="1219" y="4521"/>
            <a:chExt cx="6395" cy="287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715" y="5443"/>
              <a:ext cx="3615" cy="1950"/>
            </a:xfrm>
            <a:prstGeom prst="rect">
              <a:avLst/>
            </a:prstGeom>
          </p:spPr>
        </p:pic>
        <p:sp>
          <p:nvSpPr>
            <p:cNvPr id="33" name="Rectangles 32"/>
            <p:cNvSpPr/>
            <p:nvPr/>
          </p:nvSpPr>
          <p:spPr>
            <a:xfrm>
              <a:off x="1219" y="4521"/>
              <a:ext cx="6395" cy="111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GB" altLang="en-US" sz="4000" b="1" i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 nghĩa với từ</a:t>
              </a:r>
              <a:endParaRPr lang="en-GB" altLang="en-US" sz="4000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 t="21846" r="128" b="219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311126">
            <a:off x="165729" y="65993"/>
            <a:ext cx="471481" cy="5238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10847" y="3253820"/>
            <a:ext cx="349906" cy="59306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188325" y="2399665"/>
            <a:ext cx="3734435" cy="238125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3350" y="1963420"/>
            <a:ext cx="3376295" cy="31737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63330" y="2677160"/>
            <a:ext cx="2695575" cy="12001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510" y="4401820"/>
            <a:ext cx="3278505" cy="24561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2824480" y="3108960"/>
            <a:ext cx="6542405" cy="261747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3366135" y="2399665"/>
            <a:ext cx="4822190" cy="19513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60215" y="2717165"/>
            <a:ext cx="2962275" cy="12001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3845" y="5198110"/>
            <a:ext cx="2743200" cy="12001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3235" y="2828925"/>
            <a:ext cx="2676525" cy="12001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24605" y="4401820"/>
            <a:ext cx="4295775" cy="12001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8086725" y="3694573"/>
            <a:ext cx="4012565" cy="34579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593455" y="4672797"/>
            <a:ext cx="3114675" cy="1200150"/>
          </a:xfrm>
          <a:prstGeom prst="rect">
            <a:avLst/>
          </a:prstGeom>
        </p:spPr>
      </p:pic>
      <p:pic>
        <p:nvPicPr>
          <p:cNvPr id="27" name="Picture 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220626">
            <a:off x="1489615" y="1244971"/>
            <a:ext cx="8502075" cy="633791"/>
          </a:xfrm>
          <a:prstGeom prst="rect">
            <a:avLst/>
          </a:prstGeom>
        </p:spPr>
      </p:pic>
      <p:pic>
        <p:nvPicPr>
          <p:cNvPr id="28" name="Picture 1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9718893" y="570152"/>
            <a:ext cx="2204268" cy="1967310"/>
          </a:xfrm>
          <a:prstGeom prst="rect">
            <a:avLst/>
          </a:prstGeom>
        </p:spPr>
      </p:pic>
      <p:sp>
        <p:nvSpPr>
          <p:cNvPr id="29" name="TextBox 14"/>
          <p:cNvSpPr txBox="1"/>
          <p:nvPr/>
        </p:nvSpPr>
        <p:spPr>
          <a:xfrm>
            <a:off x="1309528" y="771292"/>
            <a:ext cx="11267275" cy="1130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2C2C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GB" altLang="en-US" sz="3500" b="1">
                <a:solidFill>
                  <a:srgbClr val="2C2C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 </a:t>
            </a:r>
            <a:r>
              <a:rPr lang="en-US" sz="3500" b="1">
                <a:solidFill>
                  <a:srgbClr val="2C2C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từ đồng nghĩa với từ "Tổ quốc": </a:t>
            </a:r>
            <a:endParaRPr lang="en-US" sz="3500" b="1">
              <a:solidFill>
                <a:srgbClr val="2C2C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3920"/>
              </a:lnSpc>
            </a:pPr>
            <a:r>
              <a:rPr lang="en-US" sz="2800" b="1">
                <a:solidFill>
                  <a:srgbClr val="2C2C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>
              <a:solidFill>
                <a:srgbClr val="2C2C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-52705" y="-186690"/>
            <a:ext cx="1362075" cy="2724150"/>
          </a:xfrm>
          <a:prstGeom prst="rect">
            <a:avLst/>
          </a:prstGeom>
        </p:spPr>
      </p:pic>
      <p:pic>
        <p:nvPicPr>
          <p:cNvPr id="33" name="Picture 32" descr="tu-dien-tieng-viet_1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373880" y="2080260"/>
            <a:ext cx="2865120" cy="4675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442824"/>
            <a:ext cx="11478705" cy="5958704"/>
            <a:chOff x="0" y="0"/>
            <a:chExt cx="12210340" cy="6338503"/>
          </a:xfrm>
        </p:grpSpPr>
        <p:sp>
          <p:nvSpPr>
            <p:cNvPr id="3" name="Freeform 3"/>
            <p:cNvSpPr/>
            <p:nvPr/>
          </p:nvSpPr>
          <p:spPr>
            <a:xfrm>
              <a:off x="38100" y="44450"/>
              <a:ext cx="12173510" cy="6294053"/>
            </a:xfrm>
            <a:custGeom>
              <a:avLst/>
              <a:gdLst/>
              <a:ahLst/>
              <a:cxnLst/>
              <a:rect l="l" t="t" r="r" b="b"/>
              <a:pathLst>
                <a:path w="12173510" h="6294053">
                  <a:moveTo>
                    <a:pt x="2540" y="6263573"/>
                  </a:moveTo>
                  <a:cubicBezTo>
                    <a:pt x="0" y="6272463"/>
                    <a:pt x="5080" y="6278813"/>
                    <a:pt x="70962" y="6280083"/>
                  </a:cubicBezTo>
                  <a:cubicBezTo>
                    <a:pt x="147580" y="6281353"/>
                    <a:pt x="214620" y="6281353"/>
                    <a:pt x="291238" y="6281353"/>
                  </a:cubicBezTo>
                  <a:cubicBezTo>
                    <a:pt x="597711" y="6282623"/>
                    <a:pt x="904183" y="6282623"/>
                    <a:pt x="1220233" y="6283893"/>
                  </a:cubicBezTo>
                  <a:cubicBezTo>
                    <a:pt x="1392624" y="6285163"/>
                    <a:pt x="1565014" y="6286433"/>
                    <a:pt x="1727828" y="6287703"/>
                  </a:cubicBezTo>
                  <a:cubicBezTo>
                    <a:pt x="2015145" y="6288973"/>
                    <a:pt x="2292886" y="6288973"/>
                    <a:pt x="2580204" y="6290243"/>
                  </a:cubicBezTo>
                  <a:cubicBezTo>
                    <a:pt x="2695131" y="6290243"/>
                    <a:pt x="2800481" y="6290243"/>
                    <a:pt x="2915408" y="6288973"/>
                  </a:cubicBezTo>
                  <a:cubicBezTo>
                    <a:pt x="2963294" y="6288973"/>
                    <a:pt x="3020758" y="6287703"/>
                    <a:pt x="3068644" y="6287703"/>
                  </a:cubicBezTo>
                  <a:cubicBezTo>
                    <a:pt x="3260189" y="6288973"/>
                    <a:pt x="7091094" y="6280083"/>
                    <a:pt x="7282639" y="6281353"/>
                  </a:cubicBezTo>
                  <a:cubicBezTo>
                    <a:pt x="7550802" y="6282623"/>
                    <a:pt x="8288251" y="6282623"/>
                    <a:pt x="8556415" y="6282623"/>
                  </a:cubicBezTo>
                  <a:cubicBezTo>
                    <a:pt x="8661764" y="6282623"/>
                    <a:pt x="8757537" y="6281353"/>
                    <a:pt x="8862887" y="6281353"/>
                  </a:cubicBezTo>
                  <a:lnTo>
                    <a:pt x="9380059" y="6285163"/>
                  </a:lnTo>
                  <a:cubicBezTo>
                    <a:pt x="9753572" y="6287703"/>
                    <a:pt x="10117508" y="6285163"/>
                    <a:pt x="10491022" y="6288973"/>
                  </a:cubicBezTo>
                  <a:cubicBezTo>
                    <a:pt x="11113543" y="6294053"/>
                    <a:pt x="11745643" y="6287703"/>
                    <a:pt x="12108740" y="6292783"/>
                  </a:cubicBezTo>
                  <a:cubicBezTo>
                    <a:pt x="12129060" y="6294053"/>
                    <a:pt x="12149380" y="6292783"/>
                    <a:pt x="12172240" y="6292783"/>
                  </a:cubicBezTo>
                  <a:lnTo>
                    <a:pt x="12172240" y="6233093"/>
                  </a:lnTo>
                  <a:cubicBezTo>
                    <a:pt x="12170970" y="6064146"/>
                    <a:pt x="12169701" y="5827998"/>
                    <a:pt x="12169701" y="5577091"/>
                  </a:cubicBezTo>
                  <a:cubicBezTo>
                    <a:pt x="12169701" y="5286827"/>
                    <a:pt x="12173510" y="4991642"/>
                    <a:pt x="12167160" y="4701377"/>
                  </a:cubicBezTo>
                  <a:cubicBezTo>
                    <a:pt x="12159540" y="4509507"/>
                    <a:pt x="12148110" y="726224"/>
                    <a:pt x="12148110" y="534354"/>
                  </a:cubicBezTo>
                  <a:cubicBezTo>
                    <a:pt x="12145570" y="401521"/>
                    <a:pt x="12144301" y="263769"/>
                    <a:pt x="12141760" y="130935"/>
                  </a:cubicBezTo>
                  <a:cubicBezTo>
                    <a:pt x="12141760" y="91578"/>
                    <a:pt x="12140490" y="52220"/>
                    <a:pt x="12139220" y="6350"/>
                  </a:cubicBezTo>
                  <a:cubicBezTo>
                    <a:pt x="12129060" y="3810"/>
                    <a:pt x="12120170" y="2540"/>
                    <a:pt x="12110010" y="1270"/>
                  </a:cubicBezTo>
                  <a:cubicBezTo>
                    <a:pt x="12102390" y="0"/>
                    <a:pt x="12094770" y="1270"/>
                    <a:pt x="12088420" y="1270"/>
                  </a:cubicBezTo>
                  <a:lnTo>
                    <a:pt x="23075" y="6350"/>
                  </a:lnTo>
                  <a:lnTo>
                    <a:pt x="2540" y="6263573"/>
                  </a:lnTo>
                  <a:close/>
                </a:path>
              </a:pathLst>
            </a:custGeom>
            <a:solidFill>
              <a:srgbClr val="2C2C2E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1430" y="16510"/>
              <a:ext cx="12149380" cy="6283893"/>
            </a:xfrm>
            <a:custGeom>
              <a:avLst/>
              <a:gdLst/>
              <a:ahLst/>
              <a:cxnLst/>
              <a:rect l="l" t="t" r="r" b="b"/>
              <a:pathLst>
                <a:path w="12149380" h="6283893">
                  <a:moveTo>
                    <a:pt x="12149380" y="6283893"/>
                  </a:moveTo>
                  <a:lnTo>
                    <a:pt x="0" y="6276273"/>
                  </a:lnTo>
                  <a:lnTo>
                    <a:pt x="0" y="2215328"/>
                  </a:lnTo>
                  <a:lnTo>
                    <a:pt x="7620" y="20320"/>
                  </a:lnTo>
                  <a:lnTo>
                    <a:pt x="6112151" y="0"/>
                  </a:lnTo>
                  <a:lnTo>
                    <a:pt x="12127790" y="8890"/>
                  </a:lnTo>
                  <a:close/>
                </a:path>
              </a:pathLst>
            </a:custGeom>
            <a:solidFill>
              <a:srgbClr val="FEF9DD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12178590" cy="6310563"/>
            </a:xfrm>
            <a:custGeom>
              <a:avLst/>
              <a:gdLst/>
              <a:ahLst/>
              <a:cxnLst/>
              <a:rect l="l" t="t" r="r" b="b"/>
              <a:pathLst>
                <a:path w="12178590" h="6310563">
                  <a:moveTo>
                    <a:pt x="12144300" y="21590"/>
                  </a:moveTo>
                  <a:cubicBezTo>
                    <a:pt x="12145570" y="34290"/>
                    <a:pt x="12145570" y="44450"/>
                    <a:pt x="12146840" y="62231"/>
                  </a:cubicBezTo>
                  <a:cubicBezTo>
                    <a:pt x="12149380" y="195064"/>
                    <a:pt x="12150650" y="332817"/>
                    <a:pt x="12153190" y="465650"/>
                  </a:cubicBezTo>
                  <a:cubicBezTo>
                    <a:pt x="12153190" y="657520"/>
                    <a:pt x="12165890" y="4440803"/>
                    <a:pt x="12172240" y="4632673"/>
                  </a:cubicBezTo>
                  <a:cubicBezTo>
                    <a:pt x="12178590" y="4922937"/>
                    <a:pt x="12174780" y="5218122"/>
                    <a:pt x="12174780" y="5508387"/>
                  </a:cubicBezTo>
                  <a:cubicBezTo>
                    <a:pt x="12174780" y="5764214"/>
                    <a:pt x="12176050" y="6000361"/>
                    <a:pt x="12177320" y="6249603"/>
                  </a:cubicBezTo>
                  <a:lnTo>
                    <a:pt x="12177320" y="6309293"/>
                  </a:lnTo>
                  <a:cubicBezTo>
                    <a:pt x="12154461" y="6309293"/>
                    <a:pt x="12134140" y="6310563"/>
                    <a:pt x="12113820" y="6309293"/>
                  </a:cubicBezTo>
                  <a:cubicBezTo>
                    <a:pt x="11509812" y="6304213"/>
                    <a:pt x="10877713" y="6310563"/>
                    <a:pt x="10255190" y="6305483"/>
                  </a:cubicBezTo>
                  <a:cubicBezTo>
                    <a:pt x="9881678" y="6301673"/>
                    <a:pt x="9517742" y="6304213"/>
                    <a:pt x="9144228" y="6301673"/>
                  </a:cubicBezTo>
                  <a:lnTo>
                    <a:pt x="8627057" y="6297863"/>
                  </a:lnTo>
                  <a:cubicBezTo>
                    <a:pt x="8521706" y="6297863"/>
                    <a:pt x="8425934" y="6299133"/>
                    <a:pt x="8320584" y="6299133"/>
                  </a:cubicBezTo>
                  <a:cubicBezTo>
                    <a:pt x="8052420" y="6297863"/>
                    <a:pt x="7314971" y="6299133"/>
                    <a:pt x="7046808" y="6297863"/>
                  </a:cubicBezTo>
                  <a:cubicBezTo>
                    <a:pt x="6855263" y="6296593"/>
                    <a:pt x="3024359" y="6305483"/>
                    <a:pt x="2832813" y="6304213"/>
                  </a:cubicBezTo>
                  <a:cubicBezTo>
                    <a:pt x="2784927" y="6304213"/>
                    <a:pt x="2727464" y="6305483"/>
                    <a:pt x="2679577" y="6305483"/>
                  </a:cubicBezTo>
                  <a:cubicBezTo>
                    <a:pt x="2564650" y="6305483"/>
                    <a:pt x="2459300" y="6306753"/>
                    <a:pt x="2344373" y="6306753"/>
                  </a:cubicBezTo>
                  <a:cubicBezTo>
                    <a:pt x="2057055" y="6306753"/>
                    <a:pt x="1779315" y="6305483"/>
                    <a:pt x="1491997" y="6304213"/>
                  </a:cubicBezTo>
                  <a:cubicBezTo>
                    <a:pt x="1319606" y="6302943"/>
                    <a:pt x="1147216" y="6301673"/>
                    <a:pt x="984402" y="6300403"/>
                  </a:cubicBezTo>
                  <a:cubicBezTo>
                    <a:pt x="677930" y="6299133"/>
                    <a:pt x="371457" y="6297863"/>
                    <a:pt x="55408" y="6297863"/>
                  </a:cubicBezTo>
                  <a:cubicBezTo>
                    <a:pt x="38100" y="6297863"/>
                    <a:pt x="29210" y="6297863"/>
                    <a:pt x="19050" y="6296593"/>
                  </a:cubicBezTo>
                  <a:cubicBezTo>
                    <a:pt x="10160" y="6295323"/>
                    <a:pt x="5080" y="6288973"/>
                    <a:pt x="7620" y="6280083"/>
                  </a:cubicBezTo>
                  <a:cubicBezTo>
                    <a:pt x="16510" y="6246349"/>
                    <a:pt x="12700" y="6123355"/>
                    <a:pt x="11430" y="5995442"/>
                  </a:cubicBezTo>
                  <a:cubicBezTo>
                    <a:pt x="10160" y="5734695"/>
                    <a:pt x="6350" y="5478869"/>
                    <a:pt x="7620" y="5218122"/>
                  </a:cubicBezTo>
                  <a:cubicBezTo>
                    <a:pt x="5080" y="4893419"/>
                    <a:pt x="0" y="873989"/>
                    <a:pt x="7620" y="544366"/>
                  </a:cubicBezTo>
                  <a:cubicBezTo>
                    <a:pt x="8890" y="480409"/>
                    <a:pt x="7620" y="411533"/>
                    <a:pt x="8890" y="347576"/>
                  </a:cubicBezTo>
                  <a:cubicBezTo>
                    <a:pt x="10160" y="244262"/>
                    <a:pt x="12700" y="13110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32026" y="30480"/>
                    <a:pt x="285262" y="29210"/>
                  </a:cubicBezTo>
                  <a:cubicBezTo>
                    <a:pt x="543848" y="25400"/>
                    <a:pt x="802434" y="22860"/>
                    <a:pt x="1070598" y="20320"/>
                  </a:cubicBezTo>
                  <a:cubicBezTo>
                    <a:pt x="1252566" y="17780"/>
                    <a:pt x="1434534" y="16510"/>
                    <a:pt x="1606924" y="13970"/>
                  </a:cubicBezTo>
                  <a:cubicBezTo>
                    <a:pt x="1779315" y="11430"/>
                    <a:pt x="1961283" y="8890"/>
                    <a:pt x="2133674" y="8890"/>
                  </a:cubicBezTo>
                  <a:cubicBezTo>
                    <a:pt x="2325219" y="7620"/>
                    <a:pt x="2516764" y="10160"/>
                    <a:pt x="2708309" y="8890"/>
                  </a:cubicBezTo>
                  <a:cubicBezTo>
                    <a:pt x="2947741" y="8890"/>
                    <a:pt x="7286240" y="6350"/>
                    <a:pt x="7525671" y="5080"/>
                  </a:cubicBezTo>
                  <a:cubicBezTo>
                    <a:pt x="7755526" y="3810"/>
                    <a:pt x="7985380" y="2540"/>
                    <a:pt x="8224811" y="2540"/>
                  </a:cubicBezTo>
                  <a:cubicBezTo>
                    <a:pt x="8617480" y="1270"/>
                    <a:pt x="9000569" y="0"/>
                    <a:pt x="9393237" y="0"/>
                  </a:cubicBezTo>
                  <a:cubicBezTo>
                    <a:pt x="9556051" y="0"/>
                    <a:pt x="9728441" y="2540"/>
                    <a:pt x="9891255" y="2540"/>
                  </a:cubicBezTo>
                  <a:cubicBezTo>
                    <a:pt x="10341386" y="3810"/>
                    <a:pt x="10801094" y="5080"/>
                    <a:pt x="11251226" y="7620"/>
                  </a:cubicBezTo>
                  <a:cubicBezTo>
                    <a:pt x="11490658" y="8890"/>
                    <a:pt x="11730089" y="12700"/>
                    <a:pt x="11969521" y="16510"/>
                  </a:cubicBezTo>
                  <a:lnTo>
                    <a:pt x="12113820" y="16510"/>
                  </a:lnTo>
                  <a:cubicBezTo>
                    <a:pt x="12125250" y="17780"/>
                    <a:pt x="12134140" y="20320"/>
                    <a:pt x="12144300" y="21590"/>
                  </a:cubicBezTo>
                  <a:close/>
                  <a:moveTo>
                    <a:pt x="12154461" y="6292783"/>
                  </a:moveTo>
                  <a:cubicBezTo>
                    <a:pt x="12155730" y="6276273"/>
                    <a:pt x="12157000" y="6263573"/>
                    <a:pt x="12157000" y="6250873"/>
                  </a:cubicBezTo>
                  <a:cubicBezTo>
                    <a:pt x="12155730" y="5975763"/>
                    <a:pt x="12154461" y="5715017"/>
                    <a:pt x="12154461" y="5434591"/>
                  </a:cubicBezTo>
                  <a:cubicBezTo>
                    <a:pt x="12154461" y="5306678"/>
                    <a:pt x="12157000" y="5178765"/>
                    <a:pt x="12155730" y="5050851"/>
                  </a:cubicBezTo>
                  <a:cubicBezTo>
                    <a:pt x="12155730" y="4932778"/>
                    <a:pt x="12154461" y="4809784"/>
                    <a:pt x="12153190" y="4691710"/>
                  </a:cubicBezTo>
                  <a:cubicBezTo>
                    <a:pt x="12148111" y="4509679"/>
                    <a:pt x="12136680" y="741156"/>
                    <a:pt x="12136680" y="559126"/>
                  </a:cubicBezTo>
                  <a:cubicBezTo>
                    <a:pt x="12134140" y="406614"/>
                    <a:pt x="12131600" y="249182"/>
                    <a:pt x="12129061" y="96670"/>
                  </a:cubicBezTo>
                  <a:cubicBezTo>
                    <a:pt x="12127790" y="44450"/>
                    <a:pt x="12126520" y="43180"/>
                    <a:pt x="12103602" y="41910"/>
                  </a:cubicBezTo>
                  <a:cubicBezTo>
                    <a:pt x="12074870" y="41910"/>
                    <a:pt x="12055715" y="41910"/>
                    <a:pt x="12026984" y="40640"/>
                  </a:cubicBezTo>
                  <a:cubicBezTo>
                    <a:pt x="11787553" y="36830"/>
                    <a:pt x="11538544" y="31750"/>
                    <a:pt x="11299112" y="30480"/>
                  </a:cubicBezTo>
                  <a:cubicBezTo>
                    <a:pt x="10714900" y="26670"/>
                    <a:pt x="10121109" y="25400"/>
                    <a:pt x="9536896" y="22860"/>
                  </a:cubicBezTo>
                  <a:lnTo>
                    <a:pt x="8847334" y="22860"/>
                  </a:lnTo>
                  <a:cubicBezTo>
                    <a:pt x="8540861" y="22860"/>
                    <a:pt x="8234389" y="22860"/>
                    <a:pt x="7937494" y="24130"/>
                  </a:cubicBezTo>
                  <a:cubicBezTo>
                    <a:pt x="7678907" y="25400"/>
                    <a:pt x="3321254" y="29210"/>
                    <a:pt x="3062668" y="29210"/>
                  </a:cubicBezTo>
                  <a:cubicBezTo>
                    <a:pt x="2641268" y="29210"/>
                    <a:pt x="2219869" y="26670"/>
                    <a:pt x="1798469" y="33020"/>
                  </a:cubicBezTo>
                  <a:cubicBezTo>
                    <a:pt x="1578192" y="36830"/>
                    <a:pt x="1367493" y="36830"/>
                    <a:pt x="1156793" y="38100"/>
                  </a:cubicBezTo>
                  <a:cubicBezTo>
                    <a:pt x="792857" y="41910"/>
                    <a:pt x="428921" y="45720"/>
                    <a:pt x="64985" y="50800"/>
                  </a:cubicBezTo>
                  <a:cubicBezTo>
                    <a:pt x="36830" y="50800"/>
                    <a:pt x="34290" y="57312"/>
                    <a:pt x="33020" y="116349"/>
                  </a:cubicBezTo>
                  <a:cubicBezTo>
                    <a:pt x="31750" y="204904"/>
                    <a:pt x="31750" y="293459"/>
                    <a:pt x="30480" y="382015"/>
                  </a:cubicBezTo>
                  <a:cubicBezTo>
                    <a:pt x="29210" y="529607"/>
                    <a:pt x="26670" y="672280"/>
                    <a:pt x="25400" y="819872"/>
                  </a:cubicBezTo>
                  <a:cubicBezTo>
                    <a:pt x="20320" y="977304"/>
                    <a:pt x="26670" y="4824543"/>
                    <a:pt x="29210" y="4981975"/>
                  </a:cubicBezTo>
                  <a:cubicBezTo>
                    <a:pt x="29210" y="5149246"/>
                    <a:pt x="29210" y="5321437"/>
                    <a:pt x="30480" y="5488708"/>
                  </a:cubicBezTo>
                  <a:cubicBezTo>
                    <a:pt x="30480" y="5611702"/>
                    <a:pt x="33020" y="5734696"/>
                    <a:pt x="33020" y="5857689"/>
                  </a:cubicBezTo>
                  <a:cubicBezTo>
                    <a:pt x="33020" y="5990522"/>
                    <a:pt x="33020" y="6123355"/>
                    <a:pt x="31750" y="6250873"/>
                  </a:cubicBezTo>
                  <a:lnTo>
                    <a:pt x="31750" y="6261033"/>
                  </a:lnTo>
                  <a:cubicBezTo>
                    <a:pt x="31750" y="6271193"/>
                    <a:pt x="35560" y="6275003"/>
                    <a:pt x="44450" y="6275003"/>
                  </a:cubicBezTo>
                  <a:cubicBezTo>
                    <a:pt x="151181" y="6275003"/>
                    <a:pt x="285262" y="6276273"/>
                    <a:pt x="409767" y="6276273"/>
                  </a:cubicBezTo>
                  <a:cubicBezTo>
                    <a:pt x="591735" y="6276273"/>
                    <a:pt x="783280" y="6273733"/>
                    <a:pt x="965248" y="6276273"/>
                  </a:cubicBezTo>
                  <a:cubicBezTo>
                    <a:pt x="1262143" y="6280083"/>
                    <a:pt x="1559038" y="6282623"/>
                    <a:pt x="1855933" y="6281353"/>
                  </a:cubicBezTo>
                  <a:cubicBezTo>
                    <a:pt x="2047478" y="6280083"/>
                    <a:pt x="2229446" y="6282623"/>
                    <a:pt x="2420991" y="6282623"/>
                  </a:cubicBezTo>
                  <a:cubicBezTo>
                    <a:pt x="2698732" y="6282623"/>
                    <a:pt x="2976473" y="6281353"/>
                    <a:pt x="3254213" y="6282623"/>
                  </a:cubicBezTo>
                  <a:cubicBezTo>
                    <a:pt x="3666035" y="6283893"/>
                    <a:pt x="8186503" y="6273733"/>
                    <a:pt x="8607902" y="6276273"/>
                  </a:cubicBezTo>
                  <a:cubicBezTo>
                    <a:pt x="8789870" y="6277543"/>
                    <a:pt x="8971838" y="6278813"/>
                    <a:pt x="9144229" y="6278813"/>
                  </a:cubicBezTo>
                  <a:cubicBezTo>
                    <a:pt x="9460279" y="6281353"/>
                    <a:pt x="9766751" y="6277543"/>
                    <a:pt x="10082800" y="6281353"/>
                  </a:cubicBezTo>
                  <a:cubicBezTo>
                    <a:pt x="10341386" y="6283893"/>
                    <a:pt x="10599973" y="6283893"/>
                    <a:pt x="10858558" y="6286433"/>
                  </a:cubicBezTo>
                  <a:cubicBezTo>
                    <a:pt x="11241649" y="6290243"/>
                    <a:pt x="11624739" y="6292783"/>
                    <a:pt x="12007830" y="6294053"/>
                  </a:cubicBezTo>
                  <a:cubicBezTo>
                    <a:pt x="12116361" y="6294053"/>
                    <a:pt x="12134140" y="6292783"/>
                    <a:pt x="12154461" y="6292783"/>
                  </a:cubicBezTo>
                  <a:close/>
                </a:path>
              </a:pathLst>
            </a:custGeom>
            <a:solidFill>
              <a:srgbClr val="FEF9D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-220626">
            <a:off x="2926715" y="4317365"/>
            <a:ext cx="6338570" cy="63373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81894" y="19050"/>
            <a:ext cx="619954" cy="8856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823634" y="0"/>
            <a:ext cx="619954" cy="88564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014350" y="4353737"/>
            <a:ext cx="3177650" cy="23784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9380000">
            <a:off x="9957785" y="41102"/>
            <a:ext cx="1935086" cy="172719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8606" y="4114800"/>
            <a:ext cx="1745673" cy="27432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332355" y="1478280"/>
            <a:ext cx="9439910" cy="18846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sz="3500" b="1">
                <a:solidFill>
                  <a:srgbClr val="2C2C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từ Tổ quốc, tiếng </a:t>
            </a:r>
            <a:r>
              <a:rPr lang="en-GB" sz="3500" b="1">
                <a:solidFill>
                  <a:srgbClr val="2C2C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sz="3500" b="1">
                <a:solidFill>
                  <a:srgbClr val="2C2C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GB" sz="3500" b="1">
                <a:solidFill>
                  <a:srgbClr val="2C2C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sz="3500" b="1">
                <a:solidFill>
                  <a:srgbClr val="2C2C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nghĩa là </a:t>
            </a:r>
            <a:r>
              <a:rPr lang="en-GB" sz="3500" b="1">
                <a:solidFill>
                  <a:srgbClr val="2C2C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sz="3500" b="1">
                <a:solidFill>
                  <a:srgbClr val="2C2C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GB" sz="3500" b="1">
                <a:solidFill>
                  <a:srgbClr val="2C2C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sz="3500" b="1">
                <a:solidFill>
                  <a:srgbClr val="2C2C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Em hãy tìm thêm những từ chứa tiếng </a:t>
            </a:r>
            <a:r>
              <a:rPr lang="en-GB" sz="3500" b="1">
                <a:solidFill>
                  <a:srgbClr val="2C2C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sz="3500" b="1">
                <a:solidFill>
                  <a:srgbClr val="2C2C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GB" sz="3500" b="1">
                <a:solidFill>
                  <a:srgbClr val="2C2C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GB" sz="3500" b="1">
              <a:solidFill>
                <a:srgbClr val="2C2C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0755" y="211455"/>
            <a:ext cx="1371600" cy="2724150"/>
          </a:xfrm>
          <a:prstGeom prst="rect">
            <a:avLst/>
          </a:prstGeom>
        </p:spPr>
      </p:pic>
      <p:sp>
        <p:nvSpPr>
          <p:cNvPr id="21" name="Rectangle 1"/>
          <p:cNvSpPr/>
          <p:nvPr/>
        </p:nvSpPr>
        <p:spPr>
          <a:xfrm>
            <a:off x="3959838" y="4666373"/>
            <a:ext cx="427232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endParaRPr lang="en-US" sz="40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“truyền điện”</a:t>
            </a:r>
            <a:endParaRPr lang="en-US" sz="40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395" y="3010535"/>
            <a:ext cx="4714240" cy="1656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68" r="20091" b="73545"/>
          <a:stretch>
            <a:fillRect/>
          </a:stretch>
        </p:blipFill>
        <p:spPr>
          <a:xfrm flipH="1">
            <a:off x="-76835" y="6663690"/>
            <a:ext cx="11370945" cy="2870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0225405" y="4790440"/>
            <a:ext cx="2141855" cy="2235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206729"/>
            <a:ext cx="1053957" cy="9581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595242" y="79032"/>
            <a:ext cx="1596758" cy="1213536"/>
          </a:xfrm>
          <a:prstGeom prst="rect">
            <a:avLst/>
          </a:prstGeom>
        </p:spPr>
      </p:pic>
      <p:sp>
        <p:nvSpPr>
          <p:cNvPr id="12" name="MH_Other_1"/>
          <p:cNvSpPr/>
          <p:nvPr>
            <p:custDataLst>
              <p:tags r:id="rId9"/>
            </p:custDataLst>
          </p:nvPr>
        </p:nvSpPr>
        <p:spPr>
          <a:xfrm>
            <a:off x="1314451" y="58103"/>
            <a:ext cx="2811463" cy="842962"/>
          </a:xfrm>
          <a:custGeom>
            <a:avLst/>
            <a:gdLst>
              <a:gd name="connsiteX0" fmla="*/ 0 w 3302000"/>
              <a:gd name="connsiteY0" fmla="*/ 304800 h 990600"/>
              <a:gd name="connsiteX1" fmla="*/ 397933 w 3302000"/>
              <a:gd name="connsiteY1" fmla="*/ 922867 h 990600"/>
              <a:gd name="connsiteX2" fmla="*/ 3090333 w 3302000"/>
              <a:gd name="connsiteY2" fmla="*/ 990600 h 990600"/>
              <a:gd name="connsiteX3" fmla="*/ 3302000 w 3302000"/>
              <a:gd name="connsiteY3" fmla="*/ 0 h 990600"/>
              <a:gd name="connsiteX4" fmla="*/ 0 w 3302000"/>
              <a:gd name="connsiteY4" fmla="*/ 3048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2000" h="990600">
                <a:moveTo>
                  <a:pt x="0" y="304800"/>
                </a:moveTo>
                <a:lnTo>
                  <a:pt x="397933" y="922867"/>
                </a:lnTo>
                <a:lnTo>
                  <a:pt x="3090333" y="990600"/>
                </a:lnTo>
                <a:lnTo>
                  <a:pt x="3302000" y="0"/>
                </a:lnTo>
                <a:lnTo>
                  <a:pt x="0" y="304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MH_Other_2"/>
          <p:cNvSpPr/>
          <p:nvPr>
            <p:custDataLst>
              <p:tags r:id="rId10"/>
            </p:custDataLst>
          </p:nvPr>
        </p:nvSpPr>
        <p:spPr>
          <a:xfrm>
            <a:off x="1552575" y="216854"/>
            <a:ext cx="2414588" cy="820737"/>
          </a:xfrm>
          <a:custGeom>
            <a:avLst/>
            <a:gdLst>
              <a:gd name="connsiteX0" fmla="*/ 0 w 2836333"/>
              <a:gd name="connsiteY0" fmla="*/ 0 h 965200"/>
              <a:gd name="connsiteX1" fmla="*/ 245533 w 2836333"/>
              <a:gd name="connsiteY1" fmla="*/ 685800 h 965200"/>
              <a:gd name="connsiteX2" fmla="*/ 2658533 w 2836333"/>
              <a:gd name="connsiteY2" fmla="*/ 965200 h 965200"/>
              <a:gd name="connsiteX3" fmla="*/ 2836333 w 2836333"/>
              <a:gd name="connsiteY3" fmla="*/ 101600 h 965200"/>
              <a:gd name="connsiteX4" fmla="*/ 0 w 2836333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6333" h="965200">
                <a:moveTo>
                  <a:pt x="0" y="0"/>
                </a:moveTo>
                <a:lnTo>
                  <a:pt x="245533" y="685800"/>
                </a:lnTo>
                <a:lnTo>
                  <a:pt x="2658533" y="965200"/>
                </a:lnTo>
                <a:lnTo>
                  <a:pt x="2836333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FEFFFF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MH_Other_4"/>
          <p:cNvSpPr/>
          <p:nvPr>
            <p:custDataLst>
              <p:tags r:id="rId11"/>
            </p:custDataLst>
          </p:nvPr>
        </p:nvSpPr>
        <p:spPr>
          <a:xfrm>
            <a:off x="4478656" y="14288"/>
            <a:ext cx="2809875" cy="842962"/>
          </a:xfrm>
          <a:custGeom>
            <a:avLst/>
            <a:gdLst>
              <a:gd name="connsiteX0" fmla="*/ 0 w 3302000"/>
              <a:gd name="connsiteY0" fmla="*/ 304800 h 990600"/>
              <a:gd name="connsiteX1" fmla="*/ 397933 w 3302000"/>
              <a:gd name="connsiteY1" fmla="*/ 922867 h 990600"/>
              <a:gd name="connsiteX2" fmla="*/ 3090333 w 3302000"/>
              <a:gd name="connsiteY2" fmla="*/ 990600 h 990600"/>
              <a:gd name="connsiteX3" fmla="*/ 3302000 w 3302000"/>
              <a:gd name="connsiteY3" fmla="*/ 0 h 990600"/>
              <a:gd name="connsiteX4" fmla="*/ 0 w 3302000"/>
              <a:gd name="connsiteY4" fmla="*/ 3048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2000" h="990600">
                <a:moveTo>
                  <a:pt x="0" y="304800"/>
                </a:moveTo>
                <a:lnTo>
                  <a:pt x="397933" y="922867"/>
                </a:lnTo>
                <a:lnTo>
                  <a:pt x="3090333" y="990600"/>
                </a:lnTo>
                <a:lnTo>
                  <a:pt x="3302000" y="0"/>
                </a:lnTo>
                <a:lnTo>
                  <a:pt x="0" y="304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MH_Other_5"/>
          <p:cNvSpPr/>
          <p:nvPr>
            <p:custDataLst>
              <p:tags r:id="rId12"/>
            </p:custDataLst>
          </p:nvPr>
        </p:nvSpPr>
        <p:spPr>
          <a:xfrm>
            <a:off x="4716780" y="173039"/>
            <a:ext cx="2413000" cy="820737"/>
          </a:xfrm>
          <a:custGeom>
            <a:avLst/>
            <a:gdLst>
              <a:gd name="connsiteX0" fmla="*/ 0 w 2836333"/>
              <a:gd name="connsiteY0" fmla="*/ 0 h 965200"/>
              <a:gd name="connsiteX1" fmla="*/ 245533 w 2836333"/>
              <a:gd name="connsiteY1" fmla="*/ 685800 h 965200"/>
              <a:gd name="connsiteX2" fmla="*/ 2658533 w 2836333"/>
              <a:gd name="connsiteY2" fmla="*/ 965200 h 965200"/>
              <a:gd name="connsiteX3" fmla="*/ 2836333 w 2836333"/>
              <a:gd name="connsiteY3" fmla="*/ 101600 h 965200"/>
              <a:gd name="connsiteX4" fmla="*/ 0 w 2836333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6333" h="965200">
                <a:moveTo>
                  <a:pt x="0" y="0"/>
                </a:moveTo>
                <a:lnTo>
                  <a:pt x="245533" y="685800"/>
                </a:lnTo>
                <a:lnTo>
                  <a:pt x="2658533" y="965200"/>
                </a:lnTo>
                <a:lnTo>
                  <a:pt x="2836333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FEFFFF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MH_Other_1"/>
          <p:cNvSpPr/>
          <p:nvPr>
            <p:custDataLst>
              <p:tags r:id="rId13"/>
            </p:custDataLst>
          </p:nvPr>
        </p:nvSpPr>
        <p:spPr>
          <a:xfrm>
            <a:off x="-26034" y="1161098"/>
            <a:ext cx="2811463" cy="842962"/>
          </a:xfrm>
          <a:custGeom>
            <a:avLst/>
            <a:gdLst>
              <a:gd name="connsiteX0" fmla="*/ 0 w 3302000"/>
              <a:gd name="connsiteY0" fmla="*/ 304800 h 990600"/>
              <a:gd name="connsiteX1" fmla="*/ 397933 w 3302000"/>
              <a:gd name="connsiteY1" fmla="*/ 922867 h 990600"/>
              <a:gd name="connsiteX2" fmla="*/ 3090333 w 3302000"/>
              <a:gd name="connsiteY2" fmla="*/ 990600 h 990600"/>
              <a:gd name="connsiteX3" fmla="*/ 3302000 w 3302000"/>
              <a:gd name="connsiteY3" fmla="*/ 0 h 990600"/>
              <a:gd name="connsiteX4" fmla="*/ 0 w 3302000"/>
              <a:gd name="connsiteY4" fmla="*/ 3048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2000" h="990600">
                <a:moveTo>
                  <a:pt x="0" y="304800"/>
                </a:moveTo>
                <a:lnTo>
                  <a:pt x="397933" y="922867"/>
                </a:lnTo>
                <a:lnTo>
                  <a:pt x="3090333" y="990600"/>
                </a:lnTo>
                <a:lnTo>
                  <a:pt x="3302000" y="0"/>
                </a:lnTo>
                <a:lnTo>
                  <a:pt x="0" y="304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MH_Other_2"/>
          <p:cNvSpPr/>
          <p:nvPr>
            <p:custDataLst>
              <p:tags r:id="rId14"/>
            </p:custDataLst>
          </p:nvPr>
        </p:nvSpPr>
        <p:spPr>
          <a:xfrm>
            <a:off x="212090" y="1319849"/>
            <a:ext cx="2414588" cy="820737"/>
          </a:xfrm>
          <a:custGeom>
            <a:avLst/>
            <a:gdLst>
              <a:gd name="connsiteX0" fmla="*/ 0 w 2836333"/>
              <a:gd name="connsiteY0" fmla="*/ 0 h 965200"/>
              <a:gd name="connsiteX1" fmla="*/ 245533 w 2836333"/>
              <a:gd name="connsiteY1" fmla="*/ 685800 h 965200"/>
              <a:gd name="connsiteX2" fmla="*/ 2658533 w 2836333"/>
              <a:gd name="connsiteY2" fmla="*/ 965200 h 965200"/>
              <a:gd name="connsiteX3" fmla="*/ 2836333 w 2836333"/>
              <a:gd name="connsiteY3" fmla="*/ 101600 h 965200"/>
              <a:gd name="connsiteX4" fmla="*/ 0 w 2836333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6333" h="965200">
                <a:moveTo>
                  <a:pt x="0" y="0"/>
                </a:moveTo>
                <a:lnTo>
                  <a:pt x="245533" y="685800"/>
                </a:lnTo>
                <a:lnTo>
                  <a:pt x="2658533" y="965200"/>
                </a:lnTo>
                <a:lnTo>
                  <a:pt x="2836333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FEFFFF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MH_Other_4"/>
          <p:cNvSpPr/>
          <p:nvPr>
            <p:custDataLst>
              <p:tags r:id="rId15"/>
            </p:custDataLst>
          </p:nvPr>
        </p:nvSpPr>
        <p:spPr>
          <a:xfrm>
            <a:off x="7741921" y="78423"/>
            <a:ext cx="2809875" cy="842962"/>
          </a:xfrm>
          <a:custGeom>
            <a:avLst/>
            <a:gdLst>
              <a:gd name="connsiteX0" fmla="*/ 0 w 3302000"/>
              <a:gd name="connsiteY0" fmla="*/ 304800 h 990600"/>
              <a:gd name="connsiteX1" fmla="*/ 397933 w 3302000"/>
              <a:gd name="connsiteY1" fmla="*/ 922867 h 990600"/>
              <a:gd name="connsiteX2" fmla="*/ 3090333 w 3302000"/>
              <a:gd name="connsiteY2" fmla="*/ 990600 h 990600"/>
              <a:gd name="connsiteX3" fmla="*/ 3302000 w 3302000"/>
              <a:gd name="connsiteY3" fmla="*/ 0 h 990600"/>
              <a:gd name="connsiteX4" fmla="*/ 0 w 3302000"/>
              <a:gd name="connsiteY4" fmla="*/ 3048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2000" h="990600">
                <a:moveTo>
                  <a:pt x="0" y="304800"/>
                </a:moveTo>
                <a:lnTo>
                  <a:pt x="397933" y="922867"/>
                </a:lnTo>
                <a:lnTo>
                  <a:pt x="3090333" y="990600"/>
                </a:lnTo>
                <a:lnTo>
                  <a:pt x="3302000" y="0"/>
                </a:lnTo>
                <a:lnTo>
                  <a:pt x="0" y="304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MH_Other_5"/>
          <p:cNvSpPr/>
          <p:nvPr>
            <p:custDataLst>
              <p:tags r:id="rId16"/>
            </p:custDataLst>
          </p:nvPr>
        </p:nvSpPr>
        <p:spPr>
          <a:xfrm>
            <a:off x="7980045" y="237174"/>
            <a:ext cx="2413000" cy="820737"/>
          </a:xfrm>
          <a:custGeom>
            <a:avLst/>
            <a:gdLst>
              <a:gd name="connsiteX0" fmla="*/ 0 w 2836333"/>
              <a:gd name="connsiteY0" fmla="*/ 0 h 965200"/>
              <a:gd name="connsiteX1" fmla="*/ 245533 w 2836333"/>
              <a:gd name="connsiteY1" fmla="*/ 685800 h 965200"/>
              <a:gd name="connsiteX2" fmla="*/ 2658533 w 2836333"/>
              <a:gd name="connsiteY2" fmla="*/ 965200 h 965200"/>
              <a:gd name="connsiteX3" fmla="*/ 2836333 w 2836333"/>
              <a:gd name="connsiteY3" fmla="*/ 101600 h 965200"/>
              <a:gd name="connsiteX4" fmla="*/ 0 w 2836333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6333" h="965200">
                <a:moveTo>
                  <a:pt x="0" y="0"/>
                </a:moveTo>
                <a:lnTo>
                  <a:pt x="245533" y="685800"/>
                </a:lnTo>
                <a:lnTo>
                  <a:pt x="2658533" y="965200"/>
                </a:lnTo>
                <a:lnTo>
                  <a:pt x="2836333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FEFFFF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MH_Other_1"/>
          <p:cNvSpPr/>
          <p:nvPr>
            <p:custDataLst>
              <p:tags r:id="rId17"/>
            </p:custDataLst>
          </p:nvPr>
        </p:nvSpPr>
        <p:spPr>
          <a:xfrm>
            <a:off x="147321" y="2276158"/>
            <a:ext cx="2811463" cy="842962"/>
          </a:xfrm>
          <a:custGeom>
            <a:avLst/>
            <a:gdLst>
              <a:gd name="connsiteX0" fmla="*/ 0 w 3302000"/>
              <a:gd name="connsiteY0" fmla="*/ 304800 h 990600"/>
              <a:gd name="connsiteX1" fmla="*/ 397933 w 3302000"/>
              <a:gd name="connsiteY1" fmla="*/ 922867 h 990600"/>
              <a:gd name="connsiteX2" fmla="*/ 3090333 w 3302000"/>
              <a:gd name="connsiteY2" fmla="*/ 990600 h 990600"/>
              <a:gd name="connsiteX3" fmla="*/ 3302000 w 3302000"/>
              <a:gd name="connsiteY3" fmla="*/ 0 h 990600"/>
              <a:gd name="connsiteX4" fmla="*/ 0 w 3302000"/>
              <a:gd name="connsiteY4" fmla="*/ 3048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2000" h="990600">
                <a:moveTo>
                  <a:pt x="0" y="304800"/>
                </a:moveTo>
                <a:lnTo>
                  <a:pt x="397933" y="922867"/>
                </a:lnTo>
                <a:lnTo>
                  <a:pt x="3090333" y="990600"/>
                </a:lnTo>
                <a:lnTo>
                  <a:pt x="3302000" y="0"/>
                </a:lnTo>
                <a:lnTo>
                  <a:pt x="0" y="304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MH_Other_2"/>
          <p:cNvSpPr/>
          <p:nvPr>
            <p:custDataLst>
              <p:tags r:id="rId18"/>
            </p:custDataLst>
          </p:nvPr>
        </p:nvSpPr>
        <p:spPr>
          <a:xfrm>
            <a:off x="385445" y="2434909"/>
            <a:ext cx="2414588" cy="820737"/>
          </a:xfrm>
          <a:custGeom>
            <a:avLst/>
            <a:gdLst>
              <a:gd name="connsiteX0" fmla="*/ 0 w 2836333"/>
              <a:gd name="connsiteY0" fmla="*/ 0 h 965200"/>
              <a:gd name="connsiteX1" fmla="*/ 245533 w 2836333"/>
              <a:gd name="connsiteY1" fmla="*/ 685800 h 965200"/>
              <a:gd name="connsiteX2" fmla="*/ 2658533 w 2836333"/>
              <a:gd name="connsiteY2" fmla="*/ 965200 h 965200"/>
              <a:gd name="connsiteX3" fmla="*/ 2836333 w 2836333"/>
              <a:gd name="connsiteY3" fmla="*/ 101600 h 965200"/>
              <a:gd name="connsiteX4" fmla="*/ 0 w 2836333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6333" h="965200">
                <a:moveTo>
                  <a:pt x="0" y="0"/>
                </a:moveTo>
                <a:lnTo>
                  <a:pt x="245533" y="685800"/>
                </a:lnTo>
                <a:lnTo>
                  <a:pt x="2658533" y="965200"/>
                </a:lnTo>
                <a:lnTo>
                  <a:pt x="2836333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FEFFFF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MH_Other_4"/>
          <p:cNvSpPr/>
          <p:nvPr>
            <p:custDataLst>
              <p:tags r:id="rId19"/>
            </p:custDataLst>
          </p:nvPr>
        </p:nvSpPr>
        <p:spPr>
          <a:xfrm>
            <a:off x="3282316" y="2276158"/>
            <a:ext cx="2809875" cy="842962"/>
          </a:xfrm>
          <a:custGeom>
            <a:avLst/>
            <a:gdLst>
              <a:gd name="connsiteX0" fmla="*/ 0 w 3302000"/>
              <a:gd name="connsiteY0" fmla="*/ 304800 h 990600"/>
              <a:gd name="connsiteX1" fmla="*/ 397933 w 3302000"/>
              <a:gd name="connsiteY1" fmla="*/ 922867 h 990600"/>
              <a:gd name="connsiteX2" fmla="*/ 3090333 w 3302000"/>
              <a:gd name="connsiteY2" fmla="*/ 990600 h 990600"/>
              <a:gd name="connsiteX3" fmla="*/ 3302000 w 3302000"/>
              <a:gd name="connsiteY3" fmla="*/ 0 h 990600"/>
              <a:gd name="connsiteX4" fmla="*/ 0 w 3302000"/>
              <a:gd name="connsiteY4" fmla="*/ 3048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2000" h="990600">
                <a:moveTo>
                  <a:pt x="0" y="304800"/>
                </a:moveTo>
                <a:lnTo>
                  <a:pt x="397933" y="922867"/>
                </a:lnTo>
                <a:lnTo>
                  <a:pt x="3090333" y="990600"/>
                </a:lnTo>
                <a:lnTo>
                  <a:pt x="3302000" y="0"/>
                </a:lnTo>
                <a:lnTo>
                  <a:pt x="0" y="304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MH_Other_5"/>
          <p:cNvSpPr/>
          <p:nvPr>
            <p:custDataLst>
              <p:tags r:id="rId20"/>
            </p:custDataLst>
          </p:nvPr>
        </p:nvSpPr>
        <p:spPr>
          <a:xfrm>
            <a:off x="3520440" y="2434909"/>
            <a:ext cx="2413000" cy="820737"/>
          </a:xfrm>
          <a:custGeom>
            <a:avLst/>
            <a:gdLst>
              <a:gd name="connsiteX0" fmla="*/ 0 w 2836333"/>
              <a:gd name="connsiteY0" fmla="*/ 0 h 965200"/>
              <a:gd name="connsiteX1" fmla="*/ 245533 w 2836333"/>
              <a:gd name="connsiteY1" fmla="*/ 685800 h 965200"/>
              <a:gd name="connsiteX2" fmla="*/ 2658533 w 2836333"/>
              <a:gd name="connsiteY2" fmla="*/ 965200 h 965200"/>
              <a:gd name="connsiteX3" fmla="*/ 2836333 w 2836333"/>
              <a:gd name="connsiteY3" fmla="*/ 101600 h 965200"/>
              <a:gd name="connsiteX4" fmla="*/ 0 w 2836333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6333" h="965200">
                <a:moveTo>
                  <a:pt x="0" y="0"/>
                </a:moveTo>
                <a:lnTo>
                  <a:pt x="245533" y="685800"/>
                </a:lnTo>
                <a:lnTo>
                  <a:pt x="2658533" y="965200"/>
                </a:lnTo>
                <a:lnTo>
                  <a:pt x="2836333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FEFFFF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MH_Other_1"/>
          <p:cNvSpPr/>
          <p:nvPr>
            <p:custDataLst>
              <p:tags r:id="rId21"/>
            </p:custDataLst>
          </p:nvPr>
        </p:nvSpPr>
        <p:spPr>
          <a:xfrm>
            <a:off x="1374776" y="4631373"/>
            <a:ext cx="2811463" cy="842962"/>
          </a:xfrm>
          <a:custGeom>
            <a:avLst/>
            <a:gdLst>
              <a:gd name="connsiteX0" fmla="*/ 0 w 3302000"/>
              <a:gd name="connsiteY0" fmla="*/ 304800 h 990600"/>
              <a:gd name="connsiteX1" fmla="*/ 397933 w 3302000"/>
              <a:gd name="connsiteY1" fmla="*/ 922867 h 990600"/>
              <a:gd name="connsiteX2" fmla="*/ 3090333 w 3302000"/>
              <a:gd name="connsiteY2" fmla="*/ 990600 h 990600"/>
              <a:gd name="connsiteX3" fmla="*/ 3302000 w 3302000"/>
              <a:gd name="connsiteY3" fmla="*/ 0 h 990600"/>
              <a:gd name="connsiteX4" fmla="*/ 0 w 3302000"/>
              <a:gd name="connsiteY4" fmla="*/ 3048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2000" h="990600">
                <a:moveTo>
                  <a:pt x="0" y="304800"/>
                </a:moveTo>
                <a:lnTo>
                  <a:pt x="397933" y="922867"/>
                </a:lnTo>
                <a:lnTo>
                  <a:pt x="3090333" y="990600"/>
                </a:lnTo>
                <a:lnTo>
                  <a:pt x="3302000" y="0"/>
                </a:lnTo>
                <a:lnTo>
                  <a:pt x="0" y="304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MH_Other_2"/>
          <p:cNvSpPr/>
          <p:nvPr>
            <p:custDataLst>
              <p:tags r:id="rId22"/>
            </p:custDataLst>
          </p:nvPr>
        </p:nvSpPr>
        <p:spPr>
          <a:xfrm>
            <a:off x="1612900" y="4790124"/>
            <a:ext cx="2414588" cy="820737"/>
          </a:xfrm>
          <a:custGeom>
            <a:avLst/>
            <a:gdLst>
              <a:gd name="connsiteX0" fmla="*/ 0 w 2836333"/>
              <a:gd name="connsiteY0" fmla="*/ 0 h 965200"/>
              <a:gd name="connsiteX1" fmla="*/ 245533 w 2836333"/>
              <a:gd name="connsiteY1" fmla="*/ 685800 h 965200"/>
              <a:gd name="connsiteX2" fmla="*/ 2658533 w 2836333"/>
              <a:gd name="connsiteY2" fmla="*/ 965200 h 965200"/>
              <a:gd name="connsiteX3" fmla="*/ 2836333 w 2836333"/>
              <a:gd name="connsiteY3" fmla="*/ 101600 h 965200"/>
              <a:gd name="connsiteX4" fmla="*/ 0 w 2836333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6333" h="965200">
                <a:moveTo>
                  <a:pt x="0" y="0"/>
                </a:moveTo>
                <a:lnTo>
                  <a:pt x="245533" y="685800"/>
                </a:lnTo>
                <a:lnTo>
                  <a:pt x="2658533" y="965200"/>
                </a:lnTo>
                <a:lnTo>
                  <a:pt x="2836333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FEFFFF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MH_Other_4"/>
          <p:cNvSpPr/>
          <p:nvPr>
            <p:custDataLst>
              <p:tags r:id="rId23"/>
            </p:custDataLst>
          </p:nvPr>
        </p:nvSpPr>
        <p:spPr>
          <a:xfrm>
            <a:off x="4507231" y="4528503"/>
            <a:ext cx="2809875" cy="842962"/>
          </a:xfrm>
          <a:custGeom>
            <a:avLst/>
            <a:gdLst>
              <a:gd name="connsiteX0" fmla="*/ 0 w 3302000"/>
              <a:gd name="connsiteY0" fmla="*/ 304800 h 990600"/>
              <a:gd name="connsiteX1" fmla="*/ 397933 w 3302000"/>
              <a:gd name="connsiteY1" fmla="*/ 922867 h 990600"/>
              <a:gd name="connsiteX2" fmla="*/ 3090333 w 3302000"/>
              <a:gd name="connsiteY2" fmla="*/ 990600 h 990600"/>
              <a:gd name="connsiteX3" fmla="*/ 3302000 w 3302000"/>
              <a:gd name="connsiteY3" fmla="*/ 0 h 990600"/>
              <a:gd name="connsiteX4" fmla="*/ 0 w 3302000"/>
              <a:gd name="connsiteY4" fmla="*/ 3048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2000" h="990600">
                <a:moveTo>
                  <a:pt x="0" y="304800"/>
                </a:moveTo>
                <a:lnTo>
                  <a:pt x="397933" y="922867"/>
                </a:lnTo>
                <a:lnTo>
                  <a:pt x="3090333" y="990600"/>
                </a:lnTo>
                <a:lnTo>
                  <a:pt x="3302000" y="0"/>
                </a:lnTo>
                <a:lnTo>
                  <a:pt x="0" y="304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MH_Other_5"/>
          <p:cNvSpPr/>
          <p:nvPr>
            <p:custDataLst>
              <p:tags r:id="rId24"/>
            </p:custDataLst>
          </p:nvPr>
        </p:nvSpPr>
        <p:spPr>
          <a:xfrm>
            <a:off x="4745355" y="4687254"/>
            <a:ext cx="2413000" cy="820737"/>
          </a:xfrm>
          <a:custGeom>
            <a:avLst/>
            <a:gdLst>
              <a:gd name="connsiteX0" fmla="*/ 0 w 2836333"/>
              <a:gd name="connsiteY0" fmla="*/ 0 h 965200"/>
              <a:gd name="connsiteX1" fmla="*/ 245533 w 2836333"/>
              <a:gd name="connsiteY1" fmla="*/ 685800 h 965200"/>
              <a:gd name="connsiteX2" fmla="*/ 2658533 w 2836333"/>
              <a:gd name="connsiteY2" fmla="*/ 965200 h 965200"/>
              <a:gd name="connsiteX3" fmla="*/ 2836333 w 2836333"/>
              <a:gd name="connsiteY3" fmla="*/ 101600 h 965200"/>
              <a:gd name="connsiteX4" fmla="*/ 0 w 2836333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6333" h="965200">
                <a:moveTo>
                  <a:pt x="0" y="0"/>
                </a:moveTo>
                <a:lnTo>
                  <a:pt x="245533" y="685800"/>
                </a:lnTo>
                <a:lnTo>
                  <a:pt x="2658533" y="965200"/>
                </a:lnTo>
                <a:lnTo>
                  <a:pt x="2836333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FEFFFF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MH_Other_1"/>
          <p:cNvSpPr/>
          <p:nvPr>
            <p:custDataLst>
              <p:tags r:id="rId25"/>
            </p:custDataLst>
          </p:nvPr>
        </p:nvSpPr>
        <p:spPr>
          <a:xfrm>
            <a:off x="2974976" y="1134428"/>
            <a:ext cx="2811463" cy="842962"/>
          </a:xfrm>
          <a:custGeom>
            <a:avLst/>
            <a:gdLst>
              <a:gd name="connsiteX0" fmla="*/ 0 w 3302000"/>
              <a:gd name="connsiteY0" fmla="*/ 304800 h 990600"/>
              <a:gd name="connsiteX1" fmla="*/ 397933 w 3302000"/>
              <a:gd name="connsiteY1" fmla="*/ 922867 h 990600"/>
              <a:gd name="connsiteX2" fmla="*/ 3090333 w 3302000"/>
              <a:gd name="connsiteY2" fmla="*/ 990600 h 990600"/>
              <a:gd name="connsiteX3" fmla="*/ 3302000 w 3302000"/>
              <a:gd name="connsiteY3" fmla="*/ 0 h 990600"/>
              <a:gd name="connsiteX4" fmla="*/ 0 w 3302000"/>
              <a:gd name="connsiteY4" fmla="*/ 3048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2000" h="990600">
                <a:moveTo>
                  <a:pt x="0" y="304800"/>
                </a:moveTo>
                <a:lnTo>
                  <a:pt x="397933" y="922867"/>
                </a:lnTo>
                <a:lnTo>
                  <a:pt x="3090333" y="990600"/>
                </a:lnTo>
                <a:lnTo>
                  <a:pt x="3302000" y="0"/>
                </a:lnTo>
                <a:lnTo>
                  <a:pt x="0" y="304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MH_Other_2"/>
          <p:cNvSpPr/>
          <p:nvPr>
            <p:custDataLst>
              <p:tags r:id="rId26"/>
            </p:custDataLst>
          </p:nvPr>
        </p:nvSpPr>
        <p:spPr>
          <a:xfrm>
            <a:off x="3213100" y="1293179"/>
            <a:ext cx="2414588" cy="820737"/>
          </a:xfrm>
          <a:custGeom>
            <a:avLst/>
            <a:gdLst>
              <a:gd name="connsiteX0" fmla="*/ 0 w 2836333"/>
              <a:gd name="connsiteY0" fmla="*/ 0 h 965200"/>
              <a:gd name="connsiteX1" fmla="*/ 245533 w 2836333"/>
              <a:gd name="connsiteY1" fmla="*/ 685800 h 965200"/>
              <a:gd name="connsiteX2" fmla="*/ 2658533 w 2836333"/>
              <a:gd name="connsiteY2" fmla="*/ 965200 h 965200"/>
              <a:gd name="connsiteX3" fmla="*/ 2836333 w 2836333"/>
              <a:gd name="connsiteY3" fmla="*/ 101600 h 965200"/>
              <a:gd name="connsiteX4" fmla="*/ 0 w 2836333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6333" h="965200">
                <a:moveTo>
                  <a:pt x="0" y="0"/>
                </a:moveTo>
                <a:lnTo>
                  <a:pt x="245533" y="685800"/>
                </a:lnTo>
                <a:lnTo>
                  <a:pt x="2658533" y="965200"/>
                </a:lnTo>
                <a:lnTo>
                  <a:pt x="2836333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FEFFFF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MH_Other_4"/>
          <p:cNvSpPr/>
          <p:nvPr>
            <p:custDataLst>
              <p:tags r:id="rId27"/>
            </p:custDataLst>
          </p:nvPr>
        </p:nvSpPr>
        <p:spPr>
          <a:xfrm>
            <a:off x="6139181" y="1090613"/>
            <a:ext cx="2809875" cy="842962"/>
          </a:xfrm>
          <a:custGeom>
            <a:avLst/>
            <a:gdLst>
              <a:gd name="connsiteX0" fmla="*/ 0 w 3302000"/>
              <a:gd name="connsiteY0" fmla="*/ 304800 h 990600"/>
              <a:gd name="connsiteX1" fmla="*/ 397933 w 3302000"/>
              <a:gd name="connsiteY1" fmla="*/ 922867 h 990600"/>
              <a:gd name="connsiteX2" fmla="*/ 3090333 w 3302000"/>
              <a:gd name="connsiteY2" fmla="*/ 990600 h 990600"/>
              <a:gd name="connsiteX3" fmla="*/ 3302000 w 3302000"/>
              <a:gd name="connsiteY3" fmla="*/ 0 h 990600"/>
              <a:gd name="connsiteX4" fmla="*/ 0 w 3302000"/>
              <a:gd name="connsiteY4" fmla="*/ 3048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2000" h="990600">
                <a:moveTo>
                  <a:pt x="0" y="304800"/>
                </a:moveTo>
                <a:lnTo>
                  <a:pt x="397933" y="922867"/>
                </a:lnTo>
                <a:lnTo>
                  <a:pt x="3090333" y="990600"/>
                </a:lnTo>
                <a:lnTo>
                  <a:pt x="3302000" y="0"/>
                </a:lnTo>
                <a:lnTo>
                  <a:pt x="0" y="304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MH_Other_5"/>
          <p:cNvSpPr/>
          <p:nvPr>
            <p:custDataLst>
              <p:tags r:id="rId28"/>
            </p:custDataLst>
          </p:nvPr>
        </p:nvSpPr>
        <p:spPr>
          <a:xfrm>
            <a:off x="6377305" y="1249364"/>
            <a:ext cx="2413000" cy="820737"/>
          </a:xfrm>
          <a:custGeom>
            <a:avLst/>
            <a:gdLst>
              <a:gd name="connsiteX0" fmla="*/ 0 w 2836333"/>
              <a:gd name="connsiteY0" fmla="*/ 0 h 965200"/>
              <a:gd name="connsiteX1" fmla="*/ 245533 w 2836333"/>
              <a:gd name="connsiteY1" fmla="*/ 685800 h 965200"/>
              <a:gd name="connsiteX2" fmla="*/ 2658533 w 2836333"/>
              <a:gd name="connsiteY2" fmla="*/ 965200 h 965200"/>
              <a:gd name="connsiteX3" fmla="*/ 2836333 w 2836333"/>
              <a:gd name="connsiteY3" fmla="*/ 101600 h 965200"/>
              <a:gd name="connsiteX4" fmla="*/ 0 w 2836333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6333" h="965200">
                <a:moveTo>
                  <a:pt x="0" y="0"/>
                </a:moveTo>
                <a:lnTo>
                  <a:pt x="245533" y="685800"/>
                </a:lnTo>
                <a:lnTo>
                  <a:pt x="2658533" y="965200"/>
                </a:lnTo>
                <a:lnTo>
                  <a:pt x="2836333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FEFFFF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MH_Other_4"/>
          <p:cNvSpPr/>
          <p:nvPr>
            <p:custDataLst>
              <p:tags r:id="rId29"/>
            </p:custDataLst>
          </p:nvPr>
        </p:nvSpPr>
        <p:spPr>
          <a:xfrm>
            <a:off x="9095741" y="1125538"/>
            <a:ext cx="2809875" cy="842962"/>
          </a:xfrm>
          <a:custGeom>
            <a:avLst/>
            <a:gdLst>
              <a:gd name="connsiteX0" fmla="*/ 0 w 3302000"/>
              <a:gd name="connsiteY0" fmla="*/ 304800 h 990600"/>
              <a:gd name="connsiteX1" fmla="*/ 397933 w 3302000"/>
              <a:gd name="connsiteY1" fmla="*/ 922867 h 990600"/>
              <a:gd name="connsiteX2" fmla="*/ 3090333 w 3302000"/>
              <a:gd name="connsiteY2" fmla="*/ 990600 h 990600"/>
              <a:gd name="connsiteX3" fmla="*/ 3302000 w 3302000"/>
              <a:gd name="connsiteY3" fmla="*/ 0 h 990600"/>
              <a:gd name="connsiteX4" fmla="*/ 0 w 3302000"/>
              <a:gd name="connsiteY4" fmla="*/ 3048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2000" h="990600">
                <a:moveTo>
                  <a:pt x="0" y="304800"/>
                </a:moveTo>
                <a:lnTo>
                  <a:pt x="397933" y="922867"/>
                </a:lnTo>
                <a:lnTo>
                  <a:pt x="3090333" y="990600"/>
                </a:lnTo>
                <a:lnTo>
                  <a:pt x="3302000" y="0"/>
                </a:lnTo>
                <a:lnTo>
                  <a:pt x="0" y="304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MH_Other_5"/>
          <p:cNvSpPr/>
          <p:nvPr>
            <p:custDataLst>
              <p:tags r:id="rId30"/>
            </p:custDataLst>
          </p:nvPr>
        </p:nvSpPr>
        <p:spPr>
          <a:xfrm>
            <a:off x="9333865" y="1284289"/>
            <a:ext cx="2413000" cy="820737"/>
          </a:xfrm>
          <a:custGeom>
            <a:avLst/>
            <a:gdLst>
              <a:gd name="connsiteX0" fmla="*/ 0 w 2836333"/>
              <a:gd name="connsiteY0" fmla="*/ 0 h 965200"/>
              <a:gd name="connsiteX1" fmla="*/ 245533 w 2836333"/>
              <a:gd name="connsiteY1" fmla="*/ 685800 h 965200"/>
              <a:gd name="connsiteX2" fmla="*/ 2658533 w 2836333"/>
              <a:gd name="connsiteY2" fmla="*/ 965200 h 965200"/>
              <a:gd name="connsiteX3" fmla="*/ 2836333 w 2836333"/>
              <a:gd name="connsiteY3" fmla="*/ 101600 h 965200"/>
              <a:gd name="connsiteX4" fmla="*/ 0 w 2836333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6333" h="965200">
                <a:moveTo>
                  <a:pt x="0" y="0"/>
                </a:moveTo>
                <a:lnTo>
                  <a:pt x="245533" y="685800"/>
                </a:lnTo>
                <a:lnTo>
                  <a:pt x="2658533" y="965200"/>
                </a:lnTo>
                <a:lnTo>
                  <a:pt x="2836333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FEFFFF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MH_Other_4"/>
          <p:cNvSpPr/>
          <p:nvPr>
            <p:custDataLst>
              <p:tags r:id="rId31"/>
            </p:custDataLst>
          </p:nvPr>
        </p:nvSpPr>
        <p:spPr>
          <a:xfrm>
            <a:off x="6232526" y="2233613"/>
            <a:ext cx="2809875" cy="842962"/>
          </a:xfrm>
          <a:custGeom>
            <a:avLst/>
            <a:gdLst>
              <a:gd name="connsiteX0" fmla="*/ 0 w 3302000"/>
              <a:gd name="connsiteY0" fmla="*/ 304800 h 990600"/>
              <a:gd name="connsiteX1" fmla="*/ 397933 w 3302000"/>
              <a:gd name="connsiteY1" fmla="*/ 922867 h 990600"/>
              <a:gd name="connsiteX2" fmla="*/ 3090333 w 3302000"/>
              <a:gd name="connsiteY2" fmla="*/ 990600 h 990600"/>
              <a:gd name="connsiteX3" fmla="*/ 3302000 w 3302000"/>
              <a:gd name="connsiteY3" fmla="*/ 0 h 990600"/>
              <a:gd name="connsiteX4" fmla="*/ 0 w 3302000"/>
              <a:gd name="connsiteY4" fmla="*/ 3048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2000" h="990600">
                <a:moveTo>
                  <a:pt x="0" y="304800"/>
                </a:moveTo>
                <a:lnTo>
                  <a:pt x="397933" y="922867"/>
                </a:lnTo>
                <a:lnTo>
                  <a:pt x="3090333" y="990600"/>
                </a:lnTo>
                <a:lnTo>
                  <a:pt x="3302000" y="0"/>
                </a:lnTo>
                <a:lnTo>
                  <a:pt x="0" y="304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MH_Other_5"/>
          <p:cNvSpPr/>
          <p:nvPr>
            <p:custDataLst>
              <p:tags r:id="rId32"/>
            </p:custDataLst>
          </p:nvPr>
        </p:nvSpPr>
        <p:spPr>
          <a:xfrm>
            <a:off x="6470650" y="2392364"/>
            <a:ext cx="2413000" cy="820737"/>
          </a:xfrm>
          <a:custGeom>
            <a:avLst/>
            <a:gdLst>
              <a:gd name="connsiteX0" fmla="*/ 0 w 2836333"/>
              <a:gd name="connsiteY0" fmla="*/ 0 h 965200"/>
              <a:gd name="connsiteX1" fmla="*/ 245533 w 2836333"/>
              <a:gd name="connsiteY1" fmla="*/ 685800 h 965200"/>
              <a:gd name="connsiteX2" fmla="*/ 2658533 w 2836333"/>
              <a:gd name="connsiteY2" fmla="*/ 965200 h 965200"/>
              <a:gd name="connsiteX3" fmla="*/ 2836333 w 2836333"/>
              <a:gd name="connsiteY3" fmla="*/ 101600 h 965200"/>
              <a:gd name="connsiteX4" fmla="*/ 0 w 2836333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6333" h="965200">
                <a:moveTo>
                  <a:pt x="0" y="0"/>
                </a:moveTo>
                <a:lnTo>
                  <a:pt x="245533" y="685800"/>
                </a:lnTo>
                <a:lnTo>
                  <a:pt x="2658533" y="965200"/>
                </a:lnTo>
                <a:lnTo>
                  <a:pt x="2836333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FEFFFF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MH_Other_4"/>
          <p:cNvSpPr/>
          <p:nvPr>
            <p:custDataLst>
              <p:tags r:id="rId33"/>
            </p:custDataLst>
          </p:nvPr>
        </p:nvSpPr>
        <p:spPr>
          <a:xfrm>
            <a:off x="9257666" y="2233613"/>
            <a:ext cx="2809875" cy="842962"/>
          </a:xfrm>
          <a:custGeom>
            <a:avLst/>
            <a:gdLst>
              <a:gd name="connsiteX0" fmla="*/ 0 w 3302000"/>
              <a:gd name="connsiteY0" fmla="*/ 304800 h 990600"/>
              <a:gd name="connsiteX1" fmla="*/ 397933 w 3302000"/>
              <a:gd name="connsiteY1" fmla="*/ 922867 h 990600"/>
              <a:gd name="connsiteX2" fmla="*/ 3090333 w 3302000"/>
              <a:gd name="connsiteY2" fmla="*/ 990600 h 990600"/>
              <a:gd name="connsiteX3" fmla="*/ 3302000 w 3302000"/>
              <a:gd name="connsiteY3" fmla="*/ 0 h 990600"/>
              <a:gd name="connsiteX4" fmla="*/ 0 w 3302000"/>
              <a:gd name="connsiteY4" fmla="*/ 3048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2000" h="990600">
                <a:moveTo>
                  <a:pt x="0" y="304800"/>
                </a:moveTo>
                <a:lnTo>
                  <a:pt x="397933" y="922867"/>
                </a:lnTo>
                <a:lnTo>
                  <a:pt x="3090333" y="990600"/>
                </a:lnTo>
                <a:lnTo>
                  <a:pt x="3302000" y="0"/>
                </a:lnTo>
                <a:lnTo>
                  <a:pt x="0" y="304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MH_Other_5"/>
          <p:cNvSpPr/>
          <p:nvPr>
            <p:custDataLst>
              <p:tags r:id="rId34"/>
            </p:custDataLst>
          </p:nvPr>
        </p:nvSpPr>
        <p:spPr>
          <a:xfrm>
            <a:off x="9495790" y="2392364"/>
            <a:ext cx="2413000" cy="820737"/>
          </a:xfrm>
          <a:custGeom>
            <a:avLst/>
            <a:gdLst>
              <a:gd name="connsiteX0" fmla="*/ 0 w 2836333"/>
              <a:gd name="connsiteY0" fmla="*/ 0 h 965200"/>
              <a:gd name="connsiteX1" fmla="*/ 245533 w 2836333"/>
              <a:gd name="connsiteY1" fmla="*/ 685800 h 965200"/>
              <a:gd name="connsiteX2" fmla="*/ 2658533 w 2836333"/>
              <a:gd name="connsiteY2" fmla="*/ 965200 h 965200"/>
              <a:gd name="connsiteX3" fmla="*/ 2836333 w 2836333"/>
              <a:gd name="connsiteY3" fmla="*/ 101600 h 965200"/>
              <a:gd name="connsiteX4" fmla="*/ 0 w 2836333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6333" h="965200">
                <a:moveTo>
                  <a:pt x="0" y="0"/>
                </a:moveTo>
                <a:lnTo>
                  <a:pt x="245533" y="685800"/>
                </a:lnTo>
                <a:lnTo>
                  <a:pt x="2658533" y="965200"/>
                </a:lnTo>
                <a:lnTo>
                  <a:pt x="2836333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FEFFFF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MH_Other_4"/>
          <p:cNvSpPr/>
          <p:nvPr>
            <p:custDataLst>
              <p:tags r:id="rId35"/>
            </p:custDataLst>
          </p:nvPr>
        </p:nvSpPr>
        <p:spPr>
          <a:xfrm>
            <a:off x="7667626" y="4482783"/>
            <a:ext cx="2809875" cy="842962"/>
          </a:xfrm>
          <a:custGeom>
            <a:avLst/>
            <a:gdLst>
              <a:gd name="connsiteX0" fmla="*/ 0 w 3302000"/>
              <a:gd name="connsiteY0" fmla="*/ 304800 h 990600"/>
              <a:gd name="connsiteX1" fmla="*/ 397933 w 3302000"/>
              <a:gd name="connsiteY1" fmla="*/ 922867 h 990600"/>
              <a:gd name="connsiteX2" fmla="*/ 3090333 w 3302000"/>
              <a:gd name="connsiteY2" fmla="*/ 990600 h 990600"/>
              <a:gd name="connsiteX3" fmla="*/ 3302000 w 3302000"/>
              <a:gd name="connsiteY3" fmla="*/ 0 h 990600"/>
              <a:gd name="connsiteX4" fmla="*/ 0 w 3302000"/>
              <a:gd name="connsiteY4" fmla="*/ 3048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2000" h="990600">
                <a:moveTo>
                  <a:pt x="0" y="304800"/>
                </a:moveTo>
                <a:lnTo>
                  <a:pt x="397933" y="922867"/>
                </a:lnTo>
                <a:lnTo>
                  <a:pt x="3090333" y="990600"/>
                </a:lnTo>
                <a:lnTo>
                  <a:pt x="3302000" y="0"/>
                </a:lnTo>
                <a:lnTo>
                  <a:pt x="0" y="304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MH_Other_5"/>
          <p:cNvSpPr/>
          <p:nvPr>
            <p:custDataLst>
              <p:tags r:id="rId36"/>
            </p:custDataLst>
          </p:nvPr>
        </p:nvSpPr>
        <p:spPr>
          <a:xfrm>
            <a:off x="7905750" y="4641534"/>
            <a:ext cx="2413000" cy="820737"/>
          </a:xfrm>
          <a:custGeom>
            <a:avLst/>
            <a:gdLst>
              <a:gd name="connsiteX0" fmla="*/ 0 w 2836333"/>
              <a:gd name="connsiteY0" fmla="*/ 0 h 965200"/>
              <a:gd name="connsiteX1" fmla="*/ 245533 w 2836333"/>
              <a:gd name="connsiteY1" fmla="*/ 685800 h 965200"/>
              <a:gd name="connsiteX2" fmla="*/ 2658533 w 2836333"/>
              <a:gd name="connsiteY2" fmla="*/ 965200 h 965200"/>
              <a:gd name="connsiteX3" fmla="*/ 2836333 w 2836333"/>
              <a:gd name="connsiteY3" fmla="*/ 101600 h 965200"/>
              <a:gd name="connsiteX4" fmla="*/ 0 w 2836333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6333" h="965200">
                <a:moveTo>
                  <a:pt x="0" y="0"/>
                </a:moveTo>
                <a:lnTo>
                  <a:pt x="245533" y="685800"/>
                </a:lnTo>
                <a:lnTo>
                  <a:pt x="2658533" y="965200"/>
                </a:lnTo>
                <a:lnTo>
                  <a:pt x="2836333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FEFFFF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MH_Other_1"/>
          <p:cNvSpPr/>
          <p:nvPr>
            <p:custDataLst>
              <p:tags r:id="rId37"/>
            </p:custDataLst>
          </p:nvPr>
        </p:nvSpPr>
        <p:spPr>
          <a:xfrm>
            <a:off x="274321" y="3514408"/>
            <a:ext cx="2811463" cy="842962"/>
          </a:xfrm>
          <a:custGeom>
            <a:avLst/>
            <a:gdLst>
              <a:gd name="connsiteX0" fmla="*/ 0 w 3302000"/>
              <a:gd name="connsiteY0" fmla="*/ 304800 h 990600"/>
              <a:gd name="connsiteX1" fmla="*/ 397933 w 3302000"/>
              <a:gd name="connsiteY1" fmla="*/ 922867 h 990600"/>
              <a:gd name="connsiteX2" fmla="*/ 3090333 w 3302000"/>
              <a:gd name="connsiteY2" fmla="*/ 990600 h 990600"/>
              <a:gd name="connsiteX3" fmla="*/ 3302000 w 3302000"/>
              <a:gd name="connsiteY3" fmla="*/ 0 h 990600"/>
              <a:gd name="connsiteX4" fmla="*/ 0 w 3302000"/>
              <a:gd name="connsiteY4" fmla="*/ 3048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2000" h="990600">
                <a:moveTo>
                  <a:pt x="0" y="304800"/>
                </a:moveTo>
                <a:lnTo>
                  <a:pt x="397933" y="922867"/>
                </a:lnTo>
                <a:lnTo>
                  <a:pt x="3090333" y="990600"/>
                </a:lnTo>
                <a:lnTo>
                  <a:pt x="3302000" y="0"/>
                </a:lnTo>
                <a:lnTo>
                  <a:pt x="0" y="304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MH_Other_2"/>
          <p:cNvSpPr/>
          <p:nvPr>
            <p:custDataLst>
              <p:tags r:id="rId38"/>
            </p:custDataLst>
          </p:nvPr>
        </p:nvSpPr>
        <p:spPr>
          <a:xfrm>
            <a:off x="512445" y="3673159"/>
            <a:ext cx="2414588" cy="820737"/>
          </a:xfrm>
          <a:custGeom>
            <a:avLst/>
            <a:gdLst>
              <a:gd name="connsiteX0" fmla="*/ 0 w 2836333"/>
              <a:gd name="connsiteY0" fmla="*/ 0 h 965200"/>
              <a:gd name="connsiteX1" fmla="*/ 245533 w 2836333"/>
              <a:gd name="connsiteY1" fmla="*/ 685800 h 965200"/>
              <a:gd name="connsiteX2" fmla="*/ 2658533 w 2836333"/>
              <a:gd name="connsiteY2" fmla="*/ 965200 h 965200"/>
              <a:gd name="connsiteX3" fmla="*/ 2836333 w 2836333"/>
              <a:gd name="connsiteY3" fmla="*/ 101600 h 965200"/>
              <a:gd name="connsiteX4" fmla="*/ 0 w 2836333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6333" h="965200">
                <a:moveTo>
                  <a:pt x="0" y="0"/>
                </a:moveTo>
                <a:lnTo>
                  <a:pt x="245533" y="685800"/>
                </a:lnTo>
                <a:lnTo>
                  <a:pt x="2658533" y="965200"/>
                </a:lnTo>
                <a:lnTo>
                  <a:pt x="2836333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FEFFFF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MH_Other_4"/>
          <p:cNvSpPr/>
          <p:nvPr>
            <p:custDataLst>
              <p:tags r:id="rId39"/>
            </p:custDataLst>
          </p:nvPr>
        </p:nvSpPr>
        <p:spPr>
          <a:xfrm>
            <a:off x="3409316" y="3514408"/>
            <a:ext cx="2809875" cy="842962"/>
          </a:xfrm>
          <a:custGeom>
            <a:avLst/>
            <a:gdLst>
              <a:gd name="connsiteX0" fmla="*/ 0 w 3302000"/>
              <a:gd name="connsiteY0" fmla="*/ 304800 h 990600"/>
              <a:gd name="connsiteX1" fmla="*/ 397933 w 3302000"/>
              <a:gd name="connsiteY1" fmla="*/ 922867 h 990600"/>
              <a:gd name="connsiteX2" fmla="*/ 3090333 w 3302000"/>
              <a:gd name="connsiteY2" fmla="*/ 990600 h 990600"/>
              <a:gd name="connsiteX3" fmla="*/ 3302000 w 3302000"/>
              <a:gd name="connsiteY3" fmla="*/ 0 h 990600"/>
              <a:gd name="connsiteX4" fmla="*/ 0 w 3302000"/>
              <a:gd name="connsiteY4" fmla="*/ 3048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2000" h="990600">
                <a:moveTo>
                  <a:pt x="0" y="304800"/>
                </a:moveTo>
                <a:lnTo>
                  <a:pt x="397933" y="922867"/>
                </a:lnTo>
                <a:lnTo>
                  <a:pt x="3090333" y="990600"/>
                </a:lnTo>
                <a:lnTo>
                  <a:pt x="3302000" y="0"/>
                </a:lnTo>
                <a:lnTo>
                  <a:pt x="0" y="304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MH_Other_5"/>
          <p:cNvSpPr/>
          <p:nvPr>
            <p:custDataLst>
              <p:tags r:id="rId40"/>
            </p:custDataLst>
          </p:nvPr>
        </p:nvSpPr>
        <p:spPr>
          <a:xfrm>
            <a:off x="3647440" y="3673159"/>
            <a:ext cx="2413000" cy="820737"/>
          </a:xfrm>
          <a:custGeom>
            <a:avLst/>
            <a:gdLst>
              <a:gd name="connsiteX0" fmla="*/ 0 w 2836333"/>
              <a:gd name="connsiteY0" fmla="*/ 0 h 965200"/>
              <a:gd name="connsiteX1" fmla="*/ 245533 w 2836333"/>
              <a:gd name="connsiteY1" fmla="*/ 685800 h 965200"/>
              <a:gd name="connsiteX2" fmla="*/ 2658533 w 2836333"/>
              <a:gd name="connsiteY2" fmla="*/ 965200 h 965200"/>
              <a:gd name="connsiteX3" fmla="*/ 2836333 w 2836333"/>
              <a:gd name="connsiteY3" fmla="*/ 101600 h 965200"/>
              <a:gd name="connsiteX4" fmla="*/ 0 w 2836333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6333" h="965200">
                <a:moveTo>
                  <a:pt x="0" y="0"/>
                </a:moveTo>
                <a:lnTo>
                  <a:pt x="245533" y="685800"/>
                </a:lnTo>
                <a:lnTo>
                  <a:pt x="2658533" y="965200"/>
                </a:lnTo>
                <a:lnTo>
                  <a:pt x="2836333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FEFFFF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MH_Other_4"/>
          <p:cNvSpPr/>
          <p:nvPr>
            <p:custDataLst>
              <p:tags r:id="rId41"/>
            </p:custDataLst>
          </p:nvPr>
        </p:nvSpPr>
        <p:spPr>
          <a:xfrm>
            <a:off x="6359526" y="3471863"/>
            <a:ext cx="2809875" cy="842962"/>
          </a:xfrm>
          <a:custGeom>
            <a:avLst/>
            <a:gdLst>
              <a:gd name="connsiteX0" fmla="*/ 0 w 3302000"/>
              <a:gd name="connsiteY0" fmla="*/ 304800 h 990600"/>
              <a:gd name="connsiteX1" fmla="*/ 397933 w 3302000"/>
              <a:gd name="connsiteY1" fmla="*/ 922867 h 990600"/>
              <a:gd name="connsiteX2" fmla="*/ 3090333 w 3302000"/>
              <a:gd name="connsiteY2" fmla="*/ 990600 h 990600"/>
              <a:gd name="connsiteX3" fmla="*/ 3302000 w 3302000"/>
              <a:gd name="connsiteY3" fmla="*/ 0 h 990600"/>
              <a:gd name="connsiteX4" fmla="*/ 0 w 3302000"/>
              <a:gd name="connsiteY4" fmla="*/ 3048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2000" h="990600">
                <a:moveTo>
                  <a:pt x="0" y="304800"/>
                </a:moveTo>
                <a:lnTo>
                  <a:pt x="397933" y="922867"/>
                </a:lnTo>
                <a:lnTo>
                  <a:pt x="3090333" y="990600"/>
                </a:lnTo>
                <a:lnTo>
                  <a:pt x="3302000" y="0"/>
                </a:lnTo>
                <a:lnTo>
                  <a:pt x="0" y="304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MH_Other_5"/>
          <p:cNvSpPr/>
          <p:nvPr>
            <p:custDataLst>
              <p:tags r:id="rId42"/>
            </p:custDataLst>
          </p:nvPr>
        </p:nvSpPr>
        <p:spPr>
          <a:xfrm>
            <a:off x="6597650" y="3630614"/>
            <a:ext cx="2413000" cy="820737"/>
          </a:xfrm>
          <a:custGeom>
            <a:avLst/>
            <a:gdLst>
              <a:gd name="connsiteX0" fmla="*/ 0 w 2836333"/>
              <a:gd name="connsiteY0" fmla="*/ 0 h 965200"/>
              <a:gd name="connsiteX1" fmla="*/ 245533 w 2836333"/>
              <a:gd name="connsiteY1" fmla="*/ 685800 h 965200"/>
              <a:gd name="connsiteX2" fmla="*/ 2658533 w 2836333"/>
              <a:gd name="connsiteY2" fmla="*/ 965200 h 965200"/>
              <a:gd name="connsiteX3" fmla="*/ 2836333 w 2836333"/>
              <a:gd name="connsiteY3" fmla="*/ 101600 h 965200"/>
              <a:gd name="connsiteX4" fmla="*/ 0 w 2836333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6333" h="965200">
                <a:moveTo>
                  <a:pt x="0" y="0"/>
                </a:moveTo>
                <a:lnTo>
                  <a:pt x="245533" y="685800"/>
                </a:lnTo>
                <a:lnTo>
                  <a:pt x="2658533" y="965200"/>
                </a:lnTo>
                <a:lnTo>
                  <a:pt x="2836333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FEFFFF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MH_Other_4"/>
          <p:cNvSpPr/>
          <p:nvPr>
            <p:custDataLst>
              <p:tags r:id="rId43"/>
            </p:custDataLst>
          </p:nvPr>
        </p:nvSpPr>
        <p:spPr>
          <a:xfrm>
            <a:off x="9384666" y="3471863"/>
            <a:ext cx="2809875" cy="842962"/>
          </a:xfrm>
          <a:custGeom>
            <a:avLst/>
            <a:gdLst>
              <a:gd name="connsiteX0" fmla="*/ 0 w 3302000"/>
              <a:gd name="connsiteY0" fmla="*/ 304800 h 990600"/>
              <a:gd name="connsiteX1" fmla="*/ 397933 w 3302000"/>
              <a:gd name="connsiteY1" fmla="*/ 922867 h 990600"/>
              <a:gd name="connsiteX2" fmla="*/ 3090333 w 3302000"/>
              <a:gd name="connsiteY2" fmla="*/ 990600 h 990600"/>
              <a:gd name="connsiteX3" fmla="*/ 3302000 w 3302000"/>
              <a:gd name="connsiteY3" fmla="*/ 0 h 990600"/>
              <a:gd name="connsiteX4" fmla="*/ 0 w 3302000"/>
              <a:gd name="connsiteY4" fmla="*/ 3048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2000" h="990600">
                <a:moveTo>
                  <a:pt x="0" y="304800"/>
                </a:moveTo>
                <a:lnTo>
                  <a:pt x="397933" y="922867"/>
                </a:lnTo>
                <a:lnTo>
                  <a:pt x="3090333" y="990600"/>
                </a:lnTo>
                <a:lnTo>
                  <a:pt x="3302000" y="0"/>
                </a:lnTo>
                <a:lnTo>
                  <a:pt x="0" y="304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MH_Other_5"/>
          <p:cNvSpPr/>
          <p:nvPr>
            <p:custDataLst>
              <p:tags r:id="rId44"/>
            </p:custDataLst>
          </p:nvPr>
        </p:nvSpPr>
        <p:spPr>
          <a:xfrm>
            <a:off x="9622790" y="3630614"/>
            <a:ext cx="2413000" cy="820737"/>
          </a:xfrm>
          <a:custGeom>
            <a:avLst/>
            <a:gdLst>
              <a:gd name="connsiteX0" fmla="*/ 0 w 2836333"/>
              <a:gd name="connsiteY0" fmla="*/ 0 h 965200"/>
              <a:gd name="connsiteX1" fmla="*/ 245533 w 2836333"/>
              <a:gd name="connsiteY1" fmla="*/ 685800 h 965200"/>
              <a:gd name="connsiteX2" fmla="*/ 2658533 w 2836333"/>
              <a:gd name="connsiteY2" fmla="*/ 965200 h 965200"/>
              <a:gd name="connsiteX3" fmla="*/ 2836333 w 2836333"/>
              <a:gd name="connsiteY3" fmla="*/ 101600 h 965200"/>
              <a:gd name="connsiteX4" fmla="*/ 0 w 2836333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6333" h="965200">
                <a:moveTo>
                  <a:pt x="0" y="0"/>
                </a:moveTo>
                <a:lnTo>
                  <a:pt x="245533" y="685800"/>
                </a:lnTo>
                <a:lnTo>
                  <a:pt x="2658533" y="965200"/>
                </a:lnTo>
                <a:lnTo>
                  <a:pt x="2836333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FEFFFF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121910" y="4742180"/>
            <a:ext cx="240093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Vệ quốc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772160" y="2553970"/>
            <a:ext cx="204279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Ái quốc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983480" y="237490"/>
            <a:ext cx="228282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Quốc gia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9740265" y="2469515"/>
            <a:ext cx="252285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Quốc hiệu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810000" y="2479040"/>
            <a:ext cx="240284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Quốc huy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636905" y="3736975"/>
            <a:ext cx="288353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Quốc khánh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12115" y="1420495"/>
            <a:ext cx="240284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Quốc dân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6802755" y="2439670"/>
            <a:ext cx="228282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Quốc hội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3976370" y="3749675"/>
            <a:ext cx="216281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Quốc kì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8001000" y="4700270"/>
            <a:ext cx="348424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Quốc doanh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6689725" y="1351915"/>
            <a:ext cx="240284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Quốc ngữ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9632950" y="1293495"/>
            <a:ext cx="240284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Quốc hoa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6858000" y="3731260"/>
            <a:ext cx="228282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Quốc sắc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9844405" y="3731260"/>
            <a:ext cx="252285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Quốc sách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875790" y="4806315"/>
            <a:ext cx="216281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Quốc sử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3520440" y="1383665"/>
            <a:ext cx="252285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Quốc tang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8275955" y="317500"/>
            <a:ext cx="204279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Quốc tế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1176655" y="5894070"/>
            <a:ext cx="8948420" cy="521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hát chính thức của một nước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2573020" y="5894070"/>
            <a:ext cx="2751455" cy="521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Nước nhà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986155" y="5894070"/>
            <a:ext cx="9773920" cy="521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Mối quan hệ giữa các nước trên thế giới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1767205" y="217170"/>
            <a:ext cx="204279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Quốc ca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2570480" y="5894070"/>
            <a:ext cx="5505450" cy="521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Nhân dân trong nước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1730375" y="5894070"/>
            <a:ext cx="7709535" cy="521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Tang chung của cả nước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1826895" y="5894070"/>
            <a:ext cx="7019290" cy="521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Tiếng nói chung của cả nước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1978025" y="5894070"/>
            <a:ext cx="7570470" cy="521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Hoa tượng trưng của một nước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3449320" y="5894070"/>
            <a:ext cx="3026410" cy="521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Yêu nước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529590" y="5894070"/>
            <a:ext cx="8673465" cy="521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Huy hiệu tượng trưng cho một nước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1825625" y="5894070"/>
            <a:ext cx="8865235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Cơ quan dân cử có quyền lực cao nhất của một nước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1120140" y="5894070"/>
            <a:ext cx="8260080" cy="521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Tên gọi chính thức của một nước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2282825" y="5894070"/>
            <a:ext cx="8122285" cy="521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Ngày kỉ niệm thành lập nước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2189480" y="5894070"/>
            <a:ext cx="6055995" cy="521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Cờ tượng trưng cho một nước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663575" y="5894070"/>
            <a:ext cx="7709535" cy="521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Sắc đẹp nổi tiếng của một nước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1501140" y="5894070"/>
            <a:ext cx="8810625" cy="521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Chính sách quan trọng của một nước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1598295" y="5894070"/>
            <a:ext cx="6470015" cy="521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Lịch sử nước nhà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2914650" y="5894070"/>
            <a:ext cx="4128135" cy="521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Bảo vệ tổ quốc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2931794" y="5894070"/>
            <a:ext cx="6268085" cy="521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Do nhà nước kinh doanh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>
          <a:xfrm>
            <a:off x="-93980" y="4470400"/>
            <a:ext cx="1595120" cy="2193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10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5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08" dur="10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1" dur="10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7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0" dur="10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4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9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6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900" decel="1000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decel="100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1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4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98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4" dur="10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7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1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7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0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4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900" decel="1000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9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0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7" grpId="0"/>
      <p:bldP spid="5128" grpId="0"/>
      <p:bldP spid="5130" grpId="0"/>
      <p:bldP spid="5131" grpId="0"/>
      <p:bldP spid="5132" grpId="0"/>
      <p:bldP spid="5133" grpId="0"/>
      <p:bldP spid="5134" grpId="0"/>
      <p:bldP spid="5135" grpId="0"/>
      <p:bldP spid="5136" grpId="0"/>
      <p:bldP spid="5137" grpId="0"/>
      <p:bldP spid="5138" grpId="0"/>
      <p:bldP spid="5139" grpId="0"/>
      <p:bldP spid="5140" grpId="0"/>
      <p:bldP spid="5141" grpId="0"/>
      <p:bldP spid="5142" grpId="0"/>
      <p:bldP spid="5143" grpId="0"/>
      <p:bldP spid="5144" grpId="0" bldLvl="0" animBg="1"/>
      <p:bldP spid="5144" grpId="1" bldLvl="0" animBg="1"/>
      <p:bldP spid="5144" grpId="2" bldLvl="0" animBg="1"/>
      <p:bldP spid="5146" grpId="0" bldLvl="0" animBg="1"/>
      <p:bldP spid="5146" grpId="1" bldLvl="0" animBg="1"/>
      <p:bldP spid="5148" grpId="0" bldLvl="0" animBg="1"/>
      <p:bldP spid="5148" grpId="1" bldLvl="0" animBg="1"/>
      <p:bldP spid="5149" grpId="0"/>
      <p:bldP spid="5150" grpId="0" bldLvl="0" animBg="1"/>
      <p:bldP spid="5150" grpId="1" bldLvl="0" animBg="1"/>
      <p:bldP spid="5151" grpId="0" bldLvl="0" animBg="1"/>
      <p:bldP spid="5151" grpId="1" bldLvl="0" animBg="1"/>
      <p:bldP spid="5152" grpId="0" bldLvl="0" animBg="1"/>
      <p:bldP spid="5152" grpId="1" bldLvl="0" animBg="1"/>
      <p:bldP spid="5153" grpId="0" bldLvl="0" animBg="1"/>
      <p:bldP spid="5153" grpId="1" bldLvl="0" animBg="1"/>
      <p:bldP spid="5154" grpId="0" bldLvl="0" animBg="1"/>
      <p:bldP spid="5154" grpId="1" bldLvl="0" animBg="1"/>
      <p:bldP spid="5155" grpId="0" bldLvl="0" animBg="1"/>
      <p:bldP spid="5155" grpId="1" bldLvl="0" animBg="1"/>
      <p:bldP spid="5156" grpId="0" bldLvl="0" animBg="1"/>
      <p:bldP spid="5156" grpId="1" bldLvl="0" animBg="1"/>
      <p:bldP spid="5157" grpId="0" bldLvl="0" animBg="1"/>
      <p:bldP spid="5157" grpId="1" bldLvl="0" animBg="1"/>
      <p:bldP spid="5158" grpId="0" bldLvl="0" animBg="1"/>
      <p:bldP spid="5158" grpId="1" bldLvl="0" animBg="1"/>
      <p:bldP spid="5159" grpId="0" bldLvl="0" animBg="1"/>
      <p:bldP spid="5159" grpId="1" bldLvl="0" animBg="1"/>
      <p:bldP spid="5160" grpId="0" bldLvl="0" animBg="1"/>
      <p:bldP spid="5160" grpId="1" bldLvl="0" animBg="1"/>
      <p:bldP spid="5161" grpId="0" bldLvl="0" animBg="1"/>
      <p:bldP spid="5161" grpId="1" bldLvl="0" animBg="1"/>
      <p:bldP spid="5162" grpId="0" bldLvl="0" animBg="1"/>
      <p:bldP spid="5162" grpId="1" bldLvl="0" animBg="1"/>
      <p:bldP spid="5163" grpId="0" bldLvl="0" animBg="1"/>
      <p:bldP spid="5163" grpId="1" bldLvl="0" animBg="1"/>
      <p:bldP spid="5164" grpId="0" bldLvl="0" animBg="1"/>
      <p:bldP spid="5164" grpId="1" bldLvl="0" animBg="1"/>
    </p:bldLst>
  </p:timing>
</p:sld>
</file>

<file path=ppt/tags/tag1.xml><?xml version="1.0" encoding="utf-8"?>
<p:tagLst xmlns:p="http://schemas.openxmlformats.org/presentationml/2006/main">
  <p:tag name="MH" val="20170614111524"/>
  <p:tag name="MH_LIBRARY" val="GRAPHIC"/>
  <p:tag name="MH_TYPE" val="Other"/>
  <p:tag name="MH_ORDER" val="1"/>
</p:tagLst>
</file>

<file path=ppt/tags/tag10.xml><?xml version="1.0" encoding="utf-8"?>
<p:tagLst xmlns:p="http://schemas.openxmlformats.org/presentationml/2006/main">
  <p:tag name="MH" val="20170614111524"/>
  <p:tag name="MH_LIBRARY" val="GRAPHIC"/>
  <p:tag name="MH_TYPE" val="Other"/>
  <p:tag name="MH_ORDER" val="2"/>
</p:tagLst>
</file>

<file path=ppt/tags/tag11.xml><?xml version="1.0" encoding="utf-8"?>
<p:tagLst xmlns:p="http://schemas.openxmlformats.org/presentationml/2006/main">
  <p:tag name="MH" val="20170614111524"/>
  <p:tag name="MH_LIBRARY" val="GRAPHIC"/>
  <p:tag name="MH_TYPE" val="Other"/>
  <p:tag name="MH_ORDER" val="4"/>
</p:tagLst>
</file>

<file path=ppt/tags/tag12.xml><?xml version="1.0" encoding="utf-8"?>
<p:tagLst xmlns:p="http://schemas.openxmlformats.org/presentationml/2006/main">
  <p:tag name="MH" val="20170614111524"/>
  <p:tag name="MH_LIBRARY" val="GRAPHIC"/>
  <p:tag name="MH_TYPE" val="Other"/>
  <p:tag name="MH_ORDER" val="5"/>
</p:tagLst>
</file>

<file path=ppt/tags/tag13.xml><?xml version="1.0" encoding="utf-8"?>
<p:tagLst xmlns:p="http://schemas.openxmlformats.org/presentationml/2006/main">
  <p:tag name="MH" val="20170614111524"/>
  <p:tag name="MH_LIBRARY" val="GRAPHIC"/>
  <p:tag name="MH_TYPE" val="Other"/>
  <p:tag name="MH_ORDER" val="1"/>
</p:tagLst>
</file>

<file path=ppt/tags/tag14.xml><?xml version="1.0" encoding="utf-8"?>
<p:tagLst xmlns:p="http://schemas.openxmlformats.org/presentationml/2006/main">
  <p:tag name="MH" val="20170614111524"/>
  <p:tag name="MH_LIBRARY" val="GRAPHIC"/>
  <p:tag name="MH_TYPE" val="Other"/>
  <p:tag name="MH_ORDER" val="2"/>
</p:tagLst>
</file>

<file path=ppt/tags/tag15.xml><?xml version="1.0" encoding="utf-8"?>
<p:tagLst xmlns:p="http://schemas.openxmlformats.org/presentationml/2006/main">
  <p:tag name="MH" val="20170614111524"/>
  <p:tag name="MH_LIBRARY" val="GRAPHIC"/>
  <p:tag name="MH_TYPE" val="Other"/>
  <p:tag name="MH_ORDER" val="4"/>
</p:tagLst>
</file>

<file path=ppt/tags/tag16.xml><?xml version="1.0" encoding="utf-8"?>
<p:tagLst xmlns:p="http://schemas.openxmlformats.org/presentationml/2006/main">
  <p:tag name="MH" val="20170614111524"/>
  <p:tag name="MH_LIBRARY" val="GRAPHIC"/>
  <p:tag name="MH_TYPE" val="Other"/>
  <p:tag name="MH_ORDER" val="5"/>
</p:tagLst>
</file>

<file path=ppt/tags/tag17.xml><?xml version="1.0" encoding="utf-8"?>
<p:tagLst xmlns:p="http://schemas.openxmlformats.org/presentationml/2006/main">
  <p:tag name="MH" val="20170614111524"/>
  <p:tag name="MH_LIBRARY" val="GRAPHIC"/>
  <p:tag name="MH_TYPE" val="Other"/>
  <p:tag name="MH_ORDER" val="1"/>
</p:tagLst>
</file>

<file path=ppt/tags/tag18.xml><?xml version="1.0" encoding="utf-8"?>
<p:tagLst xmlns:p="http://schemas.openxmlformats.org/presentationml/2006/main">
  <p:tag name="MH" val="20170614111524"/>
  <p:tag name="MH_LIBRARY" val="GRAPHIC"/>
  <p:tag name="MH_TYPE" val="Other"/>
  <p:tag name="MH_ORDER" val="2"/>
</p:tagLst>
</file>

<file path=ppt/tags/tag19.xml><?xml version="1.0" encoding="utf-8"?>
<p:tagLst xmlns:p="http://schemas.openxmlformats.org/presentationml/2006/main">
  <p:tag name="MH" val="20170614111524"/>
  <p:tag name="MH_LIBRARY" val="GRAPHIC"/>
  <p:tag name="MH_TYPE" val="Other"/>
  <p:tag name="MH_ORDER" val="4"/>
</p:tagLst>
</file>

<file path=ppt/tags/tag2.xml><?xml version="1.0" encoding="utf-8"?>
<p:tagLst xmlns:p="http://schemas.openxmlformats.org/presentationml/2006/main">
  <p:tag name="MH" val="20170614111524"/>
  <p:tag name="MH_LIBRARY" val="GRAPHIC"/>
  <p:tag name="MH_TYPE" val="Other"/>
  <p:tag name="MH_ORDER" val="2"/>
</p:tagLst>
</file>

<file path=ppt/tags/tag20.xml><?xml version="1.0" encoding="utf-8"?>
<p:tagLst xmlns:p="http://schemas.openxmlformats.org/presentationml/2006/main">
  <p:tag name="MH" val="20170614111524"/>
  <p:tag name="MH_LIBRARY" val="GRAPHIC"/>
  <p:tag name="MH_TYPE" val="Other"/>
  <p:tag name="MH_ORDER" val="5"/>
</p:tagLst>
</file>

<file path=ppt/tags/tag21.xml><?xml version="1.0" encoding="utf-8"?>
<p:tagLst xmlns:p="http://schemas.openxmlformats.org/presentationml/2006/main">
  <p:tag name="MH" val="20170614111524"/>
  <p:tag name="MH_LIBRARY" val="GRAPHIC"/>
  <p:tag name="MH_TYPE" val="Other"/>
  <p:tag name="MH_ORDER" val="4"/>
</p:tagLst>
</file>

<file path=ppt/tags/tag22.xml><?xml version="1.0" encoding="utf-8"?>
<p:tagLst xmlns:p="http://schemas.openxmlformats.org/presentationml/2006/main">
  <p:tag name="MH" val="20170614111524"/>
  <p:tag name="MH_LIBRARY" val="GRAPHIC"/>
  <p:tag name="MH_TYPE" val="Other"/>
  <p:tag name="MH_ORDER" val="5"/>
</p:tagLst>
</file>

<file path=ppt/tags/tag23.xml><?xml version="1.0" encoding="utf-8"?>
<p:tagLst xmlns:p="http://schemas.openxmlformats.org/presentationml/2006/main">
  <p:tag name="MH" val="20170614111524"/>
  <p:tag name="MH_LIBRARY" val="GRAPHIC"/>
  <p:tag name="MH_TYPE" val="Other"/>
  <p:tag name="MH_ORDER" val="4"/>
</p:tagLst>
</file>

<file path=ppt/tags/tag24.xml><?xml version="1.0" encoding="utf-8"?>
<p:tagLst xmlns:p="http://schemas.openxmlformats.org/presentationml/2006/main">
  <p:tag name="MH" val="20170614111524"/>
  <p:tag name="MH_LIBRARY" val="GRAPHIC"/>
  <p:tag name="MH_TYPE" val="Other"/>
  <p:tag name="MH_ORDER" val="5"/>
</p:tagLst>
</file>

<file path=ppt/tags/tag25.xml><?xml version="1.0" encoding="utf-8"?>
<p:tagLst xmlns:p="http://schemas.openxmlformats.org/presentationml/2006/main">
  <p:tag name="MH" val="20170614111524"/>
  <p:tag name="MH_LIBRARY" val="GRAPHIC"/>
  <p:tag name="MH_TYPE" val="Other"/>
  <p:tag name="MH_ORDER" val="4"/>
</p:tagLst>
</file>

<file path=ppt/tags/tag26.xml><?xml version="1.0" encoding="utf-8"?>
<p:tagLst xmlns:p="http://schemas.openxmlformats.org/presentationml/2006/main">
  <p:tag name="MH" val="20170614111524"/>
  <p:tag name="MH_LIBRARY" val="GRAPHIC"/>
  <p:tag name="MH_TYPE" val="Other"/>
  <p:tag name="MH_ORDER" val="5"/>
</p:tagLst>
</file>

<file path=ppt/tags/tag27.xml><?xml version="1.0" encoding="utf-8"?>
<p:tagLst xmlns:p="http://schemas.openxmlformats.org/presentationml/2006/main">
  <p:tag name="MH" val="20170614111524"/>
  <p:tag name="MH_LIBRARY" val="GRAPHIC"/>
  <p:tag name="MH_TYPE" val="Other"/>
  <p:tag name="MH_ORDER" val="4"/>
</p:tagLst>
</file>

<file path=ppt/tags/tag28.xml><?xml version="1.0" encoding="utf-8"?>
<p:tagLst xmlns:p="http://schemas.openxmlformats.org/presentationml/2006/main">
  <p:tag name="MH" val="20170614111524"/>
  <p:tag name="MH_LIBRARY" val="GRAPHIC"/>
  <p:tag name="MH_TYPE" val="Other"/>
  <p:tag name="MH_ORDER" val="5"/>
</p:tagLst>
</file>

<file path=ppt/tags/tag29.xml><?xml version="1.0" encoding="utf-8"?>
<p:tagLst xmlns:p="http://schemas.openxmlformats.org/presentationml/2006/main">
  <p:tag name="MH" val="20170614111524"/>
  <p:tag name="MH_LIBRARY" val="GRAPHIC"/>
  <p:tag name="MH_TYPE" val="Other"/>
  <p:tag name="MH_ORDER" val="1"/>
</p:tagLst>
</file>

<file path=ppt/tags/tag3.xml><?xml version="1.0" encoding="utf-8"?>
<p:tagLst xmlns:p="http://schemas.openxmlformats.org/presentationml/2006/main">
  <p:tag name="MH" val="20170614111524"/>
  <p:tag name="MH_LIBRARY" val="GRAPHIC"/>
  <p:tag name="MH_TYPE" val="Other"/>
  <p:tag name="MH_ORDER" val="4"/>
</p:tagLst>
</file>

<file path=ppt/tags/tag30.xml><?xml version="1.0" encoding="utf-8"?>
<p:tagLst xmlns:p="http://schemas.openxmlformats.org/presentationml/2006/main">
  <p:tag name="MH" val="20170614111524"/>
  <p:tag name="MH_LIBRARY" val="GRAPHIC"/>
  <p:tag name="MH_TYPE" val="Other"/>
  <p:tag name="MH_ORDER" val="2"/>
</p:tagLst>
</file>

<file path=ppt/tags/tag31.xml><?xml version="1.0" encoding="utf-8"?>
<p:tagLst xmlns:p="http://schemas.openxmlformats.org/presentationml/2006/main">
  <p:tag name="MH" val="20170614111524"/>
  <p:tag name="MH_LIBRARY" val="GRAPHIC"/>
  <p:tag name="MH_TYPE" val="Other"/>
  <p:tag name="MH_ORDER" val="4"/>
</p:tagLst>
</file>

<file path=ppt/tags/tag32.xml><?xml version="1.0" encoding="utf-8"?>
<p:tagLst xmlns:p="http://schemas.openxmlformats.org/presentationml/2006/main">
  <p:tag name="MH" val="20170614111524"/>
  <p:tag name="MH_LIBRARY" val="GRAPHIC"/>
  <p:tag name="MH_TYPE" val="Other"/>
  <p:tag name="MH_ORDER" val="5"/>
</p:tagLst>
</file>

<file path=ppt/tags/tag33.xml><?xml version="1.0" encoding="utf-8"?>
<p:tagLst xmlns:p="http://schemas.openxmlformats.org/presentationml/2006/main">
  <p:tag name="MH" val="20170614111524"/>
  <p:tag name="MH_LIBRARY" val="GRAPHIC"/>
  <p:tag name="MH_TYPE" val="Other"/>
  <p:tag name="MH_ORDER" val="4"/>
</p:tagLst>
</file>

<file path=ppt/tags/tag34.xml><?xml version="1.0" encoding="utf-8"?>
<p:tagLst xmlns:p="http://schemas.openxmlformats.org/presentationml/2006/main">
  <p:tag name="MH" val="20170614111524"/>
  <p:tag name="MH_LIBRARY" val="GRAPHIC"/>
  <p:tag name="MH_TYPE" val="Other"/>
  <p:tag name="MH_ORDER" val="5"/>
</p:tagLst>
</file>

<file path=ppt/tags/tag35.xml><?xml version="1.0" encoding="utf-8"?>
<p:tagLst xmlns:p="http://schemas.openxmlformats.org/presentationml/2006/main">
  <p:tag name="MH" val="20170614111524"/>
  <p:tag name="MH_LIBRARY" val="GRAPHIC"/>
  <p:tag name="MH_TYPE" val="Other"/>
  <p:tag name="MH_ORDER" val="4"/>
</p:tagLst>
</file>

<file path=ppt/tags/tag36.xml><?xml version="1.0" encoding="utf-8"?>
<p:tagLst xmlns:p="http://schemas.openxmlformats.org/presentationml/2006/main">
  <p:tag name="MH" val="20170614111524"/>
  <p:tag name="MH_LIBRARY" val="GRAPHIC"/>
  <p:tag name="MH_TYPE" val="Other"/>
  <p:tag name="MH_ORDER" val="5"/>
</p:tagLst>
</file>

<file path=ppt/tags/tag37.xml><?xml version="1.0" encoding="utf-8"?>
<p:tagLst xmlns:p="http://schemas.openxmlformats.org/presentationml/2006/main">
  <p:tag name="MH" val="20170614111151"/>
  <p:tag name="MH_LIBRARY" val="GRAPHIC"/>
  <p:tag name="MH_TYPE" val="SubTitle"/>
  <p:tag name="MH_ORDER" val="1"/>
</p:tagLst>
</file>

<file path=ppt/tags/tag38.xml><?xml version="1.0" encoding="utf-8"?>
<p:tagLst xmlns:p="http://schemas.openxmlformats.org/presentationml/2006/main">
  <p:tag name="MH" val="20170614111151"/>
  <p:tag name="MH_LIBRARY" val="GRAPHIC"/>
  <p:tag name="MH_TYPE" val="SubTitle"/>
  <p:tag name="MH_ORDER" val="2"/>
</p:tagLst>
</file>

<file path=ppt/tags/tag39.xml><?xml version="1.0" encoding="utf-8"?>
<p:tagLst xmlns:p="http://schemas.openxmlformats.org/presentationml/2006/main">
  <p:tag name="ISPRING_PRESENTATION_TITLE" val="卡通海洋风PPT"/>
</p:tagLst>
</file>

<file path=ppt/tags/tag4.xml><?xml version="1.0" encoding="utf-8"?>
<p:tagLst xmlns:p="http://schemas.openxmlformats.org/presentationml/2006/main">
  <p:tag name="MH" val="20170614111524"/>
  <p:tag name="MH_LIBRARY" val="GRAPHIC"/>
  <p:tag name="MH_TYPE" val="Other"/>
  <p:tag name="MH_ORDER" val="5"/>
</p:tagLst>
</file>

<file path=ppt/tags/tag5.xml><?xml version="1.0" encoding="utf-8"?>
<p:tagLst xmlns:p="http://schemas.openxmlformats.org/presentationml/2006/main">
  <p:tag name="MH" val="20170614111524"/>
  <p:tag name="MH_LIBRARY" val="GRAPHIC"/>
  <p:tag name="MH_TYPE" val="Other"/>
  <p:tag name="MH_ORDER" val="1"/>
</p:tagLst>
</file>

<file path=ppt/tags/tag6.xml><?xml version="1.0" encoding="utf-8"?>
<p:tagLst xmlns:p="http://schemas.openxmlformats.org/presentationml/2006/main">
  <p:tag name="MH" val="20170614111524"/>
  <p:tag name="MH_LIBRARY" val="GRAPHIC"/>
  <p:tag name="MH_TYPE" val="Other"/>
  <p:tag name="MH_ORDER" val="2"/>
</p:tagLst>
</file>

<file path=ppt/tags/tag7.xml><?xml version="1.0" encoding="utf-8"?>
<p:tagLst xmlns:p="http://schemas.openxmlformats.org/presentationml/2006/main">
  <p:tag name="MH" val="20170614111524"/>
  <p:tag name="MH_LIBRARY" val="GRAPHIC"/>
  <p:tag name="MH_TYPE" val="Other"/>
  <p:tag name="MH_ORDER" val="4"/>
</p:tagLst>
</file>

<file path=ppt/tags/tag8.xml><?xml version="1.0" encoding="utf-8"?>
<p:tagLst xmlns:p="http://schemas.openxmlformats.org/presentationml/2006/main">
  <p:tag name="MH" val="20170614111524"/>
  <p:tag name="MH_LIBRARY" val="GRAPHIC"/>
  <p:tag name="MH_TYPE" val="Other"/>
  <p:tag name="MH_ORDER" val="5"/>
</p:tagLst>
</file>

<file path=ppt/tags/tag9.xml><?xml version="1.0" encoding="utf-8"?>
<p:tagLst xmlns:p="http://schemas.openxmlformats.org/presentationml/2006/main">
  <p:tag name="MH" val="20170614111524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68C8C"/>
    </a:accent1>
    <a:accent2>
      <a:srgbClr val="F59E00"/>
    </a:accent2>
    <a:accent3>
      <a:srgbClr val="B5E6D9"/>
    </a:accent3>
    <a:accent4>
      <a:srgbClr val="B4D9C4"/>
    </a:accent4>
    <a:accent5>
      <a:srgbClr val="BCD97E"/>
    </a:accent5>
    <a:accent6>
      <a:srgbClr val="99C53B"/>
    </a:accent6>
    <a:hlink>
      <a:srgbClr val="168C8C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1367</Words>
  <Application>WPS Presentation</Application>
  <PresentationFormat>Widescreen</PresentationFormat>
  <Paragraphs>125</Paragraphs>
  <Slides>13</Slides>
  <Notes>4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SimSun</vt:lpstr>
      <vt:lpstr>Wingdings</vt:lpstr>
      <vt:lpstr>Times New Roman</vt:lpstr>
      <vt:lpstr>Microsoft YaHei</vt:lpstr>
      <vt:lpstr>Arial Unicode MS</vt:lpstr>
      <vt:lpstr>黑体</vt:lpstr>
      <vt:lpstr>等线</vt:lpstr>
      <vt:lpstr>Calibri</vt:lpstr>
      <vt:lpstr>Office 主题​​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9Slide.vn</Company>
  <LinksUpToDate>false</LinksUpToDate>
  <SharedDoc>false</SharedDoc>
  <HyperlinksChanged>false</HyperlinksChanged>
  <AppVersion>14.0000</AppVersion>
  <Manager>9Slide.vn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dc:description>9Slide.vn</dc:description>
  <dc:subject>9Slide.vn</dc:subject>
  <cp:category>9Slide.vn</cp:category>
  <cp:lastModifiedBy>HP</cp:lastModifiedBy>
  <cp:revision>31</cp:revision>
  <dcterms:created xsi:type="dcterms:W3CDTF">2017-05-26T02:40:00Z</dcterms:created>
  <dcterms:modified xsi:type="dcterms:W3CDTF">2021-09-14T11:00:47Z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CB46E77B917B424497DDBFDCBBCBAAD7</vt:lpwstr>
  </property>
  <property fmtid="{D5CDD505-2E9C-101B-9397-08002B2CF9AE}" pid="3" name="KSOProductBuildVer">
    <vt:lpwstr>2057-11.2.0.10296</vt:lpwstr>
  </property>
</Properties>
</file>