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262" r:id="rId2"/>
    <p:sldId id="475" r:id="rId3"/>
    <p:sldId id="268" r:id="rId4"/>
    <p:sldId id="476" r:id="rId5"/>
    <p:sldId id="264" r:id="rId6"/>
    <p:sldId id="265" r:id="rId7"/>
    <p:sldId id="256" r:id="rId8"/>
    <p:sldId id="261" r:id="rId9"/>
    <p:sldId id="267" r:id="rId10"/>
    <p:sldId id="478" r:id="rId11"/>
    <p:sldId id="479" r:id="rId12"/>
    <p:sldId id="480" r:id="rId13"/>
    <p:sldId id="4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0505"/>
    <a:srgbClr val="F6C700"/>
    <a:srgbClr val="FF00FF"/>
    <a:srgbClr val="CCFFFF"/>
    <a:srgbClr val="00FFFF"/>
    <a:srgbClr val="FF6600"/>
    <a:srgbClr val="00FF00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31" autoAdjust="0"/>
  </p:normalViewPr>
  <p:slideViewPr>
    <p:cSldViewPr>
      <p:cViewPr varScale="1">
        <p:scale>
          <a:sx n="78" d="100"/>
          <a:sy n="78" d="100"/>
        </p:scale>
        <p:origin x="43" y="58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A3914-3C0A-469B-AB54-05C029A123AF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1A889-78B2-4435-8046-61F5C81A5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28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02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20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78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9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03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4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4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1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2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4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8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772D5-7886-42A2-B53F-C034446742F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93819-B09A-4C1C-AD5C-DC1F6D26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08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bin"/><Relationship Id="rId5" Type="http://schemas.openxmlformats.org/officeDocument/2006/relationships/audio" Target="../media/audio4.wav"/><Relationship Id="rId10" Type="http://schemas.openxmlformats.org/officeDocument/2006/relationships/image" Target="../media/image11.wmf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bin"/><Relationship Id="rId4" Type="http://schemas.openxmlformats.org/officeDocument/2006/relationships/audio" Target="../media/audio4.wav"/><Relationship Id="rId9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B6F6A2-AC19-49F1-9694-3E871526ADD8}"/>
              </a:ext>
            </a:extLst>
          </p:cNvPr>
          <p:cNvSpPr txBox="1"/>
          <p:nvPr/>
        </p:nvSpPr>
        <p:spPr>
          <a:xfrm>
            <a:off x="24680" y="396877"/>
            <a:ext cx="12192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HỒNG BÀNG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5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068E67-53EB-4BFA-8ED2-C3CB2D5E61E4}"/>
              </a:ext>
            </a:extLst>
          </p:cNvPr>
          <p:cNvSpPr txBox="1"/>
          <p:nvPr/>
        </p:nvSpPr>
        <p:spPr>
          <a:xfrm>
            <a:off x="0" y="2282096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MÔN TOÁN LỚP 2 THEO CHƯƠNG TRÌNH GDPT 2018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000" b="1" dirty="0">
                <a:ln>
                  <a:solidFill>
                    <a:srgbClr val="FF0505"/>
                  </a:solidFill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2021 - 2022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03BE2D-7E8B-405A-96A0-2F1E7696F598}"/>
              </a:ext>
            </a:extLst>
          </p:cNvPr>
          <p:cNvCxnSpPr/>
          <p:nvPr/>
        </p:nvCxnSpPr>
        <p:spPr>
          <a:xfrm>
            <a:off x="4295800" y="1628800"/>
            <a:ext cx="374441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83BD86-BF52-49F3-9059-B10821B311BA}"/>
              </a:ext>
            </a:extLst>
          </p:cNvPr>
          <p:cNvSpPr txBox="1"/>
          <p:nvPr/>
        </p:nvSpPr>
        <p:spPr>
          <a:xfrm>
            <a:off x="-20847" y="4752146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500" i="1" dirty="0" err="1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500" i="1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500" i="1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i="1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500" i="1" dirty="0" err="1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500" i="1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500" i="1" dirty="0" err="1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i="1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6565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626725" y="-88900"/>
            <a:ext cx="1565275" cy="1598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207433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0626725" y="-88900"/>
            <a:ext cx="1565275" cy="1598613"/>
          </a:xfrm>
          <a:prstGeom prst="rect">
            <a:avLst/>
          </a:prstGeom>
        </p:spPr>
      </p:pic>
      <p:sp>
        <p:nvSpPr>
          <p:cNvPr id="5" name="Rectangle 3"/>
          <p:cNvSpPr/>
          <p:nvPr/>
        </p:nvSpPr>
        <p:spPr>
          <a:xfrm>
            <a:off x="408304" y="271057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/>
              <a:t>Đặt</a:t>
            </a:r>
            <a:r>
              <a:rPr lang="en-US" sz="3200" dirty="0" smtClean="0"/>
              <a:t> </a:t>
            </a:r>
            <a:r>
              <a:rPr lang="en-US" sz="3200" dirty="0"/>
              <a:t>tính rồi tính tổng, biết các số hạng là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41820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38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/>
              <a:t> </a:t>
            </a:r>
            <a:r>
              <a:rPr lang="en-US" sz="3200" dirty="0"/>
              <a:t>Từ các số hạng và tổng, em hãy lập các phép cộng thích hợp.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3785869" y="4094897"/>
            <a:ext cx="4209415" cy="2592288"/>
          </a:xfrm>
          <a:prstGeom prst="borderCallout1">
            <a:avLst>
              <a:gd name="adj1" fmla="val 21494"/>
              <a:gd name="adj2" fmla="val -127"/>
              <a:gd name="adj3" fmla="val 112500"/>
              <a:gd name="adj4" fmla="val -3833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32 + 4 = </a:t>
            </a:r>
            <a:r>
              <a:rPr lang="en-US" sz="4400" dirty="0" smtClean="0"/>
              <a:t>36</a:t>
            </a:r>
          </a:p>
          <a:p>
            <a:pPr algn="ctr"/>
            <a:r>
              <a:rPr lang="en-US" sz="4400" dirty="0" smtClean="0"/>
              <a:t>4 + 32 = 36</a:t>
            </a:r>
            <a:endParaRPr lang="en-US" sz="4400" dirty="0"/>
          </a:p>
          <a:p>
            <a:pPr algn="ctr"/>
            <a:r>
              <a:rPr lang="en-US" sz="4400" dirty="0" smtClean="0"/>
              <a:t>23 </a:t>
            </a:r>
            <a:r>
              <a:rPr lang="en-US" sz="4400" dirty="0"/>
              <a:t>+ 21 = </a:t>
            </a:r>
            <a:r>
              <a:rPr lang="en-US" sz="4400" dirty="0" smtClean="0"/>
              <a:t>44</a:t>
            </a:r>
          </a:p>
          <a:p>
            <a:pPr algn="ctr"/>
            <a:r>
              <a:rPr lang="en-US" sz="4400" dirty="0" smtClean="0"/>
              <a:t>21 + 23 = 44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343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EDCA1E8-FBAE-4D72-AFFB-992EFDCEBD9A}"/>
              </a:ext>
            </a:extLst>
          </p:cNvPr>
          <p:cNvSpPr txBox="1"/>
          <p:nvPr/>
        </p:nvSpPr>
        <p:spPr>
          <a:xfrm>
            <a:off x="911424" y="1358766"/>
            <a:ext cx="103691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Bao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17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999657" y="332271"/>
            <a:ext cx="6355464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565789" y="2852936"/>
            <a:ext cx="5501978" cy="1146421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558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ECH VUI NHON - 0.14-0.54.6">
            <a:hlinkClick r:id="" action="ppaction://media"/>
            <a:extLst>
              <a:ext uri="{FF2B5EF4-FFF2-40B4-BE49-F238E27FC236}">
                <a16:creationId xmlns:a16="http://schemas.microsoft.com/office/drawing/2014/main" id="{55D920B2-A9E2-4C31-B323-B380DC424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41947"/>
            <a:ext cx="12192000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6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45" y="291261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B39AAA-5BC3-40F2-B748-FD1715734484}"/>
              </a:ext>
            </a:extLst>
          </p:cNvPr>
          <p:cNvSpPr txBox="1"/>
          <p:nvPr/>
        </p:nvSpPr>
        <p:spPr>
          <a:xfrm>
            <a:off x="24680" y="1340768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6000" b="1" dirty="0">
                <a:ln>
                  <a:solidFill>
                    <a:srgbClr val="003399"/>
                  </a:solidFill>
                </a:ln>
                <a:solidFill>
                  <a:srgbClr val="00339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7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– AI ĐÚNG?</a:t>
            </a:r>
          </a:p>
        </p:txBody>
      </p:sp>
    </p:spTree>
    <p:extLst>
      <p:ext uri="{BB962C8B-B14F-4D97-AF65-F5344CB8AC3E}">
        <p14:creationId xmlns:p14="http://schemas.microsoft.com/office/powerpoint/2010/main" val="184725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2"/>
          <p:cNvSpPr>
            <a:spLocks noChangeArrowheads="1"/>
          </p:cNvSpPr>
          <p:nvPr/>
        </p:nvSpPr>
        <p:spPr bwMode="auto">
          <a:xfrm>
            <a:off x="7262315" y="3890392"/>
            <a:ext cx="2578103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6213476" y="309165"/>
            <a:ext cx="263525" cy="152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253C57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charset="0"/>
              <a:buNone/>
              <a:defRPr/>
            </a:pPr>
            <a:endParaRPr lang="vi-VN" b="1">
              <a:latin typeface="Calibri" pitchFamily="34" charset="0"/>
            </a:endParaRPr>
          </a:p>
        </p:txBody>
      </p:sp>
      <p:sp>
        <p:nvSpPr>
          <p:cNvPr id="32773" name="Rectangle 54"/>
          <p:cNvSpPr>
            <a:spLocks noChangeArrowheads="1"/>
          </p:cNvSpPr>
          <p:nvPr/>
        </p:nvSpPr>
        <p:spPr bwMode="auto">
          <a:xfrm>
            <a:off x="2057400" y="690165"/>
            <a:ext cx="8305800" cy="1219200"/>
          </a:xfrm>
          <a:prstGeom prst="rect">
            <a:avLst/>
          </a:prstGeom>
          <a:solidFill>
            <a:srgbClr val="CCFFCC">
              <a:alpha val="4196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6D1C1"/>
            </a:extrusionClr>
            <a:contourClr>
              <a:srgbClr val="CCFFCC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chemeClr val="accent2"/>
                </a:solidFill>
                <a:latin typeface="Calibri" panose="020F0502020204030204" pitchFamily="34" charset="0"/>
              </a:rPr>
              <a:t>    </a:t>
            </a:r>
          </a:p>
          <a:p>
            <a:pPr eaLnBrk="1" hangingPunct="1"/>
            <a:r>
              <a:rPr lang="en-US" altLang="en-US" sz="3200" b="1">
                <a:solidFill>
                  <a:schemeClr val="accent2"/>
                </a:solidFill>
                <a:latin typeface="Calibri" panose="020F0502020204030204" pitchFamily="34" charset="0"/>
              </a:rPr>
              <a:t>     </a:t>
            </a:r>
            <a:endParaRPr lang="en-US" altLang="en-US" sz="320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/>
            <a:endParaRPr lang="en-US" altLang="en-US" sz="3200" b="1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5366" name="AutoShape 10"/>
          <p:cNvSpPr>
            <a:spLocks noChangeArrowheads="1"/>
          </p:cNvSpPr>
          <p:nvPr/>
        </p:nvSpPr>
        <p:spPr bwMode="auto">
          <a:xfrm>
            <a:off x="5486400" y="385365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15367" name="AutoShape 11"/>
          <p:cNvSpPr>
            <a:spLocks noChangeArrowheads="1"/>
          </p:cNvSpPr>
          <p:nvPr/>
        </p:nvSpPr>
        <p:spPr bwMode="auto">
          <a:xfrm>
            <a:off x="5549900" y="44410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pic>
        <p:nvPicPr>
          <p:cNvPr id="15370" name="Picture 41" descr="ato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64" y="-27384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AutoShape 42"/>
          <p:cNvSpPr>
            <a:spLocks noChangeArrowheads="1"/>
          </p:cNvSpPr>
          <p:nvPr/>
        </p:nvSpPr>
        <p:spPr bwMode="auto">
          <a:xfrm>
            <a:off x="8496299" y="5443140"/>
            <a:ext cx="2246435" cy="1360488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780" name="Group 12"/>
          <p:cNvGrpSpPr>
            <a:grpSpLocks/>
          </p:cNvGrpSpPr>
          <p:nvPr/>
        </p:nvGrpSpPr>
        <p:grpSpPr bwMode="auto">
          <a:xfrm>
            <a:off x="2019300" y="5519340"/>
            <a:ext cx="1524000" cy="1219200"/>
            <a:chOff x="0" y="0"/>
            <a:chExt cx="1118" cy="1104"/>
          </a:xfrm>
        </p:grpSpPr>
        <p:pic>
          <p:nvPicPr>
            <p:cNvPr id="15455" name="Picture 44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6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32783" name="Group 15"/>
          <p:cNvGrpSpPr>
            <a:grpSpLocks/>
          </p:cNvGrpSpPr>
          <p:nvPr/>
        </p:nvGrpSpPr>
        <p:grpSpPr bwMode="auto">
          <a:xfrm>
            <a:off x="1997075" y="5519340"/>
            <a:ext cx="1524000" cy="1219200"/>
            <a:chOff x="0" y="0"/>
            <a:chExt cx="1118" cy="1104"/>
          </a:xfrm>
        </p:grpSpPr>
        <p:pic>
          <p:nvPicPr>
            <p:cNvPr id="15453" name="Picture 47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4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32786" name="Group 18"/>
          <p:cNvGrpSpPr>
            <a:grpSpLocks/>
          </p:cNvGrpSpPr>
          <p:nvPr/>
        </p:nvGrpSpPr>
        <p:grpSpPr bwMode="auto">
          <a:xfrm>
            <a:off x="2019300" y="5519340"/>
            <a:ext cx="1524000" cy="1219200"/>
            <a:chOff x="0" y="0"/>
            <a:chExt cx="1118" cy="1104"/>
          </a:xfrm>
        </p:grpSpPr>
        <p:pic>
          <p:nvPicPr>
            <p:cNvPr id="15451" name="Picture 50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2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32789" name="Group 21"/>
          <p:cNvGrpSpPr>
            <a:grpSpLocks/>
          </p:cNvGrpSpPr>
          <p:nvPr/>
        </p:nvGrpSpPr>
        <p:grpSpPr bwMode="auto">
          <a:xfrm>
            <a:off x="2019300" y="5519340"/>
            <a:ext cx="1524000" cy="1219200"/>
            <a:chOff x="0" y="0"/>
            <a:chExt cx="1118" cy="1104"/>
          </a:xfrm>
        </p:grpSpPr>
        <p:pic>
          <p:nvPicPr>
            <p:cNvPr id="15449" name="Picture 53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0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2792" name="Group 24"/>
          <p:cNvGrpSpPr>
            <a:grpSpLocks/>
          </p:cNvGrpSpPr>
          <p:nvPr/>
        </p:nvGrpSpPr>
        <p:grpSpPr bwMode="auto">
          <a:xfrm>
            <a:off x="1997075" y="5519340"/>
            <a:ext cx="1524000" cy="1219200"/>
            <a:chOff x="0" y="0"/>
            <a:chExt cx="1118" cy="1104"/>
          </a:xfrm>
        </p:grpSpPr>
        <p:pic>
          <p:nvPicPr>
            <p:cNvPr id="15447" name="Picture 56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8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grpSp>
        <p:nvGrpSpPr>
          <p:cNvPr id="32795" name="Group 27"/>
          <p:cNvGrpSpPr>
            <a:grpSpLocks/>
          </p:cNvGrpSpPr>
          <p:nvPr/>
        </p:nvGrpSpPr>
        <p:grpSpPr bwMode="auto">
          <a:xfrm>
            <a:off x="2019300" y="5519340"/>
            <a:ext cx="1524000" cy="1219200"/>
            <a:chOff x="0" y="0"/>
            <a:chExt cx="1118" cy="1104"/>
          </a:xfrm>
        </p:grpSpPr>
        <p:pic>
          <p:nvPicPr>
            <p:cNvPr id="15445" name="Picture 59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6" name="AutoShape 60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06s </a:t>
              </a:r>
            </a:p>
          </p:txBody>
        </p:sp>
      </p:grpSp>
      <p:grpSp>
        <p:nvGrpSpPr>
          <p:cNvPr id="32798" name="Group 30"/>
          <p:cNvGrpSpPr>
            <a:grpSpLocks/>
          </p:cNvGrpSpPr>
          <p:nvPr/>
        </p:nvGrpSpPr>
        <p:grpSpPr bwMode="auto">
          <a:xfrm>
            <a:off x="2019300" y="5519340"/>
            <a:ext cx="1524000" cy="1219200"/>
            <a:chOff x="0" y="0"/>
            <a:chExt cx="1118" cy="1104"/>
          </a:xfrm>
        </p:grpSpPr>
        <p:pic>
          <p:nvPicPr>
            <p:cNvPr id="15443" name="Picture 62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4" name="AutoShape 63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07s </a:t>
              </a:r>
            </a:p>
          </p:txBody>
        </p:sp>
      </p:grpSp>
      <p:grpSp>
        <p:nvGrpSpPr>
          <p:cNvPr id="32801" name="Group 33"/>
          <p:cNvGrpSpPr>
            <a:grpSpLocks/>
          </p:cNvGrpSpPr>
          <p:nvPr/>
        </p:nvGrpSpPr>
        <p:grpSpPr bwMode="auto">
          <a:xfrm>
            <a:off x="2019300" y="5519340"/>
            <a:ext cx="1524000" cy="1219200"/>
            <a:chOff x="0" y="0"/>
            <a:chExt cx="1118" cy="1104"/>
          </a:xfrm>
        </p:grpSpPr>
        <p:pic>
          <p:nvPicPr>
            <p:cNvPr id="15441" name="Picture 65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2" name="AutoShape 66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08s </a:t>
              </a:r>
            </a:p>
          </p:txBody>
        </p:sp>
      </p:grpSp>
      <p:grpSp>
        <p:nvGrpSpPr>
          <p:cNvPr id="32804" name="Group 36"/>
          <p:cNvGrpSpPr>
            <a:grpSpLocks/>
          </p:cNvGrpSpPr>
          <p:nvPr/>
        </p:nvGrpSpPr>
        <p:grpSpPr bwMode="auto">
          <a:xfrm>
            <a:off x="1981200" y="5506640"/>
            <a:ext cx="1524000" cy="1219200"/>
            <a:chOff x="0" y="0"/>
            <a:chExt cx="1118" cy="1104"/>
          </a:xfrm>
        </p:grpSpPr>
        <p:pic>
          <p:nvPicPr>
            <p:cNvPr id="15439" name="Picture 68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0" name="AutoShape 69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09s </a:t>
              </a:r>
            </a:p>
          </p:txBody>
        </p:sp>
      </p:grpSp>
      <p:grpSp>
        <p:nvGrpSpPr>
          <p:cNvPr id="32807" name="Group 39"/>
          <p:cNvGrpSpPr>
            <a:grpSpLocks/>
          </p:cNvGrpSpPr>
          <p:nvPr/>
        </p:nvGrpSpPr>
        <p:grpSpPr bwMode="auto">
          <a:xfrm>
            <a:off x="2019300" y="5519340"/>
            <a:ext cx="1524000" cy="1219200"/>
            <a:chOff x="0" y="0"/>
            <a:chExt cx="1118" cy="1104"/>
          </a:xfrm>
        </p:grpSpPr>
        <p:pic>
          <p:nvPicPr>
            <p:cNvPr id="15437" name="Picture 71" descr="CLOC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38" name="AutoShape 72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10s </a:t>
              </a:r>
            </a:p>
          </p:txBody>
        </p:sp>
      </p:grpSp>
      <p:sp>
        <p:nvSpPr>
          <p:cNvPr id="32810" name="AutoShape 88"/>
          <p:cNvSpPr>
            <a:spLocks noChangeArrowheads="1"/>
          </p:cNvSpPr>
          <p:nvPr/>
        </p:nvSpPr>
        <p:spPr bwMode="auto">
          <a:xfrm>
            <a:off x="8565476" y="5336571"/>
            <a:ext cx="2166101" cy="1524000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11" name="AutoShape 12"/>
          <p:cNvSpPr>
            <a:spLocks noChangeArrowheads="1"/>
          </p:cNvSpPr>
          <p:nvPr/>
        </p:nvSpPr>
        <p:spPr bwMode="auto">
          <a:xfrm>
            <a:off x="2893682" y="3918455"/>
            <a:ext cx="2538683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2812" name="AutoShape 12"/>
          <p:cNvSpPr>
            <a:spLocks noChangeArrowheads="1"/>
          </p:cNvSpPr>
          <p:nvPr/>
        </p:nvSpPr>
        <p:spPr bwMode="auto">
          <a:xfrm>
            <a:off x="7215523" y="2213992"/>
            <a:ext cx="2624894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32813" name="AutoShape 12"/>
          <p:cNvSpPr>
            <a:spLocks noChangeArrowheads="1"/>
          </p:cNvSpPr>
          <p:nvPr/>
        </p:nvSpPr>
        <p:spPr bwMode="auto">
          <a:xfrm>
            <a:off x="2862906" y="2213992"/>
            <a:ext cx="2569458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grpSp>
        <p:nvGrpSpPr>
          <p:cNvPr id="32814" name="Group 46"/>
          <p:cNvGrpSpPr>
            <a:grpSpLocks/>
          </p:cNvGrpSpPr>
          <p:nvPr/>
        </p:nvGrpSpPr>
        <p:grpSpPr bwMode="auto">
          <a:xfrm>
            <a:off x="1744649" y="2383856"/>
            <a:ext cx="925518" cy="979487"/>
            <a:chOff x="-5" y="4"/>
            <a:chExt cx="582" cy="617"/>
          </a:xfrm>
        </p:grpSpPr>
        <p:grpSp>
          <p:nvGrpSpPr>
            <p:cNvPr id="15426" name="Group 47"/>
            <p:cNvGrpSpPr>
              <a:grpSpLocks/>
            </p:cNvGrpSpPr>
            <p:nvPr/>
          </p:nvGrpSpPr>
          <p:grpSpPr bwMode="auto">
            <a:xfrm rot="5400000">
              <a:off x="-23" y="22"/>
              <a:ext cx="617" cy="582"/>
              <a:chOff x="1" y="0"/>
              <a:chExt cx="1986" cy="1800"/>
            </a:xfrm>
          </p:grpSpPr>
          <p:sp>
            <p:nvSpPr>
              <p:cNvPr id="15428" name="AutoShape 29"/>
              <p:cNvSpPr>
                <a:spLocks noChangeArrowheads="1"/>
              </p:cNvSpPr>
              <p:nvPr/>
            </p:nvSpPr>
            <p:spPr bwMode="auto">
              <a:xfrm rot="16200000" flipH="1">
                <a:off x="-51" y="661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29" name="AutoShape 30"/>
              <p:cNvSpPr>
                <a:spLocks noChangeArrowheads="1"/>
              </p:cNvSpPr>
              <p:nvPr/>
            </p:nvSpPr>
            <p:spPr bwMode="auto">
              <a:xfrm rot="5400000" flipH="1">
                <a:off x="1730" y="636"/>
                <a:ext cx="312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30" name="AutoShape 31"/>
              <p:cNvSpPr>
                <a:spLocks noChangeArrowheads="1"/>
              </p:cNvSpPr>
              <p:nvPr/>
            </p:nvSpPr>
            <p:spPr bwMode="auto">
              <a:xfrm rot="10800000" flipH="1">
                <a:off x="850" y="1593"/>
                <a:ext cx="303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31" name="Oval 32"/>
              <p:cNvSpPr>
                <a:spLocks noChangeArrowheads="1"/>
              </p:cNvSpPr>
              <p:nvPr/>
            </p:nvSpPr>
            <p:spPr bwMode="auto">
              <a:xfrm>
                <a:off x="211" y="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32" name="Oval 33"/>
              <p:cNvSpPr>
                <a:spLocks noChangeArrowheads="1"/>
              </p:cNvSpPr>
              <p:nvPr/>
            </p:nvSpPr>
            <p:spPr bwMode="auto">
              <a:xfrm>
                <a:off x="303" y="9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A2A2A2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21" name="Oval 34"/>
              <p:cNvSpPr>
                <a:spLocks noChangeArrowheads="1"/>
              </p:cNvSpPr>
              <p:nvPr/>
            </p:nvSpPr>
            <p:spPr bwMode="auto">
              <a:xfrm>
                <a:off x="444" y="279"/>
                <a:ext cx="527" cy="101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FFFFFF"/>
                  </a:gs>
                  <a:gs pos="100000">
                    <a:schemeClr val="hlink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34" name="Oval 35"/>
              <p:cNvSpPr>
                <a:spLocks noChangeArrowheads="1"/>
              </p:cNvSpPr>
              <p:nvPr/>
            </p:nvSpPr>
            <p:spPr bwMode="auto">
              <a:xfrm>
                <a:off x="447" y="302"/>
                <a:ext cx="527" cy="101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23" name="Oval 36"/>
              <p:cNvSpPr>
                <a:spLocks noChangeArrowheads="1"/>
              </p:cNvSpPr>
              <p:nvPr/>
            </p:nvSpPr>
            <p:spPr bwMode="auto">
              <a:xfrm>
                <a:off x="463" y="279"/>
                <a:ext cx="1101" cy="101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00008A"/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36" name="Oval 37"/>
              <p:cNvSpPr>
                <a:spLocks noChangeArrowheads="1"/>
              </p:cNvSpPr>
              <p:nvPr/>
            </p:nvSpPr>
            <p:spPr bwMode="auto">
              <a:xfrm>
                <a:off x="469" y="299"/>
                <a:ext cx="1093" cy="101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32825" name="Text Box 38"/>
            <p:cNvSpPr txBox="1">
              <a:spLocks noChangeArrowheads="1"/>
            </p:cNvSpPr>
            <p:nvPr/>
          </p:nvSpPr>
          <p:spPr bwMode="auto">
            <a:xfrm>
              <a:off x="205" y="121"/>
              <a:ext cx="253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A</a:t>
              </a:r>
            </a:p>
          </p:txBody>
        </p:sp>
      </p:grpSp>
      <p:grpSp>
        <p:nvGrpSpPr>
          <p:cNvPr id="32826" name="Group 58"/>
          <p:cNvGrpSpPr>
            <a:grpSpLocks/>
          </p:cNvGrpSpPr>
          <p:nvPr/>
        </p:nvGrpSpPr>
        <p:grpSpPr bwMode="auto">
          <a:xfrm>
            <a:off x="1744649" y="4125342"/>
            <a:ext cx="925518" cy="979488"/>
            <a:chOff x="-5" y="4"/>
            <a:chExt cx="582" cy="617"/>
          </a:xfrm>
        </p:grpSpPr>
        <p:grpSp>
          <p:nvGrpSpPr>
            <p:cNvPr id="15415" name="Group 59"/>
            <p:cNvGrpSpPr>
              <a:grpSpLocks/>
            </p:cNvGrpSpPr>
            <p:nvPr/>
          </p:nvGrpSpPr>
          <p:grpSpPr bwMode="auto">
            <a:xfrm rot="5400000">
              <a:off x="-23" y="22"/>
              <a:ext cx="617" cy="582"/>
              <a:chOff x="1" y="0"/>
              <a:chExt cx="1986" cy="1800"/>
            </a:xfrm>
          </p:grpSpPr>
          <p:sp>
            <p:nvSpPr>
              <p:cNvPr id="15417" name="AutoShape 41"/>
              <p:cNvSpPr>
                <a:spLocks noChangeArrowheads="1"/>
              </p:cNvSpPr>
              <p:nvPr/>
            </p:nvSpPr>
            <p:spPr bwMode="auto">
              <a:xfrm rot="16200000" flipH="1">
                <a:off x="-51" y="661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18" name="AutoShape 42"/>
              <p:cNvSpPr>
                <a:spLocks noChangeArrowheads="1"/>
              </p:cNvSpPr>
              <p:nvPr/>
            </p:nvSpPr>
            <p:spPr bwMode="auto">
              <a:xfrm rot="5400000" flipH="1">
                <a:off x="1730" y="636"/>
                <a:ext cx="312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19" name="AutoShape 43"/>
              <p:cNvSpPr>
                <a:spLocks noChangeArrowheads="1"/>
              </p:cNvSpPr>
              <p:nvPr/>
            </p:nvSpPr>
            <p:spPr bwMode="auto">
              <a:xfrm rot="10800000" flipH="1">
                <a:off x="850" y="1593"/>
                <a:ext cx="303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20" name="Oval 44"/>
              <p:cNvSpPr>
                <a:spLocks noChangeArrowheads="1"/>
              </p:cNvSpPr>
              <p:nvPr/>
            </p:nvSpPr>
            <p:spPr bwMode="auto">
              <a:xfrm>
                <a:off x="211" y="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21" name="Oval 45"/>
              <p:cNvSpPr>
                <a:spLocks noChangeArrowheads="1"/>
              </p:cNvSpPr>
              <p:nvPr/>
            </p:nvSpPr>
            <p:spPr bwMode="auto">
              <a:xfrm>
                <a:off x="303" y="9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A2A2A2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33" name="Oval 46"/>
              <p:cNvSpPr>
                <a:spLocks noChangeArrowheads="1"/>
              </p:cNvSpPr>
              <p:nvPr/>
            </p:nvSpPr>
            <p:spPr bwMode="auto">
              <a:xfrm>
                <a:off x="444" y="279"/>
                <a:ext cx="527" cy="101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FFFFFF"/>
                  </a:gs>
                  <a:gs pos="100000">
                    <a:schemeClr val="hlink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23" name="Oval 47"/>
              <p:cNvSpPr>
                <a:spLocks noChangeArrowheads="1"/>
              </p:cNvSpPr>
              <p:nvPr/>
            </p:nvSpPr>
            <p:spPr bwMode="auto">
              <a:xfrm>
                <a:off x="447" y="302"/>
                <a:ext cx="527" cy="1010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35" name="Oval 48"/>
              <p:cNvSpPr>
                <a:spLocks noChangeArrowheads="1"/>
              </p:cNvSpPr>
              <p:nvPr/>
            </p:nvSpPr>
            <p:spPr bwMode="auto">
              <a:xfrm>
                <a:off x="463" y="279"/>
                <a:ext cx="1101" cy="1010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00008A"/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25" name="Oval 49"/>
              <p:cNvSpPr>
                <a:spLocks noChangeArrowheads="1"/>
              </p:cNvSpPr>
              <p:nvPr/>
            </p:nvSpPr>
            <p:spPr bwMode="auto">
              <a:xfrm>
                <a:off x="469" y="299"/>
                <a:ext cx="1093" cy="1010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32837" name="Text Box 50"/>
            <p:cNvSpPr txBox="1">
              <a:spLocks noChangeArrowheads="1"/>
            </p:cNvSpPr>
            <p:nvPr/>
          </p:nvSpPr>
          <p:spPr bwMode="auto">
            <a:xfrm>
              <a:off x="210" y="121"/>
              <a:ext cx="243" cy="33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B</a:t>
              </a:r>
            </a:p>
          </p:txBody>
        </p:sp>
      </p:grpSp>
      <p:grpSp>
        <p:nvGrpSpPr>
          <p:cNvPr id="32838" name="Group 70"/>
          <p:cNvGrpSpPr>
            <a:grpSpLocks/>
          </p:cNvGrpSpPr>
          <p:nvPr/>
        </p:nvGrpSpPr>
        <p:grpSpPr bwMode="auto">
          <a:xfrm>
            <a:off x="6156326" y="2372742"/>
            <a:ext cx="925513" cy="979488"/>
            <a:chOff x="0" y="0"/>
            <a:chExt cx="582" cy="617"/>
          </a:xfrm>
        </p:grpSpPr>
        <p:grpSp>
          <p:nvGrpSpPr>
            <p:cNvPr id="15404" name="Group 71"/>
            <p:cNvGrpSpPr>
              <a:grpSpLocks/>
            </p:cNvGrpSpPr>
            <p:nvPr/>
          </p:nvGrpSpPr>
          <p:grpSpPr bwMode="auto">
            <a:xfrm rot="5400000">
              <a:off x="-18" y="18"/>
              <a:ext cx="617" cy="582"/>
              <a:chOff x="0" y="0"/>
              <a:chExt cx="1986" cy="1800"/>
            </a:xfrm>
          </p:grpSpPr>
          <p:sp>
            <p:nvSpPr>
              <p:cNvPr id="15406" name="AutoShape 53"/>
              <p:cNvSpPr>
                <a:spLocks noChangeArrowheads="1"/>
              </p:cNvSpPr>
              <p:nvPr/>
            </p:nvSpPr>
            <p:spPr bwMode="auto">
              <a:xfrm rot="16200000" flipH="1">
                <a:off x="-52" y="661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07" name="AutoShape 54"/>
              <p:cNvSpPr>
                <a:spLocks noChangeArrowheads="1"/>
              </p:cNvSpPr>
              <p:nvPr/>
            </p:nvSpPr>
            <p:spPr bwMode="auto">
              <a:xfrm rot="5400000" flipH="1">
                <a:off x="1729" y="636"/>
                <a:ext cx="312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08" name="AutoShape 55"/>
              <p:cNvSpPr>
                <a:spLocks noChangeArrowheads="1"/>
              </p:cNvSpPr>
              <p:nvPr/>
            </p:nvSpPr>
            <p:spPr bwMode="auto">
              <a:xfrm rot="10800000" flipH="1">
                <a:off x="849" y="1593"/>
                <a:ext cx="303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09" name="Oval 56"/>
              <p:cNvSpPr>
                <a:spLocks noChangeArrowheads="1"/>
              </p:cNvSpPr>
              <p:nvPr/>
            </p:nvSpPr>
            <p:spPr bwMode="auto">
              <a:xfrm>
                <a:off x="210" y="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410" name="Oval 57"/>
              <p:cNvSpPr>
                <a:spLocks noChangeArrowheads="1"/>
              </p:cNvSpPr>
              <p:nvPr/>
            </p:nvSpPr>
            <p:spPr bwMode="auto">
              <a:xfrm>
                <a:off x="302" y="9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A2A2A2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45" name="Oval 58"/>
              <p:cNvSpPr>
                <a:spLocks noChangeArrowheads="1"/>
              </p:cNvSpPr>
              <p:nvPr/>
            </p:nvSpPr>
            <p:spPr bwMode="auto">
              <a:xfrm>
                <a:off x="51" y="926"/>
                <a:ext cx="1316" cy="2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FFFFFF"/>
                  </a:gs>
                  <a:gs pos="100000">
                    <a:schemeClr val="hlink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12" name="Oval 59"/>
              <p:cNvSpPr>
                <a:spLocks noChangeArrowheads="1"/>
              </p:cNvSpPr>
              <p:nvPr/>
            </p:nvSpPr>
            <p:spPr bwMode="auto">
              <a:xfrm>
                <a:off x="54" y="954"/>
                <a:ext cx="1316" cy="25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47" name="Oval 60"/>
              <p:cNvSpPr>
                <a:spLocks noChangeArrowheads="1"/>
              </p:cNvSpPr>
              <p:nvPr/>
            </p:nvSpPr>
            <p:spPr bwMode="auto">
              <a:xfrm>
                <a:off x="356" y="315"/>
                <a:ext cx="1316" cy="93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00008A"/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14" name="Oval 61"/>
              <p:cNvSpPr>
                <a:spLocks noChangeArrowheads="1"/>
              </p:cNvSpPr>
              <p:nvPr/>
            </p:nvSpPr>
            <p:spPr bwMode="auto">
              <a:xfrm>
                <a:off x="363" y="337"/>
                <a:ext cx="1316" cy="93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32849" name="Text Box 62"/>
            <p:cNvSpPr txBox="1">
              <a:spLocks noChangeArrowheads="1"/>
            </p:cNvSpPr>
            <p:nvPr/>
          </p:nvSpPr>
          <p:spPr bwMode="auto">
            <a:xfrm>
              <a:off x="220" y="117"/>
              <a:ext cx="235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C</a:t>
              </a:r>
            </a:p>
          </p:txBody>
        </p:sp>
      </p:grpSp>
      <p:sp>
        <p:nvSpPr>
          <p:cNvPr id="32850" name="AutoShape 12"/>
          <p:cNvSpPr>
            <a:spLocks noChangeArrowheads="1"/>
          </p:cNvSpPr>
          <p:nvPr/>
        </p:nvSpPr>
        <p:spPr bwMode="auto">
          <a:xfrm>
            <a:off x="7257082" y="3884836"/>
            <a:ext cx="2616789" cy="13716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32851" name="Rectangle 127"/>
          <p:cNvSpPr>
            <a:spLocks noChangeArrowheads="1"/>
          </p:cNvSpPr>
          <p:nvPr/>
        </p:nvSpPr>
        <p:spPr bwMode="auto">
          <a:xfrm>
            <a:off x="2893682" y="1042939"/>
            <a:ext cx="3826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55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2852" name="Rectangle 128"/>
          <p:cNvSpPr>
            <a:spLocks noChangeArrowheads="1"/>
          </p:cNvSpPr>
          <p:nvPr/>
        </p:nvSpPr>
        <p:spPr bwMode="auto">
          <a:xfrm>
            <a:off x="5819173" y="332656"/>
            <a:ext cx="1093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32853" name="Group 85"/>
          <p:cNvGrpSpPr>
            <a:grpSpLocks/>
          </p:cNvGrpSpPr>
          <p:nvPr/>
        </p:nvGrpSpPr>
        <p:grpSpPr bwMode="auto">
          <a:xfrm>
            <a:off x="6156326" y="4128517"/>
            <a:ext cx="925513" cy="979488"/>
            <a:chOff x="0" y="0"/>
            <a:chExt cx="582" cy="617"/>
          </a:xfrm>
        </p:grpSpPr>
        <p:grpSp>
          <p:nvGrpSpPr>
            <p:cNvPr id="15393" name="Group 86"/>
            <p:cNvGrpSpPr>
              <a:grpSpLocks/>
            </p:cNvGrpSpPr>
            <p:nvPr/>
          </p:nvGrpSpPr>
          <p:grpSpPr bwMode="auto">
            <a:xfrm rot="5400000">
              <a:off x="-18" y="18"/>
              <a:ext cx="617" cy="582"/>
              <a:chOff x="0" y="0"/>
              <a:chExt cx="1986" cy="1800"/>
            </a:xfrm>
          </p:grpSpPr>
          <p:sp>
            <p:nvSpPr>
              <p:cNvPr id="15395" name="AutoShape 53"/>
              <p:cNvSpPr>
                <a:spLocks noChangeArrowheads="1"/>
              </p:cNvSpPr>
              <p:nvPr/>
            </p:nvSpPr>
            <p:spPr bwMode="auto">
              <a:xfrm rot="16200000" flipH="1">
                <a:off x="-52" y="661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396" name="AutoShape 54"/>
              <p:cNvSpPr>
                <a:spLocks noChangeArrowheads="1"/>
              </p:cNvSpPr>
              <p:nvPr/>
            </p:nvSpPr>
            <p:spPr bwMode="auto">
              <a:xfrm rot="5400000" flipH="1">
                <a:off x="1729" y="636"/>
                <a:ext cx="312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397" name="AutoShape 55"/>
              <p:cNvSpPr>
                <a:spLocks noChangeArrowheads="1"/>
              </p:cNvSpPr>
              <p:nvPr/>
            </p:nvSpPr>
            <p:spPr bwMode="auto">
              <a:xfrm rot="10800000" flipH="1">
                <a:off x="849" y="1593"/>
                <a:ext cx="303" cy="207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rgbClr val="A7B8CC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398" name="Oval 56"/>
              <p:cNvSpPr>
                <a:spLocks noChangeArrowheads="1"/>
              </p:cNvSpPr>
              <p:nvPr/>
            </p:nvSpPr>
            <p:spPr bwMode="auto">
              <a:xfrm>
                <a:off x="210" y="0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15399" name="Oval 57"/>
              <p:cNvSpPr>
                <a:spLocks noChangeArrowheads="1"/>
              </p:cNvSpPr>
              <p:nvPr/>
            </p:nvSpPr>
            <p:spPr bwMode="auto">
              <a:xfrm>
                <a:off x="302" y="91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A2A2A2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60" name="Oval 58"/>
              <p:cNvSpPr>
                <a:spLocks noChangeArrowheads="1"/>
              </p:cNvSpPr>
              <p:nvPr/>
            </p:nvSpPr>
            <p:spPr bwMode="auto">
              <a:xfrm>
                <a:off x="51" y="926"/>
                <a:ext cx="1316" cy="2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FFFFFF"/>
                  </a:gs>
                  <a:gs pos="100000">
                    <a:schemeClr val="hlink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01" name="Oval 59"/>
              <p:cNvSpPr>
                <a:spLocks noChangeArrowheads="1"/>
              </p:cNvSpPr>
              <p:nvPr/>
            </p:nvSpPr>
            <p:spPr bwMode="auto">
              <a:xfrm>
                <a:off x="54" y="954"/>
                <a:ext cx="1316" cy="253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wrap="none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  <p:sp>
            <p:nvSpPr>
              <p:cNvPr id="32862" name="Oval 60"/>
              <p:cNvSpPr>
                <a:spLocks noChangeArrowheads="1"/>
              </p:cNvSpPr>
              <p:nvPr/>
            </p:nvSpPr>
            <p:spPr bwMode="auto">
              <a:xfrm>
                <a:off x="356" y="315"/>
                <a:ext cx="1316" cy="93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rgbClr val="00008A"/>
                  </a:gs>
                  <a:gs pos="100000">
                    <a:schemeClr val="hlink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/>
              <a:p>
                <a:pPr eaLnBrk="1" hangingPunct="1">
                  <a:buFont typeface="Arial" charset="0"/>
                  <a:buNone/>
                  <a:defRPr/>
                </a:pPr>
                <a:endParaRPr lang="vi-VN" altLang="en-US">
                  <a:latin typeface="Arial" charset="0"/>
                </a:endParaRPr>
              </a:p>
            </p:txBody>
          </p:sp>
          <p:sp>
            <p:nvSpPr>
              <p:cNvPr id="15403" name="Oval 61"/>
              <p:cNvSpPr>
                <a:spLocks noChangeArrowheads="1"/>
              </p:cNvSpPr>
              <p:nvPr/>
            </p:nvSpPr>
            <p:spPr bwMode="auto">
              <a:xfrm>
                <a:off x="363" y="337"/>
                <a:ext cx="1316" cy="93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vert="eaVert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32864" name="Text Box 62"/>
            <p:cNvSpPr txBox="1">
              <a:spLocks noChangeArrowheads="1"/>
            </p:cNvSpPr>
            <p:nvPr/>
          </p:nvSpPr>
          <p:spPr bwMode="auto">
            <a:xfrm>
              <a:off x="199" y="115"/>
              <a:ext cx="25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 typeface="Arial" charset="0"/>
                <a:buNone/>
                <a:defRPr/>
              </a:pPr>
              <a:r>
                <a:rPr lang="en-US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1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3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328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3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2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3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28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 autoUpdateAnimBg="0"/>
      <p:bldP spid="32779" grpId="0" animBg="1" autoUpdateAnimBg="0"/>
      <p:bldP spid="32779" grpId="1" animBg="1" autoUpdateAnimBg="0"/>
      <p:bldP spid="32810" grpId="0" animBg="1" autoUpdateAnimBg="0"/>
      <p:bldP spid="32811" grpId="0" animBg="1" autoUpdateAnimBg="0"/>
      <p:bldP spid="32812" grpId="0" animBg="1" autoUpdateAnimBg="0"/>
      <p:bldP spid="32813" grpId="0" animBg="1" autoUpdateAnimBg="0"/>
      <p:bldP spid="32850" grpId="0" animBg="1" autoUpdateAnimBg="0"/>
      <p:bldP spid="32850" grpId="1" animBg="1" autoUpdateAnimBg="0"/>
      <p:bldP spid="32851" grpId="0" autoUpdateAnimBg="0"/>
      <p:bldP spid="3285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6213476" y="1393130"/>
            <a:ext cx="263525" cy="1524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253C57"/>
              </a:gs>
              <a:gs pos="100000">
                <a:schemeClr val="accent1"/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buFont typeface="Arial" charset="0"/>
              <a:buNone/>
              <a:defRPr/>
            </a:pPr>
            <a:endParaRPr lang="vi-VN" b="1">
              <a:latin typeface="Calibri" pitchFamily="34" charset="0"/>
            </a:endParaRPr>
          </a:p>
        </p:txBody>
      </p:sp>
      <p:sp>
        <p:nvSpPr>
          <p:cNvPr id="32773" name="Rectangle 54"/>
          <p:cNvSpPr>
            <a:spLocks noChangeArrowheads="1"/>
          </p:cNvSpPr>
          <p:nvPr/>
        </p:nvSpPr>
        <p:spPr bwMode="auto">
          <a:xfrm>
            <a:off x="2060576" y="1772816"/>
            <a:ext cx="8305800" cy="1920240"/>
          </a:xfrm>
          <a:prstGeom prst="rect">
            <a:avLst/>
          </a:prstGeom>
          <a:solidFill>
            <a:srgbClr val="CCFFCC">
              <a:alpha val="41960"/>
            </a:srgbClr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6D1C1"/>
            </a:extrusionClr>
            <a:contourClr>
              <a:srgbClr val="CCFFCC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>
                <a:cs typeface="Arial" pitchFamily="34" charset="0"/>
              </a:rPr>
              <a:t>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Đ, S: </a:t>
            </a:r>
          </a:p>
          <a:p>
            <a:pPr algn="ctr"/>
            <a:r>
              <a:rPr lang="en-US" sz="3200" b="1" dirty="0">
                <a:cs typeface="Arial" pitchFamily="34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5366" name="AutoShape 10"/>
          <p:cNvSpPr>
            <a:spLocks noChangeArrowheads="1"/>
          </p:cNvSpPr>
          <p:nvPr/>
        </p:nvSpPr>
        <p:spPr bwMode="auto">
          <a:xfrm>
            <a:off x="5486400" y="1469330"/>
            <a:ext cx="1676400" cy="439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sp>
        <p:nvSpPr>
          <p:cNvPr id="15367" name="AutoShape 11"/>
          <p:cNvSpPr>
            <a:spLocks noChangeArrowheads="1"/>
          </p:cNvSpPr>
          <p:nvPr/>
        </p:nvSpPr>
        <p:spPr bwMode="auto">
          <a:xfrm>
            <a:off x="5549900" y="1528068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b="1"/>
          </a:p>
        </p:txBody>
      </p:sp>
      <p:pic>
        <p:nvPicPr>
          <p:cNvPr id="15370" name="Picture 41" descr="ato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464" y="1060351"/>
            <a:ext cx="6096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AutoShape 42"/>
          <p:cNvSpPr>
            <a:spLocks noChangeArrowheads="1"/>
          </p:cNvSpPr>
          <p:nvPr/>
        </p:nvSpPr>
        <p:spPr bwMode="auto">
          <a:xfrm>
            <a:off x="8496299" y="5382964"/>
            <a:ext cx="2374161" cy="1360488"/>
          </a:xfrm>
          <a:prstGeom prst="cloudCallout">
            <a:avLst>
              <a:gd name="adj1" fmla="val 248958"/>
              <a:gd name="adj2" fmla="val 83167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780" name="Group 12"/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15455" name="Picture 44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6" name="AutoShape 45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01s </a:t>
              </a:r>
            </a:p>
          </p:txBody>
        </p:sp>
      </p:grpSp>
      <p:grpSp>
        <p:nvGrpSpPr>
          <p:cNvPr id="32783" name="Group 15"/>
          <p:cNvGrpSpPr>
            <a:grpSpLocks/>
          </p:cNvGrpSpPr>
          <p:nvPr/>
        </p:nvGrpSpPr>
        <p:grpSpPr bwMode="auto">
          <a:xfrm>
            <a:off x="1997075" y="5459164"/>
            <a:ext cx="1524000" cy="1219200"/>
            <a:chOff x="0" y="0"/>
            <a:chExt cx="1118" cy="1104"/>
          </a:xfrm>
        </p:grpSpPr>
        <p:pic>
          <p:nvPicPr>
            <p:cNvPr id="15453" name="Picture 47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4" name="AutoShape 48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02s </a:t>
              </a:r>
            </a:p>
          </p:txBody>
        </p:sp>
      </p:grpSp>
      <p:grpSp>
        <p:nvGrpSpPr>
          <p:cNvPr id="32786" name="Group 18"/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15451" name="Picture 50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2" name="AutoShape 51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03s </a:t>
              </a:r>
            </a:p>
          </p:txBody>
        </p:sp>
      </p:grpSp>
      <p:grpSp>
        <p:nvGrpSpPr>
          <p:cNvPr id="32789" name="Group 21"/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15449" name="Picture 53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50" name="AutoShape 54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04s </a:t>
              </a:r>
            </a:p>
          </p:txBody>
        </p:sp>
      </p:grpSp>
      <p:grpSp>
        <p:nvGrpSpPr>
          <p:cNvPr id="32792" name="Group 24"/>
          <p:cNvGrpSpPr>
            <a:grpSpLocks/>
          </p:cNvGrpSpPr>
          <p:nvPr/>
        </p:nvGrpSpPr>
        <p:grpSpPr bwMode="auto">
          <a:xfrm>
            <a:off x="1997075" y="5459164"/>
            <a:ext cx="1524000" cy="1219200"/>
            <a:chOff x="0" y="0"/>
            <a:chExt cx="1118" cy="1104"/>
          </a:xfrm>
        </p:grpSpPr>
        <p:pic>
          <p:nvPicPr>
            <p:cNvPr id="15447" name="Picture 56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8" name="AutoShape 57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05s </a:t>
              </a:r>
            </a:p>
          </p:txBody>
        </p:sp>
      </p:grpSp>
      <p:grpSp>
        <p:nvGrpSpPr>
          <p:cNvPr id="32795" name="Group 27"/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15445" name="Picture 59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6" name="AutoShape 60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06s </a:t>
              </a:r>
            </a:p>
          </p:txBody>
        </p:sp>
      </p:grpSp>
      <p:grpSp>
        <p:nvGrpSpPr>
          <p:cNvPr id="32798" name="Group 30"/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15443" name="Picture 62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4" name="AutoShape 63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07s </a:t>
              </a:r>
            </a:p>
          </p:txBody>
        </p:sp>
      </p:grpSp>
      <p:grpSp>
        <p:nvGrpSpPr>
          <p:cNvPr id="32801" name="Group 33"/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15441" name="Picture 65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2" name="AutoShape 66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08s </a:t>
              </a:r>
            </a:p>
          </p:txBody>
        </p:sp>
      </p:grpSp>
      <p:grpSp>
        <p:nvGrpSpPr>
          <p:cNvPr id="32804" name="Group 36"/>
          <p:cNvGrpSpPr>
            <a:grpSpLocks/>
          </p:cNvGrpSpPr>
          <p:nvPr/>
        </p:nvGrpSpPr>
        <p:grpSpPr bwMode="auto">
          <a:xfrm>
            <a:off x="1981200" y="5446464"/>
            <a:ext cx="1524000" cy="1219200"/>
            <a:chOff x="0" y="0"/>
            <a:chExt cx="1118" cy="1104"/>
          </a:xfrm>
        </p:grpSpPr>
        <p:pic>
          <p:nvPicPr>
            <p:cNvPr id="15439" name="Picture 68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40" name="AutoShape 69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09s </a:t>
              </a:r>
            </a:p>
          </p:txBody>
        </p:sp>
      </p:grpSp>
      <p:grpSp>
        <p:nvGrpSpPr>
          <p:cNvPr id="32807" name="Group 39"/>
          <p:cNvGrpSpPr>
            <a:grpSpLocks/>
          </p:cNvGrpSpPr>
          <p:nvPr/>
        </p:nvGrpSpPr>
        <p:grpSpPr bwMode="auto">
          <a:xfrm>
            <a:off x="2019300" y="5459164"/>
            <a:ext cx="1524000" cy="1219200"/>
            <a:chOff x="0" y="0"/>
            <a:chExt cx="1118" cy="1104"/>
          </a:xfrm>
        </p:grpSpPr>
        <p:pic>
          <p:nvPicPr>
            <p:cNvPr id="15437" name="Picture 71" descr="CLOC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1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38" name="AutoShape 72"/>
            <p:cNvSpPr>
              <a:spLocks noChangeArrowheads="1"/>
            </p:cNvSpPr>
            <p:nvPr/>
          </p:nvSpPr>
          <p:spPr bwMode="auto">
            <a:xfrm>
              <a:off x="206" y="137"/>
              <a:ext cx="864" cy="775"/>
            </a:xfrm>
            <a:prstGeom prst="octagon">
              <a:avLst>
                <a:gd name="adj" fmla="val 29287"/>
              </a:avLst>
            </a:prstGeom>
            <a:noFill/>
            <a:ln w="1270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6600" b="1">
                  <a:solidFill>
                    <a:srgbClr val="FF3300"/>
                  </a:solidFill>
                  <a:latin typeface="Calibri" panose="020F0502020204030204" pitchFamily="34" charset="0"/>
                </a:rPr>
                <a:t>10s </a:t>
              </a:r>
            </a:p>
          </p:txBody>
        </p:sp>
      </p:grpSp>
      <p:sp>
        <p:nvSpPr>
          <p:cNvPr id="32810" name="AutoShape 88"/>
          <p:cNvSpPr>
            <a:spLocks noChangeArrowheads="1"/>
          </p:cNvSpPr>
          <p:nvPr/>
        </p:nvSpPr>
        <p:spPr bwMode="auto">
          <a:xfrm>
            <a:off x="8642081" y="5294064"/>
            <a:ext cx="2228379" cy="1524000"/>
          </a:xfrm>
          <a:prstGeom prst="cloudCallout">
            <a:avLst>
              <a:gd name="adj1" fmla="val 530417"/>
              <a:gd name="adj2" fmla="val -19583"/>
            </a:avLst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Font typeface="Arial" charset="0"/>
              <a:buNone/>
              <a:defRPr/>
            </a:pP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52" name="Rectangle 128"/>
          <p:cNvSpPr>
            <a:spLocks noChangeArrowheads="1"/>
          </p:cNvSpPr>
          <p:nvPr/>
        </p:nvSpPr>
        <p:spPr bwMode="auto">
          <a:xfrm>
            <a:off x="5800833" y="1412776"/>
            <a:ext cx="10935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2770" name="AutoShape 12"/>
          <p:cNvSpPr>
            <a:spLocks noChangeArrowheads="1"/>
          </p:cNvSpPr>
          <p:nvPr/>
        </p:nvSpPr>
        <p:spPr bwMode="auto">
          <a:xfrm>
            <a:off x="8873572" y="2439887"/>
            <a:ext cx="831851" cy="78317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50" name="AutoShape 12"/>
          <p:cNvSpPr>
            <a:spLocks noChangeArrowheads="1"/>
          </p:cNvSpPr>
          <p:nvPr/>
        </p:nvSpPr>
        <p:spPr bwMode="auto">
          <a:xfrm>
            <a:off x="8865068" y="2432219"/>
            <a:ext cx="840355" cy="8112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87181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xit" presetSubtype="1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8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nimBg="1" autoUpdateAnimBg="0"/>
      <p:bldP spid="32779" grpId="1" animBg="1" autoUpdateAnimBg="0"/>
      <p:bldP spid="32810" grpId="0" animBg="1" autoUpdateAnimBg="0"/>
      <p:bldP spid="32852" grpId="0" autoUpdateAnimBg="0"/>
      <p:bldP spid="32770" grpId="0" animBg="1" autoUpdateAnimBg="0"/>
      <p:bldP spid="32850" grpId="0" animBg="1" autoUpdateAnimBg="0"/>
      <p:bldP spid="32850" grpId="1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 bwMode="auto">
          <a:xfrm>
            <a:off x="1572034" y="1853038"/>
            <a:ext cx="5748102" cy="352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020" y="2816004"/>
            <a:ext cx="2957484" cy="2326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07768" y="5101647"/>
            <a:ext cx="38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 +  3  =  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95800" y="5961474"/>
            <a:ext cx="48817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con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094CE9-D468-4EFE-8E1E-5E73A09B1AA2}"/>
              </a:ext>
            </a:extLst>
          </p:cNvPr>
          <p:cNvSpPr/>
          <p:nvPr/>
        </p:nvSpPr>
        <p:spPr>
          <a:xfrm>
            <a:off x="12536" y="0"/>
            <a:ext cx="12192000" cy="16326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462191-16DF-4823-827F-553361E2A914}"/>
              </a:ext>
            </a:extLst>
          </p:cNvPr>
          <p:cNvGrpSpPr/>
          <p:nvPr/>
        </p:nvGrpSpPr>
        <p:grpSpPr>
          <a:xfrm>
            <a:off x="7464152" y="1447947"/>
            <a:ext cx="4824536" cy="2557117"/>
            <a:chOff x="4297011" y="132616"/>
            <a:chExt cx="4824536" cy="2557117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0F1F08AB-B2D2-420F-B68B-D55ED4FC5586}"/>
                </a:ext>
              </a:extLst>
            </p:cNvPr>
            <p:cNvSpPr/>
            <p:nvPr/>
          </p:nvSpPr>
          <p:spPr>
            <a:xfrm>
              <a:off x="4297011" y="132616"/>
              <a:ext cx="3958675" cy="1280160"/>
            </a:xfrm>
            <a:prstGeom prst="cloudCallout">
              <a:avLst>
                <a:gd name="adj1" fmla="val 44910"/>
                <a:gd name="adj2" fmla="val 53829"/>
              </a:avLst>
            </a:prstGeom>
            <a:solidFill>
              <a:srgbClr val="CCFF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429170D-6EF9-42D7-81DB-417F09F8E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0376" flipH="1">
              <a:off x="7596336" y="1164522"/>
              <a:ext cx="1525211" cy="1525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91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 bwMode="auto">
          <a:xfrm>
            <a:off x="1487488" y="1548587"/>
            <a:ext cx="3881094" cy="2376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64" y="2132856"/>
            <a:ext cx="1996880" cy="157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639205" y="2609039"/>
            <a:ext cx="32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+ 3 = 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39203" y="3193812"/>
            <a:ext cx="3713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59496" y="3874763"/>
            <a:ext cx="9144000" cy="2743200"/>
          </a:xfrm>
          <a:prstGeom prst="roundRect">
            <a:avLst>
              <a:gd name="adj" fmla="val 23462"/>
            </a:avLst>
          </a:prstGeom>
          <a:solidFill>
            <a:srgbClr val="FFFF00"/>
          </a:solidFill>
          <a:ln>
            <a:solidFill>
              <a:srgbClr val="FF99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004838" y="4077072"/>
            <a:ext cx="576064" cy="5760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Oval 27"/>
          <p:cNvSpPr/>
          <p:nvPr/>
        </p:nvSpPr>
        <p:spPr>
          <a:xfrm>
            <a:off x="6079841" y="4077072"/>
            <a:ext cx="576064" cy="5760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Oval 28"/>
          <p:cNvSpPr/>
          <p:nvPr/>
        </p:nvSpPr>
        <p:spPr>
          <a:xfrm>
            <a:off x="8932887" y="4077072"/>
            <a:ext cx="576064" cy="5760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51584" y="5120322"/>
            <a:ext cx="1828800" cy="698063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4511824" y="4090789"/>
            <a:ext cx="576064" cy="5760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2" name="Oval 31"/>
          <p:cNvSpPr/>
          <p:nvPr/>
        </p:nvSpPr>
        <p:spPr>
          <a:xfrm>
            <a:off x="7608168" y="4090789"/>
            <a:ext cx="576064" cy="5760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5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47928" y="5120322"/>
            <a:ext cx="1828800" cy="698063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99648" y="5120322"/>
            <a:ext cx="1828800" cy="698063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271166" y="4725144"/>
            <a:ext cx="4142" cy="36004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6371652" y="4725144"/>
            <a:ext cx="4142" cy="36004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9228098" y="4725144"/>
            <a:ext cx="4142" cy="36004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972745" y="5877272"/>
            <a:ext cx="6939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  +   3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0D2FAA7-9204-4A4C-91AE-BD2F0CAEE82F}"/>
              </a:ext>
            </a:extLst>
          </p:cNvPr>
          <p:cNvSpPr/>
          <p:nvPr/>
        </p:nvSpPr>
        <p:spPr>
          <a:xfrm>
            <a:off x="2832247" y="3993624"/>
            <a:ext cx="914400" cy="7315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6D9CF03-FDDD-46F9-99FC-B979D54135BD}"/>
              </a:ext>
            </a:extLst>
          </p:cNvPr>
          <p:cNvSpPr/>
          <p:nvPr/>
        </p:nvSpPr>
        <p:spPr>
          <a:xfrm>
            <a:off x="8771721" y="3990956"/>
            <a:ext cx="914400" cy="7315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7173CDF-F454-488D-BC0B-1137AAEAD9EE}"/>
              </a:ext>
            </a:extLst>
          </p:cNvPr>
          <p:cNvSpPr/>
          <p:nvPr/>
        </p:nvSpPr>
        <p:spPr>
          <a:xfrm>
            <a:off x="5915171" y="3990956"/>
            <a:ext cx="914400" cy="73152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191AB1-C68B-4DAF-B077-6C4627209265}"/>
              </a:ext>
            </a:extLst>
          </p:cNvPr>
          <p:cNvGrpSpPr/>
          <p:nvPr/>
        </p:nvGrpSpPr>
        <p:grpSpPr>
          <a:xfrm>
            <a:off x="2812152" y="3789040"/>
            <a:ext cx="3931920" cy="1097280"/>
            <a:chOff x="1672782" y="3858205"/>
            <a:chExt cx="3824932" cy="93696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14EF27F-55B2-4D9C-856D-9158280A1B5D}"/>
                </a:ext>
              </a:extLst>
            </p:cNvPr>
            <p:cNvSpPr/>
            <p:nvPr/>
          </p:nvSpPr>
          <p:spPr>
            <a:xfrm>
              <a:off x="1672782" y="3858205"/>
              <a:ext cx="3824932" cy="936968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rgbClr val="FF0000"/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5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5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4DBD22C-D5CE-4598-A150-94B022BE551E}"/>
                </a:ext>
              </a:extLst>
            </p:cNvPr>
            <p:cNvSpPr/>
            <p:nvPr/>
          </p:nvSpPr>
          <p:spPr>
            <a:xfrm>
              <a:off x="2334967" y="4042668"/>
              <a:ext cx="640996" cy="5795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9CF78BC-0C8F-4955-9966-42C90D87A328}"/>
                </a:ext>
              </a:extLst>
            </p:cNvPr>
            <p:cNvSpPr/>
            <p:nvPr/>
          </p:nvSpPr>
          <p:spPr>
            <a:xfrm>
              <a:off x="4226281" y="4042668"/>
              <a:ext cx="640996" cy="5795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189273B-FFF2-48ED-ACF4-3E6D378A459C}"/>
              </a:ext>
            </a:extLst>
          </p:cNvPr>
          <p:cNvSpPr/>
          <p:nvPr/>
        </p:nvSpPr>
        <p:spPr>
          <a:xfrm>
            <a:off x="8184232" y="5877272"/>
            <a:ext cx="1164186" cy="64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244F318-A8BF-4A0F-9F75-FF342E0F9BFD}"/>
              </a:ext>
            </a:extLst>
          </p:cNvPr>
          <p:cNvGrpSpPr/>
          <p:nvPr/>
        </p:nvGrpSpPr>
        <p:grpSpPr>
          <a:xfrm>
            <a:off x="7609933" y="1295199"/>
            <a:ext cx="4750763" cy="2565849"/>
            <a:chOff x="4370784" y="132616"/>
            <a:chExt cx="4750763" cy="2565849"/>
          </a:xfrm>
        </p:grpSpPr>
        <p:sp>
          <p:nvSpPr>
            <p:cNvPr id="43" name="Thought Bubble: Cloud 42">
              <a:extLst>
                <a:ext uri="{FF2B5EF4-FFF2-40B4-BE49-F238E27FC236}">
                  <a16:creationId xmlns:a16="http://schemas.microsoft.com/office/drawing/2014/main" id="{0D87A6E1-08FD-499E-ADC0-2BA078E63C02}"/>
                </a:ext>
              </a:extLst>
            </p:cNvPr>
            <p:cNvSpPr/>
            <p:nvPr/>
          </p:nvSpPr>
          <p:spPr>
            <a:xfrm>
              <a:off x="4370784" y="132616"/>
              <a:ext cx="3881094" cy="1280160"/>
            </a:xfrm>
            <a:prstGeom prst="cloudCallout">
              <a:avLst>
                <a:gd name="adj1" fmla="val 44910"/>
                <a:gd name="adj2" fmla="val 53829"/>
              </a:avLst>
            </a:prstGeom>
            <a:solidFill>
              <a:srgbClr val="CCFF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24B728-6090-48FD-8463-34FA51B8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0376" flipH="1">
              <a:off x="7596336" y="1173254"/>
              <a:ext cx="1525211" cy="1525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8" grpId="0" animBg="1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9" grpId="0"/>
      <p:bldP spid="3" grpId="0" animBg="1"/>
      <p:bldP spid="40" grpId="0" animBg="1"/>
      <p:bldP spid="41" grpId="0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E9CD3C-6444-43E4-B563-FCEB20839B63}"/>
              </a:ext>
            </a:extLst>
          </p:cNvPr>
          <p:cNvSpPr/>
          <p:nvPr/>
        </p:nvSpPr>
        <p:spPr>
          <a:xfrm>
            <a:off x="0" y="219400"/>
            <a:ext cx="12192000" cy="1553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CA1E8-FBAE-4D72-AFFB-992EFDCEBD9A}"/>
              </a:ext>
            </a:extLst>
          </p:cNvPr>
          <p:cNvSpPr txBox="1"/>
          <p:nvPr/>
        </p:nvSpPr>
        <p:spPr>
          <a:xfrm>
            <a:off x="1631504" y="2070337"/>
            <a:ext cx="4875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592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2343</TotalTime>
  <Words>304</Words>
  <Application>Microsoft Office PowerPoint</Application>
  <PresentationFormat>Widescreen</PresentationFormat>
  <Paragraphs>110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宋体</vt:lpstr>
      <vt:lpstr>宋体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63</cp:revision>
  <dcterms:created xsi:type="dcterms:W3CDTF">2021-08-16T13:29:49Z</dcterms:created>
  <dcterms:modified xsi:type="dcterms:W3CDTF">2022-10-10T10:05:26Z</dcterms:modified>
</cp:coreProperties>
</file>