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95" r:id="rId3"/>
    <p:sldId id="301" r:id="rId4"/>
    <p:sldId id="298" r:id="rId5"/>
    <p:sldId id="300" r:id="rId6"/>
    <p:sldId id="294" r:id="rId7"/>
    <p:sldId id="267" r:id="rId8"/>
    <p:sldId id="268" r:id="rId9"/>
    <p:sldId id="269" r:id="rId10"/>
    <p:sldId id="288" r:id="rId11"/>
    <p:sldId id="270" r:id="rId12"/>
    <p:sldId id="281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FF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14" autoAdjust="0"/>
    <p:restoredTop sz="94660"/>
  </p:normalViewPr>
  <p:slideViewPr>
    <p:cSldViewPr>
      <p:cViewPr varScale="1">
        <p:scale>
          <a:sx n="83" d="100"/>
          <a:sy n="83" d="100"/>
        </p:scale>
        <p:origin x="111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04/04/2023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76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8965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8609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88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6386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9100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8896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04/04/2023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04/04/2023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04/04/2023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04/04/2023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04/04/2023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04/04/2023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04/04/2023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04/04/2023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04/04/2023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04/04/2023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04/04/2023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7D54-0BC1-419A-A9EC-8120D648FD3C}" type="datetimeFigureOut">
              <a:rPr lang="en-US" smtClean="0"/>
              <a:pPr/>
              <a:t>04/04/2023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095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413851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LUYỆN TẬP 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  <p:grpSp>
        <p:nvGrpSpPr>
          <p:cNvPr id="8" name="组合 5"/>
          <p:cNvGrpSpPr/>
          <p:nvPr/>
        </p:nvGrpSpPr>
        <p:grpSpPr>
          <a:xfrm>
            <a:off x="3352800" y="1981200"/>
            <a:ext cx="2673928" cy="1447801"/>
            <a:chOff x="3721916" y="2197852"/>
            <a:chExt cx="3021785" cy="3723225"/>
          </a:xfrm>
        </p:grpSpPr>
        <p:sp>
          <p:nvSpPr>
            <p:cNvPr id="9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52400" y="0"/>
            <a:ext cx="3022600" cy="917991"/>
          </a:xfrm>
          <a:prstGeom prst="rect">
            <a:avLst/>
          </a:prstGeom>
        </p:spPr>
      </p:pic>
      <p:pic>
        <p:nvPicPr>
          <p:cNvPr id="8" name="Picture 7" descr="0068.jpg"/>
          <p:cNvPicPr>
            <a:picLocks noChangeAspect="1"/>
          </p:cNvPicPr>
          <p:nvPr/>
        </p:nvPicPr>
        <p:blipFill>
          <a:blip r:embed="rId4" cstate="print"/>
          <a:srcRect t="10000" r="7715" b="10519"/>
          <a:stretch>
            <a:fillRect/>
          </a:stretch>
        </p:blipFill>
        <p:spPr>
          <a:xfrm>
            <a:off x="124326" y="972434"/>
            <a:ext cx="8839200" cy="57912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Pentagon 8"/>
          <p:cNvSpPr/>
          <p:nvPr/>
        </p:nvSpPr>
        <p:spPr>
          <a:xfrm>
            <a:off x="3935730" y="3241234"/>
            <a:ext cx="2236470" cy="152400"/>
          </a:xfrm>
          <a:prstGeom prst="homePlate">
            <a:avLst/>
          </a:prstGeom>
          <a:solidFill>
            <a:srgbClr val="FF3399"/>
          </a:solidFill>
          <a:ln w="63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514600" y="3381238"/>
            <a:ext cx="1421130" cy="1011859"/>
          </a:xfrm>
          <a:custGeom>
            <a:avLst/>
            <a:gdLst>
              <a:gd name="connsiteX0" fmla="*/ 0 w 1398270"/>
              <a:gd name="connsiteY0" fmla="*/ 30480 h 910757"/>
              <a:gd name="connsiteX1" fmla="*/ 34290 w 1398270"/>
              <a:gd name="connsiteY1" fmla="*/ 26670 h 910757"/>
              <a:gd name="connsiteX2" fmla="*/ 137160 w 1398270"/>
              <a:gd name="connsiteY2" fmla="*/ 19050 h 910757"/>
              <a:gd name="connsiteX3" fmla="*/ 160020 w 1398270"/>
              <a:gd name="connsiteY3" fmla="*/ 15240 h 910757"/>
              <a:gd name="connsiteX4" fmla="*/ 182880 w 1398270"/>
              <a:gd name="connsiteY4" fmla="*/ 7620 h 910757"/>
              <a:gd name="connsiteX5" fmla="*/ 194310 w 1398270"/>
              <a:gd name="connsiteY5" fmla="*/ 3810 h 910757"/>
              <a:gd name="connsiteX6" fmla="*/ 232410 w 1398270"/>
              <a:gd name="connsiteY6" fmla="*/ 0 h 910757"/>
              <a:gd name="connsiteX7" fmla="*/ 373380 w 1398270"/>
              <a:gd name="connsiteY7" fmla="*/ 3810 h 910757"/>
              <a:gd name="connsiteX8" fmla="*/ 384810 w 1398270"/>
              <a:gd name="connsiteY8" fmla="*/ 7620 h 910757"/>
              <a:gd name="connsiteX9" fmla="*/ 400050 w 1398270"/>
              <a:gd name="connsiteY9" fmla="*/ 11430 h 910757"/>
              <a:gd name="connsiteX10" fmla="*/ 510540 w 1398270"/>
              <a:gd name="connsiteY10" fmla="*/ 15240 h 910757"/>
              <a:gd name="connsiteX11" fmla="*/ 525780 w 1398270"/>
              <a:gd name="connsiteY11" fmla="*/ 19050 h 910757"/>
              <a:gd name="connsiteX12" fmla="*/ 563880 w 1398270"/>
              <a:gd name="connsiteY12" fmla="*/ 26670 h 910757"/>
              <a:gd name="connsiteX13" fmla="*/ 575310 w 1398270"/>
              <a:gd name="connsiteY13" fmla="*/ 30480 h 910757"/>
              <a:gd name="connsiteX14" fmla="*/ 601980 w 1398270"/>
              <a:gd name="connsiteY14" fmla="*/ 34290 h 910757"/>
              <a:gd name="connsiteX15" fmla="*/ 632460 w 1398270"/>
              <a:gd name="connsiteY15" fmla="*/ 41910 h 910757"/>
              <a:gd name="connsiteX16" fmla="*/ 716280 w 1398270"/>
              <a:gd name="connsiteY16" fmla="*/ 49530 h 910757"/>
              <a:gd name="connsiteX17" fmla="*/ 781050 w 1398270"/>
              <a:gd name="connsiteY17" fmla="*/ 60960 h 910757"/>
              <a:gd name="connsiteX18" fmla="*/ 811530 w 1398270"/>
              <a:gd name="connsiteY18" fmla="*/ 68580 h 910757"/>
              <a:gd name="connsiteX19" fmla="*/ 845820 w 1398270"/>
              <a:gd name="connsiteY19" fmla="*/ 76200 h 910757"/>
              <a:gd name="connsiteX20" fmla="*/ 899160 w 1398270"/>
              <a:gd name="connsiteY20" fmla="*/ 80010 h 910757"/>
              <a:gd name="connsiteX21" fmla="*/ 944880 w 1398270"/>
              <a:gd name="connsiteY21" fmla="*/ 87630 h 910757"/>
              <a:gd name="connsiteX22" fmla="*/ 960120 w 1398270"/>
              <a:gd name="connsiteY22" fmla="*/ 91440 h 910757"/>
              <a:gd name="connsiteX23" fmla="*/ 998220 w 1398270"/>
              <a:gd name="connsiteY23" fmla="*/ 110490 h 910757"/>
              <a:gd name="connsiteX24" fmla="*/ 1101090 w 1398270"/>
              <a:gd name="connsiteY24" fmla="*/ 118110 h 910757"/>
              <a:gd name="connsiteX25" fmla="*/ 1123950 w 1398270"/>
              <a:gd name="connsiteY25" fmla="*/ 129540 h 910757"/>
              <a:gd name="connsiteX26" fmla="*/ 1158240 w 1398270"/>
              <a:gd name="connsiteY26" fmla="*/ 137160 h 910757"/>
              <a:gd name="connsiteX27" fmla="*/ 1169670 w 1398270"/>
              <a:gd name="connsiteY27" fmla="*/ 140970 h 910757"/>
              <a:gd name="connsiteX28" fmla="*/ 1207770 w 1398270"/>
              <a:gd name="connsiteY28" fmla="*/ 148590 h 910757"/>
              <a:gd name="connsiteX29" fmla="*/ 1272540 w 1398270"/>
              <a:gd name="connsiteY29" fmla="*/ 163830 h 910757"/>
              <a:gd name="connsiteX30" fmla="*/ 1299210 w 1398270"/>
              <a:gd name="connsiteY30" fmla="*/ 171450 h 910757"/>
              <a:gd name="connsiteX31" fmla="*/ 1322070 w 1398270"/>
              <a:gd name="connsiteY31" fmla="*/ 179070 h 910757"/>
              <a:gd name="connsiteX32" fmla="*/ 1337310 w 1398270"/>
              <a:gd name="connsiteY32" fmla="*/ 182880 h 910757"/>
              <a:gd name="connsiteX33" fmla="*/ 1360170 w 1398270"/>
              <a:gd name="connsiteY33" fmla="*/ 190500 h 910757"/>
              <a:gd name="connsiteX34" fmla="*/ 1367790 w 1398270"/>
              <a:gd name="connsiteY34" fmla="*/ 201930 h 910757"/>
              <a:gd name="connsiteX35" fmla="*/ 1379220 w 1398270"/>
              <a:gd name="connsiteY35" fmla="*/ 205740 h 910757"/>
              <a:gd name="connsiteX36" fmla="*/ 1383030 w 1398270"/>
              <a:gd name="connsiteY36" fmla="*/ 217170 h 910757"/>
              <a:gd name="connsiteX37" fmla="*/ 1394460 w 1398270"/>
              <a:gd name="connsiteY37" fmla="*/ 224790 h 910757"/>
              <a:gd name="connsiteX38" fmla="*/ 1398270 w 1398270"/>
              <a:gd name="connsiteY38" fmla="*/ 236220 h 910757"/>
              <a:gd name="connsiteX39" fmla="*/ 1394460 w 1398270"/>
              <a:gd name="connsiteY39" fmla="*/ 281940 h 910757"/>
              <a:gd name="connsiteX40" fmla="*/ 1386840 w 1398270"/>
              <a:gd name="connsiteY40" fmla="*/ 293370 h 910757"/>
              <a:gd name="connsiteX41" fmla="*/ 1363980 w 1398270"/>
              <a:gd name="connsiteY41" fmla="*/ 308610 h 910757"/>
              <a:gd name="connsiteX42" fmla="*/ 1352550 w 1398270"/>
              <a:gd name="connsiteY42" fmla="*/ 316230 h 910757"/>
              <a:gd name="connsiteX43" fmla="*/ 1341120 w 1398270"/>
              <a:gd name="connsiteY43" fmla="*/ 320040 h 910757"/>
              <a:gd name="connsiteX44" fmla="*/ 1329690 w 1398270"/>
              <a:gd name="connsiteY44" fmla="*/ 327660 h 910757"/>
              <a:gd name="connsiteX45" fmla="*/ 1318260 w 1398270"/>
              <a:gd name="connsiteY45" fmla="*/ 339090 h 910757"/>
              <a:gd name="connsiteX46" fmla="*/ 1276350 w 1398270"/>
              <a:gd name="connsiteY46" fmla="*/ 346710 h 910757"/>
              <a:gd name="connsiteX47" fmla="*/ 1242060 w 1398270"/>
              <a:gd name="connsiteY47" fmla="*/ 361950 h 910757"/>
              <a:gd name="connsiteX48" fmla="*/ 1234440 w 1398270"/>
              <a:gd name="connsiteY48" fmla="*/ 373380 h 910757"/>
              <a:gd name="connsiteX49" fmla="*/ 1211580 w 1398270"/>
              <a:gd name="connsiteY49" fmla="*/ 384810 h 910757"/>
              <a:gd name="connsiteX50" fmla="*/ 1181100 w 1398270"/>
              <a:gd name="connsiteY50" fmla="*/ 403860 h 910757"/>
              <a:gd name="connsiteX51" fmla="*/ 1169670 w 1398270"/>
              <a:gd name="connsiteY51" fmla="*/ 411480 h 910757"/>
              <a:gd name="connsiteX52" fmla="*/ 1146810 w 1398270"/>
              <a:gd name="connsiteY52" fmla="*/ 419100 h 910757"/>
              <a:gd name="connsiteX53" fmla="*/ 1043940 w 1398270"/>
              <a:gd name="connsiteY53" fmla="*/ 430530 h 910757"/>
              <a:gd name="connsiteX54" fmla="*/ 1009650 w 1398270"/>
              <a:gd name="connsiteY54" fmla="*/ 434340 h 910757"/>
              <a:gd name="connsiteX55" fmla="*/ 975360 w 1398270"/>
              <a:gd name="connsiteY55" fmla="*/ 445770 h 910757"/>
              <a:gd name="connsiteX56" fmla="*/ 963930 w 1398270"/>
              <a:gd name="connsiteY56" fmla="*/ 449580 h 910757"/>
              <a:gd name="connsiteX57" fmla="*/ 933450 w 1398270"/>
              <a:gd name="connsiteY57" fmla="*/ 457200 h 910757"/>
              <a:gd name="connsiteX58" fmla="*/ 918210 w 1398270"/>
              <a:gd name="connsiteY58" fmla="*/ 461010 h 910757"/>
              <a:gd name="connsiteX59" fmla="*/ 861060 w 1398270"/>
              <a:gd name="connsiteY59" fmla="*/ 472440 h 910757"/>
              <a:gd name="connsiteX60" fmla="*/ 822960 w 1398270"/>
              <a:gd name="connsiteY60" fmla="*/ 483870 h 910757"/>
              <a:gd name="connsiteX61" fmla="*/ 788670 w 1398270"/>
              <a:gd name="connsiteY61" fmla="*/ 495300 h 910757"/>
              <a:gd name="connsiteX62" fmla="*/ 773430 w 1398270"/>
              <a:gd name="connsiteY62" fmla="*/ 499110 h 910757"/>
              <a:gd name="connsiteX63" fmla="*/ 754380 w 1398270"/>
              <a:gd name="connsiteY63" fmla="*/ 506730 h 910757"/>
              <a:gd name="connsiteX64" fmla="*/ 742950 w 1398270"/>
              <a:gd name="connsiteY64" fmla="*/ 510540 h 910757"/>
              <a:gd name="connsiteX65" fmla="*/ 727710 w 1398270"/>
              <a:gd name="connsiteY65" fmla="*/ 518160 h 910757"/>
              <a:gd name="connsiteX66" fmla="*/ 704850 w 1398270"/>
              <a:gd name="connsiteY66" fmla="*/ 521970 h 910757"/>
              <a:gd name="connsiteX67" fmla="*/ 693420 w 1398270"/>
              <a:gd name="connsiteY67" fmla="*/ 525780 h 910757"/>
              <a:gd name="connsiteX68" fmla="*/ 670560 w 1398270"/>
              <a:gd name="connsiteY68" fmla="*/ 529590 h 910757"/>
              <a:gd name="connsiteX69" fmla="*/ 647700 w 1398270"/>
              <a:gd name="connsiteY69" fmla="*/ 537210 h 910757"/>
              <a:gd name="connsiteX70" fmla="*/ 621030 w 1398270"/>
              <a:gd name="connsiteY70" fmla="*/ 544830 h 910757"/>
              <a:gd name="connsiteX71" fmla="*/ 609600 w 1398270"/>
              <a:gd name="connsiteY71" fmla="*/ 548640 h 910757"/>
              <a:gd name="connsiteX72" fmla="*/ 571500 w 1398270"/>
              <a:gd name="connsiteY72" fmla="*/ 560070 h 910757"/>
              <a:gd name="connsiteX73" fmla="*/ 560070 w 1398270"/>
              <a:gd name="connsiteY73" fmla="*/ 563880 h 910757"/>
              <a:gd name="connsiteX74" fmla="*/ 548640 w 1398270"/>
              <a:gd name="connsiteY74" fmla="*/ 567690 h 910757"/>
              <a:gd name="connsiteX75" fmla="*/ 537210 w 1398270"/>
              <a:gd name="connsiteY75" fmla="*/ 575310 h 910757"/>
              <a:gd name="connsiteX76" fmla="*/ 502920 w 1398270"/>
              <a:gd name="connsiteY76" fmla="*/ 590550 h 910757"/>
              <a:gd name="connsiteX77" fmla="*/ 495300 w 1398270"/>
              <a:gd name="connsiteY77" fmla="*/ 601980 h 910757"/>
              <a:gd name="connsiteX78" fmla="*/ 472440 w 1398270"/>
              <a:gd name="connsiteY78" fmla="*/ 613410 h 910757"/>
              <a:gd name="connsiteX79" fmla="*/ 487680 w 1398270"/>
              <a:gd name="connsiteY79" fmla="*/ 628650 h 910757"/>
              <a:gd name="connsiteX80" fmla="*/ 495300 w 1398270"/>
              <a:gd name="connsiteY80" fmla="*/ 640080 h 910757"/>
              <a:gd name="connsiteX81" fmla="*/ 506730 w 1398270"/>
              <a:gd name="connsiteY81" fmla="*/ 647700 h 910757"/>
              <a:gd name="connsiteX82" fmla="*/ 514350 w 1398270"/>
              <a:gd name="connsiteY82" fmla="*/ 670560 h 910757"/>
              <a:gd name="connsiteX83" fmla="*/ 548640 w 1398270"/>
              <a:gd name="connsiteY83" fmla="*/ 697230 h 910757"/>
              <a:gd name="connsiteX84" fmla="*/ 575310 w 1398270"/>
              <a:gd name="connsiteY84" fmla="*/ 716280 h 910757"/>
              <a:gd name="connsiteX85" fmla="*/ 590550 w 1398270"/>
              <a:gd name="connsiteY85" fmla="*/ 739140 h 910757"/>
              <a:gd name="connsiteX86" fmla="*/ 613410 w 1398270"/>
              <a:gd name="connsiteY86" fmla="*/ 750570 h 910757"/>
              <a:gd name="connsiteX87" fmla="*/ 621030 w 1398270"/>
              <a:gd name="connsiteY87" fmla="*/ 762000 h 910757"/>
              <a:gd name="connsiteX88" fmla="*/ 636270 w 1398270"/>
              <a:gd name="connsiteY88" fmla="*/ 765810 h 910757"/>
              <a:gd name="connsiteX89" fmla="*/ 647700 w 1398270"/>
              <a:gd name="connsiteY89" fmla="*/ 769620 h 910757"/>
              <a:gd name="connsiteX90" fmla="*/ 678180 w 1398270"/>
              <a:gd name="connsiteY90" fmla="*/ 781050 h 910757"/>
              <a:gd name="connsiteX91" fmla="*/ 701040 w 1398270"/>
              <a:gd name="connsiteY91" fmla="*/ 784860 h 910757"/>
              <a:gd name="connsiteX92" fmla="*/ 731520 w 1398270"/>
              <a:gd name="connsiteY92" fmla="*/ 796290 h 910757"/>
              <a:gd name="connsiteX93" fmla="*/ 754380 w 1398270"/>
              <a:gd name="connsiteY93" fmla="*/ 803910 h 910757"/>
              <a:gd name="connsiteX94" fmla="*/ 769620 w 1398270"/>
              <a:gd name="connsiteY94" fmla="*/ 811530 h 910757"/>
              <a:gd name="connsiteX95" fmla="*/ 803910 w 1398270"/>
              <a:gd name="connsiteY95" fmla="*/ 819150 h 910757"/>
              <a:gd name="connsiteX96" fmla="*/ 830580 w 1398270"/>
              <a:gd name="connsiteY96" fmla="*/ 826770 h 910757"/>
              <a:gd name="connsiteX97" fmla="*/ 765810 w 1398270"/>
              <a:gd name="connsiteY97" fmla="*/ 838200 h 910757"/>
              <a:gd name="connsiteX98" fmla="*/ 739140 w 1398270"/>
              <a:gd name="connsiteY98" fmla="*/ 849630 h 910757"/>
              <a:gd name="connsiteX99" fmla="*/ 727710 w 1398270"/>
              <a:gd name="connsiteY99" fmla="*/ 853440 h 910757"/>
              <a:gd name="connsiteX100" fmla="*/ 704850 w 1398270"/>
              <a:gd name="connsiteY100" fmla="*/ 868680 h 910757"/>
              <a:gd name="connsiteX101" fmla="*/ 697230 w 1398270"/>
              <a:gd name="connsiteY101" fmla="*/ 880110 h 910757"/>
              <a:gd name="connsiteX102" fmla="*/ 685800 w 1398270"/>
              <a:gd name="connsiteY102" fmla="*/ 887730 h 910757"/>
              <a:gd name="connsiteX103" fmla="*/ 647700 w 1398270"/>
              <a:gd name="connsiteY103" fmla="*/ 899160 h 910757"/>
              <a:gd name="connsiteX104" fmla="*/ 636270 w 1398270"/>
              <a:gd name="connsiteY104" fmla="*/ 906780 h 910757"/>
              <a:gd name="connsiteX105" fmla="*/ 598170 w 1398270"/>
              <a:gd name="connsiteY105" fmla="*/ 906780 h 910757"/>
              <a:gd name="connsiteX106" fmla="*/ 571500 w 1398270"/>
              <a:gd name="connsiteY106" fmla="*/ 899160 h 910757"/>
              <a:gd name="connsiteX107" fmla="*/ 544830 w 1398270"/>
              <a:gd name="connsiteY107" fmla="*/ 891540 h 910757"/>
              <a:gd name="connsiteX108" fmla="*/ 495300 w 1398270"/>
              <a:gd name="connsiteY108" fmla="*/ 887730 h 910757"/>
              <a:gd name="connsiteX109" fmla="*/ 483870 w 1398270"/>
              <a:gd name="connsiteY109" fmla="*/ 883920 h 910757"/>
              <a:gd name="connsiteX110" fmla="*/ 449580 w 1398270"/>
              <a:gd name="connsiteY110" fmla="*/ 876300 h 910757"/>
              <a:gd name="connsiteX111" fmla="*/ 434340 w 1398270"/>
              <a:gd name="connsiteY111" fmla="*/ 872490 h 910757"/>
              <a:gd name="connsiteX112" fmla="*/ 422910 w 1398270"/>
              <a:gd name="connsiteY112" fmla="*/ 864870 h 910757"/>
              <a:gd name="connsiteX113" fmla="*/ 388620 w 1398270"/>
              <a:gd name="connsiteY113" fmla="*/ 853440 h 910757"/>
              <a:gd name="connsiteX114" fmla="*/ 358140 w 1398270"/>
              <a:gd name="connsiteY114" fmla="*/ 842010 h 910757"/>
              <a:gd name="connsiteX115" fmla="*/ 346710 w 1398270"/>
              <a:gd name="connsiteY115" fmla="*/ 838200 h 910757"/>
              <a:gd name="connsiteX116" fmla="*/ 320040 w 1398270"/>
              <a:gd name="connsiteY116" fmla="*/ 834390 h 910757"/>
              <a:gd name="connsiteX117" fmla="*/ 281940 w 1398270"/>
              <a:gd name="connsiteY117" fmla="*/ 822960 h 910757"/>
              <a:gd name="connsiteX118" fmla="*/ 262890 w 1398270"/>
              <a:gd name="connsiteY118" fmla="*/ 819150 h 910757"/>
              <a:gd name="connsiteX119" fmla="*/ 247650 w 1398270"/>
              <a:gd name="connsiteY119" fmla="*/ 811530 h 910757"/>
              <a:gd name="connsiteX120" fmla="*/ 240030 w 1398270"/>
              <a:gd name="connsiteY120" fmla="*/ 800100 h 910757"/>
              <a:gd name="connsiteX121" fmla="*/ 228600 w 1398270"/>
              <a:gd name="connsiteY121" fmla="*/ 796290 h 910757"/>
              <a:gd name="connsiteX122" fmla="*/ 205740 w 1398270"/>
              <a:gd name="connsiteY122" fmla="*/ 781050 h 910757"/>
              <a:gd name="connsiteX123" fmla="*/ 171450 w 1398270"/>
              <a:gd name="connsiteY123" fmla="*/ 758190 h 910757"/>
              <a:gd name="connsiteX124" fmla="*/ 160020 w 1398270"/>
              <a:gd name="connsiteY124" fmla="*/ 750570 h 910757"/>
              <a:gd name="connsiteX125" fmla="*/ 144780 w 1398270"/>
              <a:gd name="connsiteY125" fmla="*/ 739140 h 910757"/>
              <a:gd name="connsiteX126" fmla="*/ 129540 w 1398270"/>
              <a:gd name="connsiteY126" fmla="*/ 735330 h 910757"/>
              <a:gd name="connsiteX127" fmla="*/ 106680 w 1398270"/>
              <a:gd name="connsiteY127" fmla="*/ 716280 h 910757"/>
              <a:gd name="connsiteX128" fmla="*/ 83820 w 1398270"/>
              <a:gd name="connsiteY128" fmla="*/ 693420 h 910757"/>
              <a:gd name="connsiteX129" fmla="*/ 68580 w 1398270"/>
              <a:gd name="connsiteY129" fmla="*/ 685800 h 910757"/>
              <a:gd name="connsiteX130" fmla="*/ 80010 w 1398270"/>
              <a:gd name="connsiteY130" fmla="*/ 681990 h 910757"/>
              <a:gd name="connsiteX131" fmla="*/ 95250 w 1398270"/>
              <a:gd name="connsiteY131" fmla="*/ 678180 h 910757"/>
              <a:gd name="connsiteX132" fmla="*/ 125730 w 1398270"/>
              <a:gd name="connsiteY132" fmla="*/ 655320 h 910757"/>
              <a:gd name="connsiteX133" fmla="*/ 137160 w 1398270"/>
              <a:gd name="connsiteY133" fmla="*/ 647700 h 910757"/>
              <a:gd name="connsiteX134" fmla="*/ 156210 w 1398270"/>
              <a:gd name="connsiteY134" fmla="*/ 617220 h 910757"/>
              <a:gd name="connsiteX135" fmla="*/ 182880 w 1398270"/>
              <a:gd name="connsiteY135" fmla="*/ 590550 h 910757"/>
              <a:gd name="connsiteX136" fmla="*/ 190500 w 1398270"/>
              <a:gd name="connsiteY136" fmla="*/ 579120 h 910757"/>
              <a:gd name="connsiteX137" fmla="*/ 232410 w 1398270"/>
              <a:gd name="connsiteY137" fmla="*/ 552450 h 910757"/>
              <a:gd name="connsiteX138" fmla="*/ 243840 w 1398270"/>
              <a:gd name="connsiteY138" fmla="*/ 544830 h 910757"/>
              <a:gd name="connsiteX139" fmla="*/ 255270 w 1398270"/>
              <a:gd name="connsiteY139" fmla="*/ 533400 h 910757"/>
              <a:gd name="connsiteX140" fmla="*/ 266700 w 1398270"/>
              <a:gd name="connsiteY140" fmla="*/ 529590 h 910757"/>
              <a:gd name="connsiteX141" fmla="*/ 289560 w 1398270"/>
              <a:gd name="connsiteY141" fmla="*/ 514350 h 910757"/>
              <a:gd name="connsiteX142" fmla="*/ 323850 w 1398270"/>
              <a:gd name="connsiteY142" fmla="*/ 487680 h 910757"/>
              <a:gd name="connsiteX143" fmla="*/ 339090 w 1398270"/>
              <a:gd name="connsiteY143" fmla="*/ 480060 h 910757"/>
              <a:gd name="connsiteX144" fmla="*/ 354330 w 1398270"/>
              <a:gd name="connsiteY144" fmla="*/ 468630 h 910757"/>
              <a:gd name="connsiteX145" fmla="*/ 365760 w 1398270"/>
              <a:gd name="connsiteY145" fmla="*/ 464820 h 910757"/>
              <a:gd name="connsiteX146" fmla="*/ 377190 w 1398270"/>
              <a:gd name="connsiteY146" fmla="*/ 457200 h 910757"/>
              <a:gd name="connsiteX147" fmla="*/ 396240 w 1398270"/>
              <a:gd name="connsiteY147" fmla="*/ 453390 h 910757"/>
              <a:gd name="connsiteX148" fmla="*/ 411480 w 1398270"/>
              <a:gd name="connsiteY148" fmla="*/ 449580 h 910757"/>
              <a:gd name="connsiteX149" fmla="*/ 544830 w 1398270"/>
              <a:gd name="connsiteY149" fmla="*/ 449580 h 910757"/>
              <a:gd name="connsiteX150" fmla="*/ 567690 w 1398270"/>
              <a:gd name="connsiteY150" fmla="*/ 438150 h 910757"/>
              <a:gd name="connsiteX151" fmla="*/ 579120 w 1398270"/>
              <a:gd name="connsiteY151" fmla="*/ 426720 h 910757"/>
              <a:gd name="connsiteX152" fmla="*/ 601980 w 1398270"/>
              <a:gd name="connsiteY152" fmla="*/ 419100 h 910757"/>
              <a:gd name="connsiteX153" fmla="*/ 640080 w 1398270"/>
              <a:gd name="connsiteY153" fmla="*/ 403860 h 910757"/>
              <a:gd name="connsiteX154" fmla="*/ 659130 w 1398270"/>
              <a:gd name="connsiteY154" fmla="*/ 396240 h 910757"/>
              <a:gd name="connsiteX155" fmla="*/ 697230 w 1398270"/>
              <a:gd name="connsiteY155" fmla="*/ 388620 h 910757"/>
              <a:gd name="connsiteX156" fmla="*/ 708660 w 1398270"/>
              <a:gd name="connsiteY156" fmla="*/ 384810 h 910757"/>
              <a:gd name="connsiteX157" fmla="*/ 723900 w 1398270"/>
              <a:gd name="connsiteY157" fmla="*/ 381000 h 910757"/>
              <a:gd name="connsiteX158" fmla="*/ 735330 w 1398270"/>
              <a:gd name="connsiteY158" fmla="*/ 373380 h 910757"/>
              <a:gd name="connsiteX159" fmla="*/ 773430 w 1398270"/>
              <a:gd name="connsiteY159" fmla="*/ 369570 h 910757"/>
              <a:gd name="connsiteX160" fmla="*/ 784860 w 1398270"/>
              <a:gd name="connsiteY160" fmla="*/ 365760 h 910757"/>
              <a:gd name="connsiteX161" fmla="*/ 796290 w 1398270"/>
              <a:gd name="connsiteY161" fmla="*/ 354330 h 910757"/>
              <a:gd name="connsiteX162" fmla="*/ 811530 w 1398270"/>
              <a:gd name="connsiteY162" fmla="*/ 350520 h 910757"/>
              <a:gd name="connsiteX163" fmla="*/ 822960 w 1398270"/>
              <a:gd name="connsiteY163" fmla="*/ 346710 h 910757"/>
              <a:gd name="connsiteX164" fmla="*/ 899160 w 1398270"/>
              <a:gd name="connsiteY164" fmla="*/ 339090 h 910757"/>
              <a:gd name="connsiteX165" fmla="*/ 910590 w 1398270"/>
              <a:gd name="connsiteY165" fmla="*/ 331470 h 910757"/>
              <a:gd name="connsiteX166" fmla="*/ 922020 w 1398270"/>
              <a:gd name="connsiteY166" fmla="*/ 327660 h 910757"/>
              <a:gd name="connsiteX167" fmla="*/ 925830 w 1398270"/>
              <a:gd name="connsiteY167" fmla="*/ 316230 h 910757"/>
              <a:gd name="connsiteX168" fmla="*/ 937260 w 1398270"/>
              <a:gd name="connsiteY168" fmla="*/ 308610 h 910757"/>
              <a:gd name="connsiteX169" fmla="*/ 967740 w 1398270"/>
              <a:gd name="connsiteY169" fmla="*/ 289560 h 910757"/>
              <a:gd name="connsiteX170" fmla="*/ 979170 w 1398270"/>
              <a:gd name="connsiteY170" fmla="*/ 285750 h 910757"/>
              <a:gd name="connsiteX171" fmla="*/ 982980 w 1398270"/>
              <a:gd name="connsiteY171" fmla="*/ 274320 h 910757"/>
              <a:gd name="connsiteX172" fmla="*/ 979170 w 1398270"/>
              <a:gd name="connsiteY172" fmla="*/ 224790 h 910757"/>
              <a:gd name="connsiteX173" fmla="*/ 952500 w 1398270"/>
              <a:gd name="connsiteY173" fmla="*/ 209550 h 910757"/>
              <a:gd name="connsiteX174" fmla="*/ 937260 w 1398270"/>
              <a:gd name="connsiteY174" fmla="*/ 205740 h 910757"/>
              <a:gd name="connsiteX175" fmla="*/ 868680 w 1398270"/>
              <a:gd name="connsiteY175" fmla="*/ 201930 h 910757"/>
              <a:gd name="connsiteX176" fmla="*/ 819150 w 1398270"/>
              <a:gd name="connsiteY176" fmla="*/ 190500 h 910757"/>
              <a:gd name="connsiteX177" fmla="*/ 807720 w 1398270"/>
              <a:gd name="connsiteY177" fmla="*/ 186690 h 910757"/>
              <a:gd name="connsiteX178" fmla="*/ 788670 w 1398270"/>
              <a:gd name="connsiteY178" fmla="*/ 182880 h 910757"/>
              <a:gd name="connsiteX179" fmla="*/ 758190 w 1398270"/>
              <a:gd name="connsiteY179" fmla="*/ 175260 h 910757"/>
              <a:gd name="connsiteX180" fmla="*/ 731520 w 1398270"/>
              <a:gd name="connsiteY180" fmla="*/ 167640 h 910757"/>
              <a:gd name="connsiteX181" fmla="*/ 674370 w 1398270"/>
              <a:gd name="connsiteY181" fmla="*/ 156210 h 910757"/>
              <a:gd name="connsiteX182" fmla="*/ 636270 w 1398270"/>
              <a:gd name="connsiteY182" fmla="*/ 148590 h 910757"/>
              <a:gd name="connsiteX183" fmla="*/ 438150 w 1398270"/>
              <a:gd name="connsiteY183" fmla="*/ 140970 h 910757"/>
              <a:gd name="connsiteX184" fmla="*/ 339090 w 1398270"/>
              <a:gd name="connsiteY184" fmla="*/ 133350 h 910757"/>
              <a:gd name="connsiteX185" fmla="*/ 312420 w 1398270"/>
              <a:gd name="connsiteY185" fmla="*/ 129540 h 910757"/>
              <a:gd name="connsiteX186" fmla="*/ 274320 w 1398270"/>
              <a:gd name="connsiteY186" fmla="*/ 118110 h 910757"/>
              <a:gd name="connsiteX187" fmla="*/ 255270 w 1398270"/>
              <a:gd name="connsiteY187" fmla="*/ 106680 h 910757"/>
              <a:gd name="connsiteX188" fmla="*/ 217170 w 1398270"/>
              <a:gd name="connsiteY188" fmla="*/ 99060 h 910757"/>
              <a:gd name="connsiteX189" fmla="*/ 186690 w 1398270"/>
              <a:gd name="connsiteY189" fmla="*/ 91440 h 910757"/>
              <a:gd name="connsiteX190" fmla="*/ 163830 w 1398270"/>
              <a:gd name="connsiteY190" fmla="*/ 87630 h 910757"/>
              <a:gd name="connsiteX191" fmla="*/ 140970 w 1398270"/>
              <a:gd name="connsiteY191" fmla="*/ 80010 h 910757"/>
              <a:gd name="connsiteX192" fmla="*/ 125730 w 1398270"/>
              <a:gd name="connsiteY192" fmla="*/ 76200 h 910757"/>
              <a:gd name="connsiteX193" fmla="*/ 106680 w 1398270"/>
              <a:gd name="connsiteY193" fmla="*/ 68580 h 910757"/>
              <a:gd name="connsiteX194" fmla="*/ 80010 w 1398270"/>
              <a:gd name="connsiteY194" fmla="*/ 64770 h 910757"/>
              <a:gd name="connsiteX195" fmla="*/ 26670 w 1398270"/>
              <a:gd name="connsiteY195" fmla="*/ 41910 h 910757"/>
              <a:gd name="connsiteX196" fmla="*/ 0 w 1398270"/>
              <a:gd name="connsiteY196" fmla="*/ 30480 h 91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1398270" h="910757">
                <a:moveTo>
                  <a:pt x="0" y="30480"/>
                </a:moveTo>
                <a:cubicBezTo>
                  <a:pt x="11430" y="29210"/>
                  <a:pt x="22819" y="27489"/>
                  <a:pt x="34290" y="26670"/>
                </a:cubicBezTo>
                <a:cubicBezTo>
                  <a:pt x="106517" y="21511"/>
                  <a:pt x="87105" y="26201"/>
                  <a:pt x="137160" y="19050"/>
                </a:cubicBezTo>
                <a:cubicBezTo>
                  <a:pt x="144807" y="17958"/>
                  <a:pt x="152526" y="17114"/>
                  <a:pt x="160020" y="15240"/>
                </a:cubicBezTo>
                <a:cubicBezTo>
                  <a:pt x="167812" y="13292"/>
                  <a:pt x="175260" y="10160"/>
                  <a:pt x="182880" y="7620"/>
                </a:cubicBezTo>
                <a:cubicBezTo>
                  <a:pt x="186690" y="6350"/>
                  <a:pt x="190314" y="4210"/>
                  <a:pt x="194310" y="3810"/>
                </a:cubicBezTo>
                <a:lnTo>
                  <a:pt x="232410" y="0"/>
                </a:lnTo>
                <a:cubicBezTo>
                  <a:pt x="279400" y="1270"/>
                  <a:pt x="326431" y="1463"/>
                  <a:pt x="373380" y="3810"/>
                </a:cubicBezTo>
                <a:cubicBezTo>
                  <a:pt x="377391" y="4011"/>
                  <a:pt x="380948" y="6517"/>
                  <a:pt x="384810" y="7620"/>
                </a:cubicBezTo>
                <a:cubicBezTo>
                  <a:pt x="389845" y="9059"/>
                  <a:pt x="394823" y="11113"/>
                  <a:pt x="400050" y="11430"/>
                </a:cubicBezTo>
                <a:cubicBezTo>
                  <a:pt x="436834" y="13659"/>
                  <a:pt x="473710" y="13970"/>
                  <a:pt x="510540" y="15240"/>
                </a:cubicBezTo>
                <a:cubicBezTo>
                  <a:pt x="515620" y="16510"/>
                  <a:pt x="520660" y="17953"/>
                  <a:pt x="525780" y="19050"/>
                </a:cubicBezTo>
                <a:cubicBezTo>
                  <a:pt x="538444" y="21764"/>
                  <a:pt x="551593" y="22574"/>
                  <a:pt x="563880" y="26670"/>
                </a:cubicBezTo>
                <a:cubicBezTo>
                  <a:pt x="567690" y="27940"/>
                  <a:pt x="571372" y="29692"/>
                  <a:pt x="575310" y="30480"/>
                </a:cubicBezTo>
                <a:cubicBezTo>
                  <a:pt x="584116" y="32241"/>
                  <a:pt x="593174" y="32529"/>
                  <a:pt x="601980" y="34290"/>
                </a:cubicBezTo>
                <a:cubicBezTo>
                  <a:pt x="612249" y="36344"/>
                  <a:pt x="622014" y="41164"/>
                  <a:pt x="632460" y="41910"/>
                </a:cubicBezTo>
                <a:cubicBezTo>
                  <a:pt x="650860" y="43224"/>
                  <a:pt x="694049" y="45362"/>
                  <a:pt x="716280" y="49530"/>
                </a:cubicBezTo>
                <a:cubicBezTo>
                  <a:pt x="791984" y="63724"/>
                  <a:pt x="698942" y="51837"/>
                  <a:pt x="781050" y="60960"/>
                </a:cubicBezTo>
                <a:cubicBezTo>
                  <a:pt x="801475" y="67768"/>
                  <a:pt x="783944" y="62450"/>
                  <a:pt x="811530" y="68580"/>
                </a:cubicBezTo>
                <a:cubicBezTo>
                  <a:pt x="822324" y="70979"/>
                  <a:pt x="834903" y="75051"/>
                  <a:pt x="845820" y="76200"/>
                </a:cubicBezTo>
                <a:cubicBezTo>
                  <a:pt x="863547" y="78066"/>
                  <a:pt x="881380" y="78740"/>
                  <a:pt x="899160" y="80010"/>
                </a:cubicBezTo>
                <a:cubicBezTo>
                  <a:pt x="924683" y="88518"/>
                  <a:pt x="897484" y="80338"/>
                  <a:pt x="944880" y="87630"/>
                </a:cubicBezTo>
                <a:cubicBezTo>
                  <a:pt x="950055" y="88426"/>
                  <a:pt x="955040" y="90170"/>
                  <a:pt x="960120" y="91440"/>
                </a:cubicBezTo>
                <a:cubicBezTo>
                  <a:pt x="973027" y="101120"/>
                  <a:pt x="980415" y="109171"/>
                  <a:pt x="998220" y="110490"/>
                </a:cubicBezTo>
                <a:lnTo>
                  <a:pt x="1101090" y="118110"/>
                </a:lnTo>
                <a:cubicBezTo>
                  <a:pt x="1149253" y="134164"/>
                  <a:pt x="1072249" y="107383"/>
                  <a:pt x="1123950" y="129540"/>
                </a:cubicBezTo>
                <a:cubicBezTo>
                  <a:pt x="1129426" y="131887"/>
                  <a:pt x="1153900" y="136075"/>
                  <a:pt x="1158240" y="137160"/>
                </a:cubicBezTo>
                <a:cubicBezTo>
                  <a:pt x="1162136" y="138134"/>
                  <a:pt x="1165757" y="140067"/>
                  <a:pt x="1169670" y="140970"/>
                </a:cubicBezTo>
                <a:cubicBezTo>
                  <a:pt x="1182290" y="143882"/>
                  <a:pt x="1195483" y="144494"/>
                  <a:pt x="1207770" y="148590"/>
                </a:cubicBezTo>
                <a:cubicBezTo>
                  <a:pt x="1251774" y="163258"/>
                  <a:pt x="1230105" y="158526"/>
                  <a:pt x="1272540" y="163830"/>
                </a:cubicBezTo>
                <a:cubicBezTo>
                  <a:pt x="1310953" y="176634"/>
                  <a:pt x="1251370" y="157098"/>
                  <a:pt x="1299210" y="171450"/>
                </a:cubicBezTo>
                <a:cubicBezTo>
                  <a:pt x="1306903" y="173758"/>
                  <a:pt x="1314278" y="177122"/>
                  <a:pt x="1322070" y="179070"/>
                </a:cubicBezTo>
                <a:cubicBezTo>
                  <a:pt x="1327150" y="180340"/>
                  <a:pt x="1332294" y="181375"/>
                  <a:pt x="1337310" y="182880"/>
                </a:cubicBezTo>
                <a:cubicBezTo>
                  <a:pt x="1345003" y="185188"/>
                  <a:pt x="1360170" y="190500"/>
                  <a:pt x="1360170" y="190500"/>
                </a:cubicBezTo>
                <a:cubicBezTo>
                  <a:pt x="1362710" y="194310"/>
                  <a:pt x="1364214" y="199069"/>
                  <a:pt x="1367790" y="201930"/>
                </a:cubicBezTo>
                <a:cubicBezTo>
                  <a:pt x="1370926" y="204439"/>
                  <a:pt x="1376380" y="202900"/>
                  <a:pt x="1379220" y="205740"/>
                </a:cubicBezTo>
                <a:cubicBezTo>
                  <a:pt x="1382060" y="208580"/>
                  <a:pt x="1380521" y="214034"/>
                  <a:pt x="1383030" y="217170"/>
                </a:cubicBezTo>
                <a:cubicBezTo>
                  <a:pt x="1385891" y="220746"/>
                  <a:pt x="1390650" y="222250"/>
                  <a:pt x="1394460" y="224790"/>
                </a:cubicBezTo>
                <a:cubicBezTo>
                  <a:pt x="1395730" y="228600"/>
                  <a:pt x="1398270" y="232204"/>
                  <a:pt x="1398270" y="236220"/>
                </a:cubicBezTo>
                <a:cubicBezTo>
                  <a:pt x="1398270" y="251513"/>
                  <a:pt x="1397459" y="266944"/>
                  <a:pt x="1394460" y="281940"/>
                </a:cubicBezTo>
                <a:cubicBezTo>
                  <a:pt x="1393562" y="286430"/>
                  <a:pt x="1390286" y="290355"/>
                  <a:pt x="1386840" y="293370"/>
                </a:cubicBezTo>
                <a:cubicBezTo>
                  <a:pt x="1379948" y="299401"/>
                  <a:pt x="1371600" y="303530"/>
                  <a:pt x="1363980" y="308610"/>
                </a:cubicBezTo>
                <a:cubicBezTo>
                  <a:pt x="1360170" y="311150"/>
                  <a:pt x="1356894" y="314782"/>
                  <a:pt x="1352550" y="316230"/>
                </a:cubicBezTo>
                <a:cubicBezTo>
                  <a:pt x="1348740" y="317500"/>
                  <a:pt x="1344712" y="318244"/>
                  <a:pt x="1341120" y="320040"/>
                </a:cubicBezTo>
                <a:cubicBezTo>
                  <a:pt x="1337024" y="322088"/>
                  <a:pt x="1333208" y="324729"/>
                  <a:pt x="1329690" y="327660"/>
                </a:cubicBezTo>
                <a:cubicBezTo>
                  <a:pt x="1325551" y="331109"/>
                  <a:pt x="1323079" y="336680"/>
                  <a:pt x="1318260" y="339090"/>
                </a:cubicBezTo>
                <a:cubicBezTo>
                  <a:pt x="1315413" y="340514"/>
                  <a:pt x="1277233" y="346489"/>
                  <a:pt x="1276350" y="346710"/>
                </a:cubicBezTo>
                <a:cubicBezTo>
                  <a:pt x="1254587" y="352151"/>
                  <a:pt x="1257071" y="351942"/>
                  <a:pt x="1242060" y="361950"/>
                </a:cubicBezTo>
                <a:cubicBezTo>
                  <a:pt x="1239520" y="365760"/>
                  <a:pt x="1237678" y="370142"/>
                  <a:pt x="1234440" y="373380"/>
                </a:cubicBezTo>
                <a:cubicBezTo>
                  <a:pt x="1227054" y="380766"/>
                  <a:pt x="1220876" y="381711"/>
                  <a:pt x="1211580" y="384810"/>
                </a:cubicBezTo>
                <a:cubicBezTo>
                  <a:pt x="1193301" y="412228"/>
                  <a:pt x="1219186" y="378470"/>
                  <a:pt x="1181100" y="403860"/>
                </a:cubicBezTo>
                <a:cubicBezTo>
                  <a:pt x="1177290" y="406400"/>
                  <a:pt x="1173854" y="409620"/>
                  <a:pt x="1169670" y="411480"/>
                </a:cubicBezTo>
                <a:cubicBezTo>
                  <a:pt x="1162330" y="414742"/>
                  <a:pt x="1154430" y="416560"/>
                  <a:pt x="1146810" y="419100"/>
                </a:cubicBezTo>
                <a:cubicBezTo>
                  <a:pt x="1105972" y="432713"/>
                  <a:pt x="1142365" y="421582"/>
                  <a:pt x="1043940" y="430530"/>
                </a:cubicBezTo>
                <a:cubicBezTo>
                  <a:pt x="1032487" y="431571"/>
                  <a:pt x="1021080" y="433070"/>
                  <a:pt x="1009650" y="434340"/>
                </a:cubicBezTo>
                <a:lnTo>
                  <a:pt x="975360" y="445770"/>
                </a:lnTo>
                <a:cubicBezTo>
                  <a:pt x="971550" y="447040"/>
                  <a:pt x="967826" y="448606"/>
                  <a:pt x="963930" y="449580"/>
                </a:cubicBezTo>
                <a:lnTo>
                  <a:pt x="933450" y="457200"/>
                </a:lnTo>
                <a:cubicBezTo>
                  <a:pt x="928370" y="458470"/>
                  <a:pt x="923375" y="460149"/>
                  <a:pt x="918210" y="461010"/>
                </a:cubicBezTo>
                <a:cubicBezTo>
                  <a:pt x="883800" y="466745"/>
                  <a:pt x="902891" y="463144"/>
                  <a:pt x="861060" y="472440"/>
                </a:cubicBezTo>
                <a:cubicBezTo>
                  <a:pt x="838949" y="487181"/>
                  <a:pt x="860456" y="475217"/>
                  <a:pt x="822960" y="483870"/>
                </a:cubicBezTo>
                <a:cubicBezTo>
                  <a:pt x="773430" y="495300"/>
                  <a:pt x="819150" y="487680"/>
                  <a:pt x="788670" y="495300"/>
                </a:cubicBezTo>
                <a:cubicBezTo>
                  <a:pt x="783590" y="496570"/>
                  <a:pt x="778398" y="497454"/>
                  <a:pt x="773430" y="499110"/>
                </a:cubicBezTo>
                <a:cubicBezTo>
                  <a:pt x="766942" y="501273"/>
                  <a:pt x="760784" y="504329"/>
                  <a:pt x="754380" y="506730"/>
                </a:cubicBezTo>
                <a:cubicBezTo>
                  <a:pt x="750620" y="508140"/>
                  <a:pt x="746641" y="508958"/>
                  <a:pt x="742950" y="510540"/>
                </a:cubicBezTo>
                <a:cubicBezTo>
                  <a:pt x="737730" y="512777"/>
                  <a:pt x="733150" y="516528"/>
                  <a:pt x="727710" y="518160"/>
                </a:cubicBezTo>
                <a:cubicBezTo>
                  <a:pt x="720311" y="520380"/>
                  <a:pt x="712391" y="520294"/>
                  <a:pt x="704850" y="521970"/>
                </a:cubicBezTo>
                <a:cubicBezTo>
                  <a:pt x="700930" y="522841"/>
                  <a:pt x="697340" y="524909"/>
                  <a:pt x="693420" y="525780"/>
                </a:cubicBezTo>
                <a:cubicBezTo>
                  <a:pt x="685879" y="527456"/>
                  <a:pt x="678054" y="527716"/>
                  <a:pt x="670560" y="529590"/>
                </a:cubicBezTo>
                <a:cubicBezTo>
                  <a:pt x="662768" y="531538"/>
                  <a:pt x="655320" y="534670"/>
                  <a:pt x="647700" y="537210"/>
                </a:cubicBezTo>
                <a:cubicBezTo>
                  <a:pt x="620295" y="546345"/>
                  <a:pt x="654518" y="535262"/>
                  <a:pt x="621030" y="544830"/>
                </a:cubicBezTo>
                <a:cubicBezTo>
                  <a:pt x="617168" y="545933"/>
                  <a:pt x="613462" y="547537"/>
                  <a:pt x="609600" y="548640"/>
                </a:cubicBezTo>
                <a:cubicBezTo>
                  <a:pt x="569293" y="560156"/>
                  <a:pt x="625825" y="541962"/>
                  <a:pt x="571500" y="560070"/>
                </a:cubicBezTo>
                <a:lnTo>
                  <a:pt x="560070" y="563880"/>
                </a:lnTo>
                <a:cubicBezTo>
                  <a:pt x="556260" y="565150"/>
                  <a:pt x="551982" y="565462"/>
                  <a:pt x="548640" y="567690"/>
                </a:cubicBezTo>
                <a:cubicBezTo>
                  <a:pt x="544830" y="570230"/>
                  <a:pt x="541394" y="573450"/>
                  <a:pt x="537210" y="575310"/>
                </a:cubicBezTo>
                <a:cubicBezTo>
                  <a:pt x="496404" y="593446"/>
                  <a:pt x="528788" y="573305"/>
                  <a:pt x="502920" y="590550"/>
                </a:cubicBezTo>
                <a:cubicBezTo>
                  <a:pt x="500380" y="594360"/>
                  <a:pt x="498538" y="598742"/>
                  <a:pt x="495300" y="601980"/>
                </a:cubicBezTo>
                <a:cubicBezTo>
                  <a:pt x="487914" y="609366"/>
                  <a:pt x="481736" y="610311"/>
                  <a:pt x="472440" y="613410"/>
                </a:cubicBezTo>
                <a:cubicBezTo>
                  <a:pt x="480753" y="638348"/>
                  <a:pt x="469207" y="613872"/>
                  <a:pt x="487680" y="628650"/>
                </a:cubicBezTo>
                <a:cubicBezTo>
                  <a:pt x="491256" y="631511"/>
                  <a:pt x="492062" y="636842"/>
                  <a:pt x="495300" y="640080"/>
                </a:cubicBezTo>
                <a:cubicBezTo>
                  <a:pt x="498538" y="643318"/>
                  <a:pt x="502920" y="645160"/>
                  <a:pt x="506730" y="647700"/>
                </a:cubicBezTo>
                <a:cubicBezTo>
                  <a:pt x="509270" y="655320"/>
                  <a:pt x="507667" y="666105"/>
                  <a:pt x="514350" y="670560"/>
                </a:cubicBezTo>
                <a:cubicBezTo>
                  <a:pt x="572127" y="709078"/>
                  <a:pt x="512828" y="667387"/>
                  <a:pt x="548640" y="697230"/>
                </a:cubicBezTo>
                <a:cubicBezTo>
                  <a:pt x="557378" y="704512"/>
                  <a:pt x="567467" y="707456"/>
                  <a:pt x="575310" y="716280"/>
                </a:cubicBezTo>
                <a:cubicBezTo>
                  <a:pt x="581394" y="723125"/>
                  <a:pt x="581862" y="736244"/>
                  <a:pt x="590550" y="739140"/>
                </a:cubicBezTo>
                <a:cubicBezTo>
                  <a:pt x="606324" y="744398"/>
                  <a:pt x="598638" y="740722"/>
                  <a:pt x="613410" y="750570"/>
                </a:cubicBezTo>
                <a:cubicBezTo>
                  <a:pt x="615950" y="754380"/>
                  <a:pt x="617220" y="759460"/>
                  <a:pt x="621030" y="762000"/>
                </a:cubicBezTo>
                <a:cubicBezTo>
                  <a:pt x="625387" y="764905"/>
                  <a:pt x="631235" y="764371"/>
                  <a:pt x="636270" y="765810"/>
                </a:cubicBezTo>
                <a:cubicBezTo>
                  <a:pt x="640132" y="766913"/>
                  <a:pt x="643940" y="768210"/>
                  <a:pt x="647700" y="769620"/>
                </a:cubicBezTo>
                <a:cubicBezTo>
                  <a:pt x="652015" y="771238"/>
                  <a:pt x="671104" y="779478"/>
                  <a:pt x="678180" y="781050"/>
                </a:cubicBezTo>
                <a:cubicBezTo>
                  <a:pt x="685721" y="782726"/>
                  <a:pt x="693420" y="783590"/>
                  <a:pt x="701040" y="784860"/>
                </a:cubicBezTo>
                <a:lnTo>
                  <a:pt x="731520" y="796290"/>
                </a:lnTo>
                <a:cubicBezTo>
                  <a:pt x="739084" y="798992"/>
                  <a:pt x="746922" y="800927"/>
                  <a:pt x="754380" y="803910"/>
                </a:cubicBezTo>
                <a:cubicBezTo>
                  <a:pt x="759653" y="806019"/>
                  <a:pt x="764302" y="809536"/>
                  <a:pt x="769620" y="811530"/>
                </a:cubicBezTo>
                <a:cubicBezTo>
                  <a:pt x="776378" y="814064"/>
                  <a:pt x="797985" y="817833"/>
                  <a:pt x="803910" y="819150"/>
                </a:cubicBezTo>
                <a:cubicBezTo>
                  <a:pt x="818262" y="822339"/>
                  <a:pt x="817852" y="822527"/>
                  <a:pt x="830580" y="826770"/>
                </a:cubicBezTo>
                <a:cubicBezTo>
                  <a:pt x="796048" y="849791"/>
                  <a:pt x="816840" y="842839"/>
                  <a:pt x="765810" y="838200"/>
                </a:cubicBezTo>
                <a:cubicBezTo>
                  <a:pt x="734092" y="846129"/>
                  <a:pt x="765452" y="836474"/>
                  <a:pt x="739140" y="849630"/>
                </a:cubicBezTo>
                <a:cubicBezTo>
                  <a:pt x="735548" y="851426"/>
                  <a:pt x="731221" y="851490"/>
                  <a:pt x="727710" y="853440"/>
                </a:cubicBezTo>
                <a:cubicBezTo>
                  <a:pt x="719704" y="857888"/>
                  <a:pt x="704850" y="868680"/>
                  <a:pt x="704850" y="868680"/>
                </a:cubicBezTo>
                <a:cubicBezTo>
                  <a:pt x="702310" y="872490"/>
                  <a:pt x="700468" y="876872"/>
                  <a:pt x="697230" y="880110"/>
                </a:cubicBezTo>
                <a:cubicBezTo>
                  <a:pt x="693992" y="883348"/>
                  <a:pt x="689984" y="885870"/>
                  <a:pt x="685800" y="887730"/>
                </a:cubicBezTo>
                <a:cubicBezTo>
                  <a:pt x="673874" y="893031"/>
                  <a:pt x="660366" y="895994"/>
                  <a:pt x="647700" y="899160"/>
                </a:cubicBezTo>
                <a:cubicBezTo>
                  <a:pt x="643890" y="901700"/>
                  <a:pt x="640366" y="904732"/>
                  <a:pt x="636270" y="906780"/>
                </a:cubicBezTo>
                <a:cubicBezTo>
                  <a:pt x="621493" y="914169"/>
                  <a:pt x="617251" y="909506"/>
                  <a:pt x="598170" y="906780"/>
                </a:cubicBezTo>
                <a:cubicBezTo>
                  <a:pt x="570765" y="897645"/>
                  <a:pt x="604988" y="908728"/>
                  <a:pt x="571500" y="899160"/>
                </a:cubicBezTo>
                <a:cubicBezTo>
                  <a:pt x="562014" y="896450"/>
                  <a:pt x="554954" y="892731"/>
                  <a:pt x="544830" y="891540"/>
                </a:cubicBezTo>
                <a:cubicBezTo>
                  <a:pt x="528385" y="889605"/>
                  <a:pt x="511810" y="889000"/>
                  <a:pt x="495300" y="887730"/>
                </a:cubicBezTo>
                <a:cubicBezTo>
                  <a:pt x="491490" y="886460"/>
                  <a:pt x="487732" y="885023"/>
                  <a:pt x="483870" y="883920"/>
                </a:cubicBezTo>
                <a:cubicBezTo>
                  <a:pt x="467609" y="879274"/>
                  <a:pt x="467257" y="880228"/>
                  <a:pt x="449580" y="876300"/>
                </a:cubicBezTo>
                <a:cubicBezTo>
                  <a:pt x="444468" y="875164"/>
                  <a:pt x="439420" y="873760"/>
                  <a:pt x="434340" y="872490"/>
                </a:cubicBezTo>
                <a:cubicBezTo>
                  <a:pt x="430530" y="869950"/>
                  <a:pt x="427094" y="866730"/>
                  <a:pt x="422910" y="864870"/>
                </a:cubicBezTo>
                <a:cubicBezTo>
                  <a:pt x="416052" y="861822"/>
                  <a:pt x="397764" y="856869"/>
                  <a:pt x="388620" y="853440"/>
                </a:cubicBezTo>
                <a:lnTo>
                  <a:pt x="358140" y="842010"/>
                </a:lnTo>
                <a:cubicBezTo>
                  <a:pt x="354366" y="840638"/>
                  <a:pt x="350648" y="838988"/>
                  <a:pt x="346710" y="838200"/>
                </a:cubicBezTo>
                <a:cubicBezTo>
                  <a:pt x="337904" y="836439"/>
                  <a:pt x="328930" y="835660"/>
                  <a:pt x="320040" y="834390"/>
                </a:cubicBezTo>
                <a:cubicBezTo>
                  <a:pt x="305522" y="829551"/>
                  <a:pt x="299387" y="827322"/>
                  <a:pt x="281940" y="822960"/>
                </a:cubicBezTo>
                <a:cubicBezTo>
                  <a:pt x="275658" y="821389"/>
                  <a:pt x="269240" y="820420"/>
                  <a:pt x="262890" y="819150"/>
                </a:cubicBezTo>
                <a:cubicBezTo>
                  <a:pt x="257810" y="816610"/>
                  <a:pt x="252013" y="815166"/>
                  <a:pt x="247650" y="811530"/>
                </a:cubicBezTo>
                <a:cubicBezTo>
                  <a:pt x="244132" y="808599"/>
                  <a:pt x="243606" y="802961"/>
                  <a:pt x="240030" y="800100"/>
                </a:cubicBezTo>
                <a:cubicBezTo>
                  <a:pt x="236894" y="797591"/>
                  <a:pt x="232111" y="798240"/>
                  <a:pt x="228600" y="796290"/>
                </a:cubicBezTo>
                <a:cubicBezTo>
                  <a:pt x="220594" y="791842"/>
                  <a:pt x="213360" y="786130"/>
                  <a:pt x="205740" y="781050"/>
                </a:cubicBezTo>
                <a:lnTo>
                  <a:pt x="171450" y="758190"/>
                </a:lnTo>
                <a:cubicBezTo>
                  <a:pt x="167640" y="755650"/>
                  <a:pt x="163683" y="753317"/>
                  <a:pt x="160020" y="750570"/>
                </a:cubicBezTo>
                <a:cubicBezTo>
                  <a:pt x="154940" y="746760"/>
                  <a:pt x="150460" y="741980"/>
                  <a:pt x="144780" y="739140"/>
                </a:cubicBezTo>
                <a:cubicBezTo>
                  <a:pt x="140096" y="736798"/>
                  <a:pt x="134620" y="736600"/>
                  <a:pt x="129540" y="735330"/>
                </a:cubicBezTo>
                <a:cubicBezTo>
                  <a:pt x="121920" y="728980"/>
                  <a:pt x="113992" y="722983"/>
                  <a:pt x="106680" y="716280"/>
                </a:cubicBezTo>
                <a:cubicBezTo>
                  <a:pt x="98736" y="708998"/>
                  <a:pt x="92235" y="700152"/>
                  <a:pt x="83820" y="693420"/>
                </a:cubicBezTo>
                <a:cubicBezTo>
                  <a:pt x="79385" y="689872"/>
                  <a:pt x="73660" y="688340"/>
                  <a:pt x="68580" y="685800"/>
                </a:cubicBezTo>
                <a:cubicBezTo>
                  <a:pt x="72390" y="684530"/>
                  <a:pt x="76148" y="683093"/>
                  <a:pt x="80010" y="681990"/>
                </a:cubicBezTo>
                <a:cubicBezTo>
                  <a:pt x="85045" y="680551"/>
                  <a:pt x="90727" y="680818"/>
                  <a:pt x="95250" y="678180"/>
                </a:cubicBezTo>
                <a:cubicBezTo>
                  <a:pt x="106220" y="671781"/>
                  <a:pt x="115163" y="662365"/>
                  <a:pt x="125730" y="655320"/>
                </a:cubicBezTo>
                <a:lnTo>
                  <a:pt x="137160" y="647700"/>
                </a:lnTo>
                <a:cubicBezTo>
                  <a:pt x="146228" y="620496"/>
                  <a:pt x="138097" y="629295"/>
                  <a:pt x="156210" y="617220"/>
                </a:cubicBezTo>
                <a:cubicBezTo>
                  <a:pt x="173678" y="591018"/>
                  <a:pt x="162762" y="597256"/>
                  <a:pt x="182880" y="590550"/>
                </a:cubicBezTo>
                <a:cubicBezTo>
                  <a:pt x="185420" y="586740"/>
                  <a:pt x="187054" y="582135"/>
                  <a:pt x="190500" y="579120"/>
                </a:cubicBezTo>
                <a:cubicBezTo>
                  <a:pt x="201147" y="569804"/>
                  <a:pt x="220365" y="560480"/>
                  <a:pt x="232410" y="552450"/>
                </a:cubicBezTo>
                <a:cubicBezTo>
                  <a:pt x="236220" y="549910"/>
                  <a:pt x="240322" y="547761"/>
                  <a:pt x="243840" y="544830"/>
                </a:cubicBezTo>
                <a:cubicBezTo>
                  <a:pt x="247979" y="541381"/>
                  <a:pt x="250787" y="536389"/>
                  <a:pt x="255270" y="533400"/>
                </a:cubicBezTo>
                <a:cubicBezTo>
                  <a:pt x="258612" y="531172"/>
                  <a:pt x="263189" y="531540"/>
                  <a:pt x="266700" y="529590"/>
                </a:cubicBezTo>
                <a:cubicBezTo>
                  <a:pt x="274706" y="525142"/>
                  <a:pt x="282331" y="519973"/>
                  <a:pt x="289560" y="514350"/>
                </a:cubicBezTo>
                <a:cubicBezTo>
                  <a:pt x="300990" y="505460"/>
                  <a:pt x="310898" y="494156"/>
                  <a:pt x="323850" y="487680"/>
                </a:cubicBezTo>
                <a:cubicBezTo>
                  <a:pt x="328930" y="485140"/>
                  <a:pt x="334274" y="483070"/>
                  <a:pt x="339090" y="480060"/>
                </a:cubicBezTo>
                <a:cubicBezTo>
                  <a:pt x="344475" y="476695"/>
                  <a:pt x="348817" y="471780"/>
                  <a:pt x="354330" y="468630"/>
                </a:cubicBezTo>
                <a:cubicBezTo>
                  <a:pt x="357817" y="466637"/>
                  <a:pt x="362168" y="466616"/>
                  <a:pt x="365760" y="464820"/>
                </a:cubicBezTo>
                <a:cubicBezTo>
                  <a:pt x="369856" y="462772"/>
                  <a:pt x="372903" y="458808"/>
                  <a:pt x="377190" y="457200"/>
                </a:cubicBezTo>
                <a:cubicBezTo>
                  <a:pt x="383253" y="454926"/>
                  <a:pt x="389918" y="454795"/>
                  <a:pt x="396240" y="453390"/>
                </a:cubicBezTo>
                <a:cubicBezTo>
                  <a:pt x="401352" y="452254"/>
                  <a:pt x="406400" y="450850"/>
                  <a:pt x="411480" y="449580"/>
                </a:cubicBezTo>
                <a:cubicBezTo>
                  <a:pt x="472676" y="452130"/>
                  <a:pt x="492891" y="457000"/>
                  <a:pt x="544830" y="449580"/>
                </a:cubicBezTo>
                <a:cubicBezTo>
                  <a:pt x="553125" y="448395"/>
                  <a:pt x="561445" y="443354"/>
                  <a:pt x="567690" y="438150"/>
                </a:cubicBezTo>
                <a:cubicBezTo>
                  <a:pt x="571829" y="434701"/>
                  <a:pt x="574410" y="429337"/>
                  <a:pt x="579120" y="426720"/>
                </a:cubicBezTo>
                <a:cubicBezTo>
                  <a:pt x="586141" y="422819"/>
                  <a:pt x="594796" y="422692"/>
                  <a:pt x="601980" y="419100"/>
                </a:cubicBezTo>
                <a:cubicBezTo>
                  <a:pt x="628843" y="405669"/>
                  <a:pt x="605554" y="416415"/>
                  <a:pt x="640080" y="403860"/>
                </a:cubicBezTo>
                <a:cubicBezTo>
                  <a:pt x="646507" y="401523"/>
                  <a:pt x="652642" y="398403"/>
                  <a:pt x="659130" y="396240"/>
                </a:cubicBezTo>
                <a:cubicBezTo>
                  <a:pt x="674312" y="391179"/>
                  <a:pt x="680347" y="392372"/>
                  <a:pt x="697230" y="388620"/>
                </a:cubicBezTo>
                <a:cubicBezTo>
                  <a:pt x="701150" y="387749"/>
                  <a:pt x="704798" y="385913"/>
                  <a:pt x="708660" y="384810"/>
                </a:cubicBezTo>
                <a:cubicBezTo>
                  <a:pt x="713695" y="383371"/>
                  <a:pt x="718820" y="382270"/>
                  <a:pt x="723900" y="381000"/>
                </a:cubicBezTo>
                <a:cubicBezTo>
                  <a:pt x="727710" y="378460"/>
                  <a:pt x="730868" y="374410"/>
                  <a:pt x="735330" y="373380"/>
                </a:cubicBezTo>
                <a:cubicBezTo>
                  <a:pt x="747766" y="370510"/>
                  <a:pt x="760815" y="371511"/>
                  <a:pt x="773430" y="369570"/>
                </a:cubicBezTo>
                <a:cubicBezTo>
                  <a:pt x="777399" y="368959"/>
                  <a:pt x="781050" y="367030"/>
                  <a:pt x="784860" y="365760"/>
                </a:cubicBezTo>
                <a:cubicBezTo>
                  <a:pt x="788670" y="361950"/>
                  <a:pt x="791612" y="357003"/>
                  <a:pt x="796290" y="354330"/>
                </a:cubicBezTo>
                <a:cubicBezTo>
                  <a:pt x="800836" y="351732"/>
                  <a:pt x="806495" y="351959"/>
                  <a:pt x="811530" y="350520"/>
                </a:cubicBezTo>
                <a:cubicBezTo>
                  <a:pt x="815392" y="349417"/>
                  <a:pt x="818978" y="347229"/>
                  <a:pt x="822960" y="346710"/>
                </a:cubicBezTo>
                <a:cubicBezTo>
                  <a:pt x="848272" y="343408"/>
                  <a:pt x="899160" y="339090"/>
                  <a:pt x="899160" y="339090"/>
                </a:cubicBezTo>
                <a:cubicBezTo>
                  <a:pt x="902970" y="336550"/>
                  <a:pt x="906494" y="333518"/>
                  <a:pt x="910590" y="331470"/>
                </a:cubicBezTo>
                <a:cubicBezTo>
                  <a:pt x="914182" y="329674"/>
                  <a:pt x="919180" y="330500"/>
                  <a:pt x="922020" y="327660"/>
                </a:cubicBezTo>
                <a:cubicBezTo>
                  <a:pt x="924860" y="324820"/>
                  <a:pt x="923321" y="319366"/>
                  <a:pt x="925830" y="316230"/>
                </a:cubicBezTo>
                <a:cubicBezTo>
                  <a:pt x="928691" y="312654"/>
                  <a:pt x="933450" y="311150"/>
                  <a:pt x="937260" y="308610"/>
                </a:cubicBezTo>
                <a:cubicBezTo>
                  <a:pt x="949335" y="290497"/>
                  <a:pt x="940536" y="298628"/>
                  <a:pt x="967740" y="289560"/>
                </a:cubicBezTo>
                <a:lnTo>
                  <a:pt x="979170" y="285750"/>
                </a:lnTo>
                <a:cubicBezTo>
                  <a:pt x="980440" y="281940"/>
                  <a:pt x="982980" y="278336"/>
                  <a:pt x="982980" y="274320"/>
                </a:cubicBezTo>
                <a:cubicBezTo>
                  <a:pt x="982980" y="257761"/>
                  <a:pt x="982222" y="241065"/>
                  <a:pt x="979170" y="224790"/>
                </a:cubicBezTo>
                <a:cubicBezTo>
                  <a:pt x="976295" y="209455"/>
                  <a:pt x="964250" y="212161"/>
                  <a:pt x="952500" y="209550"/>
                </a:cubicBezTo>
                <a:cubicBezTo>
                  <a:pt x="947388" y="208414"/>
                  <a:pt x="942475" y="206214"/>
                  <a:pt x="937260" y="205740"/>
                </a:cubicBezTo>
                <a:cubicBezTo>
                  <a:pt x="914459" y="203667"/>
                  <a:pt x="891540" y="203200"/>
                  <a:pt x="868680" y="201930"/>
                </a:cubicBezTo>
                <a:cubicBezTo>
                  <a:pt x="839867" y="187523"/>
                  <a:pt x="865741" y="198265"/>
                  <a:pt x="819150" y="190500"/>
                </a:cubicBezTo>
                <a:cubicBezTo>
                  <a:pt x="815189" y="189840"/>
                  <a:pt x="811616" y="187664"/>
                  <a:pt x="807720" y="186690"/>
                </a:cubicBezTo>
                <a:cubicBezTo>
                  <a:pt x="801438" y="185119"/>
                  <a:pt x="794980" y="184336"/>
                  <a:pt x="788670" y="182880"/>
                </a:cubicBezTo>
                <a:cubicBezTo>
                  <a:pt x="778466" y="180525"/>
                  <a:pt x="768294" y="178016"/>
                  <a:pt x="758190" y="175260"/>
                </a:cubicBezTo>
                <a:cubicBezTo>
                  <a:pt x="733757" y="168596"/>
                  <a:pt x="761134" y="173986"/>
                  <a:pt x="731520" y="167640"/>
                </a:cubicBezTo>
                <a:lnTo>
                  <a:pt x="674370" y="156210"/>
                </a:lnTo>
                <a:cubicBezTo>
                  <a:pt x="661670" y="153670"/>
                  <a:pt x="649193" y="149452"/>
                  <a:pt x="636270" y="148590"/>
                </a:cubicBezTo>
                <a:cubicBezTo>
                  <a:pt x="532217" y="141653"/>
                  <a:pt x="598205" y="145296"/>
                  <a:pt x="438150" y="140970"/>
                </a:cubicBezTo>
                <a:lnTo>
                  <a:pt x="339090" y="133350"/>
                </a:lnTo>
                <a:cubicBezTo>
                  <a:pt x="330147" y="132537"/>
                  <a:pt x="321162" y="131597"/>
                  <a:pt x="312420" y="129540"/>
                </a:cubicBezTo>
                <a:cubicBezTo>
                  <a:pt x="299513" y="126503"/>
                  <a:pt x="286631" y="123034"/>
                  <a:pt x="274320" y="118110"/>
                </a:cubicBezTo>
                <a:cubicBezTo>
                  <a:pt x="267444" y="115360"/>
                  <a:pt x="262295" y="109022"/>
                  <a:pt x="255270" y="106680"/>
                </a:cubicBezTo>
                <a:cubicBezTo>
                  <a:pt x="242983" y="102584"/>
                  <a:pt x="229813" y="101870"/>
                  <a:pt x="217170" y="99060"/>
                </a:cubicBezTo>
                <a:cubicBezTo>
                  <a:pt x="206947" y="96788"/>
                  <a:pt x="196930" y="93634"/>
                  <a:pt x="186690" y="91440"/>
                </a:cubicBezTo>
                <a:cubicBezTo>
                  <a:pt x="179136" y="89821"/>
                  <a:pt x="171324" y="89504"/>
                  <a:pt x="163830" y="87630"/>
                </a:cubicBezTo>
                <a:cubicBezTo>
                  <a:pt x="156038" y="85682"/>
                  <a:pt x="148663" y="82318"/>
                  <a:pt x="140970" y="80010"/>
                </a:cubicBezTo>
                <a:cubicBezTo>
                  <a:pt x="135954" y="78505"/>
                  <a:pt x="130698" y="77856"/>
                  <a:pt x="125730" y="76200"/>
                </a:cubicBezTo>
                <a:cubicBezTo>
                  <a:pt x="119242" y="74037"/>
                  <a:pt x="113315" y="70239"/>
                  <a:pt x="106680" y="68580"/>
                </a:cubicBezTo>
                <a:cubicBezTo>
                  <a:pt x="97968" y="66402"/>
                  <a:pt x="88900" y="66040"/>
                  <a:pt x="80010" y="64770"/>
                </a:cubicBezTo>
                <a:cubicBezTo>
                  <a:pt x="74058" y="61794"/>
                  <a:pt x="37882" y="41910"/>
                  <a:pt x="26670" y="41910"/>
                </a:cubicBezTo>
                <a:lnTo>
                  <a:pt x="0" y="3048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363835" y="4209913"/>
            <a:ext cx="2682635" cy="712607"/>
          </a:xfrm>
          <a:custGeom>
            <a:avLst/>
            <a:gdLst>
              <a:gd name="connsiteX0" fmla="*/ 395 w 2682635"/>
              <a:gd name="connsiteY0" fmla="*/ 114437 h 712607"/>
              <a:gd name="connsiteX1" fmla="*/ 38495 w 2682635"/>
              <a:gd name="connsiteY1" fmla="*/ 110627 h 712607"/>
              <a:gd name="connsiteX2" fmla="*/ 61355 w 2682635"/>
              <a:gd name="connsiteY2" fmla="*/ 103007 h 712607"/>
              <a:gd name="connsiteX3" fmla="*/ 103265 w 2682635"/>
              <a:gd name="connsiteY3" fmla="*/ 99197 h 712607"/>
              <a:gd name="connsiteX4" fmla="*/ 160415 w 2682635"/>
              <a:gd name="connsiteY4" fmla="*/ 91577 h 712607"/>
              <a:gd name="connsiteX5" fmla="*/ 190895 w 2682635"/>
              <a:gd name="connsiteY5" fmla="*/ 83957 h 712607"/>
              <a:gd name="connsiteX6" fmla="*/ 228995 w 2682635"/>
              <a:gd name="connsiteY6" fmla="*/ 80147 h 712607"/>
              <a:gd name="connsiteX7" fmla="*/ 248045 w 2682635"/>
              <a:gd name="connsiteY7" fmla="*/ 76337 h 712607"/>
              <a:gd name="connsiteX8" fmla="*/ 282335 w 2682635"/>
              <a:gd name="connsiteY8" fmla="*/ 72527 h 712607"/>
              <a:gd name="connsiteX9" fmla="*/ 293765 w 2682635"/>
              <a:gd name="connsiteY9" fmla="*/ 68717 h 712607"/>
              <a:gd name="connsiteX10" fmla="*/ 343295 w 2682635"/>
              <a:gd name="connsiteY10" fmla="*/ 61097 h 712607"/>
              <a:gd name="connsiteX11" fmla="*/ 369965 w 2682635"/>
              <a:gd name="connsiteY11" fmla="*/ 53477 h 712607"/>
              <a:gd name="connsiteX12" fmla="*/ 392825 w 2682635"/>
              <a:gd name="connsiteY12" fmla="*/ 45857 h 712607"/>
              <a:gd name="connsiteX13" fmla="*/ 419495 w 2682635"/>
              <a:gd name="connsiteY13" fmla="*/ 42047 h 712607"/>
              <a:gd name="connsiteX14" fmla="*/ 446165 w 2682635"/>
              <a:gd name="connsiteY14" fmla="*/ 34427 h 712607"/>
              <a:gd name="connsiteX15" fmla="*/ 469025 w 2682635"/>
              <a:gd name="connsiteY15" fmla="*/ 30617 h 712607"/>
              <a:gd name="connsiteX16" fmla="*/ 491885 w 2682635"/>
              <a:gd name="connsiteY16" fmla="*/ 22997 h 712607"/>
              <a:gd name="connsiteX17" fmla="*/ 507125 w 2682635"/>
              <a:gd name="connsiteY17" fmla="*/ 19187 h 712607"/>
              <a:gd name="connsiteX18" fmla="*/ 518555 w 2682635"/>
              <a:gd name="connsiteY18" fmla="*/ 15377 h 712607"/>
              <a:gd name="connsiteX19" fmla="*/ 709055 w 2682635"/>
              <a:gd name="connsiteY19" fmla="*/ 11567 h 712607"/>
              <a:gd name="connsiteX20" fmla="*/ 880505 w 2682635"/>
              <a:gd name="connsiteY20" fmla="*/ 3947 h 712607"/>
              <a:gd name="connsiteX21" fmla="*/ 1307225 w 2682635"/>
              <a:gd name="connsiteY21" fmla="*/ 7757 h 712607"/>
              <a:gd name="connsiteX22" fmla="*/ 1371995 w 2682635"/>
              <a:gd name="connsiteY22" fmla="*/ 15377 h 712607"/>
              <a:gd name="connsiteX23" fmla="*/ 1394855 w 2682635"/>
              <a:gd name="connsiteY23" fmla="*/ 19187 h 712607"/>
              <a:gd name="connsiteX24" fmla="*/ 1455815 w 2682635"/>
              <a:gd name="connsiteY24" fmla="*/ 22997 h 712607"/>
              <a:gd name="connsiteX25" fmla="*/ 1497725 w 2682635"/>
              <a:gd name="connsiteY25" fmla="*/ 30617 h 712607"/>
              <a:gd name="connsiteX26" fmla="*/ 1535825 w 2682635"/>
              <a:gd name="connsiteY26" fmla="*/ 38237 h 712607"/>
              <a:gd name="connsiteX27" fmla="*/ 1600595 w 2682635"/>
              <a:gd name="connsiteY27" fmla="*/ 42047 h 712607"/>
              <a:gd name="connsiteX28" fmla="*/ 1745375 w 2682635"/>
              <a:gd name="connsiteY28" fmla="*/ 49667 h 712607"/>
              <a:gd name="connsiteX29" fmla="*/ 1772045 w 2682635"/>
              <a:gd name="connsiteY29" fmla="*/ 53477 h 712607"/>
              <a:gd name="connsiteX30" fmla="*/ 1802525 w 2682635"/>
              <a:gd name="connsiteY30" fmla="*/ 57287 h 712607"/>
              <a:gd name="connsiteX31" fmla="*/ 1825385 w 2682635"/>
              <a:gd name="connsiteY31" fmla="*/ 61097 h 712607"/>
              <a:gd name="connsiteX32" fmla="*/ 1886345 w 2682635"/>
              <a:gd name="connsiteY32" fmla="*/ 68717 h 712607"/>
              <a:gd name="connsiteX33" fmla="*/ 1909205 w 2682635"/>
              <a:gd name="connsiteY33" fmla="*/ 72527 h 712607"/>
              <a:gd name="connsiteX34" fmla="*/ 1966355 w 2682635"/>
              <a:gd name="connsiteY34" fmla="*/ 76337 h 712607"/>
              <a:gd name="connsiteX35" fmla="*/ 1985405 w 2682635"/>
              <a:gd name="connsiteY35" fmla="*/ 80147 h 712607"/>
              <a:gd name="connsiteX36" fmla="*/ 2000645 w 2682635"/>
              <a:gd name="connsiteY36" fmla="*/ 83957 h 712607"/>
              <a:gd name="connsiteX37" fmla="*/ 2034935 w 2682635"/>
              <a:gd name="connsiteY37" fmla="*/ 87767 h 712607"/>
              <a:gd name="connsiteX38" fmla="*/ 2046365 w 2682635"/>
              <a:gd name="connsiteY38" fmla="*/ 91577 h 712607"/>
              <a:gd name="connsiteX39" fmla="*/ 2126375 w 2682635"/>
              <a:gd name="connsiteY39" fmla="*/ 99197 h 712607"/>
              <a:gd name="connsiteX40" fmla="*/ 2145425 w 2682635"/>
              <a:gd name="connsiteY40" fmla="*/ 103007 h 712607"/>
              <a:gd name="connsiteX41" fmla="*/ 2187335 w 2682635"/>
              <a:gd name="connsiteY41" fmla="*/ 106817 h 712607"/>
              <a:gd name="connsiteX42" fmla="*/ 2233055 w 2682635"/>
              <a:gd name="connsiteY42" fmla="*/ 118247 h 712607"/>
              <a:gd name="connsiteX43" fmla="*/ 2248295 w 2682635"/>
              <a:gd name="connsiteY43" fmla="*/ 122057 h 712607"/>
              <a:gd name="connsiteX44" fmla="*/ 2271155 w 2682635"/>
              <a:gd name="connsiteY44" fmla="*/ 129677 h 712607"/>
              <a:gd name="connsiteX45" fmla="*/ 2294015 w 2682635"/>
              <a:gd name="connsiteY45" fmla="*/ 133487 h 712607"/>
              <a:gd name="connsiteX46" fmla="*/ 2332115 w 2682635"/>
              <a:gd name="connsiteY46" fmla="*/ 137297 h 712607"/>
              <a:gd name="connsiteX47" fmla="*/ 2370215 w 2682635"/>
              <a:gd name="connsiteY47" fmla="*/ 144917 h 712607"/>
              <a:gd name="connsiteX48" fmla="*/ 2393075 w 2682635"/>
              <a:gd name="connsiteY48" fmla="*/ 156347 h 712607"/>
              <a:gd name="connsiteX49" fmla="*/ 2404505 w 2682635"/>
              <a:gd name="connsiteY49" fmla="*/ 167777 h 712607"/>
              <a:gd name="connsiteX50" fmla="*/ 2415935 w 2682635"/>
              <a:gd name="connsiteY50" fmla="*/ 171587 h 712607"/>
              <a:gd name="connsiteX51" fmla="*/ 2438795 w 2682635"/>
              <a:gd name="connsiteY51" fmla="*/ 190637 h 712607"/>
              <a:gd name="connsiteX52" fmla="*/ 2454035 w 2682635"/>
              <a:gd name="connsiteY52" fmla="*/ 194447 h 712607"/>
              <a:gd name="connsiteX53" fmla="*/ 2488325 w 2682635"/>
              <a:gd name="connsiteY53" fmla="*/ 224927 h 712607"/>
              <a:gd name="connsiteX54" fmla="*/ 2499755 w 2682635"/>
              <a:gd name="connsiteY54" fmla="*/ 236357 h 712607"/>
              <a:gd name="connsiteX55" fmla="*/ 2526425 w 2682635"/>
              <a:gd name="connsiteY55" fmla="*/ 251597 h 712607"/>
              <a:gd name="connsiteX56" fmla="*/ 2553095 w 2682635"/>
              <a:gd name="connsiteY56" fmla="*/ 266837 h 712607"/>
              <a:gd name="connsiteX57" fmla="*/ 2572145 w 2682635"/>
              <a:gd name="connsiteY57" fmla="*/ 282077 h 712607"/>
              <a:gd name="connsiteX58" fmla="*/ 2583575 w 2682635"/>
              <a:gd name="connsiteY58" fmla="*/ 293507 h 712607"/>
              <a:gd name="connsiteX59" fmla="*/ 2606435 w 2682635"/>
              <a:gd name="connsiteY59" fmla="*/ 308747 h 712607"/>
              <a:gd name="connsiteX60" fmla="*/ 2629295 w 2682635"/>
              <a:gd name="connsiteY60" fmla="*/ 323987 h 712607"/>
              <a:gd name="connsiteX61" fmla="*/ 2640725 w 2682635"/>
              <a:gd name="connsiteY61" fmla="*/ 331607 h 712607"/>
              <a:gd name="connsiteX62" fmla="*/ 2648345 w 2682635"/>
              <a:gd name="connsiteY62" fmla="*/ 343037 h 712607"/>
              <a:gd name="connsiteX63" fmla="*/ 2671205 w 2682635"/>
              <a:gd name="connsiteY63" fmla="*/ 358277 h 712607"/>
              <a:gd name="connsiteX64" fmla="*/ 2682635 w 2682635"/>
              <a:gd name="connsiteY64" fmla="*/ 411617 h 712607"/>
              <a:gd name="connsiteX65" fmla="*/ 2678825 w 2682635"/>
              <a:gd name="connsiteY65" fmla="*/ 457337 h 712607"/>
              <a:gd name="connsiteX66" fmla="*/ 2671205 w 2682635"/>
              <a:gd name="connsiteY66" fmla="*/ 468767 h 712607"/>
              <a:gd name="connsiteX67" fmla="*/ 2663585 w 2682635"/>
              <a:gd name="connsiteY67" fmla="*/ 484007 h 712607"/>
              <a:gd name="connsiteX68" fmla="*/ 2644535 w 2682635"/>
              <a:gd name="connsiteY68" fmla="*/ 518297 h 712607"/>
              <a:gd name="connsiteX69" fmla="*/ 2636915 w 2682635"/>
              <a:gd name="connsiteY69" fmla="*/ 529727 h 712607"/>
              <a:gd name="connsiteX70" fmla="*/ 2625485 w 2682635"/>
              <a:gd name="connsiteY70" fmla="*/ 541157 h 712607"/>
              <a:gd name="connsiteX71" fmla="*/ 2617865 w 2682635"/>
              <a:gd name="connsiteY71" fmla="*/ 552587 h 712607"/>
              <a:gd name="connsiteX72" fmla="*/ 2595005 w 2682635"/>
              <a:gd name="connsiteY72" fmla="*/ 567827 h 712607"/>
              <a:gd name="connsiteX73" fmla="*/ 2568335 w 2682635"/>
              <a:gd name="connsiteY73" fmla="*/ 583067 h 712607"/>
              <a:gd name="connsiteX74" fmla="*/ 2560715 w 2682635"/>
              <a:gd name="connsiteY74" fmla="*/ 594497 h 712607"/>
              <a:gd name="connsiteX75" fmla="*/ 2549285 w 2682635"/>
              <a:gd name="connsiteY75" fmla="*/ 598307 h 712607"/>
              <a:gd name="connsiteX76" fmla="*/ 2537855 w 2682635"/>
              <a:gd name="connsiteY76" fmla="*/ 605927 h 712607"/>
              <a:gd name="connsiteX77" fmla="*/ 2522615 w 2682635"/>
              <a:gd name="connsiteY77" fmla="*/ 613547 h 712607"/>
              <a:gd name="connsiteX78" fmla="*/ 2499755 w 2682635"/>
              <a:gd name="connsiteY78" fmla="*/ 632597 h 712607"/>
              <a:gd name="connsiteX79" fmla="*/ 2488325 w 2682635"/>
              <a:gd name="connsiteY79" fmla="*/ 636407 h 712607"/>
              <a:gd name="connsiteX80" fmla="*/ 2465465 w 2682635"/>
              <a:gd name="connsiteY80" fmla="*/ 651647 h 712607"/>
              <a:gd name="connsiteX81" fmla="*/ 2465465 w 2682635"/>
              <a:gd name="connsiteY81" fmla="*/ 651647 h 712607"/>
              <a:gd name="connsiteX82" fmla="*/ 2442605 w 2682635"/>
              <a:gd name="connsiteY82" fmla="*/ 670697 h 712607"/>
              <a:gd name="connsiteX83" fmla="*/ 2419745 w 2682635"/>
              <a:gd name="connsiteY83" fmla="*/ 678317 h 712607"/>
              <a:gd name="connsiteX84" fmla="*/ 2396885 w 2682635"/>
              <a:gd name="connsiteY84" fmla="*/ 693557 h 712607"/>
              <a:gd name="connsiteX85" fmla="*/ 2385455 w 2682635"/>
              <a:gd name="connsiteY85" fmla="*/ 701177 h 712607"/>
              <a:gd name="connsiteX86" fmla="*/ 2362595 w 2682635"/>
              <a:gd name="connsiteY86" fmla="*/ 708797 h 712607"/>
              <a:gd name="connsiteX87" fmla="*/ 2351165 w 2682635"/>
              <a:gd name="connsiteY87" fmla="*/ 712607 h 712607"/>
              <a:gd name="connsiteX88" fmla="*/ 2240675 w 2682635"/>
              <a:gd name="connsiteY88" fmla="*/ 708797 h 712607"/>
              <a:gd name="connsiteX89" fmla="*/ 2206385 w 2682635"/>
              <a:gd name="connsiteY89" fmla="*/ 682127 h 712607"/>
              <a:gd name="connsiteX90" fmla="*/ 2183525 w 2682635"/>
              <a:gd name="connsiteY90" fmla="*/ 670697 h 712607"/>
              <a:gd name="connsiteX91" fmla="*/ 2179715 w 2682635"/>
              <a:gd name="connsiteY91" fmla="*/ 659267 h 712607"/>
              <a:gd name="connsiteX92" fmla="*/ 2191145 w 2682635"/>
              <a:gd name="connsiteY92" fmla="*/ 651647 h 712607"/>
              <a:gd name="connsiteX93" fmla="*/ 2214005 w 2682635"/>
              <a:gd name="connsiteY93" fmla="*/ 644027 h 712607"/>
              <a:gd name="connsiteX94" fmla="*/ 2248295 w 2682635"/>
              <a:gd name="connsiteY94" fmla="*/ 624977 h 712607"/>
              <a:gd name="connsiteX95" fmla="*/ 2286395 w 2682635"/>
              <a:gd name="connsiteY95" fmla="*/ 579257 h 712607"/>
              <a:gd name="connsiteX96" fmla="*/ 2297825 w 2682635"/>
              <a:gd name="connsiteY96" fmla="*/ 552587 h 712607"/>
              <a:gd name="connsiteX97" fmla="*/ 2309255 w 2682635"/>
              <a:gd name="connsiteY97" fmla="*/ 544967 h 712607"/>
              <a:gd name="connsiteX98" fmla="*/ 2343545 w 2682635"/>
              <a:gd name="connsiteY98" fmla="*/ 518297 h 712607"/>
              <a:gd name="connsiteX99" fmla="*/ 2370215 w 2682635"/>
              <a:gd name="connsiteY99" fmla="*/ 510677 h 712607"/>
              <a:gd name="connsiteX100" fmla="*/ 2396885 w 2682635"/>
              <a:gd name="connsiteY100" fmla="*/ 503057 h 712607"/>
              <a:gd name="connsiteX101" fmla="*/ 2408315 w 2682635"/>
              <a:gd name="connsiteY101" fmla="*/ 495437 h 712607"/>
              <a:gd name="connsiteX102" fmla="*/ 2415935 w 2682635"/>
              <a:gd name="connsiteY102" fmla="*/ 484007 h 712607"/>
              <a:gd name="connsiteX103" fmla="*/ 2438795 w 2682635"/>
              <a:gd name="connsiteY103" fmla="*/ 468767 h 712607"/>
              <a:gd name="connsiteX104" fmla="*/ 2450225 w 2682635"/>
              <a:gd name="connsiteY104" fmla="*/ 461147 h 712607"/>
              <a:gd name="connsiteX105" fmla="*/ 2461655 w 2682635"/>
              <a:gd name="connsiteY105" fmla="*/ 369707 h 712607"/>
              <a:gd name="connsiteX106" fmla="*/ 2450225 w 2682635"/>
              <a:gd name="connsiteY106" fmla="*/ 358277 h 712607"/>
              <a:gd name="connsiteX107" fmla="*/ 2415935 w 2682635"/>
              <a:gd name="connsiteY107" fmla="*/ 343037 h 712607"/>
              <a:gd name="connsiteX108" fmla="*/ 2393075 w 2682635"/>
              <a:gd name="connsiteY108" fmla="*/ 327797 h 712607"/>
              <a:gd name="connsiteX109" fmla="*/ 2381645 w 2682635"/>
              <a:gd name="connsiteY109" fmla="*/ 323987 h 712607"/>
              <a:gd name="connsiteX110" fmla="*/ 2354975 w 2682635"/>
              <a:gd name="connsiteY110" fmla="*/ 304937 h 712607"/>
              <a:gd name="connsiteX111" fmla="*/ 2332115 w 2682635"/>
              <a:gd name="connsiteY111" fmla="*/ 289697 h 712607"/>
              <a:gd name="connsiteX112" fmla="*/ 2290205 w 2682635"/>
              <a:gd name="connsiteY112" fmla="*/ 278267 h 712607"/>
              <a:gd name="connsiteX113" fmla="*/ 2278775 w 2682635"/>
              <a:gd name="connsiteY113" fmla="*/ 270647 h 712607"/>
              <a:gd name="connsiteX114" fmla="*/ 2255915 w 2682635"/>
              <a:gd name="connsiteY114" fmla="*/ 263027 h 712607"/>
              <a:gd name="connsiteX115" fmla="*/ 2233055 w 2682635"/>
              <a:gd name="connsiteY115" fmla="*/ 247787 h 712607"/>
              <a:gd name="connsiteX116" fmla="*/ 2210195 w 2682635"/>
              <a:gd name="connsiteY116" fmla="*/ 240167 h 712607"/>
              <a:gd name="connsiteX117" fmla="*/ 2194955 w 2682635"/>
              <a:gd name="connsiteY117" fmla="*/ 236357 h 712607"/>
              <a:gd name="connsiteX118" fmla="*/ 2172095 w 2682635"/>
              <a:gd name="connsiteY118" fmla="*/ 228737 h 712607"/>
              <a:gd name="connsiteX119" fmla="*/ 2160665 w 2682635"/>
              <a:gd name="connsiteY119" fmla="*/ 224927 h 712607"/>
              <a:gd name="connsiteX120" fmla="*/ 2149235 w 2682635"/>
              <a:gd name="connsiteY120" fmla="*/ 221117 h 712607"/>
              <a:gd name="connsiteX121" fmla="*/ 2103515 w 2682635"/>
              <a:gd name="connsiteY121" fmla="*/ 198257 h 712607"/>
              <a:gd name="connsiteX122" fmla="*/ 2092085 w 2682635"/>
              <a:gd name="connsiteY122" fmla="*/ 194447 h 712607"/>
              <a:gd name="connsiteX123" fmla="*/ 2080655 w 2682635"/>
              <a:gd name="connsiteY123" fmla="*/ 190637 h 712607"/>
              <a:gd name="connsiteX124" fmla="*/ 2019695 w 2682635"/>
              <a:gd name="connsiteY124" fmla="*/ 183017 h 712607"/>
              <a:gd name="connsiteX125" fmla="*/ 1966355 w 2682635"/>
              <a:gd name="connsiteY125" fmla="*/ 167777 h 712607"/>
              <a:gd name="connsiteX126" fmla="*/ 1932065 w 2682635"/>
              <a:gd name="connsiteY126" fmla="*/ 163967 h 712607"/>
              <a:gd name="connsiteX127" fmla="*/ 1909205 w 2682635"/>
              <a:gd name="connsiteY127" fmla="*/ 156347 h 712607"/>
              <a:gd name="connsiteX128" fmla="*/ 1886345 w 2682635"/>
              <a:gd name="connsiteY128" fmla="*/ 152537 h 712607"/>
              <a:gd name="connsiteX129" fmla="*/ 1855865 w 2682635"/>
              <a:gd name="connsiteY129" fmla="*/ 144917 h 712607"/>
              <a:gd name="connsiteX130" fmla="*/ 1836815 w 2682635"/>
              <a:gd name="connsiteY130" fmla="*/ 141107 h 712607"/>
              <a:gd name="connsiteX131" fmla="*/ 1779665 w 2682635"/>
              <a:gd name="connsiteY131" fmla="*/ 129677 h 712607"/>
              <a:gd name="connsiteX132" fmla="*/ 1764425 w 2682635"/>
              <a:gd name="connsiteY132" fmla="*/ 122057 h 712607"/>
              <a:gd name="connsiteX133" fmla="*/ 1730135 w 2682635"/>
              <a:gd name="connsiteY133" fmla="*/ 118247 h 712607"/>
              <a:gd name="connsiteX134" fmla="*/ 1585355 w 2682635"/>
              <a:gd name="connsiteY134" fmla="*/ 114437 h 712607"/>
              <a:gd name="connsiteX135" fmla="*/ 1436765 w 2682635"/>
              <a:gd name="connsiteY135" fmla="*/ 106817 h 712607"/>
              <a:gd name="connsiteX136" fmla="*/ 1394855 w 2682635"/>
              <a:gd name="connsiteY136" fmla="*/ 95387 h 712607"/>
              <a:gd name="connsiteX137" fmla="*/ 1383425 w 2682635"/>
              <a:gd name="connsiteY137" fmla="*/ 91577 h 712607"/>
              <a:gd name="connsiteX138" fmla="*/ 1368185 w 2682635"/>
              <a:gd name="connsiteY138" fmla="*/ 87767 h 712607"/>
              <a:gd name="connsiteX139" fmla="*/ 1303415 w 2682635"/>
              <a:gd name="connsiteY139" fmla="*/ 83957 h 712607"/>
              <a:gd name="connsiteX140" fmla="*/ 1280555 w 2682635"/>
              <a:gd name="connsiteY140" fmla="*/ 80147 h 712607"/>
              <a:gd name="connsiteX141" fmla="*/ 1269125 w 2682635"/>
              <a:gd name="connsiteY141" fmla="*/ 76337 h 712607"/>
              <a:gd name="connsiteX142" fmla="*/ 1227215 w 2682635"/>
              <a:gd name="connsiteY142" fmla="*/ 72527 h 712607"/>
              <a:gd name="connsiteX143" fmla="*/ 1208165 w 2682635"/>
              <a:gd name="connsiteY143" fmla="*/ 68717 h 712607"/>
              <a:gd name="connsiteX144" fmla="*/ 1173875 w 2682635"/>
              <a:gd name="connsiteY144" fmla="*/ 64907 h 712607"/>
              <a:gd name="connsiteX145" fmla="*/ 1143395 w 2682635"/>
              <a:gd name="connsiteY145" fmla="*/ 61097 h 712607"/>
              <a:gd name="connsiteX146" fmla="*/ 926225 w 2682635"/>
              <a:gd name="connsiteY146" fmla="*/ 64907 h 712607"/>
              <a:gd name="connsiteX147" fmla="*/ 903365 w 2682635"/>
              <a:gd name="connsiteY147" fmla="*/ 72527 h 712607"/>
              <a:gd name="connsiteX148" fmla="*/ 865265 w 2682635"/>
              <a:gd name="connsiteY148" fmla="*/ 87767 h 712607"/>
              <a:gd name="connsiteX149" fmla="*/ 842405 w 2682635"/>
              <a:gd name="connsiteY149" fmla="*/ 91577 h 712607"/>
              <a:gd name="connsiteX150" fmla="*/ 758585 w 2682635"/>
              <a:gd name="connsiteY150" fmla="*/ 99197 h 712607"/>
              <a:gd name="connsiteX151" fmla="*/ 514745 w 2682635"/>
              <a:gd name="connsiteY151" fmla="*/ 106817 h 712607"/>
              <a:gd name="connsiteX152" fmla="*/ 488075 w 2682635"/>
              <a:gd name="connsiteY152" fmla="*/ 114437 h 712607"/>
              <a:gd name="connsiteX153" fmla="*/ 453785 w 2682635"/>
              <a:gd name="connsiteY153" fmla="*/ 118247 h 712607"/>
              <a:gd name="connsiteX154" fmla="*/ 423305 w 2682635"/>
              <a:gd name="connsiteY154" fmla="*/ 125867 h 712607"/>
              <a:gd name="connsiteX155" fmla="*/ 392825 w 2682635"/>
              <a:gd name="connsiteY155" fmla="*/ 129677 h 712607"/>
              <a:gd name="connsiteX156" fmla="*/ 354725 w 2682635"/>
              <a:gd name="connsiteY156" fmla="*/ 141107 h 712607"/>
              <a:gd name="connsiteX157" fmla="*/ 343295 w 2682635"/>
              <a:gd name="connsiteY157" fmla="*/ 144917 h 712607"/>
              <a:gd name="connsiteX158" fmla="*/ 320435 w 2682635"/>
              <a:gd name="connsiteY158" fmla="*/ 148727 h 712607"/>
              <a:gd name="connsiteX159" fmla="*/ 297575 w 2682635"/>
              <a:gd name="connsiteY159" fmla="*/ 156347 h 712607"/>
              <a:gd name="connsiteX160" fmla="*/ 267095 w 2682635"/>
              <a:gd name="connsiteY160" fmla="*/ 160157 h 712607"/>
              <a:gd name="connsiteX161" fmla="*/ 228995 w 2682635"/>
              <a:gd name="connsiteY161" fmla="*/ 167777 h 712607"/>
              <a:gd name="connsiteX162" fmla="*/ 175655 w 2682635"/>
              <a:gd name="connsiteY162" fmla="*/ 179207 h 712607"/>
              <a:gd name="connsiteX163" fmla="*/ 141365 w 2682635"/>
              <a:gd name="connsiteY163" fmla="*/ 183017 h 712607"/>
              <a:gd name="connsiteX164" fmla="*/ 110885 w 2682635"/>
              <a:gd name="connsiteY164" fmla="*/ 190637 h 712607"/>
              <a:gd name="connsiteX165" fmla="*/ 88025 w 2682635"/>
              <a:gd name="connsiteY165" fmla="*/ 198257 h 712607"/>
              <a:gd name="connsiteX166" fmla="*/ 76595 w 2682635"/>
              <a:gd name="connsiteY166" fmla="*/ 202067 h 712607"/>
              <a:gd name="connsiteX167" fmla="*/ 49925 w 2682635"/>
              <a:gd name="connsiteY167" fmla="*/ 209687 h 712607"/>
              <a:gd name="connsiteX168" fmla="*/ 38495 w 2682635"/>
              <a:gd name="connsiteY168" fmla="*/ 205877 h 712607"/>
              <a:gd name="connsiteX169" fmla="*/ 27065 w 2682635"/>
              <a:gd name="connsiteY169" fmla="*/ 167777 h 712607"/>
              <a:gd name="connsiteX170" fmla="*/ 19445 w 2682635"/>
              <a:gd name="connsiteY170" fmla="*/ 156347 h 712607"/>
              <a:gd name="connsiteX171" fmla="*/ 395 w 2682635"/>
              <a:gd name="connsiteY171" fmla="*/ 114437 h 71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2682635" h="712607">
                <a:moveTo>
                  <a:pt x="395" y="114437"/>
                </a:moveTo>
                <a:cubicBezTo>
                  <a:pt x="3570" y="106817"/>
                  <a:pt x="25950" y="112979"/>
                  <a:pt x="38495" y="110627"/>
                </a:cubicBezTo>
                <a:cubicBezTo>
                  <a:pt x="46390" y="109147"/>
                  <a:pt x="53356" y="103734"/>
                  <a:pt x="61355" y="103007"/>
                </a:cubicBezTo>
                <a:lnTo>
                  <a:pt x="103265" y="99197"/>
                </a:lnTo>
                <a:cubicBezTo>
                  <a:pt x="144907" y="88786"/>
                  <a:pt x="79018" y="104429"/>
                  <a:pt x="160415" y="91577"/>
                </a:cubicBezTo>
                <a:cubicBezTo>
                  <a:pt x="170760" y="89944"/>
                  <a:pt x="180474" y="84999"/>
                  <a:pt x="190895" y="83957"/>
                </a:cubicBezTo>
                <a:cubicBezTo>
                  <a:pt x="203595" y="82687"/>
                  <a:pt x="216344" y="81834"/>
                  <a:pt x="228995" y="80147"/>
                </a:cubicBezTo>
                <a:cubicBezTo>
                  <a:pt x="235414" y="79291"/>
                  <a:pt x="241634" y="77253"/>
                  <a:pt x="248045" y="76337"/>
                </a:cubicBezTo>
                <a:cubicBezTo>
                  <a:pt x="259430" y="74711"/>
                  <a:pt x="270905" y="73797"/>
                  <a:pt x="282335" y="72527"/>
                </a:cubicBezTo>
                <a:cubicBezTo>
                  <a:pt x="286145" y="71257"/>
                  <a:pt x="289845" y="69588"/>
                  <a:pt x="293765" y="68717"/>
                </a:cubicBezTo>
                <a:cubicBezTo>
                  <a:pt x="303280" y="66602"/>
                  <a:pt x="334788" y="62312"/>
                  <a:pt x="343295" y="61097"/>
                </a:cubicBezTo>
                <a:cubicBezTo>
                  <a:pt x="381708" y="48293"/>
                  <a:pt x="322125" y="67829"/>
                  <a:pt x="369965" y="53477"/>
                </a:cubicBezTo>
                <a:cubicBezTo>
                  <a:pt x="377658" y="51169"/>
                  <a:pt x="384874" y="46993"/>
                  <a:pt x="392825" y="45857"/>
                </a:cubicBezTo>
                <a:cubicBezTo>
                  <a:pt x="401715" y="44587"/>
                  <a:pt x="410660" y="43653"/>
                  <a:pt x="419495" y="42047"/>
                </a:cubicBezTo>
                <a:cubicBezTo>
                  <a:pt x="465134" y="33749"/>
                  <a:pt x="409441" y="42588"/>
                  <a:pt x="446165" y="34427"/>
                </a:cubicBezTo>
                <a:cubicBezTo>
                  <a:pt x="453706" y="32751"/>
                  <a:pt x="461531" y="32491"/>
                  <a:pt x="469025" y="30617"/>
                </a:cubicBezTo>
                <a:cubicBezTo>
                  <a:pt x="476817" y="28669"/>
                  <a:pt x="484093" y="24945"/>
                  <a:pt x="491885" y="22997"/>
                </a:cubicBezTo>
                <a:cubicBezTo>
                  <a:pt x="496965" y="21727"/>
                  <a:pt x="502090" y="20626"/>
                  <a:pt x="507125" y="19187"/>
                </a:cubicBezTo>
                <a:cubicBezTo>
                  <a:pt x="510987" y="18084"/>
                  <a:pt x="514542" y="15528"/>
                  <a:pt x="518555" y="15377"/>
                </a:cubicBezTo>
                <a:cubicBezTo>
                  <a:pt x="582023" y="12982"/>
                  <a:pt x="645555" y="12837"/>
                  <a:pt x="709055" y="11567"/>
                </a:cubicBezTo>
                <a:cubicBezTo>
                  <a:pt x="770220" y="-8821"/>
                  <a:pt x="728187" y="3947"/>
                  <a:pt x="880505" y="3947"/>
                </a:cubicBezTo>
                <a:lnTo>
                  <a:pt x="1307225" y="7757"/>
                </a:lnTo>
                <a:cubicBezTo>
                  <a:pt x="1348175" y="15947"/>
                  <a:pt x="1303517" y="7768"/>
                  <a:pt x="1371995" y="15377"/>
                </a:cubicBezTo>
                <a:cubicBezTo>
                  <a:pt x="1379673" y="16230"/>
                  <a:pt x="1387162" y="18488"/>
                  <a:pt x="1394855" y="19187"/>
                </a:cubicBezTo>
                <a:cubicBezTo>
                  <a:pt x="1415131" y="21030"/>
                  <a:pt x="1435495" y="21727"/>
                  <a:pt x="1455815" y="22997"/>
                </a:cubicBezTo>
                <a:cubicBezTo>
                  <a:pt x="1490381" y="31638"/>
                  <a:pt x="1447669" y="21516"/>
                  <a:pt x="1497725" y="30617"/>
                </a:cubicBezTo>
                <a:cubicBezTo>
                  <a:pt x="1520838" y="34819"/>
                  <a:pt x="1507242" y="35752"/>
                  <a:pt x="1535825" y="38237"/>
                </a:cubicBezTo>
                <a:cubicBezTo>
                  <a:pt x="1557371" y="40111"/>
                  <a:pt x="1579005" y="40777"/>
                  <a:pt x="1600595" y="42047"/>
                </a:cubicBezTo>
                <a:cubicBezTo>
                  <a:pt x="1678671" y="51806"/>
                  <a:pt x="1584470" y="40969"/>
                  <a:pt x="1745375" y="49667"/>
                </a:cubicBezTo>
                <a:cubicBezTo>
                  <a:pt x="1754342" y="50152"/>
                  <a:pt x="1763144" y="52290"/>
                  <a:pt x="1772045" y="53477"/>
                </a:cubicBezTo>
                <a:lnTo>
                  <a:pt x="1802525" y="57287"/>
                </a:lnTo>
                <a:cubicBezTo>
                  <a:pt x="1810172" y="58379"/>
                  <a:pt x="1817731" y="60053"/>
                  <a:pt x="1825385" y="61097"/>
                </a:cubicBezTo>
                <a:cubicBezTo>
                  <a:pt x="1845675" y="63864"/>
                  <a:pt x="1866055" y="65950"/>
                  <a:pt x="1886345" y="68717"/>
                </a:cubicBezTo>
                <a:cubicBezTo>
                  <a:pt x="1893999" y="69761"/>
                  <a:pt x="1901515" y="71795"/>
                  <a:pt x="1909205" y="72527"/>
                </a:cubicBezTo>
                <a:cubicBezTo>
                  <a:pt x="1928211" y="74337"/>
                  <a:pt x="1947305" y="75067"/>
                  <a:pt x="1966355" y="76337"/>
                </a:cubicBezTo>
                <a:cubicBezTo>
                  <a:pt x="1972705" y="77607"/>
                  <a:pt x="1979083" y="78742"/>
                  <a:pt x="1985405" y="80147"/>
                </a:cubicBezTo>
                <a:cubicBezTo>
                  <a:pt x="1990517" y="81283"/>
                  <a:pt x="1995470" y="83161"/>
                  <a:pt x="2000645" y="83957"/>
                </a:cubicBezTo>
                <a:cubicBezTo>
                  <a:pt x="2012012" y="85706"/>
                  <a:pt x="2023505" y="86497"/>
                  <a:pt x="2034935" y="87767"/>
                </a:cubicBezTo>
                <a:cubicBezTo>
                  <a:pt x="2038745" y="89037"/>
                  <a:pt x="2042427" y="90789"/>
                  <a:pt x="2046365" y="91577"/>
                </a:cubicBezTo>
                <a:cubicBezTo>
                  <a:pt x="2070985" y="96501"/>
                  <a:pt x="2103173" y="97540"/>
                  <a:pt x="2126375" y="99197"/>
                </a:cubicBezTo>
                <a:cubicBezTo>
                  <a:pt x="2132725" y="100467"/>
                  <a:pt x="2138999" y="102204"/>
                  <a:pt x="2145425" y="103007"/>
                </a:cubicBezTo>
                <a:cubicBezTo>
                  <a:pt x="2159344" y="104747"/>
                  <a:pt x="2173515" y="104413"/>
                  <a:pt x="2187335" y="106817"/>
                </a:cubicBezTo>
                <a:cubicBezTo>
                  <a:pt x="2202812" y="109509"/>
                  <a:pt x="2217815" y="114437"/>
                  <a:pt x="2233055" y="118247"/>
                </a:cubicBezTo>
                <a:cubicBezTo>
                  <a:pt x="2238135" y="119517"/>
                  <a:pt x="2243327" y="120401"/>
                  <a:pt x="2248295" y="122057"/>
                </a:cubicBezTo>
                <a:cubicBezTo>
                  <a:pt x="2255915" y="124597"/>
                  <a:pt x="2263232" y="128357"/>
                  <a:pt x="2271155" y="129677"/>
                </a:cubicBezTo>
                <a:cubicBezTo>
                  <a:pt x="2278775" y="130947"/>
                  <a:pt x="2286350" y="132529"/>
                  <a:pt x="2294015" y="133487"/>
                </a:cubicBezTo>
                <a:cubicBezTo>
                  <a:pt x="2306680" y="135070"/>
                  <a:pt x="2319493" y="135404"/>
                  <a:pt x="2332115" y="137297"/>
                </a:cubicBezTo>
                <a:cubicBezTo>
                  <a:pt x="2344923" y="139218"/>
                  <a:pt x="2357595" y="142005"/>
                  <a:pt x="2370215" y="144917"/>
                </a:cubicBezTo>
                <a:cubicBezTo>
                  <a:pt x="2379721" y="147111"/>
                  <a:pt x="2385450" y="149993"/>
                  <a:pt x="2393075" y="156347"/>
                </a:cubicBezTo>
                <a:cubicBezTo>
                  <a:pt x="2397214" y="159796"/>
                  <a:pt x="2400022" y="164788"/>
                  <a:pt x="2404505" y="167777"/>
                </a:cubicBezTo>
                <a:cubicBezTo>
                  <a:pt x="2407847" y="170005"/>
                  <a:pt x="2412343" y="169791"/>
                  <a:pt x="2415935" y="171587"/>
                </a:cubicBezTo>
                <a:cubicBezTo>
                  <a:pt x="2469509" y="198374"/>
                  <a:pt x="2379812" y="156932"/>
                  <a:pt x="2438795" y="190637"/>
                </a:cubicBezTo>
                <a:cubicBezTo>
                  <a:pt x="2443341" y="193235"/>
                  <a:pt x="2448955" y="193177"/>
                  <a:pt x="2454035" y="194447"/>
                </a:cubicBezTo>
                <a:cubicBezTo>
                  <a:pt x="2474431" y="208045"/>
                  <a:pt x="2462227" y="198829"/>
                  <a:pt x="2488325" y="224927"/>
                </a:cubicBezTo>
                <a:cubicBezTo>
                  <a:pt x="2492135" y="228737"/>
                  <a:pt x="2495272" y="233368"/>
                  <a:pt x="2499755" y="236357"/>
                </a:cubicBezTo>
                <a:cubicBezTo>
                  <a:pt x="2527602" y="254922"/>
                  <a:pt x="2492588" y="232261"/>
                  <a:pt x="2526425" y="251597"/>
                </a:cubicBezTo>
                <a:cubicBezTo>
                  <a:pt x="2564122" y="273138"/>
                  <a:pt x="2507041" y="243810"/>
                  <a:pt x="2553095" y="266837"/>
                </a:cubicBezTo>
                <a:cubicBezTo>
                  <a:pt x="2570137" y="292400"/>
                  <a:pt x="2550061" y="267355"/>
                  <a:pt x="2572145" y="282077"/>
                </a:cubicBezTo>
                <a:cubicBezTo>
                  <a:pt x="2576628" y="285066"/>
                  <a:pt x="2579322" y="290199"/>
                  <a:pt x="2583575" y="293507"/>
                </a:cubicBezTo>
                <a:cubicBezTo>
                  <a:pt x="2590804" y="299130"/>
                  <a:pt x="2598815" y="303667"/>
                  <a:pt x="2606435" y="308747"/>
                </a:cubicBezTo>
                <a:lnTo>
                  <a:pt x="2629295" y="323987"/>
                </a:lnTo>
                <a:lnTo>
                  <a:pt x="2640725" y="331607"/>
                </a:lnTo>
                <a:cubicBezTo>
                  <a:pt x="2643265" y="335417"/>
                  <a:pt x="2644899" y="340022"/>
                  <a:pt x="2648345" y="343037"/>
                </a:cubicBezTo>
                <a:cubicBezTo>
                  <a:pt x="2655237" y="349068"/>
                  <a:pt x="2671205" y="358277"/>
                  <a:pt x="2671205" y="358277"/>
                </a:cubicBezTo>
                <a:cubicBezTo>
                  <a:pt x="2680699" y="396251"/>
                  <a:pt x="2677103" y="378427"/>
                  <a:pt x="2682635" y="411617"/>
                </a:cubicBezTo>
                <a:cubicBezTo>
                  <a:pt x="2681365" y="426857"/>
                  <a:pt x="2681824" y="442341"/>
                  <a:pt x="2678825" y="457337"/>
                </a:cubicBezTo>
                <a:cubicBezTo>
                  <a:pt x="2677927" y="461827"/>
                  <a:pt x="2673477" y="464791"/>
                  <a:pt x="2671205" y="468767"/>
                </a:cubicBezTo>
                <a:cubicBezTo>
                  <a:pt x="2668387" y="473698"/>
                  <a:pt x="2665822" y="478787"/>
                  <a:pt x="2663585" y="484007"/>
                </a:cubicBezTo>
                <a:cubicBezTo>
                  <a:pt x="2651514" y="512172"/>
                  <a:pt x="2674236" y="473745"/>
                  <a:pt x="2644535" y="518297"/>
                </a:cubicBezTo>
                <a:cubicBezTo>
                  <a:pt x="2641995" y="522107"/>
                  <a:pt x="2640153" y="526489"/>
                  <a:pt x="2636915" y="529727"/>
                </a:cubicBezTo>
                <a:cubicBezTo>
                  <a:pt x="2633105" y="533537"/>
                  <a:pt x="2628934" y="537018"/>
                  <a:pt x="2625485" y="541157"/>
                </a:cubicBezTo>
                <a:cubicBezTo>
                  <a:pt x="2622554" y="544675"/>
                  <a:pt x="2621311" y="549572"/>
                  <a:pt x="2617865" y="552587"/>
                </a:cubicBezTo>
                <a:cubicBezTo>
                  <a:pt x="2610973" y="558618"/>
                  <a:pt x="2602625" y="562747"/>
                  <a:pt x="2595005" y="567827"/>
                </a:cubicBezTo>
                <a:cubicBezTo>
                  <a:pt x="2578849" y="578597"/>
                  <a:pt x="2587671" y="573399"/>
                  <a:pt x="2568335" y="583067"/>
                </a:cubicBezTo>
                <a:cubicBezTo>
                  <a:pt x="2565795" y="586877"/>
                  <a:pt x="2564291" y="591636"/>
                  <a:pt x="2560715" y="594497"/>
                </a:cubicBezTo>
                <a:cubicBezTo>
                  <a:pt x="2557579" y="597006"/>
                  <a:pt x="2552877" y="596511"/>
                  <a:pt x="2549285" y="598307"/>
                </a:cubicBezTo>
                <a:cubicBezTo>
                  <a:pt x="2545189" y="600355"/>
                  <a:pt x="2541831" y="603655"/>
                  <a:pt x="2537855" y="605927"/>
                </a:cubicBezTo>
                <a:cubicBezTo>
                  <a:pt x="2532924" y="608745"/>
                  <a:pt x="2527546" y="610729"/>
                  <a:pt x="2522615" y="613547"/>
                </a:cubicBezTo>
                <a:cubicBezTo>
                  <a:pt x="2478986" y="638478"/>
                  <a:pt x="2547035" y="601077"/>
                  <a:pt x="2499755" y="632597"/>
                </a:cubicBezTo>
                <a:cubicBezTo>
                  <a:pt x="2496413" y="634825"/>
                  <a:pt x="2491836" y="634457"/>
                  <a:pt x="2488325" y="636407"/>
                </a:cubicBezTo>
                <a:cubicBezTo>
                  <a:pt x="2480319" y="640855"/>
                  <a:pt x="2473085" y="646567"/>
                  <a:pt x="2465465" y="651647"/>
                </a:cubicBezTo>
                <a:lnTo>
                  <a:pt x="2465465" y="651647"/>
                </a:lnTo>
                <a:cubicBezTo>
                  <a:pt x="2458287" y="658825"/>
                  <a:pt x="2452153" y="666453"/>
                  <a:pt x="2442605" y="670697"/>
                </a:cubicBezTo>
                <a:cubicBezTo>
                  <a:pt x="2435265" y="673959"/>
                  <a:pt x="2426428" y="673862"/>
                  <a:pt x="2419745" y="678317"/>
                </a:cubicBezTo>
                <a:lnTo>
                  <a:pt x="2396885" y="693557"/>
                </a:lnTo>
                <a:cubicBezTo>
                  <a:pt x="2393075" y="696097"/>
                  <a:pt x="2389799" y="699729"/>
                  <a:pt x="2385455" y="701177"/>
                </a:cubicBezTo>
                <a:lnTo>
                  <a:pt x="2362595" y="708797"/>
                </a:lnTo>
                <a:lnTo>
                  <a:pt x="2351165" y="712607"/>
                </a:lnTo>
                <a:cubicBezTo>
                  <a:pt x="2314335" y="711337"/>
                  <a:pt x="2277455" y="711096"/>
                  <a:pt x="2240675" y="708797"/>
                </a:cubicBezTo>
                <a:cubicBezTo>
                  <a:pt x="2217099" y="707323"/>
                  <a:pt x="2237244" y="692413"/>
                  <a:pt x="2206385" y="682127"/>
                </a:cubicBezTo>
                <a:cubicBezTo>
                  <a:pt x="2190611" y="676869"/>
                  <a:pt x="2198297" y="680545"/>
                  <a:pt x="2183525" y="670697"/>
                </a:cubicBezTo>
                <a:cubicBezTo>
                  <a:pt x="2182255" y="666887"/>
                  <a:pt x="2178223" y="662996"/>
                  <a:pt x="2179715" y="659267"/>
                </a:cubicBezTo>
                <a:cubicBezTo>
                  <a:pt x="2181416" y="655015"/>
                  <a:pt x="2186961" y="653507"/>
                  <a:pt x="2191145" y="651647"/>
                </a:cubicBezTo>
                <a:cubicBezTo>
                  <a:pt x="2198485" y="648385"/>
                  <a:pt x="2206385" y="646567"/>
                  <a:pt x="2214005" y="644027"/>
                </a:cubicBezTo>
                <a:cubicBezTo>
                  <a:pt x="2228378" y="639236"/>
                  <a:pt x="2235194" y="638078"/>
                  <a:pt x="2248295" y="624977"/>
                </a:cubicBezTo>
                <a:cubicBezTo>
                  <a:pt x="2258906" y="614366"/>
                  <a:pt x="2281091" y="595170"/>
                  <a:pt x="2286395" y="579257"/>
                </a:cubicBezTo>
                <a:cubicBezTo>
                  <a:pt x="2289042" y="571316"/>
                  <a:pt x="2292594" y="558864"/>
                  <a:pt x="2297825" y="552587"/>
                </a:cubicBezTo>
                <a:cubicBezTo>
                  <a:pt x="2300756" y="549069"/>
                  <a:pt x="2305737" y="547898"/>
                  <a:pt x="2309255" y="544967"/>
                </a:cubicBezTo>
                <a:cubicBezTo>
                  <a:pt x="2322404" y="534009"/>
                  <a:pt x="2324286" y="524717"/>
                  <a:pt x="2343545" y="518297"/>
                </a:cubicBezTo>
                <a:cubicBezTo>
                  <a:pt x="2370950" y="509162"/>
                  <a:pt x="2336727" y="520245"/>
                  <a:pt x="2370215" y="510677"/>
                </a:cubicBezTo>
                <a:cubicBezTo>
                  <a:pt x="2408476" y="499745"/>
                  <a:pt x="2349242" y="514968"/>
                  <a:pt x="2396885" y="503057"/>
                </a:cubicBezTo>
                <a:cubicBezTo>
                  <a:pt x="2400695" y="500517"/>
                  <a:pt x="2405077" y="498675"/>
                  <a:pt x="2408315" y="495437"/>
                </a:cubicBezTo>
                <a:cubicBezTo>
                  <a:pt x="2411553" y="492199"/>
                  <a:pt x="2412489" y="487022"/>
                  <a:pt x="2415935" y="484007"/>
                </a:cubicBezTo>
                <a:cubicBezTo>
                  <a:pt x="2422827" y="477976"/>
                  <a:pt x="2431175" y="473847"/>
                  <a:pt x="2438795" y="468767"/>
                </a:cubicBezTo>
                <a:lnTo>
                  <a:pt x="2450225" y="461147"/>
                </a:lnTo>
                <a:cubicBezTo>
                  <a:pt x="2474903" y="424131"/>
                  <a:pt x="2474129" y="435197"/>
                  <a:pt x="2461655" y="369707"/>
                </a:cubicBezTo>
                <a:cubicBezTo>
                  <a:pt x="2460647" y="364414"/>
                  <a:pt x="2454364" y="361726"/>
                  <a:pt x="2450225" y="358277"/>
                </a:cubicBezTo>
                <a:cubicBezTo>
                  <a:pt x="2419208" y="332429"/>
                  <a:pt x="2465775" y="376263"/>
                  <a:pt x="2415935" y="343037"/>
                </a:cubicBezTo>
                <a:cubicBezTo>
                  <a:pt x="2408315" y="337957"/>
                  <a:pt x="2401763" y="330693"/>
                  <a:pt x="2393075" y="327797"/>
                </a:cubicBezTo>
                <a:cubicBezTo>
                  <a:pt x="2389265" y="326527"/>
                  <a:pt x="2385237" y="325783"/>
                  <a:pt x="2381645" y="323987"/>
                </a:cubicBezTo>
                <a:cubicBezTo>
                  <a:pt x="2375452" y="320890"/>
                  <a:pt x="2359289" y="307957"/>
                  <a:pt x="2354975" y="304937"/>
                </a:cubicBezTo>
                <a:cubicBezTo>
                  <a:pt x="2347472" y="299685"/>
                  <a:pt x="2341095" y="291493"/>
                  <a:pt x="2332115" y="289697"/>
                </a:cubicBezTo>
                <a:cubicBezTo>
                  <a:pt x="2321891" y="287652"/>
                  <a:pt x="2298492" y="283791"/>
                  <a:pt x="2290205" y="278267"/>
                </a:cubicBezTo>
                <a:cubicBezTo>
                  <a:pt x="2286395" y="275727"/>
                  <a:pt x="2282959" y="272507"/>
                  <a:pt x="2278775" y="270647"/>
                </a:cubicBezTo>
                <a:cubicBezTo>
                  <a:pt x="2271435" y="267385"/>
                  <a:pt x="2262598" y="267482"/>
                  <a:pt x="2255915" y="263027"/>
                </a:cubicBezTo>
                <a:cubicBezTo>
                  <a:pt x="2248295" y="257947"/>
                  <a:pt x="2241743" y="250683"/>
                  <a:pt x="2233055" y="247787"/>
                </a:cubicBezTo>
                <a:cubicBezTo>
                  <a:pt x="2225435" y="245247"/>
                  <a:pt x="2217987" y="242115"/>
                  <a:pt x="2210195" y="240167"/>
                </a:cubicBezTo>
                <a:cubicBezTo>
                  <a:pt x="2205115" y="238897"/>
                  <a:pt x="2199971" y="237862"/>
                  <a:pt x="2194955" y="236357"/>
                </a:cubicBezTo>
                <a:cubicBezTo>
                  <a:pt x="2187262" y="234049"/>
                  <a:pt x="2179715" y="231277"/>
                  <a:pt x="2172095" y="228737"/>
                </a:cubicBezTo>
                <a:lnTo>
                  <a:pt x="2160665" y="224927"/>
                </a:lnTo>
                <a:cubicBezTo>
                  <a:pt x="2156855" y="223657"/>
                  <a:pt x="2152577" y="223345"/>
                  <a:pt x="2149235" y="221117"/>
                </a:cubicBezTo>
                <a:cubicBezTo>
                  <a:pt x="2119692" y="201422"/>
                  <a:pt x="2135063" y="208773"/>
                  <a:pt x="2103515" y="198257"/>
                </a:cubicBezTo>
                <a:lnTo>
                  <a:pt x="2092085" y="194447"/>
                </a:lnTo>
                <a:cubicBezTo>
                  <a:pt x="2088275" y="193177"/>
                  <a:pt x="2084640" y="191135"/>
                  <a:pt x="2080655" y="190637"/>
                </a:cubicBezTo>
                <a:lnTo>
                  <a:pt x="2019695" y="183017"/>
                </a:lnTo>
                <a:cubicBezTo>
                  <a:pt x="2005246" y="178201"/>
                  <a:pt x="1980707" y="169372"/>
                  <a:pt x="1966355" y="167777"/>
                </a:cubicBezTo>
                <a:lnTo>
                  <a:pt x="1932065" y="163967"/>
                </a:lnTo>
                <a:cubicBezTo>
                  <a:pt x="1924445" y="161427"/>
                  <a:pt x="1917128" y="157667"/>
                  <a:pt x="1909205" y="156347"/>
                </a:cubicBezTo>
                <a:cubicBezTo>
                  <a:pt x="1901585" y="155077"/>
                  <a:pt x="1893899" y="154156"/>
                  <a:pt x="1886345" y="152537"/>
                </a:cubicBezTo>
                <a:cubicBezTo>
                  <a:pt x="1876105" y="150343"/>
                  <a:pt x="1866134" y="146971"/>
                  <a:pt x="1855865" y="144917"/>
                </a:cubicBezTo>
                <a:cubicBezTo>
                  <a:pt x="1849515" y="143647"/>
                  <a:pt x="1843063" y="142811"/>
                  <a:pt x="1836815" y="141107"/>
                </a:cubicBezTo>
                <a:cubicBezTo>
                  <a:pt x="1790381" y="128443"/>
                  <a:pt x="1840070" y="136389"/>
                  <a:pt x="1779665" y="129677"/>
                </a:cubicBezTo>
                <a:cubicBezTo>
                  <a:pt x="1774585" y="127137"/>
                  <a:pt x="1769959" y="123334"/>
                  <a:pt x="1764425" y="122057"/>
                </a:cubicBezTo>
                <a:cubicBezTo>
                  <a:pt x="1753219" y="119471"/>
                  <a:pt x="1741625" y="118736"/>
                  <a:pt x="1730135" y="118247"/>
                </a:cubicBezTo>
                <a:cubicBezTo>
                  <a:pt x="1681902" y="116195"/>
                  <a:pt x="1633615" y="115707"/>
                  <a:pt x="1585355" y="114437"/>
                </a:cubicBezTo>
                <a:cubicBezTo>
                  <a:pt x="1529620" y="95859"/>
                  <a:pt x="1588360" y="114212"/>
                  <a:pt x="1436765" y="106817"/>
                </a:cubicBezTo>
                <a:cubicBezTo>
                  <a:pt x="1424148" y="106202"/>
                  <a:pt x="1406110" y="99139"/>
                  <a:pt x="1394855" y="95387"/>
                </a:cubicBezTo>
                <a:cubicBezTo>
                  <a:pt x="1391045" y="94117"/>
                  <a:pt x="1387321" y="92551"/>
                  <a:pt x="1383425" y="91577"/>
                </a:cubicBezTo>
                <a:cubicBezTo>
                  <a:pt x="1378345" y="90307"/>
                  <a:pt x="1373398" y="88263"/>
                  <a:pt x="1368185" y="87767"/>
                </a:cubicBezTo>
                <a:cubicBezTo>
                  <a:pt x="1346655" y="85717"/>
                  <a:pt x="1325005" y="85227"/>
                  <a:pt x="1303415" y="83957"/>
                </a:cubicBezTo>
                <a:cubicBezTo>
                  <a:pt x="1295795" y="82687"/>
                  <a:pt x="1288096" y="81823"/>
                  <a:pt x="1280555" y="80147"/>
                </a:cubicBezTo>
                <a:cubicBezTo>
                  <a:pt x="1276635" y="79276"/>
                  <a:pt x="1273101" y="76905"/>
                  <a:pt x="1269125" y="76337"/>
                </a:cubicBezTo>
                <a:cubicBezTo>
                  <a:pt x="1255238" y="74353"/>
                  <a:pt x="1241185" y="73797"/>
                  <a:pt x="1227215" y="72527"/>
                </a:cubicBezTo>
                <a:cubicBezTo>
                  <a:pt x="1220865" y="71257"/>
                  <a:pt x="1214576" y="69633"/>
                  <a:pt x="1208165" y="68717"/>
                </a:cubicBezTo>
                <a:cubicBezTo>
                  <a:pt x="1196780" y="67091"/>
                  <a:pt x="1185297" y="66251"/>
                  <a:pt x="1173875" y="64907"/>
                </a:cubicBezTo>
                <a:lnTo>
                  <a:pt x="1143395" y="61097"/>
                </a:lnTo>
                <a:cubicBezTo>
                  <a:pt x="1071005" y="62367"/>
                  <a:pt x="998544" y="61463"/>
                  <a:pt x="926225" y="64907"/>
                </a:cubicBezTo>
                <a:cubicBezTo>
                  <a:pt x="918202" y="65289"/>
                  <a:pt x="910549" y="68935"/>
                  <a:pt x="903365" y="72527"/>
                </a:cubicBezTo>
                <a:cubicBezTo>
                  <a:pt x="890928" y="78745"/>
                  <a:pt x="879389" y="85413"/>
                  <a:pt x="865265" y="87767"/>
                </a:cubicBezTo>
                <a:cubicBezTo>
                  <a:pt x="857645" y="89037"/>
                  <a:pt x="850070" y="90619"/>
                  <a:pt x="842405" y="91577"/>
                </a:cubicBezTo>
                <a:cubicBezTo>
                  <a:pt x="821078" y="94243"/>
                  <a:pt x="778694" y="97521"/>
                  <a:pt x="758585" y="99197"/>
                </a:cubicBezTo>
                <a:cubicBezTo>
                  <a:pt x="673068" y="127703"/>
                  <a:pt x="762404" y="99197"/>
                  <a:pt x="514745" y="106817"/>
                </a:cubicBezTo>
                <a:cubicBezTo>
                  <a:pt x="500259" y="107263"/>
                  <a:pt x="500906" y="112298"/>
                  <a:pt x="488075" y="114437"/>
                </a:cubicBezTo>
                <a:cubicBezTo>
                  <a:pt x="476731" y="116328"/>
                  <a:pt x="465170" y="116621"/>
                  <a:pt x="453785" y="118247"/>
                </a:cubicBezTo>
                <a:cubicBezTo>
                  <a:pt x="354316" y="132457"/>
                  <a:pt x="488310" y="114048"/>
                  <a:pt x="423305" y="125867"/>
                </a:cubicBezTo>
                <a:cubicBezTo>
                  <a:pt x="413231" y="127699"/>
                  <a:pt x="402985" y="128407"/>
                  <a:pt x="392825" y="129677"/>
                </a:cubicBezTo>
                <a:cubicBezTo>
                  <a:pt x="338500" y="147785"/>
                  <a:pt x="395032" y="129591"/>
                  <a:pt x="354725" y="141107"/>
                </a:cubicBezTo>
                <a:cubicBezTo>
                  <a:pt x="350863" y="142210"/>
                  <a:pt x="347215" y="144046"/>
                  <a:pt x="343295" y="144917"/>
                </a:cubicBezTo>
                <a:cubicBezTo>
                  <a:pt x="335754" y="146593"/>
                  <a:pt x="327929" y="146853"/>
                  <a:pt x="320435" y="148727"/>
                </a:cubicBezTo>
                <a:cubicBezTo>
                  <a:pt x="312643" y="150675"/>
                  <a:pt x="305545" y="155351"/>
                  <a:pt x="297575" y="156347"/>
                </a:cubicBezTo>
                <a:cubicBezTo>
                  <a:pt x="287415" y="157617"/>
                  <a:pt x="277195" y="158474"/>
                  <a:pt x="267095" y="160157"/>
                </a:cubicBezTo>
                <a:cubicBezTo>
                  <a:pt x="254320" y="162286"/>
                  <a:pt x="241560" y="164636"/>
                  <a:pt x="228995" y="167777"/>
                </a:cubicBezTo>
                <a:cubicBezTo>
                  <a:pt x="212377" y="171931"/>
                  <a:pt x="191219" y="177478"/>
                  <a:pt x="175655" y="179207"/>
                </a:cubicBezTo>
                <a:lnTo>
                  <a:pt x="141365" y="183017"/>
                </a:lnTo>
                <a:cubicBezTo>
                  <a:pt x="131205" y="185557"/>
                  <a:pt x="120820" y="187325"/>
                  <a:pt x="110885" y="190637"/>
                </a:cubicBezTo>
                <a:lnTo>
                  <a:pt x="88025" y="198257"/>
                </a:lnTo>
                <a:cubicBezTo>
                  <a:pt x="84215" y="199527"/>
                  <a:pt x="80491" y="201093"/>
                  <a:pt x="76595" y="202067"/>
                </a:cubicBezTo>
                <a:cubicBezTo>
                  <a:pt x="57459" y="206851"/>
                  <a:pt x="66323" y="204221"/>
                  <a:pt x="49925" y="209687"/>
                </a:cubicBezTo>
                <a:cubicBezTo>
                  <a:pt x="46115" y="208417"/>
                  <a:pt x="40829" y="209145"/>
                  <a:pt x="38495" y="205877"/>
                </a:cubicBezTo>
                <a:cubicBezTo>
                  <a:pt x="29348" y="193072"/>
                  <a:pt x="32739" y="181016"/>
                  <a:pt x="27065" y="167777"/>
                </a:cubicBezTo>
                <a:cubicBezTo>
                  <a:pt x="25261" y="163568"/>
                  <a:pt x="21493" y="160443"/>
                  <a:pt x="19445" y="156347"/>
                </a:cubicBezTo>
                <a:cubicBezTo>
                  <a:pt x="14029" y="145514"/>
                  <a:pt x="-2780" y="122057"/>
                  <a:pt x="395" y="114437"/>
                </a:cubicBezTo>
                <a:close/>
              </a:path>
            </a:pathLst>
          </a:custGeom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166360" y="4872990"/>
            <a:ext cx="1616885" cy="1356360"/>
          </a:xfrm>
          <a:custGeom>
            <a:avLst/>
            <a:gdLst>
              <a:gd name="connsiteX0" fmla="*/ 514350 w 1616885"/>
              <a:gd name="connsiteY0" fmla="*/ 72390 h 1356360"/>
              <a:gd name="connsiteX1" fmla="*/ 533400 w 1616885"/>
              <a:gd name="connsiteY1" fmla="*/ 76200 h 1356360"/>
              <a:gd name="connsiteX2" fmla="*/ 563880 w 1616885"/>
              <a:gd name="connsiteY2" fmla="*/ 83820 h 1356360"/>
              <a:gd name="connsiteX3" fmla="*/ 601980 w 1616885"/>
              <a:gd name="connsiteY3" fmla="*/ 87630 h 1356360"/>
              <a:gd name="connsiteX4" fmla="*/ 632460 w 1616885"/>
              <a:gd name="connsiteY4" fmla="*/ 95250 h 1356360"/>
              <a:gd name="connsiteX5" fmla="*/ 655320 w 1616885"/>
              <a:gd name="connsiteY5" fmla="*/ 106680 h 1356360"/>
              <a:gd name="connsiteX6" fmla="*/ 681990 w 1616885"/>
              <a:gd name="connsiteY6" fmla="*/ 121920 h 1356360"/>
              <a:gd name="connsiteX7" fmla="*/ 704850 w 1616885"/>
              <a:gd name="connsiteY7" fmla="*/ 129540 h 1356360"/>
              <a:gd name="connsiteX8" fmla="*/ 731520 w 1616885"/>
              <a:gd name="connsiteY8" fmla="*/ 137160 h 1356360"/>
              <a:gd name="connsiteX9" fmla="*/ 765810 w 1616885"/>
              <a:gd name="connsiteY9" fmla="*/ 144780 h 1356360"/>
              <a:gd name="connsiteX10" fmla="*/ 781050 w 1616885"/>
              <a:gd name="connsiteY10" fmla="*/ 148590 h 1356360"/>
              <a:gd name="connsiteX11" fmla="*/ 811530 w 1616885"/>
              <a:gd name="connsiteY11" fmla="*/ 163830 h 1356360"/>
              <a:gd name="connsiteX12" fmla="*/ 822960 w 1616885"/>
              <a:gd name="connsiteY12" fmla="*/ 167640 h 1356360"/>
              <a:gd name="connsiteX13" fmla="*/ 834390 w 1616885"/>
              <a:gd name="connsiteY13" fmla="*/ 175260 h 1356360"/>
              <a:gd name="connsiteX14" fmla="*/ 857250 w 1616885"/>
              <a:gd name="connsiteY14" fmla="*/ 182880 h 1356360"/>
              <a:gd name="connsiteX15" fmla="*/ 868680 w 1616885"/>
              <a:gd name="connsiteY15" fmla="*/ 194310 h 1356360"/>
              <a:gd name="connsiteX16" fmla="*/ 895350 w 1616885"/>
              <a:gd name="connsiteY16" fmla="*/ 205740 h 1356360"/>
              <a:gd name="connsiteX17" fmla="*/ 910590 w 1616885"/>
              <a:gd name="connsiteY17" fmla="*/ 213360 h 1356360"/>
              <a:gd name="connsiteX18" fmla="*/ 925830 w 1616885"/>
              <a:gd name="connsiteY18" fmla="*/ 217170 h 1356360"/>
              <a:gd name="connsiteX19" fmla="*/ 948690 w 1616885"/>
              <a:gd name="connsiteY19" fmla="*/ 224790 h 1356360"/>
              <a:gd name="connsiteX20" fmla="*/ 971550 w 1616885"/>
              <a:gd name="connsiteY20" fmla="*/ 232410 h 1356360"/>
              <a:gd name="connsiteX21" fmla="*/ 982980 w 1616885"/>
              <a:gd name="connsiteY21" fmla="*/ 236220 h 1356360"/>
              <a:gd name="connsiteX22" fmla="*/ 1005840 w 1616885"/>
              <a:gd name="connsiteY22" fmla="*/ 255270 h 1356360"/>
              <a:gd name="connsiteX23" fmla="*/ 1017270 w 1616885"/>
              <a:gd name="connsiteY23" fmla="*/ 259080 h 1356360"/>
              <a:gd name="connsiteX24" fmla="*/ 1028700 w 1616885"/>
              <a:gd name="connsiteY24" fmla="*/ 266700 h 1356360"/>
              <a:gd name="connsiteX25" fmla="*/ 1043940 w 1616885"/>
              <a:gd name="connsiteY25" fmla="*/ 270510 h 1356360"/>
              <a:gd name="connsiteX26" fmla="*/ 1062990 w 1616885"/>
              <a:gd name="connsiteY26" fmla="*/ 278130 h 1356360"/>
              <a:gd name="connsiteX27" fmla="*/ 1089660 w 1616885"/>
              <a:gd name="connsiteY27" fmla="*/ 293370 h 1356360"/>
              <a:gd name="connsiteX28" fmla="*/ 1104900 w 1616885"/>
              <a:gd name="connsiteY28" fmla="*/ 300990 h 1356360"/>
              <a:gd name="connsiteX29" fmla="*/ 1116330 w 1616885"/>
              <a:gd name="connsiteY29" fmla="*/ 308610 h 1356360"/>
              <a:gd name="connsiteX30" fmla="*/ 1131570 w 1616885"/>
              <a:gd name="connsiteY30" fmla="*/ 312420 h 1356360"/>
              <a:gd name="connsiteX31" fmla="*/ 1143000 w 1616885"/>
              <a:gd name="connsiteY31" fmla="*/ 316230 h 1356360"/>
              <a:gd name="connsiteX32" fmla="*/ 1177290 w 1616885"/>
              <a:gd name="connsiteY32" fmla="*/ 342900 h 1356360"/>
              <a:gd name="connsiteX33" fmla="*/ 1188720 w 1616885"/>
              <a:gd name="connsiteY33" fmla="*/ 350520 h 1356360"/>
              <a:gd name="connsiteX34" fmla="*/ 1219200 w 1616885"/>
              <a:gd name="connsiteY34" fmla="*/ 365760 h 1356360"/>
              <a:gd name="connsiteX35" fmla="*/ 1230630 w 1616885"/>
              <a:gd name="connsiteY35" fmla="*/ 377190 h 1356360"/>
              <a:gd name="connsiteX36" fmla="*/ 1253490 w 1616885"/>
              <a:gd name="connsiteY36" fmla="*/ 392430 h 1356360"/>
              <a:gd name="connsiteX37" fmla="*/ 1261110 w 1616885"/>
              <a:gd name="connsiteY37" fmla="*/ 403860 h 1356360"/>
              <a:gd name="connsiteX38" fmla="*/ 1268730 w 1616885"/>
              <a:gd name="connsiteY38" fmla="*/ 434340 h 1356360"/>
              <a:gd name="connsiteX39" fmla="*/ 1276350 w 1616885"/>
              <a:gd name="connsiteY39" fmla="*/ 472440 h 1356360"/>
              <a:gd name="connsiteX40" fmla="*/ 1283970 w 1616885"/>
              <a:gd name="connsiteY40" fmla="*/ 495300 h 1356360"/>
              <a:gd name="connsiteX41" fmla="*/ 1291590 w 1616885"/>
              <a:gd name="connsiteY41" fmla="*/ 518160 h 1356360"/>
              <a:gd name="connsiteX42" fmla="*/ 1295400 w 1616885"/>
              <a:gd name="connsiteY42" fmla="*/ 529590 h 1356360"/>
              <a:gd name="connsiteX43" fmla="*/ 1299210 w 1616885"/>
              <a:gd name="connsiteY43" fmla="*/ 541020 h 1356360"/>
              <a:gd name="connsiteX44" fmla="*/ 1303020 w 1616885"/>
              <a:gd name="connsiteY44" fmla="*/ 556260 h 1356360"/>
              <a:gd name="connsiteX45" fmla="*/ 1299210 w 1616885"/>
              <a:gd name="connsiteY45" fmla="*/ 605790 h 1356360"/>
              <a:gd name="connsiteX46" fmla="*/ 1291590 w 1616885"/>
              <a:gd name="connsiteY46" fmla="*/ 617220 h 1356360"/>
              <a:gd name="connsiteX47" fmla="*/ 1268730 w 1616885"/>
              <a:gd name="connsiteY47" fmla="*/ 636270 h 1356360"/>
              <a:gd name="connsiteX48" fmla="*/ 1245870 w 1616885"/>
              <a:gd name="connsiteY48" fmla="*/ 659130 h 1356360"/>
              <a:gd name="connsiteX49" fmla="*/ 1230630 w 1616885"/>
              <a:gd name="connsiteY49" fmla="*/ 670560 h 1356360"/>
              <a:gd name="connsiteX50" fmla="*/ 1219200 w 1616885"/>
              <a:gd name="connsiteY50" fmla="*/ 678180 h 1356360"/>
              <a:gd name="connsiteX51" fmla="*/ 1200150 w 1616885"/>
              <a:gd name="connsiteY51" fmla="*/ 701040 h 1356360"/>
              <a:gd name="connsiteX52" fmla="*/ 1188720 w 1616885"/>
              <a:gd name="connsiteY52" fmla="*/ 708660 h 1356360"/>
              <a:gd name="connsiteX53" fmla="*/ 1169670 w 1616885"/>
              <a:gd name="connsiteY53" fmla="*/ 723900 h 1356360"/>
              <a:gd name="connsiteX54" fmla="*/ 1146810 w 1616885"/>
              <a:gd name="connsiteY54" fmla="*/ 739140 h 1356360"/>
              <a:gd name="connsiteX55" fmla="*/ 1123950 w 1616885"/>
              <a:gd name="connsiteY55" fmla="*/ 750570 h 1356360"/>
              <a:gd name="connsiteX56" fmla="*/ 1112520 w 1616885"/>
              <a:gd name="connsiteY56" fmla="*/ 754380 h 1356360"/>
              <a:gd name="connsiteX57" fmla="*/ 1089660 w 1616885"/>
              <a:gd name="connsiteY57" fmla="*/ 769620 h 1356360"/>
              <a:gd name="connsiteX58" fmla="*/ 1078230 w 1616885"/>
              <a:gd name="connsiteY58" fmla="*/ 773430 h 1356360"/>
              <a:gd name="connsiteX59" fmla="*/ 1040130 w 1616885"/>
              <a:gd name="connsiteY59" fmla="*/ 781050 h 1356360"/>
              <a:gd name="connsiteX60" fmla="*/ 1005840 w 1616885"/>
              <a:gd name="connsiteY60" fmla="*/ 792480 h 1356360"/>
              <a:gd name="connsiteX61" fmla="*/ 960120 w 1616885"/>
              <a:gd name="connsiteY61" fmla="*/ 807720 h 1356360"/>
              <a:gd name="connsiteX62" fmla="*/ 948690 w 1616885"/>
              <a:gd name="connsiteY62" fmla="*/ 811530 h 1356360"/>
              <a:gd name="connsiteX63" fmla="*/ 937260 w 1616885"/>
              <a:gd name="connsiteY63" fmla="*/ 815340 h 1356360"/>
              <a:gd name="connsiteX64" fmla="*/ 925830 w 1616885"/>
              <a:gd name="connsiteY64" fmla="*/ 822960 h 1356360"/>
              <a:gd name="connsiteX65" fmla="*/ 902970 w 1616885"/>
              <a:gd name="connsiteY65" fmla="*/ 830580 h 1356360"/>
              <a:gd name="connsiteX66" fmla="*/ 891540 w 1616885"/>
              <a:gd name="connsiteY66" fmla="*/ 834390 h 1356360"/>
              <a:gd name="connsiteX67" fmla="*/ 880110 w 1616885"/>
              <a:gd name="connsiteY67" fmla="*/ 838200 h 1356360"/>
              <a:gd name="connsiteX68" fmla="*/ 868680 w 1616885"/>
              <a:gd name="connsiteY68" fmla="*/ 845820 h 1356360"/>
              <a:gd name="connsiteX69" fmla="*/ 842010 w 1616885"/>
              <a:gd name="connsiteY69" fmla="*/ 853440 h 1356360"/>
              <a:gd name="connsiteX70" fmla="*/ 819150 w 1616885"/>
              <a:gd name="connsiteY70" fmla="*/ 868680 h 1356360"/>
              <a:gd name="connsiteX71" fmla="*/ 807720 w 1616885"/>
              <a:gd name="connsiteY71" fmla="*/ 876300 h 1356360"/>
              <a:gd name="connsiteX72" fmla="*/ 796290 w 1616885"/>
              <a:gd name="connsiteY72" fmla="*/ 887730 h 1356360"/>
              <a:gd name="connsiteX73" fmla="*/ 792480 w 1616885"/>
              <a:gd name="connsiteY73" fmla="*/ 899160 h 1356360"/>
              <a:gd name="connsiteX74" fmla="*/ 784860 w 1616885"/>
              <a:gd name="connsiteY74" fmla="*/ 910590 h 1356360"/>
              <a:gd name="connsiteX75" fmla="*/ 777240 w 1616885"/>
              <a:gd name="connsiteY75" fmla="*/ 933450 h 1356360"/>
              <a:gd name="connsiteX76" fmla="*/ 792480 w 1616885"/>
              <a:gd name="connsiteY76" fmla="*/ 990600 h 1356360"/>
              <a:gd name="connsiteX77" fmla="*/ 803910 w 1616885"/>
              <a:gd name="connsiteY77" fmla="*/ 998220 h 1356360"/>
              <a:gd name="connsiteX78" fmla="*/ 834390 w 1616885"/>
              <a:gd name="connsiteY78" fmla="*/ 1032510 h 1356360"/>
              <a:gd name="connsiteX79" fmla="*/ 845820 w 1616885"/>
              <a:gd name="connsiteY79" fmla="*/ 1040130 h 1356360"/>
              <a:gd name="connsiteX80" fmla="*/ 857250 w 1616885"/>
              <a:gd name="connsiteY80" fmla="*/ 1051560 h 1356360"/>
              <a:gd name="connsiteX81" fmla="*/ 880110 w 1616885"/>
              <a:gd name="connsiteY81" fmla="*/ 1059180 h 1356360"/>
              <a:gd name="connsiteX82" fmla="*/ 891540 w 1616885"/>
              <a:gd name="connsiteY82" fmla="*/ 1062990 h 1356360"/>
              <a:gd name="connsiteX83" fmla="*/ 929640 w 1616885"/>
              <a:gd name="connsiteY83" fmla="*/ 1085850 h 1356360"/>
              <a:gd name="connsiteX84" fmla="*/ 967740 w 1616885"/>
              <a:gd name="connsiteY84" fmla="*/ 1097280 h 1356360"/>
              <a:gd name="connsiteX85" fmla="*/ 979170 w 1616885"/>
              <a:gd name="connsiteY85" fmla="*/ 1101090 h 1356360"/>
              <a:gd name="connsiteX86" fmla="*/ 994410 w 1616885"/>
              <a:gd name="connsiteY86" fmla="*/ 1104900 h 1356360"/>
              <a:gd name="connsiteX87" fmla="*/ 1017270 w 1616885"/>
              <a:gd name="connsiteY87" fmla="*/ 1112520 h 1356360"/>
              <a:gd name="connsiteX88" fmla="*/ 1032510 w 1616885"/>
              <a:gd name="connsiteY88" fmla="*/ 1116330 h 1356360"/>
              <a:gd name="connsiteX89" fmla="*/ 1055370 w 1616885"/>
              <a:gd name="connsiteY89" fmla="*/ 1123950 h 1356360"/>
              <a:gd name="connsiteX90" fmla="*/ 1062990 w 1616885"/>
              <a:gd name="connsiteY90" fmla="*/ 1135380 h 1356360"/>
              <a:gd name="connsiteX91" fmla="*/ 1074420 w 1616885"/>
              <a:gd name="connsiteY91" fmla="*/ 1139190 h 1356360"/>
              <a:gd name="connsiteX92" fmla="*/ 1085850 w 1616885"/>
              <a:gd name="connsiteY92" fmla="*/ 1146810 h 1356360"/>
              <a:gd name="connsiteX93" fmla="*/ 1101090 w 1616885"/>
              <a:gd name="connsiteY93" fmla="*/ 1150620 h 1356360"/>
              <a:gd name="connsiteX94" fmla="*/ 1123950 w 1616885"/>
              <a:gd name="connsiteY94" fmla="*/ 1158240 h 1356360"/>
              <a:gd name="connsiteX95" fmla="*/ 1150620 w 1616885"/>
              <a:gd name="connsiteY95" fmla="*/ 1165860 h 1356360"/>
              <a:gd name="connsiteX96" fmla="*/ 1162050 w 1616885"/>
              <a:gd name="connsiteY96" fmla="*/ 1169670 h 1356360"/>
              <a:gd name="connsiteX97" fmla="*/ 1184910 w 1616885"/>
              <a:gd name="connsiteY97" fmla="*/ 1173480 h 1356360"/>
              <a:gd name="connsiteX98" fmla="*/ 1219200 w 1616885"/>
              <a:gd name="connsiteY98" fmla="*/ 1184910 h 1356360"/>
              <a:gd name="connsiteX99" fmla="*/ 1230630 w 1616885"/>
              <a:gd name="connsiteY99" fmla="*/ 1188720 h 1356360"/>
              <a:gd name="connsiteX100" fmla="*/ 1295400 w 1616885"/>
              <a:gd name="connsiteY100" fmla="*/ 1196340 h 1356360"/>
              <a:gd name="connsiteX101" fmla="*/ 1314450 w 1616885"/>
              <a:gd name="connsiteY101" fmla="*/ 1200150 h 1356360"/>
              <a:gd name="connsiteX102" fmla="*/ 1325880 w 1616885"/>
              <a:gd name="connsiteY102" fmla="*/ 1203960 h 1356360"/>
              <a:gd name="connsiteX103" fmla="*/ 1356360 w 1616885"/>
              <a:gd name="connsiteY103" fmla="*/ 1207770 h 1356360"/>
              <a:gd name="connsiteX104" fmla="*/ 1371600 w 1616885"/>
              <a:gd name="connsiteY104" fmla="*/ 1211580 h 1356360"/>
              <a:gd name="connsiteX105" fmla="*/ 1417320 w 1616885"/>
              <a:gd name="connsiteY105" fmla="*/ 1219200 h 1356360"/>
              <a:gd name="connsiteX106" fmla="*/ 1440180 w 1616885"/>
              <a:gd name="connsiteY106" fmla="*/ 1226820 h 1356360"/>
              <a:gd name="connsiteX107" fmla="*/ 1474470 w 1616885"/>
              <a:gd name="connsiteY107" fmla="*/ 1238250 h 1356360"/>
              <a:gd name="connsiteX108" fmla="*/ 1512570 w 1616885"/>
              <a:gd name="connsiteY108" fmla="*/ 1245870 h 1356360"/>
              <a:gd name="connsiteX109" fmla="*/ 1600200 w 1616885"/>
              <a:gd name="connsiteY109" fmla="*/ 1249680 h 1356360"/>
              <a:gd name="connsiteX110" fmla="*/ 1611630 w 1616885"/>
              <a:gd name="connsiteY110" fmla="*/ 1253490 h 1356360"/>
              <a:gd name="connsiteX111" fmla="*/ 1615440 w 1616885"/>
              <a:gd name="connsiteY111" fmla="*/ 1264920 h 1356360"/>
              <a:gd name="connsiteX112" fmla="*/ 1554480 w 1616885"/>
              <a:gd name="connsiteY112" fmla="*/ 1268730 h 1356360"/>
              <a:gd name="connsiteX113" fmla="*/ 1531620 w 1616885"/>
              <a:gd name="connsiteY113" fmla="*/ 1276350 h 1356360"/>
              <a:gd name="connsiteX114" fmla="*/ 1520190 w 1616885"/>
              <a:gd name="connsiteY114" fmla="*/ 1283970 h 1356360"/>
              <a:gd name="connsiteX115" fmla="*/ 1508760 w 1616885"/>
              <a:gd name="connsiteY115" fmla="*/ 1287780 h 1356360"/>
              <a:gd name="connsiteX116" fmla="*/ 1485900 w 1616885"/>
              <a:gd name="connsiteY116" fmla="*/ 1303020 h 1356360"/>
              <a:gd name="connsiteX117" fmla="*/ 1474470 w 1616885"/>
              <a:gd name="connsiteY117" fmla="*/ 1310640 h 1356360"/>
              <a:gd name="connsiteX118" fmla="*/ 1451610 w 1616885"/>
              <a:gd name="connsiteY118" fmla="*/ 1318260 h 1356360"/>
              <a:gd name="connsiteX119" fmla="*/ 1424940 w 1616885"/>
              <a:gd name="connsiteY119" fmla="*/ 1333500 h 1356360"/>
              <a:gd name="connsiteX120" fmla="*/ 1398270 w 1616885"/>
              <a:gd name="connsiteY120" fmla="*/ 1348740 h 1356360"/>
              <a:gd name="connsiteX121" fmla="*/ 1375410 w 1616885"/>
              <a:gd name="connsiteY121" fmla="*/ 1356360 h 1356360"/>
              <a:gd name="connsiteX122" fmla="*/ 1303020 w 1616885"/>
              <a:gd name="connsiteY122" fmla="*/ 1352550 h 1356360"/>
              <a:gd name="connsiteX123" fmla="*/ 1280160 w 1616885"/>
              <a:gd name="connsiteY123" fmla="*/ 1348740 h 1356360"/>
              <a:gd name="connsiteX124" fmla="*/ 1211580 w 1616885"/>
              <a:gd name="connsiteY124" fmla="*/ 1341120 h 1356360"/>
              <a:gd name="connsiteX125" fmla="*/ 1177290 w 1616885"/>
              <a:gd name="connsiteY125" fmla="*/ 1333500 h 1356360"/>
              <a:gd name="connsiteX126" fmla="*/ 1143000 w 1616885"/>
              <a:gd name="connsiteY126" fmla="*/ 1329690 h 1356360"/>
              <a:gd name="connsiteX127" fmla="*/ 1097280 w 1616885"/>
              <a:gd name="connsiteY127" fmla="*/ 1322070 h 1356360"/>
              <a:gd name="connsiteX128" fmla="*/ 1036320 w 1616885"/>
              <a:gd name="connsiteY128" fmla="*/ 1314450 h 1356360"/>
              <a:gd name="connsiteX129" fmla="*/ 998220 w 1616885"/>
              <a:gd name="connsiteY129" fmla="*/ 1306830 h 1356360"/>
              <a:gd name="connsiteX130" fmla="*/ 986790 w 1616885"/>
              <a:gd name="connsiteY130" fmla="*/ 1303020 h 1356360"/>
              <a:gd name="connsiteX131" fmla="*/ 960120 w 1616885"/>
              <a:gd name="connsiteY131" fmla="*/ 1295400 h 1356360"/>
              <a:gd name="connsiteX132" fmla="*/ 948690 w 1616885"/>
              <a:gd name="connsiteY132" fmla="*/ 1291590 h 1356360"/>
              <a:gd name="connsiteX133" fmla="*/ 906780 w 1616885"/>
              <a:gd name="connsiteY133" fmla="*/ 1287780 h 1356360"/>
              <a:gd name="connsiteX134" fmla="*/ 872490 w 1616885"/>
              <a:gd name="connsiteY134" fmla="*/ 1280160 h 1356360"/>
              <a:gd name="connsiteX135" fmla="*/ 853440 w 1616885"/>
              <a:gd name="connsiteY135" fmla="*/ 1276350 h 1356360"/>
              <a:gd name="connsiteX136" fmla="*/ 830580 w 1616885"/>
              <a:gd name="connsiteY136" fmla="*/ 1268730 h 1356360"/>
              <a:gd name="connsiteX137" fmla="*/ 819150 w 1616885"/>
              <a:gd name="connsiteY137" fmla="*/ 1264920 h 1356360"/>
              <a:gd name="connsiteX138" fmla="*/ 781050 w 1616885"/>
              <a:gd name="connsiteY138" fmla="*/ 1257300 h 1356360"/>
              <a:gd name="connsiteX139" fmla="*/ 769620 w 1616885"/>
              <a:gd name="connsiteY139" fmla="*/ 1253490 h 1356360"/>
              <a:gd name="connsiteX140" fmla="*/ 754380 w 1616885"/>
              <a:gd name="connsiteY140" fmla="*/ 1249680 h 1356360"/>
              <a:gd name="connsiteX141" fmla="*/ 735330 w 1616885"/>
              <a:gd name="connsiteY141" fmla="*/ 1242060 h 1356360"/>
              <a:gd name="connsiteX142" fmla="*/ 712470 w 1616885"/>
              <a:gd name="connsiteY142" fmla="*/ 1234440 h 1356360"/>
              <a:gd name="connsiteX143" fmla="*/ 701040 w 1616885"/>
              <a:gd name="connsiteY143" fmla="*/ 1226820 h 1356360"/>
              <a:gd name="connsiteX144" fmla="*/ 678180 w 1616885"/>
              <a:gd name="connsiteY144" fmla="*/ 1219200 h 1356360"/>
              <a:gd name="connsiteX145" fmla="*/ 640080 w 1616885"/>
              <a:gd name="connsiteY145" fmla="*/ 1200150 h 1356360"/>
              <a:gd name="connsiteX146" fmla="*/ 617220 w 1616885"/>
              <a:gd name="connsiteY146" fmla="*/ 1188720 h 1356360"/>
              <a:gd name="connsiteX147" fmla="*/ 579120 w 1616885"/>
              <a:gd name="connsiteY147" fmla="*/ 1162050 h 1356360"/>
              <a:gd name="connsiteX148" fmla="*/ 560070 w 1616885"/>
              <a:gd name="connsiteY148" fmla="*/ 1139190 h 1356360"/>
              <a:gd name="connsiteX149" fmla="*/ 556260 w 1616885"/>
              <a:gd name="connsiteY149" fmla="*/ 1127760 h 1356360"/>
              <a:gd name="connsiteX150" fmla="*/ 533400 w 1616885"/>
              <a:gd name="connsiteY150" fmla="*/ 1108710 h 1356360"/>
              <a:gd name="connsiteX151" fmla="*/ 506730 w 1616885"/>
              <a:gd name="connsiteY151" fmla="*/ 1104900 h 1356360"/>
              <a:gd name="connsiteX152" fmla="*/ 487680 w 1616885"/>
              <a:gd name="connsiteY152" fmla="*/ 1085850 h 1356360"/>
              <a:gd name="connsiteX153" fmla="*/ 476250 w 1616885"/>
              <a:gd name="connsiteY153" fmla="*/ 1078230 h 1356360"/>
              <a:gd name="connsiteX154" fmla="*/ 472440 w 1616885"/>
              <a:gd name="connsiteY154" fmla="*/ 1062990 h 1356360"/>
              <a:gd name="connsiteX155" fmla="*/ 464820 w 1616885"/>
              <a:gd name="connsiteY155" fmla="*/ 1051560 h 1356360"/>
              <a:gd name="connsiteX156" fmla="*/ 461010 w 1616885"/>
              <a:gd name="connsiteY156" fmla="*/ 1021080 h 1356360"/>
              <a:gd name="connsiteX157" fmla="*/ 457200 w 1616885"/>
              <a:gd name="connsiteY157" fmla="*/ 1005840 h 1356360"/>
              <a:gd name="connsiteX158" fmla="*/ 453390 w 1616885"/>
              <a:gd name="connsiteY158" fmla="*/ 986790 h 1356360"/>
              <a:gd name="connsiteX159" fmla="*/ 445770 w 1616885"/>
              <a:gd name="connsiteY159" fmla="*/ 963930 h 1356360"/>
              <a:gd name="connsiteX160" fmla="*/ 445770 w 1616885"/>
              <a:gd name="connsiteY160" fmla="*/ 876300 h 1356360"/>
              <a:gd name="connsiteX161" fmla="*/ 457200 w 1616885"/>
              <a:gd name="connsiteY161" fmla="*/ 864870 h 1356360"/>
              <a:gd name="connsiteX162" fmla="*/ 480060 w 1616885"/>
              <a:gd name="connsiteY162" fmla="*/ 849630 h 1356360"/>
              <a:gd name="connsiteX163" fmla="*/ 514350 w 1616885"/>
              <a:gd name="connsiteY163" fmla="*/ 822960 h 1356360"/>
              <a:gd name="connsiteX164" fmla="*/ 537210 w 1616885"/>
              <a:gd name="connsiteY164" fmla="*/ 807720 h 1356360"/>
              <a:gd name="connsiteX165" fmla="*/ 548640 w 1616885"/>
              <a:gd name="connsiteY165" fmla="*/ 800100 h 1356360"/>
              <a:gd name="connsiteX166" fmla="*/ 575310 w 1616885"/>
              <a:gd name="connsiteY166" fmla="*/ 784860 h 1356360"/>
              <a:gd name="connsiteX167" fmla="*/ 590550 w 1616885"/>
              <a:gd name="connsiteY167" fmla="*/ 777240 h 1356360"/>
              <a:gd name="connsiteX168" fmla="*/ 613410 w 1616885"/>
              <a:gd name="connsiteY168" fmla="*/ 762000 h 1356360"/>
              <a:gd name="connsiteX169" fmla="*/ 624840 w 1616885"/>
              <a:gd name="connsiteY169" fmla="*/ 758190 h 1356360"/>
              <a:gd name="connsiteX170" fmla="*/ 636270 w 1616885"/>
              <a:gd name="connsiteY170" fmla="*/ 750570 h 1356360"/>
              <a:gd name="connsiteX171" fmla="*/ 651510 w 1616885"/>
              <a:gd name="connsiteY171" fmla="*/ 746760 h 1356360"/>
              <a:gd name="connsiteX172" fmla="*/ 666750 w 1616885"/>
              <a:gd name="connsiteY172" fmla="*/ 739140 h 1356360"/>
              <a:gd name="connsiteX173" fmla="*/ 678180 w 1616885"/>
              <a:gd name="connsiteY173" fmla="*/ 735330 h 1356360"/>
              <a:gd name="connsiteX174" fmla="*/ 701040 w 1616885"/>
              <a:gd name="connsiteY174" fmla="*/ 720090 h 1356360"/>
              <a:gd name="connsiteX175" fmla="*/ 712470 w 1616885"/>
              <a:gd name="connsiteY175" fmla="*/ 712470 h 1356360"/>
              <a:gd name="connsiteX176" fmla="*/ 735330 w 1616885"/>
              <a:gd name="connsiteY176" fmla="*/ 704850 h 1356360"/>
              <a:gd name="connsiteX177" fmla="*/ 769620 w 1616885"/>
              <a:gd name="connsiteY177" fmla="*/ 685800 h 1356360"/>
              <a:gd name="connsiteX178" fmla="*/ 781050 w 1616885"/>
              <a:gd name="connsiteY178" fmla="*/ 674370 h 1356360"/>
              <a:gd name="connsiteX179" fmla="*/ 796290 w 1616885"/>
              <a:gd name="connsiteY179" fmla="*/ 666750 h 1356360"/>
              <a:gd name="connsiteX180" fmla="*/ 807720 w 1616885"/>
              <a:gd name="connsiteY180" fmla="*/ 659130 h 1356360"/>
              <a:gd name="connsiteX181" fmla="*/ 822960 w 1616885"/>
              <a:gd name="connsiteY181" fmla="*/ 651510 h 1356360"/>
              <a:gd name="connsiteX182" fmla="*/ 845820 w 1616885"/>
              <a:gd name="connsiteY182" fmla="*/ 636270 h 1356360"/>
              <a:gd name="connsiteX183" fmla="*/ 857250 w 1616885"/>
              <a:gd name="connsiteY183" fmla="*/ 628650 h 1356360"/>
              <a:gd name="connsiteX184" fmla="*/ 864870 w 1616885"/>
              <a:gd name="connsiteY184" fmla="*/ 617220 h 1356360"/>
              <a:gd name="connsiteX185" fmla="*/ 876300 w 1616885"/>
              <a:gd name="connsiteY185" fmla="*/ 613410 h 1356360"/>
              <a:gd name="connsiteX186" fmla="*/ 887730 w 1616885"/>
              <a:gd name="connsiteY186" fmla="*/ 605790 h 1356360"/>
              <a:gd name="connsiteX187" fmla="*/ 899160 w 1616885"/>
              <a:gd name="connsiteY187" fmla="*/ 594360 h 1356360"/>
              <a:gd name="connsiteX188" fmla="*/ 922020 w 1616885"/>
              <a:gd name="connsiteY188" fmla="*/ 582930 h 1356360"/>
              <a:gd name="connsiteX189" fmla="*/ 944880 w 1616885"/>
              <a:gd name="connsiteY189" fmla="*/ 563880 h 1356360"/>
              <a:gd name="connsiteX190" fmla="*/ 956310 w 1616885"/>
              <a:gd name="connsiteY190" fmla="*/ 525780 h 1356360"/>
              <a:gd name="connsiteX191" fmla="*/ 960120 w 1616885"/>
              <a:gd name="connsiteY191" fmla="*/ 514350 h 1356360"/>
              <a:gd name="connsiteX192" fmla="*/ 963930 w 1616885"/>
              <a:gd name="connsiteY192" fmla="*/ 502920 h 1356360"/>
              <a:gd name="connsiteX193" fmla="*/ 960120 w 1616885"/>
              <a:gd name="connsiteY193" fmla="*/ 476250 h 1356360"/>
              <a:gd name="connsiteX194" fmla="*/ 941070 w 1616885"/>
              <a:gd name="connsiteY194" fmla="*/ 449580 h 1356360"/>
              <a:gd name="connsiteX195" fmla="*/ 925830 w 1616885"/>
              <a:gd name="connsiteY195" fmla="*/ 441960 h 1356360"/>
              <a:gd name="connsiteX196" fmla="*/ 910590 w 1616885"/>
              <a:gd name="connsiteY196" fmla="*/ 438150 h 1356360"/>
              <a:gd name="connsiteX197" fmla="*/ 899160 w 1616885"/>
              <a:gd name="connsiteY197" fmla="*/ 430530 h 1356360"/>
              <a:gd name="connsiteX198" fmla="*/ 876300 w 1616885"/>
              <a:gd name="connsiteY198" fmla="*/ 411480 h 1356360"/>
              <a:gd name="connsiteX199" fmla="*/ 864870 w 1616885"/>
              <a:gd name="connsiteY199" fmla="*/ 407670 h 1356360"/>
              <a:gd name="connsiteX200" fmla="*/ 842010 w 1616885"/>
              <a:gd name="connsiteY200" fmla="*/ 392430 h 1356360"/>
              <a:gd name="connsiteX201" fmla="*/ 819150 w 1616885"/>
              <a:gd name="connsiteY201" fmla="*/ 381000 h 1356360"/>
              <a:gd name="connsiteX202" fmla="*/ 784860 w 1616885"/>
              <a:gd name="connsiteY202" fmla="*/ 354330 h 1356360"/>
              <a:gd name="connsiteX203" fmla="*/ 773430 w 1616885"/>
              <a:gd name="connsiteY203" fmla="*/ 346710 h 1356360"/>
              <a:gd name="connsiteX204" fmla="*/ 750570 w 1616885"/>
              <a:gd name="connsiteY204" fmla="*/ 339090 h 1356360"/>
              <a:gd name="connsiteX205" fmla="*/ 739140 w 1616885"/>
              <a:gd name="connsiteY205" fmla="*/ 335280 h 1356360"/>
              <a:gd name="connsiteX206" fmla="*/ 708660 w 1616885"/>
              <a:gd name="connsiteY206" fmla="*/ 323850 h 1356360"/>
              <a:gd name="connsiteX207" fmla="*/ 674370 w 1616885"/>
              <a:gd name="connsiteY207" fmla="*/ 308610 h 1356360"/>
              <a:gd name="connsiteX208" fmla="*/ 662940 w 1616885"/>
              <a:gd name="connsiteY208" fmla="*/ 304800 h 1356360"/>
              <a:gd name="connsiteX209" fmla="*/ 640080 w 1616885"/>
              <a:gd name="connsiteY209" fmla="*/ 289560 h 1356360"/>
              <a:gd name="connsiteX210" fmla="*/ 613410 w 1616885"/>
              <a:gd name="connsiteY210" fmla="*/ 278130 h 1356360"/>
              <a:gd name="connsiteX211" fmla="*/ 601980 w 1616885"/>
              <a:gd name="connsiteY211" fmla="*/ 274320 h 1356360"/>
              <a:gd name="connsiteX212" fmla="*/ 586740 w 1616885"/>
              <a:gd name="connsiteY212" fmla="*/ 266700 h 1356360"/>
              <a:gd name="connsiteX213" fmla="*/ 537210 w 1616885"/>
              <a:gd name="connsiteY213" fmla="*/ 251460 h 1356360"/>
              <a:gd name="connsiteX214" fmla="*/ 521970 w 1616885"/>
              <a:gd name="connsiteY214" fmla="*/ 243840 h 1356360"/>
              <a:gd name="connsiteX215" fmla="*/ 510540 w 1616885"/>
              <a:gd name="connsiteY215" fmla="*/ 236220 h 1356360"/>
              <a:gd name="connsiteX216" fmla="*/ 499110 w 1616885"/>
              <a:gd name="connsiteY216" fmla="*/ 232410 h 1356360"/>
              <a:gd name="connsiteX217" fmla="*/ 487680 w 1616885"/>
              <a:gd name="connsiteY217" fmla="*/ 224790 h 1356360"/>
              <a:gd name="connsiteX218" fmla="*/ 464820 w 1616885"/>
              <a:gd name="connsiteY218" fmla="*/ 217170 h 1356360"/>
              <a:gd name="connsiteX219" fmla="*/ 453390 w 1616885"/>
              <a:gd name="connsiteY219" fmla="*/ 209550 h 1356360"/>
              <a:gd name="connsiteX220" fmla="*/ 426720 w 1616885"/>
              <a:gd name="connsiteY220" fmla="*/ 201930 h 1356360"/>
              <a:gd name="connsiteX221" fmla="*/ 403860 w 1616885"/>
              <a:gd name="connsiteY221" fmla="*/ 194310 h 1356360"/>
              <a:gd name="connsiteX222" fmla="*/ 369570 w 1616885"/>
              <a:gd name="connsiteY222" fmla="*/ 186690 h 1356360"/>
              <a:gd name="connsiteX223" fmla="*/ 358140 w 1616885"/>
              <a:gd name="connsiteY223" fmla="*/ 182880 h 1356360"/>
              <a:gd name="connsiteX224" fmla="*/ 339090 w 1616885"/>
              <a:gd name="connsiteY224" fmla="*/ 179070 h 1356360"/>
              <a:gd name="connsiteX225" fmla="*/ 323850 w 1616885"/>
              <a:gd name="connsiteY225" fmla="*/ 175260 h 1356360"/>
              <a:gd name="connsiteX226" fmla="*/ 304800 w 1616885"/>
              <a:gd name="connsiteY226" fmla="*/ 171450 h 1356360"/>
              <a:gd name="connsiteX227" fmla="*/ 293370 w 1616885"/>
              <a:gd name="connsiteY227" fmla="*/ 167640 h 1356360"/>
              <a:gd name="connsiteX228" fmla="*/ 266700 w 1616885"/>
              <a:gd name="connsiteY228" fmla="*/ 152400 h 1356360"/>
              <a:gd name="connsiteX229" fmla="*/ 243840 w 1616885"/>
              <a:gd name="connsiteY229" fmla="*/ 144780 h 1356360"/>
              <a:gd name="connsiteX230" fmla="*/ 232410 w 1616885"/>
              <a:gd name="connsiteY230" fmla="*/ 140970 h 1356360"/>
              <a:gd name="connsiteX231" fmla="*/ 220980 w 1616885"/>
              <a:gd name="connsiteY231" fmla="*/ 133350 h 1356360"/>
              <a:gd name="connsiteX232" fmla="*/ 160020 w 1616885"/>
              <a:gd name="connsiteY232" fmla="*/ 118110 h 1356360"/>
              <a:gd name="connsiteX233" fmla="*/ 148590 w 1616885"/>
              <a:gd name="connsiteY233" fmla="*/ 114300 h 1356360"/>
              <a:gd name="connsiteX234" fmla="*/ 125730 w 1616885"/>
              <a:gd name="connsiteY234" fmla="*/ 110490 h 1356360"/>
              <a:gd name="connsiteX235" fmla="*/ 114300 w 1616885"/>
              <a:gd name="connsiteY235" fmla="*/ 106680 h 1356360"/>
              <a:gd name="connsiteX236" fmla="*/ 99060 w 1616885"/>
              <a:gd name="connsiteY236" fmla="*/ 102870 h 1356360"/>
              <a:gd name="connsiteX237" fmla="*/ 76200 w 1616885"/>
              <a:gd name="connsiteY237" fmla="*/ 99060 h 1356360"/>
              <a:gd name="connsiteX238" fmla="*/ 53340 w 1616885"/>
              <a:gd name="connsiteY238" fmla="*/ 91440 h 1356360"/>
              <a:gd name="connsiteX239" fmla="*/ 41910 w 1616885"/>
              <a:gd name="connsiteY239" fmla="*/ 87630 h 1356360"/>
              <a:gd name="connsiteX240" fmla="*/ 30480 w 1616885"/>
              <a:gd name="connsiteY240" fmla="*/ 83820 h 1356360"/>
              <a:gd name="connsiteX241" fmla="*/ 0 w 1616885"/>
              <a:gd name="connsiteY241" fmla="*/ 72390 h 1356360"/>
              <a:gd name="connsiteX242" fmla="*/ 19050 w 1616885"/>
              <a:gd name="connsiteY242" fmla="*/ 57150 h 1356360"/>
              <a:gd name="connsiteX243" fmla="*/ 87630 w 1616885"/>
              <a:gd name="connsiteY243" fmla="*/ 49530 h 1356360"/>
              <a:gd name="connsiteX244" fmla="*/ 99060 w 1616885"/>
              <a:gd name="connsiteY244" fmla="*/ 45720 h 1356360"/>
              <a:gd name="connsiteX245" fmla="*/ 114300 w 1616885"/>
              <a:gd name="connsiteY245" fmla="*/ 41910 h 1356360"/>
              <a:gd name="connsiteX246" fmla="*/ 137160 w 1616885"/>
              <a:gd name="connsiteY246" fmla="*/ 30480 h 1356360"/>
              <a:gd name="connsiteX247" fmla="*/ 255270 w 1616885"/>
              <a:gd name="connsiteY247" fmla="*/ 26670 h 1356360"/>
              <a:gd name="connsiteX248" fmla="*/ 289560 w 1616885"/>
              <a:gd name="connsiteY248" fmla="*/ 19050 h 1356360"/>
              <a:gd name="connsiteX249" fmla="*/ 323850 w 1616885"/>
              <a:gd name="connsiteY249" fmla="*/ 15240 h 1356360"/>
              <a:gd name="connsiteX250" fmla="*/ 339090 w 1616885"/>
              <a:gd name="connsiteY250" fmla="*/ 11430 h 1356360"/>
              <a:gd name="connsiteX251" fmla="*/ 358140 w 1616885"/>
              <a:gd name="connsiteY251" fmla="*/ 7620 h 1356360"/>
              <a:gd name="connsiteX252" fmla="*/ 369570 w 1616885"/>
              <a:gd name="connsiteY252" fmla="*/ 0 h 1356360"/>
              <a:gd name="connsiteX253" fmla="*/ 381000 w 1616885"/>
              <a:gd name="connsiteY253" fmla="*/ 7620 h 1356360"/>
              <a:gd name="connsiteX254" fmla="*/ 388620 w 1616885"/>
              <a:gd name="connsiteY254" fmla="*/ 19050 h 1356360"/>
              <a:gd name="connsiteX255" fmla="*/ 411480 w 1616885"/>
              <a:gd name="connsiteY255" fmla="*/ 26670 h 1356360"/>
              <a:gd name="connsiteX256" fmla="*/ 430530 w 1616885"/>
              <a:gd name="connsiteY256" fmla="*/ 34290 h 1356360"/>
              <a:gd name="connsiteX257" fmla="*/ 453390 w 1616885"/>
              <a:gd name="connsiteY257" fmla="*/ 41910 h 1356360"/>
              <a:gd name="connsiteX258" fmla="*/ 487680 w 1616885"/>
              <a:gd name="connsiteY258" fmla="*/ 60960 h 1356360"/>
              <a:gd name="connsiteX259" fmla="*/ 506730 w 1616885"/>
              <a:gd name="connsiteY259" fmla="*/ 64770 h 1356360"/>
              <a:gd name="connsiteX260" fmla="*/ 544830 w 1616885"/>
              <a:gd name="connsiteY260" fmla="*/ 76200 h 1356360"/>
              <a:gd name="connsiteX261" fmla="*/ 514350 w 1616885"/>
              <a:gd name="connsiteY261" fmla="*/ 72390 h 135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</a:cxnLst>
            <a:rect l="l" t="t" r="r" b="b"/>
            <a:pathLst>
              <a:path w="1616885" h="1356360">
                <a:moveTo>
                  <a:pt x="514350" y="72390"/>
                </a:moveTo>
                <a:cubicBezTo>
                  <a:pt x="512445" y="72390"/>
                  <a:pt x="527118" y="74629"/>
                  <a:pt x="533400" y="76200"/>
                </a:cubicBezTo>
                <a:cubicBezTo>
                  <a:pt x="555379" y="81695"/>
                  <a:pt x="533788" y="79808"/>
                  <a:pt x="563880" y="83820"/>
                </a:cubicBezTo>
                <a:cubicBezTo>
                  <a:pt x="576531" y="85507"/>
                  <a:pt x="589280" y="86360"/>
                  <a:pt x="601980" y="87630"/>
                </a:cubicBezTo>
                <a:cubicBezTo>
                  <a:pt x="612140" y="90170"/>
                  <a:pt x="623746" y="89441"/>
                  <a:pt x="632460" y="95250"/>
                </a:cubicBezTo>
                <a:cubicBezTo>
                  <a:pt x="665217" y="117088"/>
                  <a:pt x="623772" y="90906"/>
                  <a:pt x="655320" y="106680"/>
                </a:cubicBezTo>
                <a:cubicBezTo>
                  <a:pt x="682813" y="120427"/>
                  <a:pt x="648592" y="108561"/>
                  <a:pt x="681990" y="121920"/>
                </a:cubicBezTo>
                <a:cubicBezTo>
                  <a:pt x="689448" y="124903"/>
                  <a:pt x="697230" y="127000"/>
                  <a:pt x="704850" y="129540"/>
                </a:cubicBezTo>
                <a:cubicBezTo>
                  <a:pt x="715744" y="133171"/>
                  <a:pt x="719560" y="134768"/>
                  <a:pt x="731520" y="137160"/>
                </a:cubicBezTo>
                <a:cubicBezTo>
                  <a:pt x="788818" y="148620"/>
                  <a:pt x="731207" y="134893"/>
                  <a:pt x="765810" y="144780"/>
                </a:cubicBezTo>
                <a:cubicBezTo>
                  <a:pt x="770845" y="146219"/>
                  <a:pt x="776216" y="146576"/>
                  <a:pt x="781050" y="148590"/>
                </a:cubicBezTo>
                <a:cubicBezTo>
                  <a:pt x="791535" y="152959"/>
                  <a:pt x="800754" y="160238"/>
                  <a:pt x="811530" y="163830"/>
                </a:cubicBezTo>
                <a:cubicBezTo>
                  <a:pt x="815340" y="165100"/>
                  <a:pt x="819368" y="165844"/>
                  <a:pt x="822960" y="167640"/>
                </a:cubicBezTo>
                <a:cubicBezTo>
                  <a:pt x="827056" y="169688"/>
                  <a:pt x="830206" y="173400"/>
                  <a:pt x="834390" y="175260"/>
                </a:cubicBezTo>
                <a:cubicBezTo>
                  <a:pt x="841730" y="178522"/>
                  <a:pt x="857250" y="182880"/>
                  <a:pt x="857250" y="182880"/>
                </a:cubicBezTo>
                <a:cubicBezTo>
                  <a:pt x="861060" y="186690"/>
                  <a:pt x="864295" y="191178"/>
                  <a:pt x="868680" y="194310"/>
                </a:cubicBezTo>
                <a:cubicBezTo>
                  <a:pt x="881316" y="203336"/>
                  <a:pt x="882913" y="200410"/>
                  <a:pt x="895350" y="205740"/>
                </a:cubicBezTo>
                <a:cubicBezTo>
                  <a:pt x="900570" y="207977"/>
                  <a:pt x="905272" y="211366"/>
                  <a:pt x="910590" y="213360"/>
                </a:cubicBezTo>
                <a:cubicBezTo>
                  <a:pt x="915493" y="215199"/>
                  <a:pt x="920814" y="215665"/>
                  <a:pt x="925830" y="217170"/>
                </a:cubicBezTo>
                <a:cubicBezTo>
                  <a:pt x="933523" y="219478"/>
                  <a:pt x="941070" y="222250"/>
                  <a:pt x="948690" y="224790"/>
                </a:cubicBezTo>
                <a:lnTo>
                  <a:pt x="971550" y="232410"/>
                </a:lnTo>
                <a:lnTo>
                  <a:pt x="982980" y="236220"/>
                </a:lnTo>
                <a:cubicBezTo>
                  <a:pt x="991406" y="244646"/>
                  <a:pt x="995231" y="249966"/>
                  <a:pt x="1005840" y="255270"/>
                </a:cubicBezTo>
                <a:cubicBezTo>
                  <a:pt x="1009432" y="257066"/>
                  <a:pt x="1013678" y="257284"/>
                  <a:pt x="1017270" y="259080"/>
                </a:cubicBezTo>
                <a:cubicBezTo>
                  <a:pt x="1021366" y="261128"/>
                  <a:pt x="1024491" y="264896"/>
                  <a:pt x="1028700" y="266700"/>
                </a:cubicBezTo>
                <a:cubicBezTo>
                  <a:pt x="1033513" y="268763"/>
                  <a:pt x="1038972" y="268854"/>
                  <a:pt x="1043940" y="270510"/>
                </a:cubicBezTo>
                <a:cubicBezTo>
                  <a:pt x="1050428" y="272673"/>
                  <a:pt x="1056740" y="275352"/>
                  <a:pt x="1062990" y="278130"/>
                </a:cubicBezTo>
                <a:cubicBezTo>
                  <a:pt x="1088895" y="289643"/>
                  <a:pt x="1068208" y="281111"/>
                  <a:pt x="1089660" y="293370"/>
                </a:cubicBezTo>
                <a:cubicBezTo>
                  <a:pt x="1094591" y="296188"/>
                  <a:pt x="1099969" y="298172"/>
                  <a:pt x="1104900" y="300990"/>
                </a:cubicBezTo>
                <a:cubicBezTo>
                  <a:pt x="1108876" y="303262"/>
                  <a:pt x="1112121" y="306806"/>
                  <a:pt x="1116330" y="308610"/>
                </a:cubicBezTo>
                <a:cubicBezTo>
                  <a:pt x="1121143" y="310673"/>
                  <a:pt x="1126535" y="310981"/>
                  <a:pt x="1131570" y="312420"/>
                </a:cubicBezTo>
                <a:cubicBezTo>
                  <a:pt x="1135432" y="313523"/>
                  <a:pt x="1139190" y="314960"/>
                  <a:pt x="1143000" y="316230"/>
                </a:cubicBezTo>
                <a:cubicBezTo>
                  <a:pt x="1160906" y="334136"/>
                  <a:pt x="1149947" y="324671"/>
                  <a:pt x="1177290" y="342900"/>
                </a:cubicBezTo>
                <a:cubicBezTo>
                  <a:pt x="1181100" y="345440"/>
                  <a:pt x="1184376" y="349072"/>
                  <a:pt x="1188720" y="350520"/>
                </a:cubicBezTo>
                <a:cubicBezTo>
                  <a:pt x="1202784" y="355208"/>
                  <a:pt x="1204804" y="354963"/>
                  <a:pt x="1219200" y="365760"/>
                </a:cubicBezTo>
                <a:cubicBezTo>
                  <a:pt x="1223511" y="368993"/>
                  <a:pt x="1226377" y="373882"/>
                  <a:pt x="1230630" y="377190"/>
                </a:cubicBezTo>
                <a:cubicBezTo>
                  <a:pt x="1237859" y="382813"/>
                  <a:pt x="1253490" y="392430"/>
                  <a:pt x="1253490" y="392430"/>
                </a:cubicBezTo>
                <a:cubicBezTo>
                  <a:pt x="1256030" y="396240"/>
                  <a:pt x="1259062" y="399764"/>
                  <a:pt x="1261110" y="403860"/>
                </a:cubicBezTo>
                <a:cubicBezTo>
                  <a:pt x="1264887" y="411414"/>
                  <a:pt x="1267488" y="427508"/>
                  <a:pt x="1268730" y="434340"/>
                </a:cubicBezTo>
                <a:cubicBezTo>
                  <a:pt x="1271899" y="451768"/>
                  <a:pt x="1271685" y="456889"/>
                  <a:pt x="1276350" y="472440"/>
                </a:cubicBezTo>
                <a:cubicBezTo>
                  <a:pt x="1278658" y="480133"/>
                  <a:pt x="1281430" y="487680"/>
                  <a:pt x="1283970" y="495300"/>
                </a:cubicBezTo>
                <a:lnTo>
                  <a:pt x="1291590" y="518160"/>
                </a:lnTo>
                <a:lnTo>
                  <a:pt x="1295400" y="529590"/>
                </a:lnTo>
                <a:cubicBezTo>
                  <a:pt x="1296670" y="533400"/>
                  <a:pt x="1298236" y="537124"/>
                  <a:pt x="1299210" y="541020"/>
                </a:cubicBezTo>
                <a:lnTo>
                  <a:pt x="1303020" y="556260"/>
                </a:lnTo>
                <a:cubicBezTo>
                  <a:pt x="1301750" y="572770"/>
                  <a:pt x="1302262" y="589515"/>
                  <a:pt x="1299210" y="605790"/>
                </a:cubicBezTo>
                <a:cubicBezTo>
                  <a:pt x="1298366" y="610291"/>
                  <a:pt x="1294521" y="613702"/>
                  <a:pt x="1291590" y="617220"/>
                </a:cubicBezTo>
                <a:cubicBezTo>
                  <a:pt x="1272976" y="639556"/>
                  <a:pt x="1287996" y="619144"/>
                  <a:pt x="1268730" y="636270"/>
                </a:cubicBezTo>
                <a:cubicBezTo>
                  <a:pt x="1260676" y="643429"/>
                  <a:pt x="1254491" y="652664"/>
                  <a:pt x="1245870" y="659130"/>
                </a:cubicBezTo>
                <a:cubicBezTo>
                  <a:pt x="1240790" y="662940"/>
                  <a:pt x="1235797" y="666869"/>
                  <a:pt x="1230630" y="670560"/>
                </a:cubicBezTo>
                <a:cubicBezTo>
                  <a:pt x="1226904" y="673222"/>
                  <a:pt x="1222718" y="675249"/>
                  <a:pt x="1219200" y="678180"/>
                </a:cubicBezTo>
                <a:cubicBezTo>
                  <a:pt x="1181750" y="709388"/>
                  <a:pt x="1230120" y="671070"/>
                  <a:pt x="1200150" y="701040"/>
                </a:cubicBezTo>
                <a:cubicBezTo>
                  <a:pt x="1196912" y="704278"/>
                  <a:pt x="1192530" y="706120"/>
                  <a:pt x="1188720" y="708660"/>
                </a:cubicBezTo>
                <a:cubicBezTo>
                  <a:pt x="1174640" y="729779"/>
                  <a:pt x="1189156" y="713075"/>
                  <a:pt x="1169670" y="723900"/>
                </a:cubicBezTo>
                <a:cubicBezTo>
                  <a:pt x="1161664" y="728348"/>
                  <a:pt x="1155498" y="736244"/>
                  <a:pt x="1146810" y="739140"/>
                </a:cubicBezTo>
                <a:cubicBezTo>
                  <a:pt x="1118080" y="748717"/>
                  <a:pt x="1153493" y="735798"/>
                  <a:pt x="1123950" y="750570"/>
                </a:cubicBezTo>
                <a:cubicBezTo>
                  <a:pt x="1120358" y="752366"/>
                  <a:pt x="1116031" y="752430"/>
                  <a:pt x="1112520" y="754380"/>
                </a:cubicBezTo>
                <a:cubicBezTo>
                  <a:pt x="1104514" y="758828"/>
                  <a:pt x="1098348" y="766724"/>
                  <a:pt x="1089660" y="769620"/>
                </a:cubicBezTo>
                <a:cubicBezTo>
                  <a:pt x="1085850" y="770890"/>
                  <a:pt x="1082143" y="772527"/>
                  <a:pt x="1078230" y="773430"/>
                </a:cubicBezTo>
                <a:cubicBezTo>
                  <a:pt x="1065610" y="776342"/>
                  <a:pt x="1052417" y="776954"/>
                  <a:pt x="1040130" y="781050"/>
                </a:cubicBezTo>
                <a:lnTo>
                  <a:pt x="1005840" y="792480"/>
                </a:lnTo>
                <a:lnTo>
                  <a:pt x="960120" y="807720"/>
                </a:lnTo>
                <a:lnTo>
                  <a:pt x="948690" y="811530"/>
                </a:lnTo>
                <a:cubicBezTo>
                  <a:pt x="944880" y="812800"/>
                  <a:pt x="940602" y="813112"/>
                  <a:pt x="937260" y="815340"/>
                </a:cubicBezTo>
                <a:cubicBezTo>
                  <a:pt x="933450" y="817880"/>
                  <a:pt x="930014" y="821100"/>
                  <a:pt x="925830" y="822960"/>
                </a:cubicBezTo>
                <a:cubicBezTo>
                  <a:pt x="918490" y="826222"/>
                  <a:pt x="910590" y="828040"/>
                  <a:pt x="902970" y="830580"/>
                </a:cubicBezTo>
                <a:lnTo>
                  <a:pt x="891540" y="834390"/>
                </a:lnTo>
                <a:cubicBezTo>
                  <a:pt x="887730" y="835660"/>
                  <a:pt x="883452" y="835972"/>
                  <a:pt x="880110" y="838200"/>
                </a:cubicBezTo>
                <a:cubicBezTo>
                  <a:pt x="876300" y="840740"/>
                  <a:pt x="872889" y="844016"/>
                  <a:pt x="868680" y="845820"/>
                </a:cubicBezTo>
                <a:cubicBezTo>
                  <a:pt x="860048" y="849519"/>
                  <a:pt x="850351" y="848806"/>
                  <a:pt x="842010" y="853440"/>
                </a:cubicBezTo>
                <a:cubicBezTo>
                  <a:pt x="834004" y="857888"/>
                  <a:pt x="826770" y="863600"/>
                  <a:pt x="819150" y="868680"/>
                </a:cubicBezTo>
                <a:cubicBezTo>
                  <a:pt x="815340" y="871220"/>
                  <a:pt x="810958" y="873062"/>
                  <a:pt x="807720" y="876300"/>
                </a:cubicBezTo>
                <a:lnTo>
                  <a:pt x="796290" y="887730"/>
                </a:lnTo>
                <a:cubicBezTo>
                  <a:pt x="795020" y="891540"/>
                  <a:pt x="794276" y="895568"/>
                  <a:pt x="792480" y="899160"/>
                </a:cubicBezTo>
                <a:cubicBezTo>
                  <a:pt x="790432" y="903256"/>
                  <a:pt x="786720" y="906406"/>
                  <a:pt x="784860" y="910590"/>
                </a:cubicBezTo>
                <a:cubicBezTo>
                  <a:pt x="781598" y="917930"/>
                  <a:pt x="777240" y="933450"/>
                  <a:pt x="777240" y="933450"/>
                </a:cubicBezTo>
                <a:cubicBezTo>
                  <a:pt x="779202" y="951109"/>
                  <a:pt x="778081" y="976201"/>
                  <a:pt x="792480" y="990600"/>
                </a:cubicBezTo>
                <a:cubicBezTo>
                  <a:pt x="795718" y="993838"/>
                  <a:pt x="800100" y="995680"/>
                  <a:pt x="803910" y="998220"/>
                </a:cubicBezTo>
                <a:cubicBezTo>
                  <a:pt x="813072" y="1011963"/>
                  <a:pt x="818731" y="1022071"/>
                  <a:pt x="834390" y="1032510"/>
                </a:cubicBezTo>
                <a:cubicBezTo>
                  <a:pt x="838200" y="1035050"/>
                  <a:pt x="842302" y="1037199"/>
                  <a:pt x="845820" y="1040130"/>
                </a:cubicBezTo>
                <a:cubicBezTo>
                  <a:pt x="849959" y="1043579"/>
                  <a:pt x="852540" y="1048943"/>
                  <a:pt x="857250" y="1051560"/>
                </a:cubicBezTo>
                <a:cubicBezTo>
                  <a:pt x="864271" y="1055461"/>
                  <a:pt x="872490" y="1056640"/>
                  <a:pt x="880110" y="1059180"/>
                </a:cubicBezTo>
                <a:cubicBezTo>
                  <a:pt x="883920" y="1060450"/>
                  <a:pt x="888198" y="1060762"/>
                  <a:pt x="891540" y="1062990"/>
                </a:cubicBezTo>
                <a:cubicBezTo>
                  <a:pt x="904958" y="1071935"/>
                  <a:pt x="914995" y="1079992"/>
                  <a:pt x="929640" y="1085850"/>
                </a:cubicBezTo>
                <a:cubicBezTo>
                  <a:pt x="952275" y="1094904"/>
                  <a:pt x="948093" y="1091666"/>
                  <a:pt x="967740" y="1097280"/>
                </a:cubicBezTo>
                <a:cubicBezTo>
                  <a:pt x="971602" y="1098383"/>
                  <a:pt x="975308" y="1099987"/>
                  <a:pt x="979170" y="1101090"/>
                </a:cubicBezTo>
                <a:cubicBezTo>
                  <a:pt x="984205" y="1102529"/>
                  <a:pt x="989394" y="1103395"/>
                  <a:pt x="994410" y="1104900"/>
                </a:cubicBezTo>
                <a:cubicBezTo>
                  <a:pt x="1002103" y="1107208"/>
                  <a:pt x="1009478" y="1110572"/>
                  <a:pt x="1017270" y="1112520"/>
                </a:cubicBezTo>
                <a:cubicBezTo>
                  <a:pt x="1022350" y="1113790"/>
                  <a:pt x="1027494" y="1114825"/>
                  <a:pt x="1032510" y="1116330"/>
                </a:cubicBezTo>
                <a:cubicBezTo>
                  <a:pt x="1040203" y="1118638"/>
                  <a:pt x="1055370" y="1123950"/>
                  <a:pt x="1055370" y="1123950"/>
                </a:cubicBezTo>
                <a:cubicBezTo>
                  <a:pt x="1057910" y="1127760"/>
                  <a:pt x="1059414" y="1132519"/>
                  <a:pt x="1062990" y="1135380"/>
                </a:cubicBezTo>
                <a:cubicBezTo>
                  <a:pt x="1066126" y="1137889"/>
                  <a:pt x="1070828" y="1137394"/>
                  <a:pt x="1074420" y="1139190"/>
                </a:cubicBezTo>
                <a:cubicBezTo>
                  <a:pt x="1078516" y="1141238"/>
                  <a:pt x="1081641" y="1145006"/>
                  <a:pt x="1085850" y="1146810"/>
                </a:cubicBezTo>
                <a:cubicBezTo>
                  <a:pt x="1090663" y="1148873"/>
                  <a:pt x="1096074" y="1149115"/>
                  <a:pt x="1101090" y="1150620"/>
                </a:cubicBezTo>
                <a:cubicBezTo>
                  <a:pt x="1108783" y="1152928"/>
                  <a:pt x="1116227" y="1156033"/>
                  <a:pt x="1123950" y="1158240"/>
                </a:cubicBezTo>
                <a:lnTo>
                  <a:pt x="1150620" y="1165860"/>
                </a:lnTo>
                <a:cubicBezTo>
                  <a:pt x="1154467" y="1167014"/>
                  <a:pt x="1158130" y="1168799"/>
                  <a:pt x="1162050" y="1169670"/>
                </a:cubicBezTo>
                <a:cubicBezTo>
                  <a:pt x="1169591" y="1171346"/>
                  <a:pt x="1177416" y="1171606"/>
                  <a:pt x="1184910" y="1173480"/>
                </a:cubicBezTo>
                <a:lnTo>
                  <a:pt x="1219200" y="1184910"/>
                </a:lnTo>
                <a:cubicBezTo>
                  <a:pt x="1223010" y="1186180"/>
                  <a:pt x="1226669" y="1188060"/>
                  <a:pt x="1230630" y="1188720"/>
                </a:cubicBezTo>
                <a:cubicBezTo>
                  <a:pt x="1267327" y="1194836"/>
                  <a:pt x="1245797" y="1191831"/>
                  <a:pt x="1295400" y="1196340"/>
                </a:cubicBezTo>
                <a:cubicBezTo>
                  <a:pt x="1301750" y="1197610"/>
                  <a:pt x="1308168" y="1198579"/>
                  <a:pt x="1314450" y="1200150"/>
                </a:cubicBezTo>
                <a:cubicBezTo>
                  <a:pt x="1318346" y="1201124"/>
                  <a:pt x="1321929" y="1203242"/>
                  <a:pt x="1325880" y="1203960"/>
                </a:cubicBezTo>
                <a:cubicBezTo>
                  <a:pt x="1335954" y="1205792"/>
                  <a:pt x="1346260" y="1206087"/>
                  <a:pt x="1356360" y="1207770"/>
                </a:cubicBezTo>
                <a:cubicBezTo>
                  <a:pt x="1361525" y="1208631"/>
                  <a:pt x="1366488" y="1210444"/>
                  <a:pt x="1371600" y="1211580"/>
                </a:cubicBezTo>
                <a:cubicBezTo>
                  <a:pt x="1391656" y="1216037"/>
                  <a:pt x="1395055" y="1216019"/>
                  <a:pt x="1417320" y="1219200"/>
                </a:cubicBezTo>
                <a:cubicBezTo>
                  <a:pt x="1424940" y="1221740"/>
                  <a:pt x="1432722" y="1223837"/>
                  <a:pt x="1440180" y="1226820"/>
                </a:cubicBezTo>
                <a:cubicBezTo>
                  <a:pt x="1458597" y="1234187"/>
                  <a:pt x="1456802" y="1234464"/>
                  <a:pt x="1474470" y="1238250"/>
                </a:cubicBezTo>
                <a:cubicBezTo>
                  <a:pt x="1487134" y="1240964"/>
                  <a:pt x="1499631" y="1245307"/>
                  <a:pt x="1512570" y="1245870"/>
                </a:cubicBezTo>
                <a:lnTo>
                  <a:pt x="1600200" y="1249680"/>
                </a:lnTo>
                <a:cubicBezTo>
                  <a:pt x="1604010" y="1250950"/>
                  <a:pt x="1608790" y="1250650"/>
                  <a:pt x="1611630" y="1253490"/>
                </a:cubicBezTo>
                <a:cubicBezTo>
                  <a:pt x="1614470" y="1256330"/>
                  <a:pt x="1619320" y="1263885"/>
                  <a:pt x="1615440" y="1264920"/>
                </a:cubicBezTo>
                <a:cubicBezTo>
                  <a:pt x="1595768" y="1270166"/>
                  <a:pt x="1574800" y="1267460"/>
                  <a:pt x="1554480" y="1268730"/>
                </a:cubicBezTo>
                <a:cubicBezTo>
                  <a:pt x="1546860" y="1271270"/>
                  <a:pt x="1538303" y="1271895"/>
                  <a:pt x="1531620" y="1276350"/>
                </a:cubicBezTo>
                <a:cubicBezTo>
                  <a:pt x="1527810" y="1278890"/>
                  <a:pt x="1524286" y="1281922"/>
                  <a:pt x="1520190" y="1283970"/>
                </a:cubicBezTo>
                <a:cubicBezTo>
                  <a:pt x="1516598" y="1285766"/>
                  <a:pt x="1512271" y="1285830"/>
                  <a:pt x="1508760" y="1287780"/>
                </a:cubicBezTo>
                <a:cubicBezTo>
                  <a:pt x="1500754" y="1292228"/>
                  <a:pt x="1493520" y="1297940"/>
                  <a:pt x="1485900" y="1303020"/>
                </a:cubicBezTo>
                <a:cubicBezTo>
                  <a:pt x="1482090" y="1305560"/>
                  <a:pt x="1478814" y="1309192"/>
                  <a:pt x="1474470" y="1310640"/>
                </a:cubicBezTo>
                <a:lnTo>
                  <a:pt x="1451610" y="1318260"/>
                </a:lnTo>
                <a:cubicBezTo>
                  <a:pt x="1414759" y="1345898"/>
                  <a:pt x="1454030" y="1318955"/>
                  <a:pt x="1424940" y="1333500"/>
                </a:cubicBezTo>
                <a:cubicBezTo>
                  <a:pt x="1397447" y="1347247"/>
                  <a:pt x="1431668" y="1335381"/>
                  <a:pt x="1398270" y="1348740"/>
                </a:cubicBezTo>
                <a:cubicBezTo>
                  <a:pt x="1390812" y="1351723"/>
                  <a:pt x="1375410" y="1356360"/>
                  <a:pt x="1375410" y="1356360"/>
                </a:cubicBezTo>
                <a:cubicBezTo>
                  <a:pt x="1351280" y="1355090"/>
                  <a:pt x="1327106" y="1354477"/>
                  <a:pt x="1303020" y="1352550"/>
                </a:cubicBezTo>
                <a:cubicBezTo>
                  <a:pt x="1295319" y="1351934"/>
                  <a:pt x="1287825" y="1349698"/>
                  <a:pt x="1280160" y="1348740"/>
                </a:cubicBezTo>
                <a:cubicBezTo>
                  <a:pt x="1256680" y="1345805"/>
                  <a:pt x="1234823" y="1344994"/>
                  <a:pt x="1211580" y="1341120"/>
                </a:cubicBezTo>
                <a:cubicBezTo>
                  <a:pt x="1161663" y="1332801"/>
                  <a:pt x="1236590" y="1341971"/>
                  <a:pt x="1177290" y="1333500"/>
                </a:cubicBezTo>
                <a:cubicBezTo>
                  <a:pt x="1165905" y="1331874"/>
                  <a:pt x="1154385" y="1331316"/>
                  <a:pt x="1143000" y="1329690"/>
                </a:cubicBezTo>
                <a:cubicBezTo>
                  <a:pt x="1127705" y="1327505"/>
                  <a:pt x="1112636" y="1323776"/>
                  <a:pt x="1097280" y="1322070"/>
                </a:cubicBezTo>
                <a:cubicBezTo>
                  <a:pt x="1066596" y="1318661"/>
                  <a:pt x="1064589" y="1318799"/>
                  <a:pt x="1036320" y="1314450"/>
                </a:cubicBezTo>
                <a:cubicBezTo>
                  <a:pt x="1020103" y="1311955"/>
                  <a:pt x="1012950" y="1311039"/>
                  <a:pt x="998220" y="1306830"/>
                </a:cubicBezTo>
                <a:cubicBezTo>
                  <a:pt x="994358" y="1305727"/>
                  <a:pt x="990637" y="1304174"/>
                  <a:pt x="986790" y="1303020"/>
                </a:cubicBezTo>
                <a:cubicBezTo>
                  <a:pt x="977934" y="1300363"/>
                  <a:pt x="968976" y="1298057"/>
                  <a:pt x="960120" y="1295400"/>
                </a:cubicBezTo>
                <a:cubicBezTo>
                  <a:pt x="956273" y="1294246"/>
                  <a:pt x="952666" y="1292158"/>
                  <a:pt x="948690" y="1291590"/>
                </a:cubicBezTo>
                <a:cubicBezTo>
                  <a:pt x="934803" y="1289606"/>
                  <a:pt x="920750" y="1289050"/>
                  <a:pt x="906780" y="1287780"/>
                </a:cubicBezTo>
                <a:cubicBezTo>
                  <a:pt x="849325" y="1276289"/>
                  <a:pt x="920915" y="1290921"/>
                  <a:pt x="872490" y="1280160"/>
                </a:cubicBezTo>
                <a:cubicBezTo>
                  <a:pt x="866168" y="1278755"/>
                  <a:pt x="859688" y="1278054"/>
                  <a:pt x="853440" y="1276350"/>
                </a:cubicBezTo>
                <a:cubicBezTo>
                  <a:pt x="845691" y="1274237"/>
                  <a:pt x="838200" y="1271270"/>
                  <a:pt x="830580" y="1268730"/>
                </a:cubicBezTo>
                <a:cubicBezTo>
                  <a:pt x="826770" y="1267460"/>
                  <a:pt x="823088" y="1265708"/>
                  <a:pt x="819150" y="1264920"/>
                </a:cubicBezTo>
                <a:cubicBezTo>
                  <a:pt x="806450" y="1262380"/>
                  <a:pt x="793337" y="1261396"/>
                  <a:pt x="781050" y="1257300"/>
                </a:cubicBezTo>
                <a:cubicBezTo>
                  <a:pt x="777240" y="1256030"/>
                  <a:pt x="773482" y="1254593"/>
                  <a:pt x="769620" y="1253490"/>
                </a:cubicBezTo>
                <a:cubicBezTo>
                  <a:pt x="764585" y="1252051"/>
                  <a:pt x="759348" y="1251336"/>
                  <a:pt x="754380" y="1249680"/>
                </a:cubicBezTo>
                <a:cubicBezTo>
                  <a:pt x="747892" y="1247517"/>
                  <a:pt x="741757" y="1244397"/>
                  <a:pt x="735330" y="1242060"/>
                </a:cubicBezTo>
                <a:cubicBezTo>
                  <a:pt x="727781" y="1239315"/>
                  <a:pt x="719153" y="1238895"/>
                  <a:pt x="712470" y="1234440"/>
                </a:cubicBezTo>
                <a:cubicBezTo>
                  <a:pt x="708660" y="1231900"/>
                  <a:pt x="705224" y="1228680"/>
                  <a:pt x="701040" y="1226820"/>
                </a:cubicBezTo>
                <a:cubicBezTo>
                  <a:pt x="693700" y="1223558"/>
                  <a:pt x="684863" y="1223655"/>
                  <a:pt x="678180" y="1219200"/>
                </a:cubicBezTo>
                <a:cubicBezTo>
                  <a:pt x="650963" y="1201055"/>
                  <a:pt x="664205" y="1206181"/>
                  <a:pt x="640080" y="1200150"/>
                </a:cubicBezTo>
                <a:cubicBezTo>
                  <a:pt x="589338" y="1166322"/>
                  <a:pt x="664542" y="1215010"/>
                  <a:pt x="617220" y="1188720"/>
                </a:cubicBezTo>
                <a:cubicBezTo>
                  <a:pt x="611007" y="1185269"/>
                  <a:pt x="586480" y="1168359"/>
                  <a:pt x="579120" y="1162050"/>
                </a:cubicBezTo>
                <a:cubicBezTo>
                  <a:pt x="571747" y="1155730"/>
                  <a:pt x="564479" y="1148009"/>
                  <a:pt x="560070" y="1139190"/>
                </a:cubicBezTo>
                <a:cubicBezTo>
                  <a:pt x="558274" y="1135598"/>
                  <a:pt x="558488" y="1131102"/>
                  <a:pt x="556260" y="1127760"/>
                </a:cubicBezTo>
                <a:cubicBezTo>
                  <a:pt x="553425" y="1123508"/>
                  <a:pt x="539257" y="1110467"/>
                  <a:pt x="533400" y="1108710"/>
                </a:cubicBezTo>
                <a:cubicBezTo>
                  <a:pt x="524798" y="1106130"/>
                  <a:pt x="515620" y="1106170"/>
                  <a:pt x="506730" y="1104900"/>
                </a:cubicBezTo>
                <a:cubicBezTo>
                  <a:pt x="476250" y="1084580"/>
                  <a:pt x="513080" y="1111250"/>
                  <a:pt x="487680" y="1085850"/>
                </a:cubicBezTo>
                <a:cubicBezTo>
                  <a:pt x="484442" y="1082612"/>
                  <a:pt x="480060" y="1080770"/>
                  <a:pt x="476250" y="1078230"/>
                </a:cubicBezTo>
                <a:cubicBezTo>
                  <a:pt x="474980" y="1073150"/>
                  <a:pt x="474503" y="1067803"/>
                  <a:pt x="472440" y="1062990"/>
                </a:cubicBezTo>
                <a:cubicBezTo>
                  <a:pt x="470636" y="1058781"/>
                  <a:pt x="466025" y="1055978"/>
                  <a:pt x="464820" y="1051560"/>
                </a:cubicBezTo>
                <a:cubicBezTo>
                  <a:pt x="462126" y="1041682"/>
                  <a:pt x="462693" y="1031180"/>
                  <a:pt x="461010" y="1021080"/>
                </a:cubicBezTo>
                <a:cubicBezTo>
                  <a:pt x="460149" y="1015915"/>
                  <a:pt x="458336" y="1010952"/>
                  <a:pt x="457200" y="1005840"/>
                </a:cubicBezTo>
                <a:cubicBezTo>
                  <a:pt x="455795" y="999518"/>
                  <a:pt x="455094" y="993038"/>
                  <a:pt x="453390" y="986790"/>
                </a:cubicBezTo>
                <a:cubicBezTo>
                  <a:pt x="451277" y="979041"/>
                  <a:pt x="445770" y="963930"/>
                  <a:pt x="445770" y="963930"/>
                </a:cubicBezTo>
                <a:cubicBezTo>
                  <a:pt x="441615" y="930691"/>
                  <a:pt x="437506" y="913486"/>
                  <a:pt x="445770" y="876300"/>
                </a:cubicBezTo>
                <a:cubicBezTo>
                  <a:pt x="446939" y="871040"/>
                  <a:pt x="452947" y="868178"/>
                  <a:pt x="457200" y="864870"/>
                </a:cubicBezTo>
                <a:cubicBezTo>
                  <a:pt x="464429" y="859247"/>
                  <a:pt x="473584" y="856106"/>
                  <a:pt x="480060" y="849630"/>
                </a:cubicBezTo>
                <a:cubicBezTo>
                  <a:pt x="497966" y="831724"/>
                  <a:pt x="487007" y="841189"/>
                  <a:pt x="514350" y="822960"/>
                </a:cubicBezTo>
                <a:lnTo>
                  <a:pt x="537210" y="807720"/>
                </a:lnTo>
                <a:cubicBezTo>
                  <a:pt x="541020" y="805180"/>
                  <a:pt x="544544" y="802148"/>
                  <a:pt x="548640" y="800100"/>
                </a:cubicBezTo>
                <a:cubicBezTo>
                  <a:pt x="594694" y="777073"/>
                  <a:pt x="537613" y="806401"/>
                  <a:pt x="575310" y="784860"/>
                </a:cubicBezTo>
                <a:cubicBezTo>
                  <a:pt x="580241" y="782042"/>
                  <a:pt x="585680" y="780162"/>
                  <a:pt x="590550" y="777240"/>
                </a:cubicBezTo>
                <a:cubicBezTo>
                  <a:pt x="598403" y="772528"/>
                  <a:pt x="604722" y="764896"/>
                  <a:pt x="613410" y="762000"/>
                </a:cubicBezTo>
                <a:cubicBezTo>
                  <a:pt x="617220" y="760730"/>
                  <a:pt x="621248" y="759986"/>
                  <a:pt x="624840" y="758190"/>
                </a:cubicBezTo>
                <a:cubicBezTo>
                  <a:pt x="628936" y="756142"/>
                  <a:pt x="632061" y="752374"/>
                  <a:pt x="636270" y="750570"/>
                </a:cubicBezTo>
                <a:cubicBezTo>
                  <a:pt x="641083" y="748507"/>
                  <a:pt x="646607" y="748599"/>
                  <a:pt x="651510" y="746760"/>
                </a:cubicBezTo>
                <a:cubicBezTo>
                  <a:pt x="656828" y="744766"/>
                  <a:pt x="661530" y="741377"/>
                  <a:pt x="666750" y="739140"/>
                </a:cubicBezTo>
                <a:cubicBezTo>
                  <a:pt x="670441" y="737558"/>
                  <a:pt x="674669" y="737280"/>
                  <a:pt x="678180" y="735330"/>
                </a:cubicBezTo>
                <a:cubicBezTo>
                  <a:pt x="686186" y="730882"/>
                  <a:pt x="693420" y="725170"/>
                  <a:pt x="701040" y="720090"/>
                </a:cubicBezTo>
                <a:cubicBezTo>
                  <a:pt x="704850" y="717550"/>
                  <a:pt x="708126" y="713918"/>
                  <a:pt x="712470" y="712470"/>
                </a:cubicBezTo>
                <a:cubicBezTo>
                  <a:pt x="720090" y="709930"/>
                  <a:pt x="728647" y="709305"/>
                  <a:pt x="735330" y="704850"/>
                </a:cubicBezTo>
                <a:cubicBezTo>
                  <a:pt x="761532" y="687382"/>
                  <a:pt x="749502" y="692506"/>
                  <a:pt x="769620" y="685800"/>
                </a:cubicBezTo>
                <a:cubicBezTo>
                  <a:pt x="773430" y="681990"/>
                  <a:pt x="776665" y="677502"/>
                  <a:pt x="781050" y="674370"/>
                </a:cubicBezTo>
                <a:cubicBezTo>
                  <a:pt x="785672" y="671069"/>
                  <a:pt x="791359" y="669568"/>
                  <a:pt x="796290" y="666750"/>
                </a:cubicBezTo>
                <a:cubicBezTo>
                  <a:pt x="800266" y="664478"/>
                  <a:pt x="803744" y="661402"/>
                  <a:pt x="807720" y="659130"/>
                </a:cubicBezTo>
                <a:cubicBezTo>
                  <a:pt x="812651" y="656312"/>
                  <a:pt x="818090" y="654432"/>
                  <a:pt x="822960" y="651510"/>
                </a:cubicBezTo>
                <a:cubicBezTo>
                  <a:pt x="830813" y="646798"/>
                  <a:pt x="838200" y="641350"/>
                  <a:pt x="845820" y="636270"/>
                </a:cubicBezTo>
                <a:lnTo>
                  <a:pt x="857250" y="628650"/>
                </a:lnTo>
                <a:cubicBezTo>
                  <a:pt x="859790" y="624840"/>
                  <a:pt x="861294" y="620081"/>
                  <a:pt x="864870" y="617220"/>
                </a:cubicBezTo>
                <a:cubicBezTo>
                  <a:pt x="868006" y="614711"/>
                  <a:pt x="872708" y="615206"/>
                  <a:pt x="876300" y="613410"/>
                </a:cubicBezTo>
                <a:cubicBezTo>
                  <a:pt x="880396" y="611362"/>
                  <a:pt x="884212" y="608721"/>
                  <a:pt x="887730" y="605790"/>
                </a:cubicBezTo>
                <a:cubicBezTo>
                  <a:pt x="891869" y="602341"/>
                  <a:pt x="894677" y="597349"/>
                  <a:pt x="899160" y="594360"/>
                </a:cubicBezTo>
                <a:cubicBezTo>
                  <a:pt x="933527" y="571449"/>
                  <a:pt x="886050" y="612905"/>
                  <a:pt x="922020" y="582930"/>
                </a:cubicBezTo>
                <a:cubicBezTo>
                  <a:pt x="951356" y="558484"/>
                  <a:pt x="916501" y="582799"/>
                  <a:pt x="944880" y="563880"/>
                </a:cubicBezTo>
                <a:cubicBezTo>
                  <a:pt x="950638" y="540848"/>
                  <a:pt x="947034" y="553608"/>
                  <a:pt x="956310" y="525780"/>
                </a:cubicBezTo>
                <a:lnTo>
                  <a:pt x="960120" y="514350"/>
                </a:lnTo>
                <a:lnTo>
                  <a:pt x="963930" y="502920"/>
                </a:lnTo>
                <a:cubicBezTo>
                  <a:pt x="962660" y="494030"/>
                  <a:pt x="962483" y="484914"/>
                  <a:pt x="960120" y="476250"/>
                </a:cubicBezTo>
                <a:cubicBezTo>
                  <a:pt x="957328" y="466012"/>
                  <a:pt x="949650" y="455709"/>
                  <a:pt x="941070" y="449580"/>
                </a:cubicBezTo>
                <a:cubicBezTo>
                  <a:pt x="936448" y="446279"/>
                  <a:pt x="931148" y="443954"/>
                  <a:pt x="925830" y="441960"/>
                </a:cubicBezTo>
                <a:cubicBezTo>
                  <a:pt x="920927" y="440121"/>
                  <a:pt x="915670" y="439420"/>
                  <a:pt x="910590" y="438150"/>
                </a:cubicBezTo>
                <a:cubicBezTo>
                  <a:pt x="906780" y="435610"/>
                  <a:pt x="902678" y="433461"/>
                  <a:pt x="899160" y="430530"/>
                </a:cubicBezTo>
                <a:cubicBezTo>
                  <a:pt x="886521" y="419997"/>
                  <a:pt x="890489" y="418575"/>
                  <a:pt x="876300" y="411480"/>
                </a:cubicBezTo>
                <a:cubicBezTo>
                  <a:pt x="872708" y="409684"/>
                  <a:pt x="868381" y="409620"/>
                  <a:pt x="864870" y="407670"/>
                </a:cubicBezTo>
                <a:cubicBezTo>
                  <a:pt x="856864" y="403222"/>
                  <a:pt x="850698" y="395326"/>
                  <a:pt x="842010" y="392430"/>
                </a:cubicBezTo>
                <a:cubicBezTo>
                  <a:pt x="830554" y="388611"/>
                  <a:pt x="828998" y="389206"/>
                  <a:pt x="819150" y="381000"/>
                </a:cubicBezTo>
                <a:cubicBezTo>
                  <a:pt x="783338" y="351157"/>
                  <a:pt x="842637" y="392848"/>
                  <a:pt x="784860" y="354330"/>
                </a:cubicBezTo>
                <a:cubicBezTo>
                  <a:pt x="781050" y="351790"/>
                  <a:pt x="777774" y="348158"/>
                  <a:pt x="773430" y="346710"/>
                </a:cubicBezTo>
                <a:lnTo>
                  <a:pt x="750570" y="339090"/>
                </a:lnTo>
                <a:cubicBezTo>
                  <a:pt x="746760" y="337820"/>
                  <a:pt x="742482" y="337508"/>
                  <a:pt x="739140" y="335280"/>
                </a:cubicBezTo>
                <a:cubicBezTo>
                  <a:pt x="722322" y="324068"/>
                  <a:pt x="732200" y="328558"/>
                  <a:pt x="708660" y="323850"/>
                </a:cubicBezTo>
                <a:cubicBezTo>
                  <a:pt x="690547" y="311775"/>
                  <a:pt x="701574" y="317678"/>
                  <a:pt x="674370" y="308610"/>
                </a:cubicBezTo>
                <a:cubicBezTo>
                  <a:pt x="670560" y="307340"/>
                  <a:pt x="666282" y="307028"/>
                  <a:pt x="662940" y="304800"/>
                </a:cubicBezTo>
                <a:cubicBezTo>
                  <a:pt x="655320" y="299720"/>
                  <a:pt x="648768" y="292456"/>
                  <a:pt x="640080" y="289560"/>
                </a:cubicBezTo>
                <a:cubicBezTo>
                  <a:pt x="613275" y="280625"/>
                  <a:pt x="646366" y="292254"/>
                  <a:pt x="613410" y="278130"/>
                </a:cubicBezTo>
                <a:cubicBezTo>
                  <a:pt x="609719" y="276548"/>
                  <a:pt x="605671" y="275902"/>
                  <a:pt x="601980" y="274320"/>
                </a:cubicBezTo>
                <a:cubicBezTo>
                  <a:pt x="596760" y="272083"/>
                  <a:pt x="591960" y="268937"/>
                  <a:pt x="586740" y="266700"/>
                </a:cubicBezTo>
                <a:cubicBezTo>
                  <a:pt x="570762" y="259852"/>
                  <a:pt x="552928" y="259319"/>
                  <a:pt x="537210" y="251460"/>
                </a:cubicBezTo>
                <a:cubicBezTo>
                  <a:pt x="532130" y="248920"/>
                  <a:pt x="526901" y="246658"/>
                  <a:pt x="521970" y="243840"/>
                </a:cubicBezTo>
                <a:cubicBezTo>
                  <a:pt x="517994" y="241568"/>
                  <a:pt x="514636" y="238268"/>
                  <a:pt x="510540" y="236220"/>
                </a:cubicBezTo>
                <a:cubicBezTo>
                  <a:pt x="506948" y="234424"/>
                  <a:pt x="502702" y="234206"/>
                  <a:pt x="499110" y="232410"/>
                </a:cubicBezTo>
                <a:cubicBezTo>
                  <a:pt x="495014" y="230362"/>
                  <a:pt x="491864" y="226650"/>
                  <a:pt x="487680" y="224790"/>
                </a:cubicBezTo>
                <a:cubicBezTo>
                  <a:pt x="480340" y="221528"/>
                  <a:pt x="471503" y="221625"/>
                  <a:pt x="464820" y="217170"/>
                </a:cubicBezTo>
                <a:cubicBezTo>
                  <a:pt x="461010" y="214630"/>
                  <a:pt x="457486" y="211598"/>
                  <a:pt x="453390" y="209550"/>
                </a:cubicBezTo>
                <a:cubicBezTo>
                  <a:pt x="446988" y="206349"/>
                  <a:pt x="432824" y="203761"/>
                  <a:pt x="426720" y="201930"/>
                </a:cubicBezTo>
                <a:cubicBezTo>
                  <a:pt x="419027" y="199622"/>
                  <a:pt x="411736" y="195885"/>
                  <a:pt x="403860" y="194310"/>
                </a:cubicBezTo>
                <a:cubicBezTo>
                  <a:pt x="390766" y="191691"/>
                  <a:pt x="382125" y="190277"/>
                  <a:pt x="369570" y="186690"/>
                </a:cubicBezTo>
                <a:cubicBezTo>
                  <a:pt x="365708" y="185587"/>
                  <a:pt x="362036" y="183854"/>
                  <a:pt x="358140" y="182880"/>
                </a:cubicBezTo>
                <a:cubicBezTo>
                  <a:pt x="351858" y="181309"/>
                  <a:pt x="345412" y="180475"/>
                  <a:pt x="339090" y="179070"/>
                </a:cubicBezTo>
                <a:cubicBezTo>
                  <a:pt x="333978" y="177934"/>
                  <a:pt x="328962" y="176396"/>
                  <a:pt x="323850" y="175260"/>
                </a:cubicBezTo>
                <a:cubicBezTo>
                  <a:pt x="317528" y="173855"/>
                  <a:pt x="311082" y="173021"/>
                  <a:pt x="304800" y="171450"/>
                </a:cubicBezTo>
                <a:cubicBezTo>
                  <a:pt x="300904" y="170476"/>
                  <a:pt x="296962" y="169436"/>
                  <a:pt x="293370" y="167640"/>
                </a:cubicBezTo>
                <a:cubicBezTo>
                  <a:pt x="265877" y="153893"/>
                  <a:pt x="300098" y="165759"/>
                  <a:pt x="266700" y="152400"/>
                </a:cubicBezTo>
                <a:cubicBezTo>
                  <a:pt x="259242" y="149417"/>
                  <a:pt x="251460" y="147320"/>
                  <a:pt x="243840" y="144780"/>
                </a:cubicBezTo>
                <a:cubicBezTo>
                  <a:pt x="240030" y="143510"/>
                  <a:pt x="235752" y="143198"/>
                  <a:pt x="232410" y="140970"/>
                </a:cubicBezTo>
                <a:cubicBezTo>
                  <a:pt x="228600" y="138430"/>
                  <a:pt x="225164" y="135210"/>
                  <a:pt x="220980" y="133350"/>
                </a:cubicBezTo>
                <a:cubicBezTo>
                  <a:pt x="200004" y="124027"/>
                  <a:pt x="183147" y="123447"/>
                  <a:pt x="160020" y="118110"/>
                </a:cubicBezTo>
                <a:cubicBezTo>
                  <a:pt x="156107" y="117207"/>
                  <a:pt x="152510" y="115171"/>
                  <a:pt x="148590" y="114300"/>
                </a:cubicBezTo>
                <a:cubicBezTo>
                  <a:pt x="141049" y="112624"/>
                  <a:pt x="133271" y="112166"/>
                  <a:pt x="125730" y="110490"/>
                </a:cubicBezTo>
                <a:cubicBezTo>
                  <a:pt x="121810" y="109619"/>
                  <a:pt x="118162" y="107783"/>
                  <a:pt x="114300" y="106680"/>
                </a:cubicBezTo>
                <a:cubicBezTo>
                  <a:pt x="109265" y="105241"/>
                  <a:pt x="104195" y="103897"/>
                  <a:pt x="99060" y="102870"/>
                </a:cubicBezTo>
                <a:cubicBezTo>
                  <a:pt x="91485" y="101355"/>
                  <a:pt x="83694" y="100934"/>
                  <a:pt x="76200" y="99060"/>
                </a:cubicBezTo>
                <a:cubicBezTo>
                  <a:pt x="68408" y="97112"/>
                  <a:pt x="60960" y="93980"/>
                  <a:pt x="53340" y="91440"/>
                </a:cubicBezTo>
                <a:lnTo>
                  <a:pt x="41910" y="87630"/>
                </a:lnTo>
                <a:cubicBezTo>
                  <a:pt x="38100" y="86360"/>
                  <a:pt x="33822" y="86048"/>
                  <a:pt x="30480" y="83820"/>
                </a:cubicBezTo>
                <a:cubicBezTo>
                  <a:pt x="13662" y="72608"/>
                  <a:pt x="23540" y="77098"/>
                  <a:pt x="0" y="72390"/>
                </a:cubicBezTo>
                <a:cubicBezTo>
                  <a:pt x="7323" y="61405"/>
                  <a:pt x="5490" y="59087"/>
                  <a:pt x="19050" y="57150"/>
                </a:cubicBezTo>
                <a:cubicBezTo>
                  <a:pt x="41820" y="53897"/>
                  <a:pt x="87630" y="49530"/>
                  <a:pt x="87630" y="49530"/>
                </a:cubicBezTo>
                <a:cubicBezTo>
                  <a:pt x="91440" y="48260"/>
                  <a:pt x="95198" y="46823"/>
                  <a:pt x="99060" y="45720"/>
                </a:cubicBezTo>
                <a:cubicBezTo>
                  <a:pt x="104095" y="44281"/>
                  <a:pt x="109487" y="43973"/>
                  <a:pt x="114300" y="41910"/>
                </a:cubicBezTo>
                <a:cubicBezTo>
                  <a:pt x="125231" y="37225"/>
                  <a:pt x="124754" y="31210"/>
                  <a:pt x="137160" y="30480"/>
                </a:cubicBezTo>
                <a:cubicBezTo>
                  <a:pt x="176483" y="28167"/>
                  <a:pt x="215900" y="27940"/>
                  <a:pt x="255270" y="26670"/>
                </a:cubicBezTo>
                <a:cubicBezTo>
                  <a:pt x="266363" y="23897"/>
                  <a:pt x="278274" y="20662"/>
                  <a:pt x="289560" y="19050"/>
                </a:cubicBezTo>
                <a:cubicBezTo>
                  <a:pt x="300945" y="17424"/>
                  <a:pt x="312420" y="16510"/>
                  <a:pt x="323850" y="15240"/>
                </a:cubicBezTo>
                <a:cubicBezTo>
                  <a:pt x="328930" y="13970"/>
                  <a:pt x="333978" y="12566"/>
                  <a:pt x="339090" y="11430"/>
                </a:cubicBezTo>
                <a:cubicBezTo>
                  <a:pt x="345412" y="10025"/>
                  <a:pt x="352077" y="9894"/>
                  <a:pt x="358140" y="7620"/>
                </a:cubicBezTo>
                <a:cubicBezTo>
                  <a:pt x="362427" y="6012"/>
                  <a:pt x="365760" y="2540"/>
                  <a:pt x="369570" y="0"/>
                </a:cubicBezTo>
                <a:cubicBezTo>
                  <a:pt x="373380" y="2540"/>
                  <a:pt x="377762" y="4382"/>
                  <a:pt x="381000" y="7620"/>
                </a:cubicBezTo>
                <a:cubicBezTo>
                  <a:pt x="384238" y="10858"/>
                  <a:pt x="384737" y="16623"/>
                  <a:pt x="388620" y="19050"/>
                </a:cubicBezTo>
                <a:cubicBezTo>
                  <a:pt x="395431" y="23307"/>
                  <a:pt x="404022" y="23687"/>
                  <a:pt x="411480" y="26670"/>
                </a:cubicBezTo>
                <a:cubicBezTo>
                  <a:pt x="417830" y="29210"/>
                  <a:pt x="424103" y="31953"/>
                  <a:pt x="430530" y="34290"/>
                </a:cubicBezTo>
                <a:cubicBezTo>
                  <a:pt x="438079" y="37035"/>
                  <a:pt x="446707" y="37455"/>
                  <a:pt x="453390" y="41910"/>
                </a:cubicBezTo>
                <a:cubicBezTo>
                  <a:pt x="470416" y="53261"/>
                  <a:pt x="471585" y="56936"/>
                  <a:pt x="487680" y="60960"/>
                </a:cubicBezTo>
                <a:cubicBezTo>
                  <a:pt x="493962" y="62531"/>
                  <a:pt x="500482" y="63066"/>
                  <a:pt x="506730" y="64770"/>
                </a:cubicBezTo>
                <a:cubicBezTo>
                  <a:pt x="533458" y="72059"/>
                  <a:pt x="522515" y="71737"/>
                  <a:pt x="544830" y="76200"/>
                </a:cubicBezTo>
                <a:cubicBezTo>
                  <a:pt x="546075" y="76449"/>
                  <a:pt x="516255" y="72390"/>
                  <a:pt x="514350" y="72390"/>
                </a:cubicBezTo>
                <a:close/>
              </a:path>
            </a:pathLst>
          </a:custGeom>
          <a:ln w="952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663190" y="4330017"/>
            <a:ext cx="1202055" cy="781642"/>
          </a:xfrm>
          <a:custGeom>
            <a:avLst/>
            <a:gdLst>
              <a:gd name="connsiteX0" fmla="*/ 699135 w 1202055"/>
              <a:gd name="connsiteY0" fmla="*/ 48 h 781642"/>
              <a:gd name="connsiteX1" fmla="*/ 702945 w 1202055"/>
              <a:gd name="connsiteY1" fmla="*/ 9573 h 781642"/>
              <a:gd name="connsiteX2" fmla="*/ 706755 w 1202055"/>
              <a:gd name="connsiteY2" fmla="*/ 15288 h 781642"/>
              <a:gd name="connsiteX3" fmla="*/ 708660 w 1202055"/>
              <a:gd name="connsiteY3" fmla="*/ 26718 h 781642"/>
              <a:gd name="connsiteX4" fmla="*/ 712470 w 1202055"/>
              <a:gd name="connsiteY4" fmla="*/ 40053 h 781642"/>
              <a:gd name="connsiteX5" fmla="*/ 716280 w 1202055"/>
              <a:gd name="connsiteY5" fmla="*/ 53388 h 781642"/>
              <a:gd name="connsiteX6" fmla="*/ 721995 w 1202055"/>
              <a:gd name="connsiteY6" fmla="*/ 66723 h 781642"/>
              <a:gd name="connsiteX7" fmla="*/ 733425 w 1202055"/>
              <a:gd name="connsiteY7" fmla="*/ 74343 h 781642"/>
              <a:gd name="connsiteX8" fmla="*/ 737235 w 1202055"/>
              <a:gd name="connsiteY8" fmla="*/ 80058 h 781642"/>
              <a:gd name="connsiteX9" fmla="*/ 741045 w 1202055"/>
              <a:gd name="connsiteY9" fmla="*/ 89583 h 781642"/>
              <a:gd name="connsiteX10" fmla="*/ 739140 w 1202055"/>
              <a:gd name="connsiteY10" fmla="*/ 97203 h 781642"/>
              <a:gd name="connsiteX11" fmla="*/ 733425 w 1202055"/>
              <a:gd name="connsiteY11" fmla="*/ 99108 h 781642"/>
              <a:gd name="connsiteX12" fmla="*/ 716280 w 1202055"/>
              <a:gd name="connsiteY12" fmla="*/ 101013 h 781642"/>
              <a:gd name="connsiteX13" fmla="*/ 708660 w 1202055"/>
              <a:gd name="connsiteY13" fmla="*/ 104823 h 781642"/>
              <a:gd name="connsiteX14" fmla="*/ 695325 w 1202055"/>
              <a:gd name="connsiteY14" fmla="*/ 114348 h 781642"/>
              <a:gd name="connsiteX15" fmla="*/ 689610 w 1202055"/>
              <a:gd name="connsiteY15" fmla="*/ 116253 h 781642"/>
              <a:gd name="connsiteX16" fmla="*/ 676275 w 1202055"/>
              <a:gd name="connsiteY16" fmla="*/ 123873 h 781642"/>
              <a:gd name="connsiteX17" fmla="*/ 666750 w 1202055"/>
              <a:gd name="connsiteY17" fmla="*/ 125778 h 781642"/>
              <a:gd name="connsiteX18" fmla="*/ 657225 w 1202055"/>
              <a:gd name="connsiteY18" fmla="*/ 129588 h 781642"/>
              <a:gd name="connsiteX19" fmla="*/ 651510 w 1202055"/>
              <a:gd name="connsiteY19" fmla="*/ 131493 h 781642"/>
              <a:gd name="connsiteX20" fmla="*/ 632460 w 1202055"/>
              <a:gd name="connsiteY20" fmla="*/ 137208 h 781642"/>
              <a:gd name="connsiteX21" fmla="*/ 626745 w 1202055"/>
              <a:gd name="connsiteY21" fmla="*/ 139113 h 781642"/>
              <a:gd name="connsiteX22" fmla="*/ 621030 w 1202055"/>
              <a:gd name="connsiteY22" fmla="*/ 141018 h 781642"/>
              <a:gd name="connsiteX23" fmla="*/ 611505 w 1202055"/>
              <a:gd name="connsiteY23" fmla="*/ 142923 h 781642"/>
              <a:gd name="connsiteX24" fmla="*/ 598170 w 1202055"/>
              <a:gd name="connsiteY24" fmla="*/ 148638 h 781642"/>
              <a:gd name="connsiteX25" fmla="*/ 590550 w 1202055"/>
              <a:gd name="connsiteY25" fmla="*/ 150543 h 781642"/>
              <a:gd name="connsiteX26" fmla="*/ 575310 w 1202055"/>
              <a:gd name="connsiteY26" fmla="*/ 160068 h 781642"/>
              <a:gd name="connsiteX27" fmla="*/ 561975 w 1202055"/>
              <a:gd name="connsiteY27" fmla="*/ 163878 h 781642"/>
              <a:gd name="connsiteX28" fmla="*/ 552450 w 1202055"/>
              <a:gd name="connsiteY28" fmla="*/ 165783 h 781642"/>
              <a:gd name="connsiteX29" fmla="*/ 533400 w 1202055"/>
              <a:gd name="connsiteY29" fmla="*/ 169593 h 781642"/>
              <a:gd name="connsiteX30" fmla="*/ 523875 w 1202055"/>
              <a:gd name="connsiteY30" fmla="*/ 171498 h 781642"/>
              <a:gd name="connsiteX31" fmla="*/ 518160 w 1202055"/>
              <a:gd name="connsiteY31" fmla="*/ 173403 h 781642"/>
              <a:gd name="connsiteX32" fmla="*/ 506730 w 1202055"/>
              <a:gd name="connsiteY32" fmla="*/ 175308 h 781642"/>
              <a:gd name="connsiteX33" fmla="*/ 497205 w 1202055"/>
              <a:gd name="connsiteY33" fmla="*/ 181023 h 781642"/>
              <a:gd name="connsiteX34" fmla="*/ 489585 w 1202055"/>
              <a:gd name="connsiteY34" fmla="*/ 182928 h 781642"/>
              <a:gd name="connsiteX35" fmla="*/ 483870 w 1202055"/>
              <a:gd name="connsiteY35" fmla="*/ 184833 h 781642"/>
              <a:gd name="connsiteX36" fmla="*/ 470535 w 1202055"/>
              <a:gd name="connsiteY36" fmla="*/ 192453 h 781642"/>
              <a:gd name="connsiteX37" fmla="*/ 464820 w 1202055"/>
              <a:gd name="connsiteY37" fmla="*/ 194358 h 781642"/>
              <a:gd name="connsiteX38" fmla="*/ 455295 w 1202055"/>
              <a:gd name="connsiteY38" fmla="*/ 198168 h 781642"/>
              <a:gd name="connsiteX39" fmla="*/ 449580 w 1202055"/>
              <a:gd name="connsiteY39" fmla="*/ 200073 h 781642"/>
              <a:gd name="connsiteX40" fmla="*/ 440055 w 1202055"/>
              <a:gd name="connsiteY40" fmla="*/ 203883 h 781642"/>
              <a:gd name="connsiteX41" fmla="*/ 415290 w 1202055"/>
              <a:gd name="connsiteY41" fmla="*/ 209598 h 781642"/>
              <a:gd name="connsiteX42" fmla="*/ 409575 w 1202055"/>
              <a:gd name="connsiteY42" fmla="*/ 211503 h 781642"/>
              <a:gd name="connsiteX43" fmla="*/ 403860 w 1202055"/>
              <a:gd name="connsiteY43" fmla="*/ 215313 h 781642"/>
              <a:gd name="connsiteX44" fmla="*/ 390525 w 1202055"/>
              <a:gd name="connsiteY44" fmla="*/ 217218 h 781642"/>
              <a:gd name="connsiteX45" fmla="*/ 367665 w 1202055"/>
              <a:gd name="connsiteY45" fmla="*/ 226743 h 781642"/>
              <a:gd name="connsiteX46" fmla="*/ 361950 w 1202055"/>
              <a:gd name="connsiteY46" fmla="*/ 228648 h 781642"/>
              <a:gd name="connsiteX47" fmla="*/ 340995 w 1202055"/>
              <a:gd name="connsiteY47" fmla="*/ 232458 h 781642"/>
              <a:gd name="connsiteX48" fmla="*/ 335280 w 1202055"/>
              <a:gd name="connsiteY48" fmla="*/ 234363 h 781642"/>
              <a:gd name="connsiteX49" fmla="*/ 329565 w 1202055"/>
              <a:gd name="connsiteY49" fmla="*/ 241983 h 781642"/>
              <a:gd name="connsiteX50" fmla="*/ 323850 w 1202055"/>
              <a:gd name="connsiteY50" fmla="*/ 245793 h 781642"/>
              <a:gd name="connsiteX51" fmla="*/ 316230 w 1202055"/>
              <a:gd name="connsiteY51" fmla="*/ 257223 h 781642"/>
              <a:gd name="connsiteX52" fmla="*/ 312420 w 1202055"/>
              <a:gd name="connsiteY52" fmla="*/ 262938 h 781642"/>
              <a:gd name="connsiteX53" fmla="*/ 306705 w 1202055"/>
              <a:gd name="connsiteY53" fmla="*/ 268653 h 781642"/>
              <a:gd name="connsiteX54" fmla="*/ 304800 w 1202055"/>
              <a:gd name="connsiteY54" fmla="*/ 274368 h 781642"/>
              <a:gd name="connsiteX55" fmla="*/ 299085 w 1202055"/>
              <a:gd name="connsiteY55" fmla="*/ 278178 h 781642"/>
              <a:gd name="connsiteX56" fmla="*/ 295275 w 1202055"/>
              <a:gd name="connsiteY56" fmla="*/ 297228 h 781642"/>
              <a:gd name="connsiteX57" fmla="*/ 289560 w 1202055"/>
              <a:gd name="connsiteY57" fmla="*/ 306753 h 781642"/>
              <a:gd name="connsiteX58" fmla="*/ 285750 w 1202055"/>
              <a:gd name="connsiteY58" fmla="*/ 318183 h 781642"/>
              <a:gd name="connsiteX59" fmla="*/ 287655 w 1202055"/>
              <a:gd name="connsiteY59" fmla="*/ 352473 h 781642"/>
              <a:gd name="connsiteX60" fmla="*/ 291465 w 1202055"/>
              <a:gd name="connsiteY60" fmla="*/ 360093 h 781642"/>
              <a:gd name="connsiteX61" fmla="*/ 295275 w 1202055"/>
              <a:gd name="connsiteY61" fmla="*/ 371523 h 781642"/>
              <a:gd name="connsiteX62" fmla="*/ 302895 w 1202055"/>
              <a:gd name="connsiteY62" fmla="*/ 382953 h 781642"/>
              <a:gd name="connsiteX63" fmla="*/ 308610 w 1202055"/>
              <a:gd name="connsiteY63" fmla="*/ 388668 h 781642"/>
              <a:gd name="connsiteX64" fmla="*/ 316230 w 1202055"/>
              <a:gd name="connsiteY64" fmla="*/ 400098 h 781642"/>
              <a:gd name="connsiteX65" fmla="*/ 327660 w 1202055"/>
              <a:gd name="connsiteY65" fmla="*/ 405813 h 781642"/>
              <a:gd name="connsiteX66" fmla="*/ 335280 w 1202055"/>
              <a:gd name="connsiteY66" fmla="*/ 409623 h 781642"/>
              <a:gd name="connsiteX67" fmla="*/ 340995 w 1202055"/>
              <a:gd name="connsiteY67" fmla="*/ 411528 h 781642"/>
              <a:gd name="connsiteX68" fmla="*/ 346710 w 1202055"/>
              <a:gd name="connsiteY68" fmla="*/ 415338 h 781642"/>
              <a:gd name="connsiteX69" fmla="*/ 358140 w 1202055"/>
              <a:gd name="connsiteY69" fmla="*/ 419148 h 781642"/>
              <a:gd name="connsiteX70" fmla="*/ 382905 w 1202055"/>
              <a:gd name="connsiteY70" fmla="*/ 436293 h 781642"/>
              <a:gd name="connsiteX71" fmla="*/ 388620 w 1202055"/>
              <a:gd name="connsiteY71" fmla="*/ 440103 h 781642"/>
              <a:gd name="connsiteX72" fmla="*/ 394335 w 1202055"/>
              <a:gd name="connsiteY72" fmla="*/ 445818 h 781642"/>
              <a:gd name="connsiteX73" fmla="*/ 400050 w 1202055"/>
              <a:gd name="connsiteY73" fmla="*/ 449628 h 781642"/>
              <a:gd name="connsiteX74" fmla="*/ 415290 w 1202055"/>
              <a:gd name="connsiteY74" fmla="*/ 464868 h 781642"/>
              <a:gd name="connsiteX75" fmla="*/ 421005 w 1202055"/>
              <a:gd name="connsiteY75" fmla="*/ 470583 h 781642"/>
              <a:gd name="connsiteX76" fmla="*/ 443865 w 1202055"/>
              <a:gd name="connsiteY76" fmla="*/ 487728 h 781642"/>
              <a:gd name="connsiteX77" fmla="*/ 455295 w 1202055"/>
              <a:gd name="connsiteY77" fmla="*/ 493443 h 781642"/>
              <a:gd name="connsiteX78" fmla="*/ 483870 w 1202055"/>
              <a:gd name="connsiteY78" fmla="*/ 512493 h 781642"/>
              <a:gd name="connsiteX79" fmla="*/ 483870 w 1202055"/>
              <a:gd name="connsiteY79" fmla="*/ 512493 h 781642"/>
              <a:gd name="connsiteX80" fmla="*/ 493395 w 1202055"/>
              <a:gd name="connsiteY80" fmla="*/ 520113 h 781642"/>
              <a:gd name="connsiteX81" fmla="*/ 499110 w 1202055"/>
              <a:gd name="connsiteY81" fmla="*/ 522018 h 781642"/>
              <a:gd name="connsiteX82" fmla="*/ 506730 w 1202055"/>
              <a:gd name="connsiteY82" fmla="*/ 525828 h 781642"/>
              <a:gd name="connsiteX83" fmla="*/ 518160 w 1202055"/>
              <a:gd name="connsiteY83" fmla="*/ 529638 h 781642"/>
              <a:gd name="connsiteX84" fmla="*/ 525780 w 1202055"/>
              <a:gd name="connsiteY84" fmla="*/ 531543 h 781642"/>
              <a:gd name="connsiteX85" fmla="*/ 537210 w 1202055"/>
              <a:gd name="connsiteY85" fmla="*/ 537258 h 781642"/>
              <a:gd name="connsiteX86" fmla="*/ 558165 w 1202055"/>
              <a:gd name="connsiteY86" fmla="*/ 552498 h 781642"/>
              <a:gd name="connsiteX87" fmla="*/ 569595 w 1202055"/>
              <a:gd name="connsiteY87" fmla="*/ 556308 h 781642"/>
              <a:gd name="connsiteX88" fmla="*/ 586740 w 1202055"/>
              <a:gd name="connsiteY88" fmla="*/ 565833 h 781642"/>
              <a:gd name="connsiteX89" fmla="*/ 596265 w 1202055"/>
              <a:gd name="connsiteY89" fmla="*/ 571548 h 781642"/>
              <a:gd name="connsiteX90" fmla="*/ 601980 w 1202055"/>
              <a:gd name="connsiteY90" fmla="*/ 573453 h 781642"/>
              <a:gd name="connsiteX91" fmla="*/ 615315 w 1202055"/>
              <a:gd name="connsiteY91" fmla="*/ 581073 h 781642"/>
              <a:gd name="connsiteX92" fmla="*/ 621030 w 1202055"/>
              <a:gd name="connsiteY92" fmla="*/ 582978 h 781642"/>
              <a:gd name="connsiteX93" fmla="*/ 626745 w 1202055"/>
              <a:gd name="connsiteY93" fmla="*/ 586788 h 781642"/>
              <a:gd name="connsiteX94" fmla="*/ 632460 w 1202055"/>
              <a:gd name="connsiteY94" fmla="*/ 588693 h 781642"/>
              <a:gd name="connsiteX95" fmla="*/ 638175 w 1202055"/>
              <a:gd name="connsiteY95" fmla="*/ 592503 h 781642"/>
              <a:gd name="connsiteX96" fmla="*/ 651510 w 1202055"/>
              <a:gd name="connsiteY96" fmla="*/ 596313 h 781642"/>
              <a:gd name="connsiteX97" fmla="*/ 670560 w 1202055"/>
              <a:gd name="connsiteY97" fmla="*/ 602028 h 781642"/>
              <a:gd name="connsiteX98" fmla="*/ 683895 w 1202055"/>
              <a:gd name="connsiteY98" fmla="*/ 607743 h 781642"/>
              <a:gd name="connsiteX99" fmla="*/ 716280 w 1202055"/>
              <a:gd name="connsiteY99" fmla="*/ 613458 h 781642"/>
              <a:gd name="connsiteX100" fmla="*/ 721995 w 1202055"/>
              <a:gd name="connsiteY100" fmla="*/ 615363 h 781642"/>
              <a:gd name="connsiteX101" fmla="*/ 729615 w 1202055"/>
              <a:gd name="connsiteY101" fmla="*/ 619173 h 781642"/>
              <a:gd name="connsiteX102" fmla="*/ 752475 w 1202055"/>
              <a:gd name="connsiteY102" fmla="*/ 622983 h 781642"/>
              <a:gd name="connsiteX103" fmla="*/ 771525 w 1202055"/>
              <a:gd name="connsiteY103" fmla="*/ 628698 h 781642"/>
              <a:gd name="connsiteX104" fmla="*/ 777240 w 1202055"/>
              <a:gd name="connsiteY104" fmla="*/ 632508 h 781642"/>
              <a:gd name="connsiteX105" fmla="*/ 782955 w 1202055"/>
              <a:gd name="connsiteY105" fmla="*/ 634413 h 781642"/>
              <a:gd name="connsiteX106" fmla="*/ 798195 w 1202055"/>
              <a:gd name="connsiteY106" fmla="*/ 640128 h 781642"/>
              <a:gd name="connsiteX107" fmla="*/ 819150 w 1202055"/>
              <a:gd name="connsiteY107" fmla="*/ 647748 h 781642"/>
              <a:gd name="connsiteX108" fmla="*/ 851535 w 1202055"/>
              <a:gd name="connsiteY108" fmla="*/ 653463 h 781642"/>
              <a:gd name="connsiteX109" fmla="*/ 861060 w 1202055"/>
              <a:gd name="connsiteY109" fmla="*/ 655368 h 781642"/>
              <a:gd name="connsiteX110" fmla="*/ 872490 w 1202055"/>
              <a:gd name="connsiteY110" fmla="*/ 657273 h 781642"/>
              <a:gd name="connsiteX111" fmla="*/ 882015 w 1202055"/>
              <a:gd name="connsiteY111" fmla="*/ 659178 h 781642"/>
              <a:gd name="connsiteX112" fmla="*/ 895350 w 1202055"/>
              <a:gd name="connsiteY112" fmla="*/ 661083 h 781642"/>
              <a:gd name="connsiteX113" fmla="*/ 914400 w 1202055"/>
              <a:gd name="connsiteY113" fmla="*/ 664893 h 781642"/>
              <a:gd name="connsiteX114" fmla="*/ 946785 w 1202055"/>
              <a:gd name="connsiteY114" fmla="*/ 668703 h 781642"/>
              <a:gd name="connsiteX115" fmla="*/ 962025 w 1202055"/>
              <a:gd name="connsiteY115" fmla="*/ 670608 h 781642"/>
              <a:gd name="connsiteX116" fmla="*/ 988695 w 1202055"/>
              <a:gd name="connsiteY116" fmla="*/ 674418 h 781642"/>
              <a:gd name="connsiteX117" fmla="*/ 1007745 w 1202055"/>
              <a:gd name="connsiteY117" fmla="*/ 676323 h 781642"/>
              <a:gd name="connsiteX118" fmla="*/ 1028700 w 1202055"/>
              <a:gd name="connsiteY118" fmla="*/ 680133 h 781642"/>
              <a:gd name="connsiteX119" fmla="*/ 1064895 w 1202055"/>
              <a:gd name="connsiteY119" fmla="*/ 685848 h 781642"/>
              <a:gd name="connsiteX120" fmla="*/ 1095375 w 1202055"/>
              <a:gd name="connsiteY120" fmla="*/ 691563 h 781642"/>
              <a:gd name="connsiteX121" fmla="*/ 1202055 w 1202055"/>
              <a:gd name="connsiteY121" fmla="*/ 693468 h 781642"/>
              <a:gd name="connsiteX122" fmla="*/ 1200150 w 1202055"/>
              <a:gd name="connsiteY122" fmla="*/ 701088 h 781642"/>
              <a:gd name="connsiteX123" fmla="*/ 1196340 w 1202055"/>
              <a:gd name="connsiteY123" fmla="*/ 720138 h 781642"/>
              <a:gd name="connsiteX124" fmla="*/ 1194435 w 1202055"/>
              <a:gd name="connsiteY124" fmla="*/ 727758 h 781642"/>
              <a:gd name="connsiteX125" fmla="*/ 1192530 w 1202055"/>
              <a:gd name="connsiteY125" fmla="*/ 739188 h 781642"/>
              <a:gd name="connsiteX126" fmla="*/ 1188720 w 1202055"/>
              <a:gd name="connsiteY126" fmla="*/ 756333 h 781642"/>
              <a:gd name="connsiteX127" fmla="*/ 1186815 w 1202055"/>
              <a:gd name="connsiteY127" fmla="*/ 769668 h 781642"/>
              <a:gd name="connsiteX128" fmla="*/ 1184910 w 1202055"/>
              <a:gd name="connsiteY128" fmla="*/ 775383 h 781642"/>
              <a:gd name="connsiteX129" fmla="*/ 1148715 w 1202055"/>
              <a:gd name="connsiteY129" fmla="*/ 781098 h 781642"/>
              <a:gd name="connsiteX130" fmla="*/ 956310 w 1202055"/>
              <a:gd name="connsiteY130" fmla="*/ 779193 h 781642"/>
              <a:gd name="connsiteX131" fmla="*/ 941070 w 1202055"/>
              <a:gd name="connsiteY131" fmla="*/ 777288 h 781642"/>
              <a:gd name="connsiteX132" fmla="*/ 922020 w 1202055"/>
              <a:gd name="connsiteY132" fmla="*/ 775383 h 781642"/>
              <a:gd name="connsiteX133" fmla="*/ 889635 w 1202055"/>
              <a:gd name="connsiteY133" fmla="*/ 765858 h 781642"/>
              <a:gd name="connsiteX134" fmla="*/ 883920 w 1202055"/>
              <a:gd name="connsiteY134" fmla="*/ 763953 h 781642"/>
              <a:gd name="connsiteX135" fmla="*/ 868680 w 1202055"/>
              <a:gd name="connsiteY135" fmla="*/ 762048 h 781642"/>
              <a:gd name="connsiteX136" fmla="*/ 746760 w 1202055"/>
              <a:gd name="connsiteY136" fmla="*/ 760143 h 781642"/>
              <a:gd name="connsiteX137" fmla="*/ 710565 w 1202055"/>
              <a:gd name="connsiteY137" fmla="*/ 752523 h 781642"/>
              <a:gd name="connsiteX138" fmla="*/ 704850 w 1202055"/>
              <a:gd name="connsiteY138" fmla="*/ 750618 h 781642"/>
              <a:gd name="connsiteX139" fmla="*/ 655320 w 1202055"/>
              <a:gd name="connsiteY139" fmla="*/ 748713 h 781642"/>
              <a:gd name="connsiteX140" fmla="*/ 636270 w 1202055"/>
              <a:gd name="connsiteY140" fmla="*/ 742998 h 781642"/>
              <a:gd name="connsiteX141" fmla="*/ 626745 w 1202055"/>
              <a:gd name="connsiteY141" fmla="*/ 741093 h 781642"/>
              <a:gd name="connsiteX142" fmla="*/ 609600 w 1202055"/>
              <a:gd name="connsiteY142" fmla="*/ 737283 h 781642"/>
              <a:gd name="connsiteX143" fmla="*/ 592455 w 1202055"/>
              <a:gd name="connsiteY143" fmla="*/ 731568 h 781642"/>
              <a:gd name="connsiteX144" fmla="*/ 567690 w 1202055"/>
              <a:gd name="connsiteY144" fmla="*/ 727758 h 781642"/>
              <a:gd name="connsiteX145" fmla="*/ 556260 w 1202055"/>
              <a:gd name="connsiteY145" fmla="*/ 723948 h 781642"/>
              <a:gd name="connsiteX146" fmla="*/ 548640 w 1202055"/>
              <a:gd name="connsiteY146" fmla="*/ 722043 h 781642"/>
              <a:gd name="connsiteX147" fmla="*/ 525780 w 1202055"/>
              <a:gd name="connsiteY147" fmla="*/ 712518 h 781642"/>
              <a:gd name="connsiteX148" fmla="*/ 508635 w 1202055"/>
              <a:gd name="connsiteY148" fmla="*/ 708708 h 781642"/>
              <a:gd name="connsiteX149" fmla="*/ 489585 w 1202055"/>
              <a:gd name="connsiteY149" fmla="*/ 704898 h 781642"/>
              <a:gd name="connsiteX150" fmla="*/ 470535 w 1202055"/>
              <a:gd name="connsiteY150" fmla="*/ 697278 h 781642"/>
              <a:gd name="connsiteX151" fmla="*/ 462915 w 1202055"/>
              <a:gd name="connsiteY151" fmla="*/ 695373 h 781642"/>
              <a:gd name="connsiteX152" fmla="*/ 440055 w 1202055"/>
              <a:gd name="connsiteY152" fmla="*/ 687753 h 781642"/>
              <a:gd name="connsiteX153" fmla="*/ 432435 w 1202055"/>
              <a:gd name="connsiteY153" fmla="*/ 683943 h 781642"/>
              <a:gd name="connsiteX154" fmla="*/ 421005 w 1202055"/>
              <a:gd name="connsiteY154" fmla="*/ 682038 h 781642"/>
              <a:gd name="connsiteX155" fmla="*/ 413385 w 1202055"/>
              <a:gd name="connsiteY155" fmla="*/ 680133 h 781642"/>
              <a:gd name="connsiteX156" fmla="*/ 394335 w 1202055"/>
              <a:gd name="connsiteY156" fmla="*/ 674418 h 781642"/>
              <a:gd name="connsiteX157" fmla="*/ 375285 w 1202055"/>
              <a:gd name="connsiteY157" fmla="*/ 672513 h 781642"/>
              <a:gd name="connsiteX158" fmla="*/ 369570 w 1202055"/>
              <a:gd name="connsiteY158" fmla="*/ 670608 h 781642"/>
              <a:gd name="connsiteX159" fmla="*/ 361950 w 1202055"/>
              <a:gd name="connsiteY159" fmla="*/ 668703 h 781642"/>
              <a:gd name="connsiteX160" fmla="*/ 348615 w 1202055"/>
              <a:gd name="connsiteY160" fmla="*/ 662988 h 781642"/>
              <a:gd name="connsiteX161" fmla="*/ 335280 w 1202055"/>
              <a:gd name="connsiteY161" fmla="*/ 659178 h 781642"/>
              <a:gd name="connsiteX162" fmla="*/ 329565 w 1202055"/>
              <a:gd name="connsiteY162" fmla="*/ 655368 h 781642"/>
              <a:gd name="connsiteX163" fmla="*/ 314325 w 1202055"/>
              <a:gd name="connsiteY163" fmla="*/ 649653 h 781642"/>
              <a:gd name="connsiteX164" fmla="*/ 304800 w 1202055"/>
              <a:gd name="connsiteY164" fmla="*/ 645843 h 781642"/>
              <a:gd name="connsiteX165" fmla="*/ 293370 w 1202055"/>
              <a:gd name="connsiteY165" fmla="*/ 638223 h 781642"/>
              <a:gd name="connsiteX166" fmla="*/ 276225 w 1202055"/>
              <a:gd name="connsiteY166" fmla="*/ 630603 h 781642"/>
              <a:gd name="connsiteX167" fmla="*/ 266700 w 1202055"/>
              <a:gd name="connsiteY167" fmla="*/ 622983 h 781642"/>
              <a:gd name="connsiteX168" fmla="*/ 259080 w 1202055"/>
              <a:gd name="connsiteY168" fmla="*/ 621078 h 781642"/>
              <a:gd name="connsiteX169" fmla="*/ 253365 w 1202055"/>
              <a:gd name="connsiteY169" fmla="*/ 615363 h 781642"/>
              <a:gd name="connsiteX170" fmla="*/ 247650 w 1202055"/>
              <a:gd name="connsiteY170" fmla="*/ 613458 h 781642"/>
              <a:gd name="connsiteX171" fmla="*/ 234315 w 1202055"/>
              <a:gd name="connsiteY171" fmla="*/ 605838 h 781642"/>
              <a:gd name="connsiteX172" fmla="*/ 219075 w 1202055"/>
              <a:gd name="connsiteY172" fmla="*/ 596313 h 781642"/>
              <a:gd name="connsiteX173" fmla="*/ 213360 w 1202055"/>
              <a:gd name="connsiteY173" fmla="*/ 592503 h 781642"/>
              <a:gd name="connsiteX174" fmla="*/ 207645 w 1202055"/>
              <a:gd name="connsiteY174" fmla="*/ 590598 h 781642"/>
              <a:gd name="connsiteX175" fmla="*/ 194310 w 1202055"/>
              <a:gd name="connsiteY175" fmla="*/ 584883 h 781642"/>
              <a:gd name="connsiteX176" fmla="*/ 182880 w 1202055"/>
              <a:gd name="connsiteY176" fmla="*/ 577263 h 781642"/>
              <a:gd name="connsiteX177" fmla="*/ 171450 w 1202055"/>
              <a:gd name="connsiteY177" fmla="*/ 571548 h 781642"/>
              <a:gd name="connsiteX178" fmla="*/ 163830 w 1202055"/>
              <a:gd name="connsiteY178" fmla="*/ 565833 h 781642"/>
              <a:gd name="connsiteX179" fmla="*/ 146685 w 1202055"/>
              <a:gd name="connsiteY179" fmla="*/ 556308 h 781642"/>
              <a:gd name="connsiteX180" fmla="*/ 135255 w 1202055"/>
              <a:gd name="connsiteY180" fmla="*/ 544878 h 781642"/>
              <a:gd name="connsiteX181" fmla="*/ 127635 w 1202055"/>
              <a:gd name="connsiteY181" fmla="*/ 541068 h 781642"/>
              <a:gd name="connsiteX182" fmla="*/ 120015 w 1202055"/>
              <a:gd name="connsiteY182" fmla="*/ 535353 h 781642"/>
              <a:gd name="connsiteX183" fmla="*/ 106680 w 1202055"/>
              <a:gd name="connsiteY183" fmla="*/ 529638 h 781642"/>
              <a:gd name="connsiteX184" fmla="*/ 85725 w 1202055"/>
              <a:gd name="connsiteY184" fmla="*/ 518208 h 781642"/>
              <a:gd name="connsiteX185" fmla="*/ 81915 w 1202055"/>
              <a:gd name="connsiteY185" fmla="*/ 512493 h 781642"/>
              <a:gd name="connsiteX186" fmla="*/ 74295 w 1202055"/>
              <a:gd name="connsiteY186" fmla="*/ 502968 h 781642"/>
              <a:gd name="connsiteX187" fmla="*/ 72390 w 1202055"/>
              <a:gd name="connsiteY187" fmla="*/ 497253 h 781642"/>
              <a:gd name="connsiteX188" fmla="*/ 64770 w 1202055"/>
              <a:gd name="connsiteY188" fmla="*/ 487728 h 781642"/>
              <a:gd name="connsiteX189" fmla="*/ 57150 w 1202055"/>
              <a:gd name="connsiteY189" fmla="*/ 474393 h 781642"/>
              <a:gd name="connsiteX190" fmla="*/ 53340 w 1202055"/>
              <a:gd name="connsiteY190" fmla="*/ 466773 h 781642"/>
              <a:gd name="connsiteX191" fmla="*/ 47625 w 1202055"/>
              <a:gd name="connsiteY191" fmla="*/ 461058 h 781642"/>
              <a:gd name="connsiteX192" fmla="*/ 40005 w 1202055"/>
              <a:gd name="connsiteY192" fmla="*/ 447723 h 781642"/>
              <a:gd name="connsiteX193" fmla="*/ 34290 w 1202055"/>
              <a:gd name="connsiteY193" fmla="*/ 442008 h 781642"/>
              <a:gd name="connsiteX194" fmla="*/ 28575 w 1202055"/>
              <a:gd name="connsiteY194" fmla="*/ 430578 h 781642"/>
              <a:gd name="connsiteX195" fmla="*/ 24765 w 1202055"/>
              <a:gd name="connsiteY195" fmla="*/ 422958 h 781642"/>
              <a:gd name="connsiteX196" fmla="*/ 22860 w 1202055"/>
              <a:gd name="connsiteY196" fmla="*/ 417243 h 781642"/>
              <a:gd name="connsiteX197" fmla="*/ 13335 w 1202055"/>
              <a:gd name="connsiteY197" fmla="*/ 396288 h 781642"/>
              <a:gd name="connsiteX198" fmla="*/ 11430 w 1202055"/>
              <a:gd name="connsiteY198" fmla="*/ 382953 h 781642"/>
              <a:gd name="connsiteX199" fmla="*/ 7620 w 1202055"/>
              <a:gd name="connsiteY199" fmla="*/ 371523 h 781642"/>
              <a:gd name="connsiteX200" fmla="*/ 5715 w 1202055"/>
              <a:gd name="connsiteY200" fmla="*/ 352473 h 781642"/>
              <a:gd name="connsiteX201" fmla="*/ 0 w 1202055"/>
              <a:gd name="connsiteY201" fmla="*/ 335328 h 781642"/>
              <a:gd name="connsiteX202" fmla="*/ 1905 w 1202055"/>
              <a:gd name="connsiteY202" fmla="*/ 320088 h 781642"/>
              <a:gd name="connsiteX203" fmla="*/ 5715 w 1202055"/>
              <a:gd name="connsiteY203" fmla="*/ 314373 h 781642"/>
              <a:gd name="connsiteX204" fmla="*/ 11430 w 1202055"/>
              <a:gd name="connsiteY204" fmla="*/ 306753 h 781642"/>
              <a:gd name="connsiteX205" fmla="*/ 20955 w 1202055"/>
              <a:gd name="connsiteY205" fmla="*/ 293418 h 781642"/>
              <a:gd name="connsiteX206" fmla="*/ 26670 w 1202055"/>
              <a:gd name="connsiteY206" fmla="*/ 289608 h 781642"/>
              <a:gd name="connsiteX207" fmla="*/ 36195 w 1202055"/>
              <a:gd name="connsiteY207" fmla="*/ 280083 h 781642"/>
              <a:gd name="connsiteX208" fmla="*/ 49530 w 1202055"/>
              <a:gd name="connsiteY208" fmla="*/ 266748 h 781642"/>
              <a:gd name="connsiteX209" fmla="*/ 57150 w 1202055"/>
              <a:gd name="connsiteY209" fmla="*/ 262938 h 781642"/>
              <a:gd name="connsiteX210" fmla="*/ 68580 w 1202055"/>
              <a:gd name="connsiteY210" fmla="*/ 255318 h 781642"/>
              <a:gd name="connsiteX211" fmla="*/ 78105 w 1202055"/>
              <a:gd name="connsiteY211" fmla="*/ 247698 h 781642"/>
              <a:gd name="connsiteX212" fmla="*/ 87630 w 1202055"/>
              <a:gd name="connsiteY212" fmla="*/ 241983 h 781642"/>
              <a:gd name="connsiteX213" fmla="*/ 99060 w 1202055"/>
              <a:gd name="connsiteY213" fmla="*/ 234363 h 781642"/>
              <a:gd name="connsiteX214" fmla="*/ 108585 w 1202055"/>
              <a:gd name="connsiteY214" fmla="*/ 226743 h 781642"/>
              <a:gd name="connsiteX215" fmla="*/ 118110 w 1202055"/>
              <a:gd name="connsiteY215" fmla="*/ 221028 h 781642"/>
              <a:gd name="connsiteX216" fmla="*/ 123825 w 1202055"/>
              <a:gd name="connsiteY216" fmla="*/ 217218 h 781642"/>
              <a:gd name="connsiteX217" fmla="*/ 142875 w 1202055"/>
              <a:gd name="connsiteY217" fmla="*/ 207693 h 781642"/>
              <a:gd name="connsiteX218" fmla="*/ 160020 w 1202055"/>
              <a:gd name="connsiteY218" fmla="*/ 198168 h 781642"/>
              <a:gd name="connsiteX219" fmla="*/ 190500 w 1202055"/>
              <a:gd name="connsiteY219" fmla="*/ 177213 h 781642"/>
              <a:gd name="connsiteX220" fmla="*/ 207645 w 1202055"/>
              <a:gd name="connsiteY220" fmla="*/ 171498 h 781642"/>
              <a:gd name="connsiteX221" fmla="*/ 224790 w 1202055"/>
              <a:gd name="connsiteY221" fmla="*/ 165783 h 781642"/>
              <a:gd name="connsiteX222" fmla="*/ 232410 w 1202055"/>
              <a:gd name="connsiteY222" fmla="*/ 161973 h 781642"/>
              <a:gd name="connsiteX223" fmla="*/ 241935 w 1202055"/>
              <a:gd name="connsiteY223" fmla="*/ 160068 h 781642"/>
              <a:gd name="connsiteX224" fmla="*/ 260985 w 1202055"/>
              <a:gd name="connsiteY224" fmla="*/ 154353 h 781642"/>
              <a:gd name="connsiteX225" fmla="*/ 270510 w 1202055"/>
              <a:gd name="connsiteY225" fmla="*/ 150543 h 781642"/>
              <a:gd name="connsiteX226" fmla="*/ 276225 w 1202055"/>
              <a:gd name="connsiteY226" fmla="*/ 148638 h 781642"/>
              <a:gd name="connsiteX227" fmla="*/ 281940 w 1202055"/>
              <a:gd name="connsiteY227" fmla="*/ 144828 h 781642"/>
              <a:gd name="connsiteX228" fmla="*/ 287655 w 1202055"/>
              <a:gd name="connsiteY228" fmla="*/ 142923 h 781642"/>
              <a:gd name="connsiteX229" fmla="*/ 297180 w 1202055"/>
              <a:gd name="connsiteY229" fmla="*/ 139113 h 781642"/>
              <a:gd name="connsiteX230" fmla="*/ 316230 w 1202055"/>
              <a:gd name="connsiteY230" fmla="*/ 135303 h 781642"/>
              <a:gd name="connsiteX231" fmla="*/ 327660 w 1202055"/>
              <a:gd name="connsiteY231" fmla="*/ 131493 h 781642"/>
              <a:gd name="connsiteX232" fmla="*/ 342900 w 1202055"/>
              <a:gd name="connsiteY232" fmla="*/ 127683 h 781642"/>
              <a:gd name="connsiteX233" fmla="*/ 348615 w 1202055"/>
              <a:gd name="connsiteY233" fmla="*/ 125778 h 781642"/>
              <a:gd name="connsiteX234" fmla="*/ 356235 w 1202055"/>
              <a:gd name="connsiteY234" fmla="*/ 121968 h 781642"/>
              <a:gd name="connsiteX235" fmla="*/ 369570 w 1202055"/>
              <a:gd name="connsiteY235" fmla="*/ 120063 h 781642"/>
              <a:gd name="connsiteX236" fmla="*/ 390525 w 1202055"/>
              <a:gd name="connsiteY236" fmla="*/ 114348 h 781642"/>
              <a:gd name="connsiteX237" fmla="*/ 398145 w 1202055"/>
              <a:gd name="connsiteY237" fmla="*/ 110538 h 781642"/>
              <a:gd name="connsiteX238" fmla="*/ 417195 w 1202055"/>
              <a:gd name="connsiteY238" fmla="*/ 104823 h 781642"/>
              <a:gd name="connsiteX239" fmla="*/ 424815 w 1202055"/>
              <a:gd name="connsiteY239" fmla="*/ 101013 h 781642"/>
              <a:gd name="connsiteX240" fmla="*/ 436245 w 1202055"/>
              <a:gd name="connsiteY240" fmla="*/ 97203 h 781642"/>
              <a:gd name="connsiteX241" fmla="*/ 451485 w 1202055"/>
              <a:gd name="connsiteY241" fmla="*/ 93393 h 781642"/>
              <a:gd name="connsiteX242" fmla="*/ 466725 w 1202055"/>
              <a:gd name="connsiteY242" fmla="*/ 87678 h 781642"/>
              <a:gd name="connsiteX243" fmla="*/ 480060 w 1202055"/>
              <a:gd name="connsiteY243" fmla="*/ 81963 h 781642"/>
              <a:gd name="connsiteX244" fmla="*/ 491490 w 1202055"/>
              <a:gd name="connsiteY244" fmla="*/ 78153 h 781642"/>
              <a:gd name="connsiteX245" fmla="*/ 497205 w 1202055"/>
              <a:gd name="connsiteY245" fmla="*/ 74343 h 781642"/>
              <a:gd name="connsiteX246" fmla="*/ 514350 w 1202055"/>
              <a:gd name="connsiteY246" fmla="*/ 70533 h 781642"/>
              <a:gd name="connsiteX247" fmla="*/ 529590 w 1202055"/>
              <a:gd name="connsiteY247" fmla="*/ 61008 h 781642"/>
              <a:gd name="connsiteX248" fmla="*/ 544830 w 1202055"/>
              <a:gd name="connsiteY248" fmla="*/ 57198 h 781642"/>
              <a:gd name="connsiteX249" fmla="*/ 554355 w 1202055"/>
              <a:gd name="connsiteY249" fmla="*/ 53388 h 781642"/>
              <a:gd name="connsiteX250" fmla="*/ 560070 w 1202055"/>
              <a:gd name="connsiteY250" fmla="*/ 51483 h 781642"/>
              <a:gd name="connsiteX251" fmla="*/ 577215 w 1202055"/>
              <a:gd name="connsiteY251" fmla="*/ 43863 h 781642"/>
              <a:gd name="connsiteX252" fmla="*/ 582930 w 1202055"/>
              <a:gd name="connsiteY252" fmla="*/ 40053 h 781642"/>
              <a:gd name="connsiteX253" fmla="*/ 596265 w 1202055"/>
              <a:gd name="connsiteY253" fmla="*/ 34338 h 781642"/>
              <a:gd name="connsiteX254" fmla="*/ 601980 w 1202055"/>
              <a:gd name="connsiteY254" fmla="*/ 30528 h 781642"/>
              <a:gd name="connsiteX255" fmla="*/ 619125 w 1202055"/>
              <a:gd name="connsiteY255" fmla="*/ 24813 h 781642"/>
              <a:gd name="connsiteX256" fmla="*/ 632460 w 1202055"/>
              <a:gd name="connsiteY256" fmla="*/ 17193 h 781642"/>
              <a:gd name="connsiteX257" fmla="*/ 638175 w 1202055"/>
              <a:gd name="connsiteY257" fmla="*/ 15288 h 781642"/>
              <a:gd name="connsiteX258" fmla="*/ 666750 w 1202055"/>
              <a:gd name="connsiteY258" fmla="*/ 7668 h 781642"/>
              <a:gd name="connsiteX259" fmla="*/ 672465 w 1202055"/>
              <a:gd name="connsiteY259" fmla="*/ 5763 h 781642"/>
              <a:gd name="connsiteX260" fmla="*/ 699135 w 1202055"/>
              <a:gd name="connsiteY260" fmla="*/ 48 h 78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1202055" h="781642">
                <a:moveTo>
                  <a:pt x="699135" y="48"/>
                </a:moveTo>
                <a:cubicBezTo>
                  <a:pt x="704215" y="683"/>
                  <a:pt x="701416" y="6514"/>
                  <a:pt x="702945" y="9573"/>
                </a:cubicBezTo>
                <a:cubicBezTo>
                  <a:pt x="703969" y="11621"/>
                  <a:pt x="706031" y="13116"/>
                  <a:pt x="706755" y="15288"/>
                </a:cubicBezTo>
                <a:cubicBezTo>
                  <a:pt x="707976" y="18952"/>
                  <a:pt x="707902" y="22930"/>
                  <a:pt x="708660" y="26718"/>
                </a:cubicBezTo>
                <a:cubicBezTo>
                  <a:pt x="710329" y="35065"/>
                  <a:pt x="710291" y="32790"/>
                  <a:pt x="712470" y="40053"/>
                </a:cubicBezTo>
                <a:cubicBezTo>
                  <a:pt x="713798" y="44481"/>
                  <a:pt x="714952" y="48960"/>
                  <a:pt x="716280" y="53388"/>
                </a:cubicBezTo>
                <a:cubicBezTo>
                  <a:pt x="717256" y="56641"/>
                  <a:pt x="719871" y="64599"/>
                  <a:pt x="721995" y="66723"/>
                </a:cubicBezTo>
                <a:cubicBezTo>
                  <a:pt x="725233" y="69961"/>
                  <a:pt x="733425" y="74343"/>
                  <a:pt x="733425" y="74343"/>
                </a:cubicBezTo>
                <a:cubicBezTo>
                  <a:pt x="734695" y="76248"/>
                  <a:pt x="736211" y="78010"/>
                  <a:pt x="737235" y="80058"/>
                </a:cubicBezTo>
                <a:cubicBezTo>
                  <a:pt x="738764" y="83117"/>
                  <a:pt x="740667" y="86184"/>
                  <a:pt x="741045" y="89583"/>
                </a:cubicBezTo>
                <a:cubicBezTo>
                  <a:pt x="741334" y="92185"/>
                  <a:pt x="740776" y="95159"/>
                  <a:pt x="739140" y="97203"/>
                </a:cubicBezTo>
                <a:cubicBezTo>
                  <a:pt x="737886" y="98771"/>
                  <a:pt x="735406" y="98778"/>
                  <a:pt x="733425" y="99108"/>
                </a:cubicBezTo>
                <a:cubicBezTo>
                  <a:pt x="727753" y="100053"/>
                  <a:pt x="721995" y="100378"/>
                  <a:pt x="716280" y="101013"/>
                </a:cubicBezTo>
                <a:cubicBezTo>
                  <a:pt x="713740" y="102283"/>
                  <a:pt x="711068" y="103318"/>
                  <a:pt x="708660" y="104823"/>
                </a:cubicBezTo>
                <a:cubicBezTo>
                  <a:pt x="705208" y="106980"/>
                  <a:pt x="699355" y="112333"/>
                  <a:pt x="695325" y="114348"/>
                </a:cubicBezTo>
                <a:cubicBezTo>
                  <a:pt x="693529" y="115246"/>
                  <a:pt x="691406" y="115355"/>
                  <a:pt x="689610" y="116253"/>
                </a:cubicBezTo>
                <a:cubicBezTo>
                  <a:pt x="681249" y="120434"/>
                  <a:pt x="686294" y="120533"/>
                  <a:pt x="676275" y="123873"/>
                </a:cubicBezTo>
                <a:cubicBezTo>
                  <a:pt x="673203" y="124897"/>
                  <a:pt x="669851" y="124848"/>
                  <a:pt x="666750" y="125778"/>
                </a:cubicBezTo>
                <a:cubicBezTo>
                  <a:pt x="663475" y="126761"/>
                  <a:pt x="660427" y="128387"/>
                  <a:pt x="657225" y="129588"/>
                </a:cubicBezTo>
                <a:cubicBezTo>
                  <a:pt x="655345" y="130293"/>
                  <a:pt x="653441" y="130941"/>
                  <a:pt x="651510" y="131493"/>
                </a:cubicBezTo>
                <a:cubicBezTo>
                  <a:pt x="631357" y="137251"/>
                  <a:pt x="659623" y="128154"/>
                  <a:pt x="632460" y="137208"/>
                </a:cubicBezTo>
                <a:lnTo>
                  <a:pt x="626745" y="139113"/>
                </a:lnTo>
                <a:cubicBezTo>
                  <a:pt x="624840" y="139748"/>
                  <a:pt x="622999" y="140624"/>
                  <a:pt x="621030" y="141018"/>
                </a:cubicBezTo>
                <a:cubicBezTo>
                  <a:pt x="617855" y="141653"/>
                  <a:pt x="614646" y="142138"/>
                  <a:pt x="611505" y="142923"/>
                </a:cubicBezTo>
                <a:cubicBezTo>
                  <a:pt x="602044" y="145288"/>
                  <a:pt x="609074" y="144549"/>
                  <a:pt x="598170" y="148638"/>
                </a:cubicBezTo>
                <a:cubicBezTo>
                  <a:pt x="595719" y="149557"/>
                  <a:pt x="593090" y="149908"/>
                  <a:pt x="590550" y="150543"/>
                </a:cubicBezTo>
                <a:cubicBezTo>
                  <a:pt x="585470" y="153718"/>
                  <a:pt x="580993" y="158174"/>
                  <a:pt x="575310" y="160068"/>
                </a:cubicBezTo>
                <a:cubicBezTo>
                  <a:pt x="568946" y="162189"/>
                  <a:pt x="569151" y="162283"/>
                  <a:pt x="561975" y="163878"/>
                </a:cubicBezTo>
                <a:cubicBezTo>
                  <a:pt x="558814" y="164580"/>
                  <a:pt x="555611" y="165081"/>
                  <a:pt x="552450" y="165783"/>
                </a:cubicBezTo>
                <a:cubicBezTo>
                  <a:pt x="529706" y="170837"/>
                  <a:pt x="564197" y="163994"/>
                  <a:pt x="533400" y="169593"/>
                </a:cubicBezTo>
                <a:cubicBezTo>
                  <a:pt x="530214" y="170172"/>
                  <a:pt x="527016" y="170713"/>
                  <a:pt x="523875" y="171498"/>
                </a:cubicBezTo>
                <a:cubicBezTo>
                  <a:pt x="521927" y="171985"/>
                  <a:pt x="520120" y="172967"/>
                  <a:pt x="518160" y="173403"/>
                </a:cubicBezTo>
                <a:cubicBezTo>
                  <a:pt x="514389" y="174241"/>
                  <a:pt x="510540" y="174673"/>
                  <a:pt x="506730" y="175308"/>
                </a:cubicBezTo>
                <a:cubicBezTo>
                  <a:pt x="503555" y="177213"/>
                  <a:pt x="500589" y="179519"/>
                  <a:pt x="497205" y="181023"/>
                </a:cubicBezTo>
                <a:cubicBezTo>
                  <a:pt x="494812" y="182086"/>
                  <a:pt x="492102" y="182209"/>
                  <a:pt x="489585" y="182928"/>
                </a:cubicBezTo>
                <a:cubicBezTo>
                  <a:pt x="487654" y="183480"/>
                  <a:pt x="485716" y="184042"/>
                  <a:pt x="483870" y="184833"/>
                </a:cubicBezTo>
                <a:cubicBezTo>
                  <a:pt x="460492" y="194852"/>
                  <a:pt x="489667" y="182887"/>
                  <a:pt x="470535" y="192453"/>
                </a:cubicBezTo>
                <a:cubicBezTo>
                  <a:pt x="468739" y="193351"/>
                  <a:pt x="466700" y="193653"/>
                  <a:pt x="464820" y="194358"/>
                </a:cubicBezTo>
                <a:cubicBezTo>
                  <a:pt x="461618" y="195559"/>
                  <a:pt x="458497" y="196967"/>
                  <a:pt x="455295" y="198168"/>
                </a:cubicBezTo>
                <a:cubicBezTo>
                  <a:pt x="453415" y="198873"/>
                  <a:pt x="451460" y="199368"/>
                  <a:pt x="449580" y="200073"/>
                </a:cubicBezTo>
                <a:cubicBezTo>
                  <a:pt x="446378" y="201274"/>
                  <a:pt x="443323" y="202877"/>
                  <a:pt x="440055" y="203883"/>
                </a:cubicBezTo>
                <a:cubicBezTo>
                  <a:pt x="419508" y="210205"/>
                  <a:pt x="431289" y="205598"/>
                  <a:pt x="415290" y="209598"/>
                </a:cubicBezTo>
                <a:cubicBezTo>
                  <a:pt x="413342" y="210085"/>
                  <a:pt x="411371" y="210605"/>
                  <a:pt x="409575" y="211503"/>
                </a:cubicBezTo>
                <a:cubicBezTo>
                  <a:pt x="407527" y="212527"/>
                  <a:pt x="406053" y="214655"/>
                  <a:pt x="403860" y="215313"/>
                </a:cubicBezTo>
                <a:cubicBezTo>
                  <a:pt x="399559" y="216603"/>
                  <a:pt x="394970" y="216583"/>
                  <a:pt x="390525" y="217218"/>
                </a:cubicBezTo>
                <a:cubicBezTo>
                  <a:pt x="379798" y="224370"/>
                  <a:pt x="386982" y="220304"/>
                  <a:pt x="367665" y="226743"/>
                </a:cubicBezTo>
                <a:cubicBezTo>
                  <a:pt x="365760" y="227378"/>
                  <a:pt x="363931" y="228318"/>
                  <a:pt x="361950" y="228648"/>
                </a:cubicBezTo>
                <a:cubicBezTo>
                  <a:pt x="356855" y="229497"/>
                  <a:pt x="346320" y="231127"/>
                  <a:pt x="340995" y="232458"/>
                </a:cubicBezTo>
                <a:cubicBezTo>
                  <a:pt x="339047" y="232945"/>
                  <a:pt x="337185" y="233728"/>
                  <a:pt x="335280" y="234363"/>
                </a:cubicBezTo>
                <a:cubicBezTo>
                  <a:pt x="333375" y="236903"/>
                  <a:pt x="331810" y="239738"/>
                  <a:pt x="329565" y="241983"/>
                </a:cubicBezTo>
                <a:cubicBezTo>
                  <a:pt x="327946" y="243602"/>
                  <a:pt x="325358" y="244070"/>
                  <a:pt x="323850" y="245793"/>
                </a:cubicBezTo>
                <a:cubicBezTo>
                  <a:pt x="320835" y="249239"/>
                  <a:pt x="318770" y="253413"/>
                  <a:pt x="316230" y="257223"/>
                </a:cubicBezTo>
                <a:cubicBezTo>
                  <a:pt x="314960" y="259128"/>
                  <a:pt x="314039" y="261319"/>
                  <a:pt x="312420" y="262938"/>
                </a:cubicBezTo>
                <a:lnTo>
                  <a:pt x="306705" y="268653"/>
                </a:lnTo>
                <a:cubicBezTo>
                  <a:pt x="306070" y="270558"/>
                  <a:pt x="306054" y="272800"/>
                  <a:pt x="304800" y="274368"/>
                </a:cubicBezTo>
                <a:cubicBezTo>
                  <a:pt x="303370" y="276156"/>
                  <a:pt x="299966" y="276065"/>
                  <a:pt x="299085" y="278178"/>
                </a:cubicBezTo>
                <a:cubicBezTo>
                  <a:pt x="296594" y="284156"/>
                  <a:pt x="298607" y="291675"/>
                  <a:pt x="295275" y="297228"/>
                </a:cubicBezTo>
                <a:cubicBezTo>
                  <a:pt x="293370" y="300403"/>
                  <a:pt x="291092" y="303382"/>
                  <a:pt x="289560" y="306753"/>
                </a:cubicBezTo>
                <a:cubicBezTo>
                  <a:pt x="287898" y="310409"/>
                  <a:pt x="285750" y="318183"/>
                  <a:pt x="285750" y="318183"/>
                </a:cubicBezTo>
                <a:cubicBezTo>
                  <a:pt x="286385" y="329613"/>
                  <a:pt x="286108" y="341130"/>
                  <a:pt x="287655" y="352473"/>
                </a:cubicBezTo>
                <a:cubicBezTo>
                  <a:pt x="288039" y="355287"/>
                  <a:pt x="290410" y="357456"/>
                  <a:pt x="291465" y="360093"/>
                </a:cubicBezTo>
                <a:cubicBezTo>
                  <a:pt x="292957" y="363822"/>
                  <a:pt x="293047" y="368181"/>
                  <a:pt x="295275" y="371523"/>
                </a:cubicBezTo>
                <a:cubicBezTo>
                  <a:pt x="297815" y="375333"/>
                  <a:pt x="299657" y="379715"/>
                  <a:pt x="302895" y="382953"/>
                </a:cubicBezTo>
                <a:cubicBezTo>
                  <a:pt x="304800" y="384858"/>
                  <a:pt x="306956" y="386541"/>
                  <a:pt x="308610" y="388668"/>
                </a:cubicBezTo>
                <a:cubicBezTo>
                  <a:pt x="311421" y="392282"/>
                  <a:pt x="312420" y="397558"/>
                  <a:pt x="316230" y="400098"/>
                </a:cubicBezTo>
                <a:cubicBezTo>
                  <a:pt x="327213" y="407420"/>
                  <a:pt x="316618" y="401081"/>
                  <a:pt x="327660" y="405813"/>
                </a:cubicBezTo>
                <a:cubicBezTo>
                  <a:pt x="330270" y="406932"/>
                  <a:pt x="332670" y="408504"/>
                  <a:pt x="335280" y="409623"/>
                </a:cubicBezTo>
                <a:cubicBezTo>
                  <a:pt x="337126" y="410414"/>
                  <a:pt x="339199" y="410630"/>
                  <a:pt x="340995" y="411528"/>
                </a:cubicBezTo>
                <a:cubicBezTo>
                  <a:pt x="343043" y="412552"/>
                  <a:pt x="344618" y="414408"/>
                  <a:pt x="346710" y="415338"/>
                </a:cubicBezTo>
                <a:cubicBezTo>
                  <a:pt x="350380" y="416969"/>
                  <a:pt x="354411" y="417656"/>
                  <a:pt x="358140" y="419148"/>
                </a:cubicBezTo>
                <a:cubicBezTo>
                  <a:pt x="370118" y="423939"/>
                  <a:pt x="368917" y="426968"/>
                  <a:pt x="382905" y="436293"/>
                </a:cubicBezTo>
                <a:cubicBezTo>
                  <a:pt x="384810" y="437563"/>
                  <a:pt x="386861" y="438637"/>
                  <a:pt x="388620" y="440103"/>
                </a:cubicBezTo>
                <a:cubicBezTo>
                  <a:pt x="390690" y="441828"/>
                  <a:pt x="392265" y="444093"/>
                  <a:pt x="394335" y="445818"/>
                </a:cubicBezTo>
                <a:cubicBezTo>
                  <a:pt x="396094" y="447284"/>
                  <a:pt x="398356" y="448088"/>
                  <a:pt x="400050" y="449628"/>
                </a:cubicBezTo>
                <a:cubicBezTo>
                  <a:pt x="405366" y="454461"/>
                  <a:pt x="410210" y="459788"/>
                  <a:pt x="415290" y="464868"/>
                </a:cubicBezTo>
                <a:cubicBezTo>
                  <a:pt x="417195" y="466773"/>
                  <a:pt x="418935" y="468858"/>
                  <a:pt x="421005" y="470583"/>
                </a:cubicBezTo>
                <a:cubicBezTo>
                  <a:pt x="435953" y="483039"/>
                  <a:pt x="428308" y="477357"/>
                  <a:pt x="443865" y="487728"/>
                </a:cubicBezTo>
                <a:cubicBezTo>
                  <a:pt x="451251" y="492652"/>
                  <a:pt x="447408" y="490814"/>
                  <a:pt x="455295" y="493443"/>
                </a:cubicBezTo>
                <a:cubicBezTo>
                  <a:pt x="467248" y="505396"/>
                  <a:pt x="458683" y="497801"/>
                  <a:pt x="483870" y="512493"/>
                </a:cubicBezTo>
                <a:lnTo>
                  <a:pt x="483870" y="512493"/>
                </a:lnTo>
                <a:cubicBezTo>
                  <a:pt x="487045" y="515033"/>
                  <a:pt x="489947" y="517958"/>
                  <a:pt x="493395" y="520113"/>
                </a:cubicBezTo>
                <a:cubicBezTo>
                  <a:pt x="495098" y="521177"/>
                  <a:pt x="497264" y="521227"/>
                  <a:pt x="499110" y="522018"/>
                </a:cubicBezTo>
                <a:cubicBezTo>
                  <a:pt x="501720" y="523137"/>
                  <a:pt x="504093" y="524773"/>
                  <a:pt x="506730" y="525828"/>
                </a:cubicBezTo>
                <a:cubicBezTo>
                  <a:pt x="510459" y="527320"/>
                  <a:pt x="514264" y="528664"/>
                  <a:pt x="518160" y="529638"/>
                </a:cubicBezTo>
                <a:cubicBezTo>
                  <a:pt x="520700" y="530273"/>
                  <a:pt x="523349" y="530571"/>
                  <a:pt x="525780" y="531543"/>
                </a:cubicBezTo>
                <a:cubicBezTo>
                  <a:pt x="529735" y="533125"/>
                  <a:pt x="533666" y="534895"/>
                  <a:pt x="537210" y="537258"/>
                </a:cubicBezTo>
                <a:cubicBezTo>
                  <a:pt x="550046" y="545815"/>
                  <a:pt x="545462" y="546724"/>
                  <a:pt x="558165" y="552498"/>
                </a:cubicBezTo>
                <a:cubicBezTo>
                  <a:pt x="561821" y="554160"/>
                  <a:pt x="566151" y="554242"/>
                  <a:pt x="569595" y="556308"/>
                </a:cubicBezTo>
                <a:cubicBezTo>
                  <a:pt x="599372" y="574174"/>
                  <a:pt x="562144" y="552168"/>
                  <a:pt x="586740" y="565833"/>
                </a:cubicBezTo>
                <a:cubicBezTo>
                  <a:pt x="589977" y="567631"/>
                  <a:pt x="592953" y="569892"/>
                  <a:pt x="596265" y="571548"/>
                </a:cubicBezTo>
                <a:cubicBezTo>
                  <a:pt x="598061" y="572446"/>
                  <a:pt x="600184" y="572555"/>
                  <a:pt x="601980" y="573453"/>
                </a:cubicBezTo>
                <a:cubicBezTo>
                  <a:pt x="621112" y="583019"/>
                  <a:pt x="591937" y="571054"/>
                  <a:pt x="615315" y="581073"/>
                </a:cubicBezTo>
                <a:cubicBezTo>
                  <a:pt x="617161" y="581864"/>
                  <a:pt x="619234" y="582080"/>
                  <a:pt x="621030" y="582978"/>
                </a:cubicBezTo>
                <a:cubicBezTo>
                  <a:pt x="623078" y="584002"/>
                  <a:pt x="624697" y="585764"/>
                  <a:pt x="626745" y="586788"/>
                </a:cubicBezTo>
                <a:cubicBezTo>
                  <a:pt x="628541" y="587686"/>
                  <a:pt x="630664" y="587795"/>
                  <a:pt x="632460" y="588693"/>
                </a:cubicBezTo>
                <a:cubicBezTo>
                  <a:pt x="634508" y="589717"/>
                  <a:pt x="636049" y="591653"/>
                  <a:pt x="638175" y="592503"/>
                </a:cubicBezTo>
                <a:cubicBezTo>
                  <a:pt x="642467" y="594220"/>
                  <a:pt x="647165" y="594733"/>
                  <a:pt x="651510" y="596313"/>
                </a:cubicBezTo>
                <a:cubicBezTo>
                  <a:pt x="670252" y="603128"/>
                  <a:pt x="645900" y="597918"/>
                  <a:pt x="670560" y="602028"/>
                </a:cubicBezTo>
                <a:cubicBezTo>
                  <a:pt x="679627" y="608073"/>
                  <a:pt x="672712" y="604388"/>
                  <a:pt x="683895" y="607743"/>
                </a:cubicBezTo>
                <a:cubicBezTo>
                  <a:pt x="704862" y="614033"/>
                  <a:pt x="686291" y="610732"/>
                  <a:pt x="716280" y="613458"/>
                </a:cubicBezTo>
                <a:cubicBezTo>
                  <a:pt x="718185" y="614093"/>
                  <a:pt x="720149" y="614572"/>
                  <a:pt x="721995" y="615363"/>
                </a:cubicBezTo>
                <a:cubicBezTo>
                  <a:pt x="724605" y="616482"/>
                  <a:pt x="726921" y="618275"/>
                  <a:pt x="729615" y="619173"/>
                </a:cubicBezTo>
                <a:cubicBezTo>
                  <a:pt x="733793" y="620566"/>
                  <a:pt x="749455" y="622552"/>
                  <a:pt x="752475" y="622983"/>
                </a:cubicBezTo>
                <a:cubicBezTo>
                  <a:pt x="774013" y="633752"/>
                  <a:pt x="743063" y="619211"/>
                  <a:pt x="771525" y="628698"/>
                </a:cubicBezTo>
                <a:cubicBezTo>
                  <a:pt x="773697" y="629422"/>
                  <a:pt x="775192" y="631484"/>
                  <a:pt x="777240" y="632508"/>
                </a:cubicBezTo>
                <a:cubicBezTo>
                  <a:pt x="779036" y="633406"/>
                  <a:pt x="781109" y="633622"/>
                  <a:pt x="782955" y="634413"/>
                </a:cubicBezTo>
                <a:cubicBezTo>
                  <a:pt x="810235" y="646104"/>
                  <a:pt x="771854" y="631348"/>
                  <a:pt x="798195" y="640128"/>
                </a:cubicBezTo>
                <a:cubicBezTo>
                  <a:pt x="805581" y="642590"/>
                  <a:pt x="811367" y="646191"/>
                  <a:pt x="819150" y="647748"/>
                </a:cubicBezTo>
                <a:cubicBezTo>
                  <a:pt x="862944" y="656507"/>
                  <a:pt x="817685" y="647821"/>
                  <a:pt x="851535" y="653463"/>
                </a:cubicBezTo>
                <a:cubicBezTo>
                  <a:pt x="854729" y="653995"/>
                  <a:pt x="857874" y="654789"/>
                  <a:pt x="861060" y="655368"/>
                </a:cubicBezTo>
                <a:cubicBezTo>
                  <a:pt x="864860" y="656059"/>
                  <a:pt x="868690" y="656582"/>
                  <a:pt x="872490" y="657273"/>
                </a:cubicBezTo>
                <a:cubicBezTo>
                  <a:pt x="875676" y="657852"/>
                  <a:pt x="878821" y="658646"/>
                  <a:pt x="882015" y="659178"/>
                </a:cubicBezTo>
                <a:cubicBezTo>
                  <a:pt x="886444" y="659916"/>
                  <a:pt x="890928" y="660303"/>
                  <a:pt x="895350" y="661083"/>
                </a:cubicBezTo>
                <a:cubicBezTo>
                  <a:pt x="901727" y="662208"/>
                  <a:pt x="908023" y="663768"/>
                  <a:pt x="914400" y="664893"/>
                </a:cubicBezTo>
                <a:cubicBezTo>
                  <a:pt x="926759" y="667074"/>
                  <a:pt x="933634" y="667242"/>
                  <a:pt x="946785" y="668703"/>
                </a:cubicBezTo>
                <a:cubicBezTo>
                  <a:pt x="951873" y="669268"/>
                  <a:pt x="956945" y="669973"/>
                  <a:pt x="962025" y="670608"/>
                </a:cubicBezTo>
                <a:cubicBezTo>
                  <a:pt x="974513" y="674771"/>
                  <a:pt x="965323" y="672192"/>
                  <a:pt x="988695" y="674418"/>
                </a:cubicBezTo>
                <a:lnTo>
                  <a:pt x="1007745" y="676323"/>
                </a:lnTo>
                <a:cubicBezTo>
                  <a:pt x="1023966" y="680378"/>
                  <a:pt x="1005492" y="676038"/>
                  <a:pt x="1028700" y="680133"/>
                </a:cubicBezTo>
                <a:cubicBezTo>
                  <a:pt x="1062276" y="686058"/>
                  <a:pt x="1033422" y="682351"/>
                  <a:pt x="1064895" y="685848"/>
                </a:cubicBezTo>
                <a:cubicBezTo>
                  <a:pt x="1075060" y="689236"/>
                  <a:pt x="1084365" y="691224"/>
                  <a:pt x="1095375" y="691563"/>
                </a:cubicBezTo>
                <a:cubicBezTo>
                  <a:pt x="1130924" y="692657"/>
                  <a:pt x="1166495" y="692833"/>
                  <a:pt x="1202055" y="693468"/>
                </a:cubicBezTo>
                <a:cubicBezTo>
                  <a:pt x="1201420" y="696008"/>
                  <a:pt x="1200699" y="698528"/>
                  <a:pt x="1200150" y="701088"/>
                </a:cubicBezTo>
                <a:cubicBezTo>
                  <a:pt x="1198793" y="707420"/>
                  <a:pt x="1197911" y="713856"/>
                  <a:pt x="1196340" y="720138"/>
                </a:cubicBezTo>
                <a:cubicBezTo>
                  <a:pt x="1195705" y="722678"/>
                  <a:pt x="1194948" y="725191"/>
                  <a:pt x="1194435" y="727758"/>
                </a:cubicBezTo>
                <a:cubicBezTo>
                  <a:pt x="1193677" y="731546"/>
                  <a:pt x="1193288" y="735400"/>
                  <a:pt x="1192530" y="739188"/>
                </a:cubicBezTo>
                <a:cubicBezTo>
                  <a:pt x="1189105" y="756313"/>
                  <a:pt x="1192047" y="736371"/>
                  <a:pt x="1188720" y="756333"/>
                </a:cubicBezTo>
                <a:cubicBezTo>
                  <a:pt x="1187982" y="760762"/>
                  <a:pt x="1187696" y="765265"/>
                  <a:pt x="1186815" y="769668"/>
                </a:cubicBezTo>
                <a:cubicBezTo>
                  <a:pt x="1186421" y="771637"/>
                  <a:pt x="1186164" y="773815"/>
                  <a:pt x="1184910" y="775383"/>
                </a:cubicBezTo>
                <a:cubicBezTo>
                  <a:pt x="1177693" y="784404"/>
                  <a:pt x="1150498" y="780987"/>
                  <a:pt x="1148715" y="781098"/>
                </a:cubicBezTo>
                <a:lnTo>
                  <a:pt x="956310" y="779193"/>
                </a:lnTo>
                <a:cubicBezTo>
                  <a:pt x="951191" y="779099"/>
                  <a:pt x="946158" y="777853"/>
                  <a:pt x="941070" y="777288"/>
                </a:cubicBezTo>
                <a:cubicBezTo>
                  <a:pt x="934727" y="776583"/>
                  <a:pt x="928370" y="776018"/>
                  <a:pt x="922020" y="775383"/>
                </a:cubicBezTo>
                <a:cubicBezTo>
                  <a:pt x="870188" y="758106"/>
                  <a:pt x="917477" y="772818"/>
                  <a:pt x="889635" y="765858"/>
                </a:cubicBezTo>
                <a:cubicBezTo>
                  <a:pt x="887687" y="765371"/>
                  <a:pt x="885896" y="764312"/>
                  <a:pt x="883920" y="763953"/>
                </a:cubicBezTo>
                <a:cubicBezTo>
                  <a:pt x="878883" y="763037"/>
                  <a:pt x="873798" y="762190"/>
                  <a:pt x="868680" y="762048"/>
                </a:cubicBezTo>
                <a:cubicBezTo>
                  <a:pt x="828051" y="760919"/>
                  <a:pt x="787400" y="760778"/>
                  <a:pt x="746760" y="760143"/>
                </a:cubicBezTo>
                <a:cubicBezTo>
                  <a:pt x="736390" y="758069"/>
                  <a:pt x="720995" y="755130"/>
                  <a:pt x="710565" y="752523"/>
                </a:cubicBezTo>
                <a:cubicBezTo>
                  <a:pt x="708617" y="752036"/>
                  <a:pt x="706853" y="750756"/>
                  <a:pt x="704850" y="750618"/>
                </a:cubicBezTo>
                <a:cubicBezTo>
                  <a:pt x="688367" y="749481"/>
                  <a:pt x="671830" y="749348"/>
                  <a:pt x="655320" y="748713"/>
                </a:cubicBezTo>
                <a:cubicBezTo>
                  <a:pt x="648970" y="746808"/>
                  <a:pt x="642676" y="744706"/>
                  <a:pt x="636270" y="742998"/>
                </a:cubicBezTo>
                <a:cubicBezTo>
                  <a:pt x="633141" y="742164"/>
                  <a:pt x="629911" y="741771"/>
                  <a:pt x="626745" y="741093"/>
                </a:cubicBezTo>
                <a:cubicBezTo>
                  <a:pt x="621021" y="739866"/>
                  <a:pt x="615241" y="738850"/>
                  <a:pt x="609600" y="737283"/>
                </a:cubicBezTo>
                <a:cubicBezTo>
                  <a:pt x="603796" y="735671"/>
                  <a:pt x="598362" y="732749"/>
                  <a:pt x="592455" y="731568"/>
                </a:cubicBezTo>
                <a:cubicBezTo>
                  <a:pt x="577910" y="728659"/>
                  <a:pt x="586143" y="730065"/>
                  <a:pt x="567690" y="727758"/>
                </a:cubicBezTo>
                <a:cubicBezTo>
                  <a:pt x="563880" y="726488"/>
                  <a:pt x="560156" y="724922"/>
                  <a:pt x="556260" y="723948"/>
                </a:cubicBezTo>
                <a:cubicBezTo>
                  <a:pt x="553720" y="723313"/>
                  <a:pt x="551071" y="723015"/>
                  <a:pt x="548640" y="722043"/>
                </a:cubicBezTo>
                <a:cubicBezTo>
                  <a:pt x="532720" y="715675"/>
                  <a:pt x="542098" y="716598"/>
                  <a:pt x="525780" y="712518"/>
                </a:cubicBezTo>
                <a:cubicBezTo>
                  <a:pt x="507196" y="707872"/>
                  <a:pt x="530401" y="713545"/>
                  <a:pt x="508635" y="708708"/>
                </a:cubicBezTo>
                <a:cubicBezTo>
                  <a:pt x="491584" y="704919"/>
                  <a:pt x="511983" y="708631"/>
                  <a:pt x="489585" y="704898"/>
                </a:cubicBezTo>
                <a:cubicBezTo>
                  <a:pt x="483235" y="702358"/>
                  <a:pt x="477170" y="698937"/>
                  <a:pt x="470535" y="697278"/>
                </a:cubicBezTo>
                <a:cubicBezTo>
                  <a:pt x="467995" y="696643"/>
                  <a:pt x="465346" y="696345"/>
                  <a:pt x="462915" y="695373"/>
                </a:cubicBezTo>
                <a:cubicBezTo>
                  <a:pt x="441651" y="686867"/>
                  <a:pt x="461471" y="691322"/>
                  <a:pt x="440055" y="687753"/>
                </a:cubicBezTo>
                <a:cubicBezTo>
                  <a:pt x="437515" y="686483"/>
                  <a:pt x="435155" y="684759"/>
                  <a:pt x="432435" y="683943"/>
                </a:cubicBezTo>
                <a:cubicBezTo>
                  <a:pt x="428735" y="682833"/>
                  <a:pt x="424793" y="682796"/>
                  <a:pt x="421005" y="682038"/>
                </a:cubicBezTo>
                <a:cubicBezTo>
                  <a:pt x="418438" y="681525"/>
                  <a:pt x="415893" y="680885"/>
                  <a:pt x="413385" y="680133"/>
                </a:cubicBezTo>
                <a:cubicBezTo>
                  <a:pt x="408564" y="678687"/>
                  <a:pt x="399923" y="675216"/>
                  <a:pt x="394335" y="674418"/>
                </a:cubicBezTo>
                <a:cubicBezTo>
                  <a:pt x="388017" y="673515"/>
                  <a:pt x="381635" y="673148"/>
                  <a:pt x="375285" y="672513"/>
                </a:cubicBezTo>
                <a:cubicBezTo>
                  <a:pt x="373380" y="671878"/>
                  <a:pt x="371501" y="671160"/>
                  <a:pt x="369570" y="670608"/>
                </a:cubicBezTo>
                <a:cubicBezTo>
                  <a:pt x="367053" y="669889"/>
                  <a:pt x="364411" y="669598"/>
                  <a:pt x="361950" y="668703"/>
                </a:cubicBezTo>
                <a:cubicBezTo>
                  <a:pt x="357405" y="667050"/>
                  <a:pt x="353160" y="664641"/>
                  <a:pt x="348615" y="662988"/>
                </a:cubicBezTo>
                <a:cubicBezTo>
                  <a:pt x="344139" y="661360"/>
                  <a:pt x="339573" y="661325"/>
                  <a:pt x="335280" y="659178"/>
                </a:cubicBezTo>
                <a:cubicBezTo>
                  <a:pt x="333232" y="658154"/>
                  <a:pt x="331613" y="656392"/>
                  <a:pt x="329565" y="655368"/>
                </a:cubicBezTo>
                <a:cubicBezTo>
                  <a:pt x="322202" y="651686"/>
                  <a:pt x="320920" y="652126"/>
                  <a:pt x="314325" y="649653"/>
                </a:cubicBezTo>
                <a:cubicBezTo>
                  <a:pt x="311123" y="648452"/>
                  <a:pt x="307802" y="647480"/>
                  <a:pt x="304800" y="645843"/>
                </a:cubicBezTo>
                <a:cubicBezTo>
                  <a:pt x="300780" y="643650"/>
                  <a:pt x="297325" y="640530"/>
                  <a:pt x="293370" y="638223"/>
                </a:cubicBezTo>
                <a:cubicBezTo>
                  <a:pt x="284553" y="633080"/>
                  <a:pt x="283903" y="633162"/>
                  <a:pt x="276225" y="630603"/>
                </a:cubicBezTo>
                <a:cubicBezTo>
                  <a:pt x="273050" y="628063"/>
                  <a:pt x="270254" y="624958"/>
                  <a:pt x="266700" y="622983"/>
                </a:cubicBezTo>
                <a:cubicBezTo>
                  <a:pt x="264411" y="621712"/>
                  <a:pt x="261353" y="622377"/>
                  <a:pt x="259080" y="621078"/>
                </a:cubicBezTo>
                <a:cubicBezTo>
                  <a:pt x="256741" y="619741"/>
                  <a:pt x="255607" y="616857"/>
                  <a:pt x="253365" y="615363"/>
                </a:cubicBezTo>
                <a:cubicBezTo>
                  <a:pt x="251694" y="614249"/>
                  <a:pt x="249446" y="614356"/>
                  <a:pt x="247650" y="613458"/>
                </a:cubicBezTo>
                <a:cubicBezTo>
                  <a:pt x="243071" y="611168"/>
                  <a:pt x="238705" y="608472"/>
                  <a:pt x="234315" y="605838"/>
                </a:cubicBezTo>
                <a:cubicBezTo>
                  <a:pt x="229178" y="602756"/>
                  <a:pt x="224059" y="599636"/>
                  <a:pt x="219075" y="596313"/>
                </a:cubicBezTo>
                <a:cubicBezTo>
                  <a:pt x="217170" y="595043"/>
                  <a:pt x="215408" y="593527"/>
                  <a:pt x="213360" y="592503"/>
                </a:cubicBezTo>
                <a:cubicBezTo>
                  <a:pt x="211564" y="591605"/>
                  <a:pt x="209441" y="591496"/>
                  <a:pt x="207645" y="590598"/>
                </a:cubicBezTo>
                <a:cubicBezTo>
                  <a:pt x="194489" y="584020"/>
                  <a:pt x="210169" y="588848"/>
                  <a:pt x="194310" y="584883"/>
                </a:cubicBezTo>
                <a:cubicBezTo>
                  <a:pt x="183476" y="574049"/>
                  <a:pt x="193908" y="582777"/>
                  <a:pt x="182880" y="577263"/>
                </a:cubicBezTo>
                <a:cubicBezTo>
                  <a:pt x="168108" y="569877"/>
                  <a:pt x="185815" y="576336"/>
                  <a:pt x="171450" y="571548"/>
                </a:cubicBezTo>
                <a:cubicBezTo>
                  <a:pt x="168910" y="569643"/>
                  <a:pt x="166553" y="567467"/>
                  <a:pt x="163830" y="565833"/>
                </a:cubicBezTo>
                <a:cubicBezTo>
                  <a:pt x="158938" y="562898"/>
                  <a:pt x="151329" y="560436"/>
                  <a:pt x="146685" y="556308"/>
                </a:cubicBezTo>
                <a:cubicBezTo>
                  <a:pt x="142658" y="552728"/>
                  <a:pt x="139462" y="548244"/>
                  <a:pt x="135255" y="544878"/>
                </a:cubicBezTo>
                <a:cubicBezTo>
                  <a:pt x="133037" y="543104"/>
                  <a:pt x="130043" y="542573"/>
                  <a:pt x="127635" y="541068"/>
                </a:cubicBezTo>
                <a:cubicBezTo>
                  <a:pt x="124943" y="539385"/>
                  <a:pt x="122707" y="537036"/>
                  <a:pt x="120015" y="535353"/>
                </a:cubicBezTo>
                <a:cubicBezTo>
                  <a:pt x="93683" y="518895"/>
                  <a:pt x="127050" y="540749"/>
                  <a:pt x="106680" y="529638"/>
                </a:cubicBezTo>
                <a:cubicBezTo>
                  <a:pt x="83384" y="516931"/>
                  <a:pt x="99253" y="522717"/>
                  <a:pt x="85725" y="518208"/>
                </a:cubicBezTo>
                <a:cubicBezTo>
                  <a:pt x="84455" y="516303"/>
                  <a:pt x="83289" y="514325"/>
                  <a:pt x="81915" y="512493"/>
                </a:cubicBezTo>
                <a:cubicBezTo>
                  <a:pt x="79475" y="509240"/>
                  <a:pt x="76450" y="506416"/>
                  <a:pt x="74295" y="502968"/>
                </a:cubicBezTo>
                <a:cubicBezTo>
                  <a:pt x="73231" y="501265"/>
                  <a:pt x="73454" y="498956"/>
                  <a:pt x="72390" y="497253"/>
                </a:cubicBezTo>
                <a:cubicBezTo>
                  <a:pt x="70235" y="493805"/>
                  <a:pt x="67310" y="490903"/>
                  <a:pt x="64770" y="487728"/>
                </a:cubicBezTo>
                <a:cubicBezTo>
                  <a:pt x="61027" y="476500"/>
                  <a:pt x="65388" y="487574"/>
                  <a:pt x="57150" y="474393"/>
                </a:cubicBezTo>
                <a:cubicBezTo>
                  <a:pt x="55645" y="471985"/>
                  <a:pt x="54991" y="469084"/>
                  <a:pt x="53340" y="466773"/>
                </a:cubicBezTo>
                <a:cubicBezTo>
                  <a:pt x="51774" y="464581"/>
                  <a:pt x="49350" y="463128"/>
                  <a:pt x="47625" y="461058"/>
                </a:cubicBezTo>
                <a:cubicBezTo>
                  <a:pt x="38626" y="450259"/>
                  <a:pt x="49321" y="460766"/>
                  <a:pt x="40005" y="447723"/>
                </a:cubicBezTo>
                <a:cubicBezTo>
                  <a:pt x="38439" y="445531"/>
                  <a:pt x="36015" y="444078"/>
                  <a:pt x="34290" y="442008"/>
                </a:cubicBezTo>
                <a:cubicBezTo>
                  <a:pt x="28906" y="435548"/>
                  <a:pt x="31607" y="437653"/>
                  <a:pt x="28575" y="430578"/>
                </a:cubicBezTo>
                <a:cubicBezTo>
                  <a:pt x="27456" y="427968"/>
                  <a:pt x="25884" y="425568"/>
                  <a:pt x="24765" y="422958"/>
                </a:cubicBezTo>
                <a:cubicBezTo>
                  <a:pt x="23974" y="421112"/>
                  <a:pt x="23691" y="419071"/>
                  <a:pt x="22860" y="417243"/>
                </a:cubicBezTo>
                <a:cubicBezTo>
                  <a:pt x="12212" y="393818"/>
                  <a:pt x="17789" y="409650"/>
                  <a:pt x="13335" y="396288"/>
                </a:cubicBezTo>
                <a:cubicBezTo>
                  <a:pt x="12700" y="391843"/>
                  <a:pt x="12440" y="387328"/>
                  <a:pt x="11430" y="382953"/>
                </a:cubicBezTo>
                <a:cubicBezTo>
                  <a:pt x="10527" y="379040"/>
                  <a:pt x="7620" y="371523"/>
                  <a:pt x="7620" y="371523"/>
                </a:cubicBezTo>
                <a:cubicBezTo>
                  <a:pt x="6985" y="365173"/>
                  <a:pt x="7030" y="358718"/>
                  <a:pt x="5715" y="352473"/>
                </a:cubicBezTo>
                <a:cubicBezTo>
                  <a:pt x="4474" y="346578"/>
                  <a:pt x="0" y="335328"/>
                  <a:pt x="0" y="335328"/>
                </a:cubicBezTo>
                <a:cubicBezTo>
                  <a:pt x="635" y="330248"/>
                  <a:pt x="558" y="325027"/>
                  <a:pt x="1905" y="320088"/>
                </a:cubicBezTo>
                <a:cubicBezTo>
                  <a:pt x="2507" y="317879"/>
                  <a:pt x="4384" y="316236"/>
                  <a:pt x="5715" y="314373"/>
                </a:cubicBezTo>
                <a:cubicBezTo>
                  <a:pt x="7560" y="311789"/>
                  <a:pt x="9585" y="309337"/>
                  <a:pt x="11430" y="306753"/>
                </a:cubicBezTo>
                <a:cubicBezTo>
                  <a:pt x="14134" y="302967"/>
                  <a:pt x="17842" y="296531"/>
                  <a:pt x="20955" y="293418"/>
                </a:cubicBezTo>
                <a:cubicBezTo>
                  <a:pt x="22574" y="291799"/>
                  <a:pt x="24765" y="290878"/>
                  <a:pt x="26670" y="289608"/>
                </a:cubicBezTo>
                <a:cubicBezTo>
                  <a:pt x="34713" y="277543"/>
                  <a:pt x="25612" y="289608"/>
                  <a:pt x="36195" y="280083"/>
                </a:cubicBezTo>
                <a:cubicBezTo>
                  <a:pt x="40867" y="275878"/>
                  <a:pt x="43907" y="269559"/>
                  <a:pt x="49530" y="266748"/>
                </a:cubicBezTo>
                <a:cubicBezTo>
                  <a:pt x="52070" y="265478"/>
                  <a:pt x="54839" y="264589"/>
                  <a:pt x="57150" y="262938"/>
                </a:cubicBezTo>
                <a:cubicBezTo>
                  <a:pt x="69636" y="254019"/>
                  <a:pt x="56321" y="259404"/>
                  <a:pt x="68580" y="255318"/>
                </a:cubicBezTo>
                <a:cubicBezTo>
                  <a:pt x="71755" y="252778"/>
                  <a:pt x="74774" y="250030"/>
                  <a:pt x="78105" y="247698"/>
                </a:cubicBezTo>
                <a:cubicBezTo>
                  <a:pt x="81138" y="245575"/>
                  <a:pt x="84506" y="243971"/>
                  <a:pt x="87630" y="241983"/>
                </a:cubicBezTo>
                <a:cubicBezTo>
                  <a:pt x="91493" y="239525"/>
                  <a:pt x="95357" y="237056"/>
                  <a:pt x="99060" y="234363"/>
                </a:cubicBezTo>
                <a:cubicBezTo>
                  <a:pt x="102348" y="231972"/>
                  <a:pt x="105254" y="229075"/>
                  <a:pt x="108585" y="226743"/>
                </a:cubicBezTo>
                <a:cubicBezTo>
                  <a:pt x="111618" y="224620"/>
                  <a:pt x="114970" y="222990"/>
                  <a:pt x="118110" y="221028"/>
                </a:cubicBezTo>
                <a:cubicBezTo>
                  <a:pt x="120052" y="219815"/>
                  <a:pt x="121809" y="218303"/>
                  <a:pt x="123825" y="217218"/>
                </a:cubicBezTo>
                <a:cubicBezTo>
                  <a:pt x="130076" y="213852"/>
                  <a:pt x="136968" y="211631"/>
                  <a:pt x="142875" y="207693"/>
                </a:cubicBezTo>
                <a:cubicBezTo>
                  <a:pt x="155976" y="198959"/>
                  <a:pt x="149961" y="201521"/>
                  <a:pt x="160020" y="198168"/>
                </a:cubicBezTo>
                <a:cubicBezTo>
                  <a:pt x="167599" y="192484"/>
                  <a:pt x="186250" y="178276"/>
                  <a:pt x="190500" y="177213"/>
                </a:cubicBezTo>
                <a:cubicBezTo>
                  <a:pt x="205099" y="173563"/>
                  <a:pt x="190907" y="177476"/>
                  <a:pt x="207645" y="171498"/>
                </a:cubicBezTo>
                <a:cubicBezTo>
                  <a:pt x="213318" y="169472"/>
                  <a:pt x="219402" y="168477"/>
                  <a:pt x="224790" y="165783"/>
                </a:cubicBezTo>
                <a:cubicBezTo>
                  <a:pt x="227330" y="164513"/>
                  <a:pt x="229716" y="162871"/>
                  <a:pt x="232410" y="161973"/>
                </a:cubicBezTo>
                <a:cubicBezTo>
                  <a:pt x="235482" y="160949"/>
                  <a:pt x="238774" y="160770"/>
                  <a:pt x="241935" y="160068"/>
                </a:cubicBezTo>
                <a:cubicBezTo>
                  <a:pt x="248250" y="158665"/>
                  <a:pt x="255049" y="156727"/>
                  <a:pt x="260985" y="154353"/>
                </a:cubicBezTo>
                <a:cubicBezTo>
                  <a:pt x="264160" y="153083"/>
                  <a:pt x="267308" y="151744"/>
                  <a:pt x="270510" y="150543"/>
                </a:cubicBezTo>
                <a:cubicBezTo>
                  <a:pt x="272390" y="149838"/>
                  <a:pt x="274429" y="149536"/>
                  <a:pt x="276225" y="148638"/>
                </a:cubicBezTo>
                <a:cubicBezTo>
                  <a:pt x="278273" y="147614"/>
                  <a:pt x="279892" y="145852"/>
                  <a:pt x="281940" y="144828"/>
                </a:cubicBezTo>
                <a:cubicBezTo>
                  <a:pt x="283736" y="143930"/>
                  <a:pt x="285775" y="143628"/>
                  <a:pt x="287655" y="142923"/>
                </a:cubicBezTo>
                <a:cubicBezTo>
                  <a:pt x="290857" y="141722"/>
                  <a:pt x="293876" y="139994"/>
                  <a:pt x="297180" y="139113"/>
                </a:cubicBezTo>
                <a:cubicBezTo>
                  <a:pt x="303437" y="137444"/>
                  <a:pt x="309948" y="136874"/>
                  <a:pt x="316230" y="135303"/>
                </a:cubicBezTo>
                <a:cubicBezTo>
                  <a:pt x="320126" y="134329"/>
                  <a:pt x="323798" y="132596"/>
                  <a:pt x="327660" y="131493"/>
                </a:cubicBezTo>
                <a:cubicBezTo>
                  <a:pt x="332695" y="130054"/>
                  <a:pt x="337848" y="129061"/>
                  <a:pt x="342900" y="127683"/>
                </a:cubicBezTo>
                <a:cubicBezTo>
                  <a:pt x="344837" y="127155"/>
                  <a:pt x="346769" y="126569"/>
                  <a:pt x="348615" y="125778"/>
                </a:cubicBezTo>
                <a:cubicBezTo>
                  <a:pt x="351225" y="124659"/>
                  <a:pt x="353495" y="122715"/>
                  <a:pt x="356235" y="121968"/>
                </a:cubicBezTo>
                <a:cubicBezTo>
                  <a:pt x="360567" y="120787"/>
                  <a:pt x="365125" y="120698"/>
                  <a:pt x="369570" y="120063"/>
                </a:cubicBezTo>
                <a:cubicBezTo>
                  <a:pt x="387041" y="111327"/>
                  <a:pt x="365152" y="121268"/>
                  <a:pt x="390525" y="114348"/>
                </a:cubicBezTo>
                <a:cubicBezTo>
                  <a:pt x="393265" y="113601"/>
                  <a:pt x="395486" y="111535"/>
                  <a:pt x="398145" y="110538"/>
                </a:cubicBezTo>
                <a:cubicBezTo>
                  <a:pt x="409083" y="106436"/>
                  <a:pt x="404168" y="111337"/>
                  <a:pt x="417195" y="104823"/>
                </a:cubicBezTo>
                <a:cubicBezTo>
                  <a:pt x="419735" y="103553"/>
                  <a:pt x="422178" y="102068"/>
                  <a:pt x="424815" y="101013"/>
                </a:cubicBezTo>
                <a:cubicBezTo>
                  <a:pt x="428544" y="99521"/>
                  <a:pt x="432370" y="98260"/>
                  <a:pt x="436245" y="97203"/>
                </a:cubicBezTo>
                <a:cubicBezTo>
                  <a:pt x="452212" y="92848"/>
                  <a:pt x="439925" y="97597"/>
                  <a:pt x="451485" y="93393"/>
                </a:cubicBezTo>
                <a:cubicBezTo>
                  <a:pt x="456584" y="91539"/>
                  <a:pt x="461688" y="89693"/>
                  <a:pt x="466725" y="87678"/>
                </a:cubicBezTo>
                <a:cubicBezTo>
                  <a:pt x="471215" y="85882"/>
                  <a:pt x="475546" y="83699"/>
                  <a:pt x="480060" y="81963"/>
                </a:cubicBezTo>
                <a:cubicBezTo>
                  <a:pt x="483808" y="80521"/>
                  <a:pt x="487820" y="79784"/>
                  <a:pt x="491490" y="78153"/>
                </a:cubicBezTo>
                <a:cubicBezTo>
                  <a:pt x="493582" y="77223"/>
                  <a:pt x="495157" y="75367"/>
                  <a:pt x="497205" y="74343"/>
                </a:cubicBezTo>
                <a:cubicBezTo>
                  <a:pt x="501895" y="71998"/>
                  <a:pt x="509960" y="71265"/>
                  <a:pt x="514350" y="70533"/>
                </a:cubicBezTo>
                <a:cubicBezTo>
                  <a:pt x="519564" y="66622"/>
                  <a:pt x="523314" y="63100"/>
                  <a:pt x="529590" y="61008"/>
                </a:cubicBezTo>
                <a:cubicBezTo>
                  <a:pt x="534558" y="59352"/>
                  <a:pt x="539968" y="59143"/>
                  <a:pt x="544830" y="57198"/>
                </a:cubicBezTo>
                <a:cubicBezTo>
                  <a:pt x="548005" y="55928"/>
                  <a:pt x="551153" y="54589"/>
                  <a:pt x="554355" y="53388"/>
                </a:cubicBezTo>
                <a:cubicBezTo>
                  <a:pt x="556235" y="52683"/>
                  <a:pt x="558274" y="52381"/>
                  <a:pt x="560070" y="51483"/>
                </a:cubicBezTo>
                <a:cubicBezTo>
                  <a:pt x="576548" y="43244"/>
                  <a:pt x="562674" y="47498"/>
                  <a:pt x="577215" y="43863"/>
                </a:cubicBezTo>
                <a:cubicBezTo>
                  <a:pt x="579120" y="42593"/>
                  <a:pt x="580882" y="41077"/>
                  <a:pt x="582930" y="40053"/>
                </a:cubicBezTo>
                <a:cubicBezTo>
                  <a:pt x="604302" y="29367"/>
                  <a:pt x="568516" y="50194"/>
                  <a:pt x="596265" y="34338"/>
                </a:cubicBezTo>
                <a:cubicBezTo>
                  <a:pt x="598253" y="33202"/>
                  <a:pt x="599876" y="31430"/>
                  <a:pt x="601980" y="30528"/>
                </a:cubicBezTo>
                <a:cubicBezTo>
                  <a:pt x="627446" y="19614"/>
                  <a:pt x="588194" y="40279"/>
                  <a:pt x="619125" y="24813"/>
                </a:cubicBezTo>
                <a:cubicBezTo>
                  <a:pt x="623704" y="22523"/>
                  <a:pt x="627881" y="19483"/>
                  <a:pt x="632460" y="17193"/>
                </a:cubicBezTo>
                <a:cubicBezTo>
                  <a:pt x="634256" y="16295"/>
                  <a:pt x="636252" y="15865"/>
                  <a:pt x="638175" y="15288"/>
                </a:cubicBezTo>
                <a:cubicBezTo>
                  <a:pt x="661434" y="8310"/>
                  <a:pt x="641487" y="14558"/>
                  <a:pt x="666750" y="7668"/>
                </a:cubicBezTo>
                <a:cubicBezTo>
                  <a:pt x="668687" y="7140"/>
                  <a:pt x="670460" y="5881"/>
                  <a:pt x="672465" y="5763"/>
                </a:cubicBezTo>
                <a:cubicBezTo>
                  <a:pt x="681340" y="5241"/>
                  <a:pt x="694055" y="-587"/>
                  <a:pt x="699135" y="48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766185" y="5008245"/>
            <a:ext cx="897255" cy="944880"/>
          </a:xfrm>
          <a:custGeom>
            <a:avLst/>
            <a:gdLst>
              <a:gd name="connsiteX0" fmla="*/ 100965 w 897255"/>
              <a:gd name="connsiteY0" fmla="*/ 5715 h 944880"/>
              <a:gd name="connsiteX1" fmla="*/ 131445 w 897255"/>
              <a:gd name="connsiteY1" fmla="*/ 5715 h 944880"/>
              <a:gd name="connsiteX2" fmla="*/ 158115 w 897255"/>
              <a:gd name="connsiteY2" fmla="*/ 3810 h 944880"/>
              <a:gd name="connsiteX3" fmla="*/ 169545 w 897255"/>
              <a:gd name="connsiteY3" fmla="*/ 1905 h 944880"/>
              <a:gd name="connsiteX4" fmla="*/ 177165 w 897255"/>
              <a:gd name="connsiteY4" fmla="*/ 0 h 944880"/>
              <a:gd name="connsiteX5" fmla="*/ 243840 w 897255"/>
              <a:gd name="connsiteY5" fmla="*/ 1905 h 944880"/>
              <a:gd name="connsiteX6" fmla="*/ 257175 w 897255"/>
              <a:gd name="connsiteY6" fmla="*/ 3810 h 944880"/>
              <a:gd name="connsiteX7" fmla="*/ 264795 w 897255"/>
              <a:gd name="connsiteY7" fmla="*/ 5715 h 944880"/>
              <a:gd name="connsiteX8" fmla="*/ 281940 w 897255"/>
              <a:gd name="connsiteY8" fmla="*/ 7620 h 944880"/>
              <a:gd name="connsiteX9" fmla="*/ 304800 w 897255"/>
              <a:gd name="connsiteY9" fmla="*/ 11430 h 944880"/>
              <a:gd name="connsiteX10" fmla="*/ 312420 w 897255"/>
              <a:gd name="connsiteY10" fmla="*/ 13335 h 944880"/>
              <a:gd name="connsiteX11" fmla="*/ 333375 w 897255"/>
              <a:gd name="connsiteY11" fmla="*/ 17145 h 944880"/>
              <a:gd name="connsiteX12" fmla="*/ 350520 w 897255"/>
              <a:gd name="connsiteY12" fmla="*/ 24765 h 944880"/>
              <a:gd name="connsiteX13" fmla="*/ 358140 w 897255"/>
              <a:gd name="connsiteY13" fmla="*/ 26670 h 944880"/>
              <a:gd name="connsiteX14" fmla="*/ 363855 w 897255"/>
              <a:gd name="connsiteY14" fmla="*/ 28575 h 944880"/>
              <a:gd name="connsiteX15" fmla="*/ 367665 w 897255"/>
              <a:gd name="connsiteY15" fmla="*/ 34290 h 944880"/>
              <a:gd name="connsiteX16" fmla="*/ 386715 w 897255"/>
              <a:gd name="connsiteY16" fmla="*/ 40005 h 944880"/>
              <a:gd name="connsiteX17" fmla="*/ 398145 w 897255"/>
              <a:gd name="connsiteY17" fmla="*/ 49530 h 944880"/>
              <a:gd name="connsiteX18" fmla="*/ 417195 w 897255"/>
              <a:gd name="connsiteY18" fmla="*/ 62865 h 944880"/>
              <a:gd name="connsiteX19" fmla="*/ 432435 w 897255"/>
              <a:gd name="connsiteY19" fmla="*/ 66675 h 944880"/>
              <a:gd name="connsiteX20" fmla="*/ 445770 w 897255"/>
              <a:gd name="connsiteY20" fmla="*/ 70485 h 944880"/>
              <a:gd name="connsiteX21" fmla="*/ 461010 w 897255"/>
              <a:gd name="connsiteY21" fmla="*/ 74295 h 944880"/>
              <a:gd name="connsiteX22" fmla="*/ 476250 w 897255"/>
              <a:gd name="connsiteY22" fmla="*/ 80010 h 944880"/>
              <a:gd name="connsiteX23" fmla="*/ 491490 w 897255"/>
              <a:gd name="connsiteY23" fmla="*/ 85725 h 944880"/>
              <a:gd name="connsiteX24" fmla="*/ 512445 w 897255"/>
              <a:gd name="connsiteY24" fmla="*/ 97155 h 944880"/>
              <a:gd name="connsiteX25" fmla="*/ 535305 w 897255"/>
              <a:gd name="connsiteY25" fmla="*/ 108585 h 944880"/>
              <a:gd name="connsiteX26" fmla="*/ 542925 w 897255"/>
              <a:gd name="connsiteY26" fmla="*/ 112395 h 944880"/>
              <a:gd name="connsiteX27" fmla="*/ 560070 w 897255"/>
              <a:gd name="connsiteY27" fmla="*/ 123825 h 944880"/>
              <a:gd name="connsiteX28" fmla="*/ 581025 w 897255"/>
              <a:gd name="connsiteY28" fmla="*/ 133350 h 944880"/>
              <a:gd name="connsiteX29" fmla="*/ 596265 w 897255"/>
              <a:gd name="connsiteY29" fmla="*/ 142875 h 944880"/>
              <a:gd name="connsiteX30" fmla="*/ 611505 w 897255"/>
              <a:gd name="connsiteY30" fmla="*/ 156210 h 944880"/>
              <a:gd name="connsiteX31" fmla="*/ 622935 w 897255"/>
              <a:gd name="connsiteY31" fmla="*/ 161925 h 944880"/>
              <a:gd name="connsiteX32" fmla="*/ 643890 w 897255"/>
              <a:gd name="connsiteY32" fmla="*/ 177165 h 944880"/>
              <a:gd name="connsiteX33" fmla="*/ 651510 w 897255"/>
              <a:gd name="connsiteY33" fmla="*/ 180975 h 944880"/>
              <a:gd name="connsiteX34" fmla="*/ 662940 w 897255"/>
              <a:gd name="connsiteY34" fmla="*/ 186690 h 944880"/>
              <a:gd name="connsiteX35" fmla="*/ 676275 w 897255"/>
              <a:gd name="connsiteY35" fmla="*/ 196215 h 944880"/>
              <a:gd name="connsiteX36" fmla="*/ 681990 w 897255"/>
              <a:gd name="connsiteY36" fmla="*/ 201930 h 944880"/>
              <a:gd name="connsiteX37" fmla="*/ 720090 w 897255"/>
              <a:gd name="connsiteY37" fmla="*/ 228600 h 944880"/>
              <a:gd name="connsiteX38" fmla="*/ 720090 w 897255"/>
              <a:gd name="connsiteY38" fmla="*/ 228600 h 944880"/>
              <a:gd name="connsiteX39" fmla="*/ 727710 w 897255"/>
              <a:gd name="connsiteY39" fmla="*/ 232410 h 944880"/>
              <a:gd name="connsiteX40" fmla="*/ 746760 w 897255"/>
              <a:gd name="connsiteY40" fmla="*/ 245745 h 944880"/>
              <a:gd name="connsiteX41" fmla="*/ 752475 w 897255"/>
              <a:gd name="connsiteY41" fmla="*/ 249555 h 944880"/>
              <a:gd name="connsiteX42" fmla="*/ 762000 w 897255"/>
              <a:gd name="connsiteY42" fmla="*/ 260985 h 944880"/>
              <a:gd name="connsiteX43" fmla="*/ 767715 w 897255"/>
              <a:gd name="connsiteY43" fmla="*/ 266700 h 944880"/>
              <a:gd name="connsiteX44" fmla="*/ 771525 w 897255"/>
              <a:gd name="connsiteY44" fmla="*/ 276225 h 944880"/>
              <a:gd name="connsiteX45" fmla="*/ 773430 w 897255"/>
              <a:gd name="connsiteY45" fmla="*/ 281940 h 944880"/>
              <a:gd name="connsiteX46" fmla="*/ 777240 w 897255"/>
              <a:gd name="connsiteY46" fmla="*/ 287655 h 944880"/>
              <a:gd name="connsiteX47" fmla="*/ 779145 w 897255"/>
              <a:gd name="connsiteY47" fmla="*/ 293370 h 944880"/>
              <a:gd name="connsiteX48" fmla="*/ 788670 w 897255"/>
              <a:gd name="connsiteY48" fmla="*/ 310515 h 944880"/>
              <a:gd name="connsiteX49" fmla="*/ 794385 w 897255"/>
              <a:gd name="connsiteY49" fmla="*/ 316230 h 944880"/>
              <a:gd name="connsiteX50" fmla="*/ 800100 w 897255"/>
              <a:gd name="connsiteY50" fmla="*/ 323850 h 944880"/>
              <a:gd name="connsiteX51" fmla="*/ 807720 w 897255"/>
              <a:gd name="connsiteY51" fmla="*/ 335280 h 944880"/>
              <a:gd name="connsiteX52" fmla="*/ 811530 w 897255"/>
              <a:gd name="connsiteY52" fmla="*/ 342900 h 944880"/>
              <a:gd name="connsiteX53" fmla="*/ 817245 w 897255"/>
              <a:gd name="connsiteY53" fmla="*/ 350520 h 944880"/>
              <a:gd name="connsiteX54" fmla="*/ 821055 w 897255"/>
              <a:gd name="connsiteY54" fmla="*/ 356235 h 944880"/>
              <a:gd name="connsiteX55" fmla="*/ 826770 w 897255"/>
              <a:gd name="connsiteY55" fmla="*/ 369570 h 944880"/>
              <a:gd name="connsiteX56" fmla="*/ 832485 w 897255"/>
              <a:gd name="connsiteY56" fmla="*/ 373380 h 944880"/>
              <a:gd name="connsiteX57" fmla="*/ 842010 w 897255"/>
              <a:gd name="connsiteY57" fmla="*/ 382905 h 944880"/>
              <a:gd name="connsiteX58" fmla="*/ 851535 w 897255"/>
              <a:gd name="connsiteY58" fmla="*/ 394335 h 944880"/>
              <a:gd name="connsiteX59" fmla="*/ 859155 w 897255"/>
              <a:gd name="connsiteY59" fmla="*/ 400050 h 944880"/>
              <a:gd name="connsiteX60" fmla="*/ 864870 w 897255"/>
              <a:gd name="connsiteY60" fmla="*/ 411480 h 944880"/>
              <a:gd name="connsiteX61" fmla="*/ 870585 w 897255"/>
              <a:gd name="connsiteY61" fmla="*/ 417195 h 944880"/>
              <a:gd name="connsiteX62" fmla="*/ 874395 w 897255"/>
              <a:gd name="connsiteY62" fmla="*/ 424815 h 944880"/>
              <a:gd name="connsiteX63" fmla="*/ 878205 w 897255"/>
              <a:gd name="connsiteY63" fmla="*/ 436245 h 944880"/>
              <a:gd name="connsiteX64" fmla="*/ 883920 w 897255"/>
              <a:gd name="connsiteY64" fmla="*/ 443865 h 944880"/>
              <a:gd name="connsiteX65" fmla="*/ 885825 w 897255"/>
              <a:gd name="connsiteY65" fmla="*/ 451485 h 944880"/>
              <a:gd name="connsiteX66" fmla="*/ 887730 w 897255"/>
              <a:gd name="connsiteY66" fmla="*/ 457200 h 944880"/>
              <a:gd name="connsiteX67" fmla="*/ 891540 w 897255"/>
              <a:gd name="connsiteY67" fmla="*/ 476250 h 944880"/>
              <a:gd name="connsiteX68" fmla="*/ 893445 w 897255"/>
              <a:gd name="connsiteY68" fmla="*/ 487680 h 944880"/>
              <a:gd name="connsiteX69" fmla="*/ 895350 w 897255"/>
              <a:gd name="connsiteY69" fmla="*/ 493395 h 944880"/>
              <a:gd name="connsiteX70" fmla="*/ 897255 w 897255"/>
              <a:gd name="connsiteY70" fmla="*/ 502920 h 944880"/>
              <a:gd name="connsiteX71" fmla="*/ 895350 w 897255"/>
              <a:gd name="connsiteY71" fmla="*/ 588645 h 944880"/>
              <a:gd name="connsiteX72" fmla="*/ 891540 w 897255"/>
              <a:gd name="connsiteY72" fmla="*/ 594360 h 944880"/>
              <a:gd name="connsiteX73" fmla="*/ 889635 w 897255"/>
              <a:gd name="connsiteY73" fmla="*/ 607695 h 944880"/>
              <a:gd name="connsiteX74" fmla="*/ 885825 w 897255"/>
              <a:gd name="connsiteY74" fmla="*/ 621030 h 944880"/>
              <a:gd name="connsiteX75" fmla="*/ 882015 w 897255"/>
              <a:gd name="connsiteY75" fmla="*/ 626745 h 944880"/>
              <a:gd name="connsiteX76" fmla="*/ 876300 w 897255"/>
              <a:gd name="connsiteY76" fmla="*/ 638175 h 944880"/>
              <a:gd name="connsiteX77" fmla="*/ 870585 w 897255"/>
              <a:gd name="connsiteY77" fmla="*/ 641985 h 944880"/>
              <a:gd name="connsiteX78" fmla="*/ 868680 w 897255"/>
              <a:gd name="connsiteY78" fmla="*/ 647700 h 944880"/>
              <a:gd name="connsiteX79" fmla="*/ 855345 w 897255"/>
              <a:gd name="connsiteY79" fmla="*/ 649605 h 944880"/>
              <a:gd name="connsiteX80" fmla="*/ 853440 w 897255"/>
              <a:gd name="connsiteY80" fmla="*/ 704850 h 944880"/>
              <a:gd name="connsiteX81" fmla="*/ 824865 w 897255"/>
              <a:gd name="connsiteY81" fmla="*/ 702945 h 944880"/>
              <a:gd name="connsiteX82" fmla="*/ 819150 w 897255"/>
              <a:gd name="connsiteY82" fmla="*/ 708660 h 944880"/>
              <a:gd name="connsiteX83" fmla="*/ 809625 w 897255"/>
              <a:gd name="connsiteY83" fmla="*/ 721995 h 944880"/>
              <a:gd name="connsiteX84" fmla="*/ 798195 w 897255"/>
              <a:gd name="connsiteY84" fmla="*/ 741045 h 944880"/>
              <a:gd name="connsiteX85" fmla="*/ 792480 w 897255"/>
              <a:gd name="connsiteY85" fmla="*/ 744855 h 944880"/>
              <a:gd name="connsiteX86" fmla="*/ 788670 w 897255"/>
              <a:gd name="connsiteY86" fmla="*/ 750570 h 944880"/>
              <a:gd name="connsiteX87" fmla="*/ 767715 w 897255"/>
              <a:gd name="connsiteY87" fmla="*/ 767715 h 944880"/>
              <a:gd name="connsiteX88" fmla="*/ 756285 w 897255"/>
              <a:gd name="connsiteY88" fmla="*/ 775335 h 944880"/>
              <a:gd name="connsiteX89" fmla="*/ 750570 w 897255"/>
              <a:gd name="connsiteY89" fmla="*/ 777240 h 944880"/>
              <a:gd name="connsiteX90" fmla="*/ 729615 w 897255"/>
              <a:gd name="connsiteY90" fmla="*/ 788670 h 944880"/>
              <a:gd name="connsiteX91" fmla="*/ 710565 w 897255"/>
              <a:gd name="connsiteY91" fmla="*/ 802005 h 944880"/>
              <a:gd name="connsiteX92" fmla="*/ 704850 w 897255"/>
              <a:gd name="connsiteY92" fmla="*/ 805815 h 944880"/>
              <a:gd name="connsiteX93" fmla="*/ 697230 w 897255"/>
              <a:gd name="connsiteY93" fmla="*/ 809625 h 944880"/>
              <a:gd name="connsiteX94" fmla="*/ 691515 w 897255"/>
              <a:gd name="connsiteY94" fmla="*/ 811530 h 944880"/>
              <a:gd name="connsiteX95" fmla="*/ 680085 w 897255"/>
              <a:gd name="connsiteY95" fmla="*/ 819150 h 944880"/>
              <a:gd name="connsiteX96" fmla="*/ 668655 w 897255"/>
              <a:gd name="connsiteY96" fmla="*/ 824865 h 944880"/>
              <a:gd name="connsiteX97" fmla="*/ 662940 w 897255"/>
              <a:gd name="connsiteY97" fmla="*/ 826770 h 944880"/>
              <a:gd name="connsiteX98" fmla="*/ 657225 w 897255"/>
              <a:gd name="connsiteY98" fmla="*/ 830580 h 944880"/>
              <a:gd name="connsiteX99" fmla="*/ 651510 w 897255"/>
              <a:gd name="connsiteY99" fmla="*/ 832485 h 944880"/>
              <a:gd name="connsiteX100" fmla="*/ 645795 w 897255"/>
              <a:gd name="connsiteY100" fmla="*/ 836295 h 944880"/>
              <a:gd name="connsiteX101" fmla="*/ 634365 w 897255"/>
              <a:gd name="connsiteY101" fmla="*/ 840105 h 944880"/>
              <a:gd name="connsiteX102" fmla="*/ 622935 w 897255"/>
              <a:gd name="connsiteY102" fmla="*/ 845820 h 944880"/>
              <a:gd name="connsiteX103" fmla="*/ 613410 w 897255"/>
              <a:gd name="connsiteY103" fmla="*/ 851535 h 944880"/>
              <a:gd name="connsiteX104" fmla="*/ 588645 w 897255"/>
              <a:gd name="connsiteY104" fmla="*/ 864870 h 944880"/>
              <a:gd name="connsiteX105" fmla="*/ 582930 w 897255"/>
              <a:gd name="connsiteY105" fmla="*/ 868680 h 944880"/>
              <a:gd name="connsiteX106" fmla="*/ 577215 w 897255"/>
              <a:gd name="connsiteY106" fmla="*/ 870585 h 944880"/>
              <a:gd name="connsiteX107" fmla="*/ 571500 w 897255"/>
              <a:gd name="connsiteY107" fmla="*/ 874395 h 944880"/>
              <a:gd name="connsiteX108" fmla="*/ 563880 w 897255"/>
              <a:gd name="connsiteY108" fmla="*/ 876300 h 944880"/>
              <a:gd name="connsiteX109" fmla="*/ 556260 w 897255"/>
              <a:gd name="connsiteY109" fmla="*/ 880110 h 944880"/>
              <a:gd name="connsiteX110" fmla="*/ 544830 w 897255"/>
              <a:gd name="connsiteY110" fmla="*/ 883920 h 944880"/>
              <a:gd name="connsiteX111" fmla="*/ 539115 w 897255"/>
              <a:gd name="connsiteY111" fmla="*/ 887730 h 944880"/>
              <a:gd name="connsiteX112" fmla="*/ 533400 w 897255"/>
              <a:gd name="connsiteY112" fmla="*/ 889635 h 944880"/>
              <a:gd name="connsiteX113" fmla="*/ 508635 w 897255"/>
              <a:gd name="connsiteY113" fmla="*/ 897255 h 944880"/>
              <a:gd name="connsiteX114" fmla="*/ 489585 w 897255"/>
              <a:gd name="connsiteY114" fmla="*/ 904875 h 944880"/>
              <a:gd name="connsiteX115" fmla="*/ 483870 w 897255"/>
              <a:gd name="connsiteY115" fmla="*/ 908685 h 944880"/>
              <a:gd name="connsiteX116" fmla="*/ 474345 w 897255"/>
              <a:gd name="connsiteY116" fmla="*/ 910590 h 944880"/>
              <a:gd name="connsiteX117" fmla="*/ 461010 w 897255"/>
              <a:gd name="connsiteY117" fmla="*/ 916305 h 944880"/>
              <a:gd name="connsiteX118" fmla="*/ 455295 w 897255"/>
              <a:gd name="connsiteY118" fmla="*/ 920115 h 944880"/>
              <a:gd name="connsiteX119" fmla="*/ 447675 w 897255"/>
              <a:gd name="connsiteY119" fmla="*/ 922020 h 944880"/>
              <a:gd name="connsiteX120" fmla="*/ 440055 w 897255"/>
              <a:gd name="connsiteY120" fmla="*/ 925830 h 944880"/>
              <a:gd name="connsiteX121" fmla="*/ 434340 w 897255"/>
              <a:gd name="connsiteY121" fmla="*/ 927735 h 944880"/>
              <a:gd name="connsiteX122" fmla="*/ 422910 w 897255"/>
              <a:gd name="connsiteY122" fmla="*/ 935355 h 944880"/>
              <a:gd name="connsiteX123" fmla="*/ 409575 w 897255"/>
              <a:gd name="connsiteY123" fmla="*/ 941070 h 944880"/>
              <a:gd name="connsiteX124" fmla="*/ 398145 w 897255"/>
              <a:gd name="connsiteY124" fmla="*/ 944880 h 944880"/>
              <a:gd name="connsiteX125" fmla="*/ 358140 w 897255"/>
              <a:gd name="connsiteY125" fmla="*/ 942975 h 944880"/>
              <a:gd name="connsiteX126" fmla="*/ 346710 w 897255"/>
              <a:gd name="connsiteY126" fmla="*/ 939165 h 944880"/>
              <a:gd name="connsiteX127" fmla="*/ 337185 w 897255"/>
              <a:gd name="connsiteY127" fmla="*/ 937260 h 944880"/>
              <a:gd name="connsiteX128" fmla="*/ 318135 w 897255"/>
              <a:gd name="connsiteY128" fmla="*/ 931545 h 944880"/>
              <a:gd name="connsiteX129" fmla="*/ 306705 w 897255"/>
              <a:gd name="connsiteY129" fmla="*/ 925830 h 944880"/>
              <a:gd name="connsiteX130" fmla="*/ 297180 w 897255"/>
              <a:gd name="connsiteY130" fmla="*/ 923925 h 944880"/>
              <a:gd name="connsiteX131" fmla="*/ 280035 w 897255"/>
              <a:gd name="connsiteY131" fmla="*/ 918210 h 944880"/>
              <a:gd name="connsiteX132" fmla="*/ 274320 w 897255"/>
              <a:gd name="connsiteY132" fmla="*/ 916305 h 944880"/>
              <a:gd name="connsiteX133" fmla="*/ 264795 w 897255"/>
              <a:gd name="connsiteY133" fmla="*/ 914400 h 944880"/>
              <a:gd name="connsiteX134" fmla="*/ 259080 w 897255"/>
              <a:gd name="connsiteY134" fmla="*/ 912495 h 944880"/>
              <a:gd name="connsiteX135" fmla="*/ 230505 w 897255"/>
              <a:gd name="connsiteY135" fmla="*/ 910590 h 944880"/>
              <a:gd name="connsiteX136" fmla="*/ 222885 w 897255"/>
              <a:gd name="connsiteY136" fmla="*/ 906780 h 944880"/>
              <a:gd name="connsiteX137" fmla="*/ 186690 w 897255"/>
              <a:gd name="connsiteY137" fmla="*/ 901065 h 944880"/>
              <a:gd name="connsiteX138" fmla="*/ 180975 w 897255"/>
              <a:gd name="connsiteY138" fmla="*/ 899160 h 944880"/>
              <a:gd name="connsiteX139" fmla="*/ 161925 w 897255"/>
              <a:gd name="connsiteY139" fmla="*/ 895350 h 944880"/>
              <a:gd name="connsiteX140" fmla="*/ 148590 w 897255"/>
              <a:gd name="connsiteY140" fmla="*/ 891540 h 944880"/>
              <a:gd name="connsiteX141" fmla="*/ 142875 w 897255"/>
              <a:gd name="connsiteY141" fmla="*/ 889635 h 944880"/>
              <a:gd name="connsiteX142" fmla="*/ 93345 w 897255"/>
              <a:gd name="connsiteY142" fmla="*/ 882015 h 944880"/>
              <a:gd name="connsiteX143" fmla="*/ 78105 w 897255"/>
              <a:gd name="connsiteY143" fmla="*/ 880110 h 944880"/>
              <a:gd name="connsiteX144" fmla="*/ 64770 w 897255"/>
              <a:gd name="connsiteY144" fmla="*/ 878205 h 944880"/>
              <a:gd name="connsiteX145" fmla="*/ 0 w 897255"/>
              <a:gd name="connsiteY145" fmla="*/ 876300 h 944880"/>
              <a:gd name="connsiteX146" fmla="*/ 13335 w 897255"/>
              <a:gd name="connsiteY146" fmla="*/ 870585 h 944880"/>
              <a:gd name="connsiteX147" fmla="*/ 20955 w 897255"/>
              <a:gd name="connsiteY147" fmla="*/ 866775 h 944880"/>
              <a:gd name="connsiteX148" fmla="*/ 38100 w 897255"/>
              <a:gd name="connsiteY148" fmla="*/ 862965 h 944880"/>
              <a:gd name="connsiteX149" fmla="*/ 43815 w 897255"/>
              <a:gd name="connsiteY149" fmla="*/ 861060 h 944880"/>
              <a:gd name="connsiteX150" fmla="*/ 102870 w 897255"/>
              <a:gd name="connsiteY150" fmla="*/ 859155 h 944880"/>
              <a:gd name="connsiteX151" fmla="*/ 123825 w 897255"/>
              <a:gd name="connsiteY151" fmla="*/ 855345 h 944880"/>
              <a:gd name="connsiteX152" fmla="*/ 140970 w 897255"/>
              <a:gd name="connsiteY152" fmla="*/ 851535 h 944880"/>
              <a:gd name="connsiteX153" fmla="*/ 158115 w 897255"/>
              <a:gd name="connsiteY153" fmla="*/ 847725 h 944880"/>
              <a:gd name="connsiteX154" fmla="*/ 165735 w 897255"/>
              <a:gd name="connsiteY154" fmla="*/ 845820 h 944880"/>
              <a:gd name="connsiteX155" fmla="*/ 182880 w 897255"/>
              <a:gd name="connsiteY155" fmla="*/ 840105 h 944880"/>
              <a:gd name="connsiteX156" fmla="*/ 188595 w 897255"/>
              <a:gd name="connsiteY156" fmla="*/ 838200 h 944880"/>
              <a:gd name="connsiteX157" fmla="*/ 198120 w 897255"/>
              <a:gd name="connsiteY157" fmla="*/ 834390 h 944880"/>
              <a:gd name="connsiteX158" fmla="*/ 207645 w 897255"/>
              <a:gd name="connsiteY158" fmla="*/ 832485 h 944880"/>
              <a:gd name="connsiteX159" fmla="*/ 219075 w 897255"/>
              <a:gd name="connsiteY159" fmla="*/ 828675 h 944880"/>
              <a:gd name="connsiteX160" fmla="*/ 228600 w 897255"/>
              <a:gd name="connsiteY160" fmla="*/ 826770 h 944880"/>
              <a:gd name="connsiteX161" fmla="*/ 238125 w 897255"/>
              <a:gd name="connsiteY161" fmla="*/ 822960 h 944880"/>
              <a:gd name="connsiteX162" fmla="*/ 253365 w 897255"/>
              <a:gd name="connsiteY162" fmla="*/ 819150 h 944880"/>
              <a:gd name="connsiteX163" fmla="*/ 272415 w 897255"/>
              <a:gd name="connsiteY163" fmla="*/ 809625 h 944880"/>
              <a:gd name="connsiteX164" fmla="*/ 280035 w 897255"/>
              <a:gd name="connsiteY164" fmla="*/ 805815 h 944880"/>
              <a:gd name="connsiteX165" fmla="*/ 304800 w 897255"/>
              <a:gd name="connsiteY165" fmla="*/ 796290 h 944880"/>
              <a:gd name="connsiteX166" fmla="*/ 310515 w 897255"/>
              <a:gd name="connsiteY166" fmla="*/ 792480 h 944880"/>
              <a:gd name="connsiteX167" fmla="*/ 318135 w 897255"/>
              <a:gd name="connsiteY167" fmla="*/ 790575 h 944880"/>
              <a:gd name="connsiteX168" fmla="*/ 333375 w 897255"/>
              <a:gd name="connsiteY168" fmla="*/ 782955 h 944880"/>
              <a:gd name="connsiteX169" fmla="*/ 348615 w 897255"/>
              <a:gd name="connsiteY169" fmla="*/ 773430 h 944880"/>
              <a:gd name="connsiteX170" fmla="*/ 356235 w 897255"/>
              <a:gd name="connsiteY170" fmla="*/ 771525 h 944880"/>
              <a:gd name="connsiteX171" fmla="*/ 365760 w 897255"/>
              <a:gd name="connsiteY171" fmla="*/ 765810 h 944880"/>
              <a:gd name="connsiteX172" fmla="*/ 371475 w 897255"/>
              <a:gd name="connsiteY172" fmla="*/ 762000 h 944880"/>
              <a:gd name="connsiteX173" fmla="*/ 377190 w 897255"/>
              <a:gd name="connsiteY173" fmla="*/ 760095 h 944880"/>
              <a:gd name="connsiteX174" fmla="*/ 382905 w 897255"/>
              <a:gd name="connsiteY174" fmla="*/ 756285 h 944880"/>
              <a:gd name="connsiteX175" fmla="*/ 392430 w 897255"/>
              <a:gd name="connsiteY175" fmla="*/ 752475 h 944880"/>
              <a:gd name="connsiteX176" fmla="*/ 413385 w 897255"/>
              <a:gd name="connsiteY176" fmla="*/ 741045 h 944880"/>
              <a:gd name="connsiteX177" fmla="*/ 428625 w 897255"/>
              <a:gd name="connsiteY177" fmla="*/ 727710 h 944880"/>
              <a:gd name="connsiteX178" fmla="*/ 441960 w 897255"/>
              <a:gd name="connsiteY178" fmla="*/ 718185 h 944880"/>
              <a:gd name="connsiteX179" fmla="*/ 445770 w 897255"/>
              <a:gd name="connsiteY179" fmla="*/ 712470 h 944880"/>
              <a:gd name="connsiteX180" fmla="*/ 451485 w 897255"/>
              <a:gd name="connsiteY180" fmla="*/ 708660 h 944880"/>
              <a:gd name="connsiteX181" fmla="*/ 462915 w 897255"/>
              <a:gd name="connsiteY181" fmla="*/ 701040 h 944880"/>
              <a:gd name="connsiteX182" fmla="*/ 472440 w 897255"/>
              <a:gd name="connsiteY182" fmla="*/ 691515 h 944880"/>
              <a:gd name="connsiteX183" fmla="*/ 489585 w 897255"/>
              <a:gd name="connsiteY183" fmla="*/ 676275 h 944880"/>
              <a:gd name="connsiteX184" fmla="*/ 501015 w 897255"/>
              <a:gd name="connsiteY184" fmla="*/ 661035 h 944880"/>
              <a:gd name="connsiteX185" fmla="*/ 504825 w 897255"/>
              <a:gd name="connsiteY185" fmla="*/ 653415 h 944880"/>
              <a:gd name="connsiteX186" fmla="*/ 514350 w 897255"/>
              <a:gd name="connsiteY186" fmla="*/ 641985 h 944880"/>
              <a:gd name="connsiteX187" fmla="*/ 516255 w 897255"/>
              <a:gd name="connsiteY187" fmla="*/ 636270 h 944880"/>
              <a:gd name="connsiteX188" fmla="*/ 520065 w 897255"/>
              <a:gd name="connsiteY188" fmla="*/ 630555 h 944880"/>
              <a:gd name="connsiteX189" fmla="*/ 523875 w 897255"/>
              <a:gd name="connsiteY189" fmla="*/ 619125 h 944880"/>
              <a:gd name="connsiteX190" fmla="*/ 525780 w 897255"/>
              <a:gd name="connsiteY190" fmla="*/ 613410 h 944880"/>
              <a:gd name="connsiteX191" fmla="*/ 527685 w 897255"/>
              <a:gd name="connsiteY191" fmla="*/ 601980 h 944880"/>
              <a:gd name="connsiteX192" fmla="*/ 529590 w 897255"/>
              <a:gd name="connsiteY192" fmla="*/ 596265 h 944880"/>
              <a:gd name="connsiteX193" fmla="*/ 533400 w 897255"/>
              <a:gd name="connsiteY193" fmla="*/ 577215 h 944880"/>
              <a:gd name="connsiteX194" fmla="*/ 539115 w 897255"/>
              <a:gd name="connsiteY194" fmla="*/ 554355 h 944880"/>
              <a:gd name="connsiteX195" fmla="*/ 533400 w 897255"/>
              <a:gd name="connsiteY195" fmla="*/ 529590 h 944880"/>
              <a:gd name="connsiteX196" fmla="*/ 525780 w 897255"/>
              <a:gd name="connsiteY196" fmla="*/ 512445 h 944880"/>
              <a:gd name="connsiteX197" fmla="*/ 523875 w 897255"/>
              <a:gd name="connsiteY197" fmla="*/ 504825 h 944880"/>
              <a:gd name="connsiteX198" fmla="*/ 520065 w 897255"/>
              <a:gd name="connsiteY198" fmla="*/ 493395 h 944880"/>
              <a:gd name="connsiteX199" fmla="*/ 512445 w 897255"/>
              <a:gd name="connsiteY199" fmla="*/ 434340 h 944880"/>
              <a:gd name="connsiteX200" fmla="*/ 504825 w 897255"/>
              <a:gd name="connsiteY200" fmla="*/ 419100 h 944880"/>
              <a:gd name="connsiteX201" fmla="*/ 501015 w 897255"/>
              <a:gd name="connsiteY201" fmla="*/ 409575 h 944880"/>
              <a:gd name="connsiteX202" fmla="*/ 497205 w 897255"/>
              <a:gd name="connsiteY202" fmla="*/ 401955 h 944880"/>
              <a:gd name="connsiteX203" fmla="*/ 493395 w 897255"/>
              <a:gd name="connsiteY203" fmla="*/ 392430 h 944880"/>
              <a:gd name="connsiteX204" fmla="*/ 487680 w 897255"/>
              <a:gd name="connsiteY204" fmla="*/ 382905 h 944880"/>
              <a:gd name="connsiteX205" fmla="*/ 483870 w 897255"/>
              <a:gd name="connsiteY205" fmla="*/ 369570 h 944880"/>
              <a:gd name="connsiteX206" fmla="*/ 478155 w 897255"/>
              <a:gd name="connsiteY206" fmla="*/ 360045 h 944880"/>
              <a:gd name="connsiteX207" fmla="*/ 464820 w 897255"/>
              <a:gd name="connsiteY207" fmla="*/ 339090 h 944880"/>
              <a:gd name="connsiteX208" fmla="*/ 462915 w 897255"/>
              <a:gd name="connsiteY208" fmla="*/ 333375 h 944880"/>
              <a:gd name="connsiteX209" fmla="*/ 459105 w 897255"/>
              <a:gd name="connsiteY209" fmla="*/ 327660 h 944880"/>
              <a:gd name="connsiteX210" fmla="*/ 453390 w 897255"/>
              <a:gd name="connsiteY210" fmla="*/ 314325 h 944880"/>
              <a:gd name="connsiteX211" fmla="*/ 447675 w 897255"/>
              <a:gd name="connsiteY211" fmla="*/ 308610 h 944880"/>
              <a:gd name="connsiteX212" fmla="*/ 443865 w 897255"/>
              <a:gd name="connsiteY212" fmla="*/ 302895 h 944880"/>
              <a:gd name="connsiteX213" fmla="*/ 428625 w 897255"/>
              <a:gd name="connsiteY213" fmla="*/ 287655 h 944880"/>
              <a:gd name="connsiteX214" fmla="*/ 417195 w 897255"/>
              <a:gd name="connsiteY214" fmla="*/ 274320 h 944880"/>
              <a:gd name="connsiteX215" fmla="*/ 401955 w 897255"/>
              <a:gd name="connsiteY215" fmla="*/ 266700 h 944880"/>
              <a:gd name="connsiteX216" fmla="*/ 392430 w 897255"/>
              <a:gd name="connsiteY216" fmla="*/ 260985 h 944880"/>
              <a:gd name="connsiteX217" fmla="*/ 386715 w 897255"/>
              <a:gd name="connsiteY217" fmla="*/ 257175 h 944880"/>
              <a:gd name="connsiteX218" fmla="*/ 381000 w 897255"/>
              <a:gd name="connsiteY218" fmla="*/ 255270 h 944880"/>
              <a:gd name="connsiteX219" fmla="*/ 363855 w 897255"/>
              <a:gd name="connsiteY219" fmla="*/ 241935 h 944880"/>
              <a:gd name="connsiteX220" fmla="*/ 358140 w 897255"/>
              <a:gd name="connsiteY220" fmla="*/ 240030 h 944880"/>
              <a:gd name="connsiteX221" fmla="*/ 342900 w 897255"/>
              <a:gd name="connsiteY221" fmla="*/ 230505 h 944880"/>
              <a:gd name="connsiteX222" fmla="*/ 337185 w 897255"/>
              <a:gd name="connsiteY222" fmla="*/ 226695 h 944880"/>
              <a:gd name="connsiteX223" fmla="*/ 329565 w 897255"/>
              <a:gd name="connsiteY223" fmla="*/ 222885 h 944880"/>
              <a:gd name="connsiteX224" fmla="*/ 312420 w 897255"/>
              <a:gd name="connsiteY224" fmla="*/ 213360 h 944880"/>
              <a:gd name="connsiteX225" fmla="*/ 306705 w 897255"/>
              <a:gd name="connsiteY225" fmla="*/ 209550 h 944880"/>
              <a:gd name="connsiteX226" fmla="*/ 295275 w 897255"/>
              <a:gd name="connsiteY226" fmla="*/ 203835 h 944880"/>
              <a:gd name="connsiteX227" fmla="*/ 276225 w 897255"/>
              <a:gd name="connsiteY227" fmla="*/ 190500 h 944880"/>
              <a:gd name="connsiteX228" fmla="*/ 266700 w 897255"/>
              <a:gd name="connsiteY228" fmla="*/ 184785 h 944880"/>
              <a:gd name="connsiteX229" fmla="*/ 247650 w 897255"/>
              <a:gd name="connsiteY229" fmla="*/ 171450 h 944880"/>
              <a:gd name="connsiteX230" fmla="*/ 228600 w 897255"/>
              <a:gd name="connsiteY230" fmla="*/ 160020 h 944880"/>
              <a:gd name="connsiteX231" fmla="*/ 211455 w 897255"/>
              <a:gd name="connsiteY231" fmla="*/ 148590 h 944880"/>
              <a:gd name="connsiteX232" fmla="*/ 203835 w 897255"/>
              <a:gd name="connsiteY232" fmla="*/ 142875 h 944880"/>
              <a:gd name="connsiteX233" fmla="*/ 190500 w 897255"/>
              <a:gd name="connsiteY233" fmla="*/ 139065 h 944880"/>
              <a:gd name="connsiteX234" fmla="*/ 156210 w 897255"/>
              <a:gd name="connsiteY234" fmla="*/ 127635 h 944880"/>
              <a:gd name="connsiteX235" fmla="*/ 120015 w 897255"/>
              <a:gd name="connsiteY235" fmla="*/ 118110 h 944880"/>
              <a:gd name="connsiteX236" fmla="*/ 114300 w 897255"/>
              <a:gd name="connsiteY236" fmla="*/ 114300 h 944880"/>
              <a:gd name="connsiteX237" fmla="*/ 106680 w 897255"/>
              <a:gd name="connsiteY237" fmla="*/ 108585 h 944880"/>
              <a:gd name="connsiteX238" fmla="*/ 95250 w 897255"/>
              <a:gd name="connsiteY238" fmla="*/ 104775 h 944880"/>
              <a:gd name="connsiteX239" fmla="*/ 89535 w 897255"/>
              <a:gd name="connsiteY239" fmla="*/ 99060 h 944880"/>
              <a:gd name="connsiteX240" fmla="*/ 89535 w 897255"/>
              <a:gd name="connsiteY240" fmla="*/ 83820 h 944880"/>
              <a:gd name="connsiteX241" fmla="*/ 91440 w 897255"/>
              <a:gd name="connsiteY241" fmla="*/ 78105 h 944880"/>
              <a:gd name="connsiteX242" fmla="*/ 95250 w 897255"/>
              <a:gd name="connsiteY242" fmla="*/ 72390 h 944880"/>
              <a:gd name="connsiteX243" fmla="*/ 97155 w 897255"/>
              <a:gd name="connsiteY243" fmla="*/ 66675 h 944880"/>
              <a:gd name="connsiteX244" fmla="*/ 100965 w 897255"/>
              <a:gd name="connsiteY244" fmla="*/ 40005 h 944880"/>
              <a:gd name="connsiteX245" fmla="*/ 102870 w 897255"/>
              <a:gd name="connsiteY245" fmla="*/ 32385 h 944880"/>
              <a:gd name="connsiteX246" fmla="*/ 106680 w 897255"/>
              <a:gd name="connsiteY246" fmla="*/ 26670 h 944880"/>
              <a:gd name="connsiteX247" fmla="*/ 112395 w 897255"/>
              <a:gd name="connsiteY247" fmla="*/ 15240 h 944880"/>
              <a:gd name="connsiteX248" fmla="*/ 100965 w 897255"/>
              <a:gd name="connsiteY248" fmla="*/ 5715 h 94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897255" h="944880">
                <a:moveTo>
                  <a:pt x="100965" y="5715"/>
                </a:moveTo>
                <a:cubicBezTo>
                  <a:pt x="117802" y="9082"/>
                  <a:pt x="106323" y="7725"/>
                  <a:pt x="131445" y="5715"/>
                </a:cubicBezTo>
                <a:lnTo>
                  <a:pt x="158115" y="3810"/>
                </a:lnTo>
                <a:cubicBezTo>
                  <a:pt x="161925" y="3175"/>
                  <a:pt x="165757" y="2663"/>
                  <a:pt x="169545" y="1905"/>
                </a:cubicBezTo>
                <a:cubicBezTo>
                  <a:pt x="172112" y="1392"/>
                  <a:pt x="174547" y="0"/>
                  <a:pt x="177165" y="0"/>
                </a:cubicBezTo>
                <a:cubicBezTo>
                  <a:pt x="199399" y="0"/>
                  <a:pt x="221615" y="1270"/>
                  <a:pt x="243840" y="1905"/>
                </a:cubicBezTo>
                <a:cubicBezTo>
                  <a:pt x="248285" y="2540"/>
                  <a:pt x="252757" y="3007"/>
                  <a:pt x="257175" y="3810"/>
                </a:cubicBezTo>
                <a:cubicBezTo>
                  <a:pt x="259751" y="4278"/>
                  <a:pt x="262207" y="5317"/>
                  <a:pt x="264795" y="5715"/>
                </a:cubicBezTo>
                <a:cubicBezTo>
                  <a:pt x="270478" y="6589"/>
                  <a:pt x="276225" y="6985"/>
                  <a:pt x="281940" y="7620"/>
                </a:cubicBezTo>
                <a:cubicBezTo>
                  <a:pt x="294702" y="11874"/>
                  <a:pt x="281102" y="7784"/>
                  <a:pt x="304800" y="11430"/>
                </a:cubicBezTo>
                <a:cubicBezTo>
                  <a:pt x="307388" y="11828"/>
                  <a:pt x="309853" y="12822"/>
                  <a:pt x="312420" y="13335"/>
                </a:cubicBezTo>
                <a:cubicBezTo>
                  <a:pt x="317866" y="14424"/>
                  <a:pt x="327756" y="15613"/>
                  <a:pt x="333375" y="17145"/>
                </a:cubicBezTo>
                <a:cubicBezTo>
                  <a:pt x="365958" y="26031"/>
                  <a:pt x="330643" y="16246"/>
                  <a:pt x="350520" y="24765"/>
                </a:cubicBezTo>
                <a:cubicBezTo>
                  <a:pt x="352926" y="25796"/>
                  <a:pt x="355623" y="25951"/>
                  <a:pt x="358140" y="26670"/>
                </a:cubicBezTo>
                <a:cubicBezTo>
                  <a:pt x="360071" y="27222"/>
                  <a:pt x="361950" y="27940"/>
                  <a:pt x="363855" y="28575"/>
                </a:cubicBezTo>
                <a:cubicBezTo>
                  <a:pt x="365125" y="30480"/>
                  <a:pt x="365723" y="33077"/>
                  <a:pt x="367665" y="34290"/>
                </a:cubicBezTo>
                <a:cubicBezTo>
                  <a:pt x="370757" y="36222"/>
                  <a:pt x="382254" y="38890"/>
                  <a:pt x="386715" y="40005"/>
                </a:cubicBezTo>
                <a:cubicBezTo>
                  <a:pt x="393214" y="49753"/>
                  <a:pt x="387096" y="42624"/>
                  <a:pt x="398145" y="49530"/>
                </a:cubicBezTo>
                <a:cubicBezTo>
                  <a:pt x="403113" y="52635"/>
                  <a:pt x="412231" y="61210"/>
                  <a:pt x="417195" y="62865"/>
                </a:cubicBezTo>
                <a:cubicBezTo>
                  <a:pt x="427407" y="66269"/>
                  <a:pt x="418642" y="63610"/>
                  <a:pt x="432435" y="66675"/>
                </a:cubicBezTo>
                <a:cubicBezTo>
                  <a:pt x="449569" y="70482"/>
                  <a:pt x="431769" y="66666"/>
                  <a:pt x="445770" y="70485"/>
                </a:cubicBezTo>
                <a:cubicBezTo>
                  <a:pt x="450822" y="71863"/>
                  <a:pt x="456042" y="72639"/>
                  <a:pt x="461010" y="74295"/>
                </a:cubicBezTo>
                <a:cubicBezTo>
                  <a:pt x="473982" y="78619"/>
                  <a:pt x="458027" y="73176"/>
                  <a:pt x="476250" y="80010"/>
                </a:cubicBezTo>
                <a:cubicBezTo>
                  <a:pt x="481692" y="82051"/>
                  <a:pt x="486090" y="82780"/>
                  <a:pt x="491490" y="85725"/>
                </a:cubicBezTo>
                <a:cubicBezTo>
                  <a:pt x="517661" y="100000"/>
                  <a:pt x="489785" y="88091"/>
                  <a:pt x="512445" y="97155"/>
                </a:cubicBezTo>
                <a:cubicBezTo>
                  <a:pt x="525357" y="110067"/>
                  <a:pt x="509037" y="95451"/>
                  <a:pt x="535305" y="108585"/>
                </a:cubicBezTo>
                <a:cubicBezTo>
                  <a:pt x="537845" y="109855"/>
                  <a:pt x="540506" y="110907"/>
                  <a:pt x="542925" y="112395"/>
                </a:cubicBezTo>
                <a:cubicBezTo>
                  <a:pt x="548775" y="115995"/>
                  <a:pt x="553693" y="121274"/>
                  <a:pt x="560070" y="123825"/>
                </a:cubicBezTo>
                <a:cubicBezTo>
                  <a:pt x="568704" y="127279"/>
                  <a:pt x="572573" y="128520"/>
                  <a:pt x="581025" y="133350"/>
                </a:cubicBezTo>
                <a:cubicBezTo>
                  <a:pt x="586226" y="136322"/>
                  <a:pt x="591473" y="139281"/>
                  <a:pt x="596265" y="142875"/>
                </a:cubicBezTo>
                <a:cubicBezTo>
                  <a:pt x="608069" y="151728"/>
                  <a:pt x="599298" y="149234"/>
                  <a:pt x="611505" y="156210"/>
                </a:cubicBezTo>
                <a:cubicBezTo>
                  <a:pt x="628923" y="166163"/>
                  <a:pt x="604683" y="148651"/>
                  <a:pt x="622935" y="161925"/>
                </a:cubicBezTo>
                <a:cubicBezTo>
                  <a:pt x="623855" y="162594"/>
                  <a:pt x="638715" y="174208"/>
                  <a:pt x="643890" y="177165"/>
                </a:cubicBezTo>
                <a:cubicBezTo>
                  <a:pt x="646356" y="178574"/>
                  <a:pt x="649044" y="179566"/>
                  <a:pt x="651510" y="180975"/>
                </a:cubicBezTo>
                <a:cubicBezTo>
                  <a:pt x="661850" y="186884"/>
                  <a:pt x="652462" y="183197"/>
                  <a:pt x="662940" y="186690"/>
                </a:cubicBezTo>
                <a:cubicBezTo>
                  <a:pt x="670653" y="198259"/>
                  <a:pt x="661628" y="187061"/>
                  <a:pt x="676275" y="196215"/>
                </a:cubicBezTo>
                <a:cubicBezTo>
                  <a:pt x="678560" y="197643"/>
                  <a:pt x="679823" y="200329"/>
                  <a:pt x="681990" y="201930"/>
                </a:cubicBezTo>
                <a:cubicBezTo>
                  <a:pt x="694457" y="211144"/>
                  <a:pt x="707390" y="219710"/>
                  <a:pt x="720090" y="228600"/>
                </a:cubicBezTo>
                <a:lnTo>
                  <a:pt x="720090" y="228600"/>
                </a:lnTo>
                <a:cubicBezTo>
                  <a:pt x="722630" y="229870"/>
                  <a:pt x="725275" y="230949"/>
                  <a:pt x="727710" y="232410"/>
                </a:cubicBezTo>
                <a:cubicBezTo>
                  <a:pt x="738659" y="238979"/>
                  <a:pt x="737642" y="239232"/>
                  <a:pt x="746760" y="245745"/>
                </a:cubicBezTo>
                <a:cubicBezTo>
                  <a:pt x="748623" y="247076"/>
                  <a:pt x="750716" y="248089"/>
                  <a:pt x="752475" y="249555"/>
                </a:cubicBezTo>
                <a:cubicBezTo>
                  <a:pt x="761582" y="257144"/>
                  <a:pt x="755189" y="252811"/>
                  <a:pt x="762000" y="260985"/>
                </a:cubicBezTo>
                <a:cubicBezTo>
                  <a:pt x="763725" y="263055"/>
                  <a:pt x="765810" y="264795"/>
                  <a:pt x="767715" y="266700"/>
                </a:cubicBezTo>
                <a:cubicBezTo>
                  <a:pt x="768985" y="269875"/>
                  <a:pt x="770324" y="273023"/>
                  <a:pt x="771525" y="276225"/>
                </a:cubicBezTo>
                <a:cubicBezTo>
                  <a:pt x="772230" y="278105"/>
                  <a:pt x="772532" y="280144"/>
                  <a:pt x="773430" y="281940"/>
                </a:cubicBezTo>
                <a:cubicBezTo>
                  <a:pt x="774454" y="283988"/>
                  <a:pt x="776216" y="285607"/>
                  <a:pt x="777240" y="287655"/>
                </a:cubicBezTo>
                <a:cubicBezTo>
                  <a:pt x="778138" y="289451"/>
                  <a:pt x="778354" y="291524"/>
                  <a:pt x="779145" y="293370"/>
                </a:cubicBezTo>
                <a:cubicBezTo>
                  <a:pt x="780954" y="297592"/>
                  <a:pt x="786261" y="307304"/>
                  <a:pt x="788670" y="310515"/>
                </a:cubicBezTo>
                <a:cubicBezTo>
                  <a:pt x="790286" y="312670"/>
                  <a:pt x="792632" y="314185"/>
                  <a:pt x="794385" y="316230"/>
                </a:cubicBezTo>
                <a:cubicBezTo>
                  <a:pt x="796451" y="318641"/>
                  <a:pt x="798279" y="321249"/>
                  <a:pt x="800100" y="323850"/>
                </a:cubicBezTo>
                <a:cubicBezTo>
                  <a:pt x="802726" y="327601"/>
                  <a:pt x="805672" y="331184"/>
                  <a:pt x="807720" y="335280"/>
                </a:cubicBezTo>
                <a:cubicBezTo>
                  <a:pt x="808990" y="337820"/>
                  <a:pt x="810025" y="340492"/>
                  <a:pt x="811530" y="342900"/>
                </a:cubicBezTo>
                <a:cubicBezTo>
                  <a:pt x="813213" y="345592"/>
                  <a:pt x="815400" y="347936"/>
                  <a:pt x="817245" y="350520"/>
                </a:cubicBezTo>
                <a:cubicBezTo>
                  <a:pt x="818576" y="352383"/>
                  <a:pt x="819785" y="354330"/>
                  <a:pt x="821055" y="356235"/>
                </a:cubicBezTo>
                <a:cubicBezTo>
                  <a:pt x="822512" y="362064"/>
                  <a:pt x="822385" y="365185"/>
                  <a:pt x="826770" y="369570"/>
                </a:cubicBezTo>
                <a:cubicBezTo>
                  <a:pt x="828389" y="371189"/>
                  <a:pt x="830580" y="372110"/>
                  <a:pt x="832485" y="373380"/>
                </a:cubicBezTo>
                <a:cubicBezTo>
                  <a:pt x="839470" y="383858"/>
                  <a:pt x="832485" y="374968"/>
                  <a:pt x="842010" y="382905"/>
                </a:cubicBezTo>
                <a:cubicBezTo>
                  <a:pt x="860735" y="398509"/>
                  <a:pt x="836550" y="379350"/>
                  <a:pt x="851535" y="394335"/>
                </a:cubicBezTo>
                <a:cubicBezTo>
                  <a:pt x="853780" y="396580"/>
                  <a:pt x="856910" y="397805"/>
                  <a:pt x="859155" y="400050"/>
                </a:cubicBezTo>
                <a:cubicBezTo>
                  <a:pt x="868148" y="409043"/>
                  <a:pt x="858672" y="402184"/>
                  <a:pt x="864870" y="411480"/>
                </a:cubicBezTo>
                <a:cubicBezTo>
                  <a:pt x="866364" y="413722"/>
                  <a:pt x="869019" y="415003"/>
                  <a:pt x="870585" y="417195"/>
                </a:cubicBezTo>
                <a:cubicBezTo>
                  <a:pt x="872236" y="419506"/>
                  <a:pt x="873340" y="422178"/>
                  <a:pt x="874395" y="424815"/>
                </a:cubicBezTo>
                <a:cubicBezTo>
                  <a:pt x="875887" y="428544"/>
                  <a:pt x="875795" y="433032"/>
                  <a:pt x="878205" y="436245"/>
                </a:cubicBezTo>
                <a:lnTo>
                  <a:pt x="883920" y="443865"/>
                </a:lnTo>
                <a:cubicBezTo>
                  <a:pt x="884555" y="446405"/>
                  <a:pt x="885106" y="448968"/>
                  <a:pt x="885825" y="451485"/>
                </a:cubicBezTo>
                <a:cubicBezTo>
                  <a:pt x="886377" y="453416"/>
                  <a:pt x="887278" y="455243"/>
                  <a:pt x="887730" y="457200"/>
                </a:cubicBezTo>
                <a:cubicBezTo>
                  <a:pt x="889186" y="463510"/>
                  <a:pt x="890475" y="469862"/>
                  <a:pt x="891540" y="476250"/>
                </a:cubicBezTo>
                <a:cubicBezTo>
                  <a:pt x="892175" y="480060"/>
                  <a:pt x="892607" y="483909"/>
                  <a:pt x="893445" y="487680"/>
                </a:cubicBezTo>
                <a:cubicBezTo>
                  <a:pt x="893881" y="489640"/>
                  <a:pt x="894863" y="491447"/>
                  <a:pt x="895350" y="493395"/>
                </a:cubicBezTo>
                <a:cubicBezTo>
                  <a:pt x="896135" y="496536"/>
                  <a:pt x="896620" y="499745"/>
                  <a:pt x="897255" y="502920"/>
                </a:cubicBezTo>
                <a:cubicBezTo>
                  <a:pt x="896620" y="531495"/>
                  <a:pt x="897133" y="560119"/>
                  <a:pt x="895350" y="588645"/>
                </a:cubicBezTo>
                <a:cubicBezTo>
                  <a:pt x="895207" y="590930"/>
                  <a:pt x="892198" y="592167"/>
                  <a:pt x="891540" y="594360"/>
                </a:cubicBezTo>
                <a:cubicBezTo>
                  <a:pt x="890250" y="598661"/>
                  <a:pt x="890438" y="603277"/>
                  <a:pt x="889635" y="607695"/>
                </a:cubicBezTo>
                <a:cubicBezTo>
                  <a:pt x="889286" y="609613"/>
                  <a:pt x="886991" y="618698"/>
                  <a:pt x="885825" y="621030"/>
                </a:cubicBezTo>
                <a:cubicBezTo>
                  <a:pt x="884801" y="623078"/>
                  <a:pt x="883039" y="624697"/>
                  <a:pt x="882015" y="626745"/>
                </a:cubicBezTo>
                <a:cubicBezTo>
                  <a:pt x="878916" y="632943"/>
                  <a:pt x="881759" y="632716"/>
                  <a:pt x="876300" y="638175"/>
                </a:cubicBezTo>
                <a:cubicBezTo>
                  <a:pt x="874681" y="639794"/>
                  <a:pt x="872490" y="640715"/>
                  <a:pt x="870585" y="641985"/>
                </a:cubicBezTo>
                <a:cubicBezTo>
                  <a:pt x="869950" y="643890"/>
                  <a:pt x="870476" y="646802"/>
                  <a:pt x="868680" y="647700"/>
                </a:cubicBezTo>
                <a:cubicBezTo>
                  <a:pt x="864664" y="649708"/>
                  <a:pt x="856502" y="645266"/>
                  <a:pt x="855345" y="649605"/>
                </a:cubicBezTo>
                <a:cubicBezTo>
                  <a:pt x="850597" y="667409"/>
                  <a:pt x="854075" y="686435"/>
                  <a:pt x="853440" y="704850"/>
                </a:cubicBezTo>
                <a:cubicBezTo>
                  <a:pt x="836555" y="699222"/>
                  <a:pt x="846002" y="700596"/>
                  <a:pt x="824865" y="702945"/>
                </a:cubicBezTo>
                <a:cubicBezTo>
                  <a:pt x="822960" y="704850"/>
                  <a:pt x="820903" y="706615"/>
                  <a:pt x="819150" y="708660"/>
                </a:cubicBezTo>
                <a:cubicBezTo>
                  <a:pt x="817398" y="710704"/>
                  <a:pt x="811348" y="718980"/>
                  <a:pt x="809625" y="721995"/>
                </a:cubicBezTo>
                <a:cubicBezTo>
                  <a:pt x="806802" y="726935"/>
                  <a:pt x="802497" y="738177"/>
                  <a:pt x="798195" y="741045"/>
                </a:cubicBezTo>
                <a:lnTo>
                  <a:pt x="792480" y="744855"/>
                </a:lnTo>
                <a:cubicBezTo>
                  <a:pt x="791210" y="746760"/>
                  <a:pt x="790136" y="748811"/>
                  <a:pt x="788670" y="750570"/>
                </a:cubicBezTo>
                <a:cubicBezTo>
                  <a:pt x="783445" y="756840"/>
                  <a:pt x="773372" y="763944"/>
                  <a:pt x="767715" y="767715"/>
                </a:cubicBezTo>
                <a:cubicBezTo>
                  <a:pt x="763905" y="770255"/>
                  <a:pt x="760629" y="773887"/>
                  <a:pt x="756285" y="775335"/>
                </a:cubicBezTo>
                <a:cubicBezTo>
                  <a:pt x="754380" y="775970"/>
                  <a:pt x="752398" y="776409"/>
                  <a:pt x="750570" y="777240"/>
                </a:cubicBezTo>
                <a:cubicBezTo>
                  <a:pt x="741056" y="781565"/>
                  <a:pt x="736922" y="783451"/>
                  <a:pt x="729615" y="788670"/>
                </a:cubicBezTo>
                <a:cubicBezTo>
                  <a:pt x="709869" y="802774"/>
                  <a:pt x="736841" y="784487"/>
                  <a:pt x="710565" y="802005"/>
                </a:cubicBezTo>
                <a:cubicBezTo>
                  <a:pt x="708660" y="803275"/>
                  <a:pt x="706898" y="804791"/>
                  <a:pt x="704850" y="805815"/>
                </a:cubicBezTo>
                <a:cubicBezTo>
                  <a:pt x="702310" y="807085"/>
                  <a:pt x="699840" y="808506"/>
                  <a:pt x="697230" y="809625"/>
                </a:cubicBezTo>
                <a:cubicBezTo>
                  <a:pt x="695384" y="810416"/>
                  <a:pt x="693270" y="810555"/>
                  <a:pt x="691515" y="811530"/>
                </a:cubicBezTo>
                <a:cubicBezTo>
                  <a:pt x="687512" y="813754"/>
                  <a:pt x="684429" y="817702"/>
                  <a:pt x="680085" y="819150"/>
                </a:cubicBezTo>
                <a:cubicBezTo>
                  <a:pt x="665720" y="823938"/>
                  <a:pt x="683427" y="817479"/>
                  <a:pt x="668655" y="824865"/>
                </a:cubicBezTo>
                <a:cubicBezTo>
                  <a:pt x="666859" y="825763"/>
                  <a:pt x="664736" y="825872"/>
                  <a:pt x="662940" y="826770"/>
                </a:cubicBezTo>
                <a:cubicBezTo>
                  <a:pt x="660892" y="827794"/>
                  <a:pt x="659273" y="829556"/>
                  <a:pt x="657225" y="830580"/>
                </a:cubicBezTo>
                <a:cubicBezTo>
                  <a:pt x="655429" y="831478"/>
                  <a:pt x="653306" y="831587"/>
                  <a:pt x="651510" y="832485"/>
                </a:cubicBezTo>
                <a:cubicBezTo>
                  <a:pt x="649462" y="833509"/>
                  <a:pt x="647887" y="835365"/>
                  <a:pt x="645795" y="836295"/>
                </a:cubicBezTo>
                <a:cubicBezTo>
                  <a:pt x="642125" y="837926"/>
                  <a:pt x="637707" y="837877"/>
                  <a:pt x="634365" y="840105"/>
                </a:cubicBezTo>
                <a:cubicBezTo>
                  <a:pt x="617987" y="851024"/>
                  <a:pt x="638709" y="837933"/>
                  <a:pt x="622935" y="845820"/>
                </a:cubicBezTo>
                <a:cubicBezTo>
                  <a:pt x="619623" y="847476"/>
                  <a:pt x="616661" y="849762"/>
                  <a:pt x="613410" y="851535"/>
                </a:cubicBezTo>
                <a:cubicBezTo>
                  <a:pt x="591484" y="863495"/>
                  <a:pt x="612790" y="850383"/>
                  <a:pt x="588645" y="864870"/>
                </a:cubicBezTo>
                <a:cubicBezTo>
                  <a:pt x="586682" y="866048"/>
                  <a:pt x="584978" y="867656"/>
                  <a:pt x="582930" y="868680"/>
                </a:cubicBezTo>
                <a:cubicBezTo>
                  <a:pt x="581134" y="869578"/>
                  <a:pt x="579011" y="869687"/>
                  <a:pt x="577215" y="870585"/>
                </a:cubicBezTo>
                <a:cubicBezTo>
                  <a:pt x="575167" y="871609"/>
                  <a:pt x="573604" y="873493"/>
                  <a:pt x="571500" y="874395"/>
                </a:cubicBezTo>
                <a:cubicBezTo>
                  <a:pt x="569094" y="875426"/>
                  <a:pt x="566331" y="875381"/>
                  <a:pt x="563880" y="876300"/>
                </a:cubicBezTo>
                <a:cubicBezTo>
                  <a:pt x="561221" y="877297"/>
                  <a:pt x="558897" y="879055"/>
                  <a:pt x="556260" y="880110"/>
                </a:cubicBezTo>
                <a:cubicBezTo>
                  <a:pt x="552531" y="881602"/>
                  <a:pt x="548172" y="881692"/>
                  <a:pt x="544830" y="883920"/>
                </a:cubicBezTo>
                <a:cubicBezTo>
                  <a:pt x="542925" y="885190"/>
                  <a:pt x="541163" y="886706"/>
                  <a:pt x="539115" y="887730"/>
                </a:cubicBezTo>
                <a:cubicBezTo>
                  <a:pt x="537319" y="888628"/>
                  <a:pt x="535323" y="889058"/>
                  <a:pt x="533400" y="889635"/>
                </a:cubicBezTo>
                <a:cubicBezTo>
                  <a:pt x="525884" y="891890"/>
                  <a:pt x="516041" y="894293"/>
                  <a:pt x="508635" y="897255"/>
                </a:cubicBezTo>
                <a:cubicBezTo>
                  <a:pt x="502285" y="899795"/>
                  <a:pt x="495276" y="901081"/>
                  <a:pt x="489585" y="904875"/>
                </a:cubicBezTo>
                <a:cubicBezTo>
                  <a:pt x="487680" y="906145"/>
                  <a:pt x="486014" y="907881"/>
                  <a:pt x="483870" y="908685"/>
                </a:cubicBezTo>
                <a:cubicBezTo>
                  <a:pt x="480838" y="909822"/>
                  <a:pt x="477520" y="909955"/>
                  <a:pt x="474345" y="910590"/>
                </a:cubicBezTo>
                <a:cubicBezTo>
                  <a:pt x="469900" y="912495"/>
                  <a:pt x="465335" y="914142"/>
                  <a:pt x="461010" y="916305"/>
                </a:cubicBezTo>
                <a:cubicBezTo>
                  <a:pt x="458962" y="917329"/>
                  <a:pt x="457399" y="919213"/>
                  <a:pt x="455295" y="920115"/>
                </a:cubicBezTo>
                <a:cubicBezTo>
                  <a:pt x="452889" y="921146"/>
                  <a:pt x="450126" y="921101"/>
                  <a:pt x="447675" y="922020"/>
                </a:cubicBezTo>
                <a:cubicBezTo>
                  <a:pt x="445016" y="923017"/>
                  <a:pt x="442665" y="924711"/>
                  <a:pt x="440055" y="925830"/>
                </a:cubicBezTo>
                <a:cubicBezTo>
                  <a:pt x="438209" y="926621"/>
                  <a:pt x="436095" y="926760"/>
                  <a:pt x="434340" y="927735"/>
                </a:cubicBezTo>
                <a:cubicBezTo>
                  <a:pt x="430337" y="929959"/>
                  <a:pt x="427254" y="933907"/>
                  <a:pt x="422910" y="935355"/>
                </a:cubicBezTo>
                <a:cubicBezTo>
                  <a:pt x="404514" y="941487"/>
                  <a:pt x="433115" y="931654"/>
                  <a:pt x="409575" y="941070"/>
                </a:cubicBezTo>
                <a:cubicBezTo>
                  <a:pt x="405846" y="942562"/>
                  <a:pt x="398145" y="944880"/>
                  <a:pt x="398145" y="944880"/>
                </a:cubicBezTo>
                <a:cubicBezTo>
                  <a:pt x="384810" y="944245"/>
                  <a:pt x="371408" y="944449"/>
                  <a:pt x="358140" y="942975"/>
                </a:cubicBezTo>
                <a:cubicBezTo>
                  <a:pt x="354148" y="942531"/>
                  <a:pt x="350585" y="940222"/>
                  <a:pt x="346710" y="939165"/>
                </a:cubicBezTo>
                <a:cubicBezTo>
                  <a:pt x="343586" y="938313"/>
                  <a:pt x="340346" y="937962"/>
                  <a:pt x="337185" y="937260"/>
                </a:cubicBezTo>
                <a:cubicBezTo>
                  <a:pt x="332263" y="936166"/>
                  <a:pt x="321934" y="933445"/>
                  <a:pt x="318135" y="931545"/>
                </a:cubicBezTo>
                <a:cubicBezTo>
                  <a:pt x="314325" y="929640"/>
                  <a:pt x="310708" y="927286"/>
                  <a:pt x="306705" y="925830"/>
                </a:cubicBezTo>
                <a:cubicBezTo>
                  <a:pt x="303662" y="924723"/>
                  <a:pt x="300304" y="924777"/>
                  <a:pt x="297180" y="923925"/>
                </a:cubicBezTo>
                <a:cubicBezTo>
                  <a:pt x="291368" y="922340"/>
                  <a:pt x="285750" y="920115"/>
                  <a:pt x="280035" y="918210"/>
                </a:cubicBezTo>
                <a:cubicBezTo>
                  <a:pt x="278130" y="917575"/>
                  <a:pt x="276289" y="916699"/>
                  <a:pt x="274320" y="916305"/>
                </a:cubicBezTo>
                <a:cubicBezTo>
                  <a:pt x="271145" y="915670"/>
                  <a:pt x="267936" y="915185"/>
                  <a:pt x="264795" y="914400"/>
                </a:cubicBezTo>
                <a:cubicBezTo>
                  <a:pt x="262847" y="913913"/>
                  <a:pt x="261076" y="912717"/>
                  <a:pt x="259080" y="912495"/>
                </a:cubicBezTo>
                <a:cubicBezTo>
                  <a:pt x="249592" y="911441"/>
                  <a:pt x="240030" y="911225"/>
                  <a:pt x="230505" y="910590"/>
                </a:cubicBezTo>
                <a:cubicBezTo>
                  <a:pt x="227965" y="909320"/>
                  <a:pt x="225660" y="907383"/>
                  <a:pt x="222885" y="906780"/>
                </a:cubicBezTo>
                <a:cubicBezTo>
                  <a:pt x="210949" y="904185"/>
                  <a:pt x="186690" y="901065"/>
                  <a:pt x="186690" y="901065"/>
                </a:cubicBezTo>
                <a:cubicBezTo>
                  <a:pt x="184785" y="900430"/>
                  <a:pt x="182935" y="899596"/>
                  <a:pt x="180975" y="899160"/>
                </a:cubicBezTo>
                <a:cubicBezTo>
                  <a:pt x="159095" y="894298"/>
                  <a:pt x="178625" y="899905"/>
                  <a:pt x="161925" y="895350"/>
                </a:cubicBezTo>
                <a:cubicBezTo>
                  <a:pt x="157465" y="894134"/>
                  <a:pt x="153018" y="892868"/>
                  <a:pt x="148590" y="891540"/>
                </a:cubicBezTo>
                <a:cubicBezTo>
                  <a:pt x="146667" y="890963"/>
                  <a:pt x="144832" y="890087"/>
                  <a:pt x="142875" y="889635"/>
                </a:cubicBezTo>
                <a:cubicBezTo>
                  <a:pt x="122247" y="884875"/>
                  <a:pt x="116870" y="884956"/>
                  <a:pt x="93345" y="882015"/>
                </a:cubicBezTo>
                <a:lnTo>
                  <a:pt x="78105" y="880110"/>
                </a:lnTo>
                <a:cubicBezTo>
                  <a:pt x="73660" y="879475"/>
                  <a:pt x="69255" y="878424"/>
                  <a:pt x="64770" y="878205"/>
                </a:cubicBezTo>
                <a:cubicBezTo>
                  <a:pt x="43196" y="877153"/>
                  <a:pt x="21590" y="876935"/>
                  <a:pt x="0" y="876300"/>
                </a:cubicBezTo>
                <a:cubicBezTo>
                  <a:pt x="11582" y="868579"/>
                  <a:pt x="-724" y="875857"/>
                  <a:pt x="13335" y="870585"/>
                </a:cubicBezTo>
                <a:cubicBezTo>
                  <a:pt x="15994" y="869588"/>
                  <a:pt x="18241" y="867610"/>
                  <a:pt x="20955" y="866775"/>
                </a:cubicBezTo>
                <a:cubicBezTo>
                  <a:pt x="26551" y="865053"/>
                  <a:pt x="32420" y="864385"/>
                  <a:pt x="38100" y="862965"/>
                </a:cubicBezTo>
                <a:cubicBezTo>
                  <a:pt x="40048" y="862478"/>
                  <a:pt x="41810" y="861178"/>
                  <a:pt x="43815" y="861060"/>
                </a:cubicBezTo>
                <a:cubicBezTo>
                  <a:pt x="63476" y="859903"/>
                  <a:pt x="83185" y="859790"/>
                  <a:pt x="102870" y="859155"/>
                </a:cubicBezTo>
                <a:cubicBezTo>
                  <a:pt x="114528" y="855269"/>
                  <a:pt x="103823" y="858422"/>
                  <a:pt x="123825" y="855345"/>
                </a:cubicBezTo>
                <a:cubicBezTo>
                  <a:pt x="131989" y="854089"/>
                  <a:pt x="133385" y="853285"/>
                  <a:pt x="140970" y="851535"/>
                </a:cubicBezTo>
                <a:lnTo>
                  <a:pt x="158115" y="847725"/>
                </a:lnTo>
                <a:cubicBezTo>
                  <a:pt x="160666" y="847136"/>
                  <a:pt x="163233" y="846590"/>
                  <a:pt x="165735" y="845820"/>
                </a:cubicBezTo>
                <a:cubicBezTo>
                  <a:pt x="171493" y="844048"/>
                  <a:pt x="177165" y="842010"/>
                  <a:pt x="182880" y="840105"/>
                </a:cubicBezTo>
                <a:cubicBezTo>
                  <a:pt x="184785" y="839470"/>
                  <a:pt x="186731" y="838946"/>
                  <a:pt x="188595" y="838200"/>
                </a:cubicBezTo>
                <a:cubicBezTo>
                  <a:pt x="191770" y="836930"/>
                  <a:pt x="194845" y="835373"/>
                  <a:pt x="198120" y="834390"/>
                </a:cubicBezTo>
                <a:cubicBezTo>
                  <a:pt x="201221" y="833460"/>
                  <a:pt x="204521" y="833337"/>
                  <a:pt x="207645" y="832485"/>
                </a:cubicBezTo>
                <a:cubicBezTo>
                  <a:pt x="211520" y="831428"/>
                  <a:pt x="215200" y="829732"/>
                  <a:pt x="219075" y="828675"/>
                </a:cubicBezTo>
                <a:cubicBezTo>
                  <a:pt x="222199" y="827823"/>
                  <a:pt x="225499" y="827700"/>
                  <a:pt x="228600" y="826770"/>
                </a:cubicBezTo>
                <a:cubicBezTo>
                  <a:pt x="231875" y="825787"/>
                  <a:pt x="234923" y="824161"/>
                  <a:pt x="238125" y="822960"/>
                </a:cubicBezTo>
                <a:cubicBezTo>
                  <a:pt x="244820" y="820450"/>
                  <a:pt x="245244" y="820774"/>
                  <a:pt x="253365" y="819150"/>
                </a:cubicBezTo>
                <a:cubicBezTo>
                  <a:pt x="266373" y="809394"/>
                  <a:pt x="255222" y="816502"/>
                  <a:pt x="272415" y="809625"/>
                </a:cubicBezTo>
                <a:cubicBezTo>
                  <a:pt x="275052" y="808570"/>
                  <a:pt x="277409" y="806896"/>
                  <a:pt x="280035" y="805815"/>
                </a:cubicBezTo>
                <a:cubicBezTo>
                  <a:pt x="288213" y="802447"/>
                  <a:pt x="297441" y="801196"/>
                  <a:pt x="304800" y="796290"/>
                </a:cubicBezTo>
                <a:cubicBezTo>
                  <a:pt x="306705" y="795020"/>
                  <a:pt x="308411" y="793382"/>
                  <a:pt x="310515" y="792480"/>
                </a:cubicBezTo>
                <a:cubicBezTo>
                  <a:pt x="312921" y="791449"/>
                  <a:pt x="315718" y="791582"/>
                  <a:pt x="318135" y="790575"/>
                </a:cubicBezTo>
                <a:cubicBezTo>
                  <a:pt x="323378" y="788391"/>
                  <a:pt x="328559" y="785965"/>
                  <a:pt x="333375" y="782955"/>
                </a:cubicBezTo>
                <a:cubicBezTo>
                  <a:pt x="338455" y="779780"/>
                  <a:pt x="342803" y="774883"/>
                  <a:pt x="348615" y="773430"/>
                </a:cubicBezTo>
                <a:lnTo>
                  <a:pt x="356235" y="771525"/>
                </a:lnTo>
                <a:cubicBezTo>
                  <a:pt x="359410" y="769620"/>
                  <a:pt x="362620" y="767772"/>
                  <a:pt x="365760" y="765810"/>
                </a:cubicBezTo>
                <a:cubicBezTo>
                  <a:pt x="367702" y="764597"/>
                  <a:pt x="369427" y="763024"/>
                  <a:pt x="371475" y="762000"/>
                </a:cubicBezTo>
                <a:cubicBezTo>
                  <a:pt x="373271" y="761102"/>
                  <a:pt x="375394" y="760993"/>
                  <a:pt x="377190" y="760095"/>
                </a:cubicBezTo>
                <a:cubicBezTo>
                  <a:pt x="379238" y="759071"/>
                  <a:pt x="380857" y="757309"/>
                  <a:pt x="382905" y="756285"/>
                </a:cubicBezTo>
                <a:cubicBezTo>
                  <a:pt x="385964" y="754756"/>
                  <a:pt x="389428" y="754112"/>
                  <a:pt x="392430" y="752475"/>
                </a:cubicBezTo>
                <a:cubicBezTo>
                  <a:pt x="418601" y="738200"/>
                  <a:pt x="390725" y="750109"/>
                  <a:pt x="413385" y="741045"/>
                </a:cubicBezTo>
                <a:cubicBezTo>
                  <a:pt x="421766" y="732664"/>
                  <a:pt x="419443" y="734269"/>
                  <a:pt x="428625" y="727710"/>
                </a:cubicBezTo>
                <a:cubicBezTo>
                  <a:pt x="432411" y="725006"/>
                  <a:pt x="438847" y="721298"/>
                  <a:pt x="441960" y="718185"/>
                </a:cubicBezTo>
                <a:cubicBezTo>
                  <a:pt x="443579" y="716566"/>
                  <a:pt x="444151" y="714089"/>
                  <a:pt x="445770" y="712470"/>
                </a:cubicBezTo>
                <a:cubicBezTo>
                  <a:pt x="447389" y="710851"/>
                  <a:pt x="449726" y="710126"/>
                  <a:pt x="451485" y="708660"/>
                </a:cubicBezTo>
                <a:cubicBezTo>
                  <a:pt x="460998" y="700732"/>
                  <a:pt x="452871" y="704388"/>
                  <a:pt x="462915" y="701040"/>
                </a:cubicBezTo>
                <a:cubicBezTo>
                  <a:pt x="466090" y="697865"/>
                  <a:pt x="469118" y="694535"/>
                  <a:pt x="472440" y="691515"/>
                </a:cubicBezTo>
                <a:cubicBezTo>
                  <a:pt x="477158" y="687226"/>
                  <a:pt x="485134" y="681716"/>
                  <a:pt x="489585" y="676275"/>
                </a:cubicBezTo>
                <a:cubicBezTo>
                  <a:pt x="493606" y="671360"/>
                  <a:pt x="498175" y="666715"/>
                  <a:pt x="501015" y="661035"/>
                </a:cubicBezTo>
                <a:cubicBezTo>
                  <a:pt x="502285" y="658495"/>
                  <a:pt x="503174" y="655726"/>
                  <a:pt x="504825" y="653415"/>
                </a:cubicBezTo>
                <a:cubicBezTo>
                  <a:pt x="511847" y="643584"/>
                  <a:pt x="509311" y="652063"/>
                  <a:pt x="514350" y="641985"/>
                </a:cubicBezTo>
                <a:cubicBezTo>
                  <a:pt x="515248" y="640189"/>
                  <a:pt x="515357" y="638066"/>
                  <a:pt x="516255" y="636270"/>
                </a:cubicBezTo>
                <a:cubicBezTo>
                  <a:pt x="517279" y="634222"/>
                  <a:pt x="519135" y="632647"/>
                  <a:pt x="520065" y="630555"/>
                </a:cubicBezTo>
                <a:cubicBezTo>
                  <a:pt x="521696" y="626885"/>
                  <a:pt x="522605" y="622935"/>
                  <a:pt x="523875" y="619125"/>
                </a:cubicBezTo>
                <a:cubicBezTo>
                  <a:pt x="524510" y="617220"/>
                  <a:pt x="525450" y="615391"/>
                  <a:pt x="525780" y="613410"/>
                </a:cubicBezTo>
                <a:cubicBezTo>
                  <a:pt x="526415" y="609600"/>
                  <a:pt x="526847" y="605751"/>
                  <a:pt x="527685" y="601980"/>
                </a:cubicBezTo>
                <a:cubicBezTo>
                  <a:pt x="528121" y="600020"/>
                  <a:pt x="529138" y="598222"/>
                  <a:pt x="529590" y="596265"/>
                </a:cubicBezTo>
                <a:cubicBezTo>
                  <a:pt x="531046" y="589955"/>
                  <a:pt x="531352" y="583358"/>
                  <a:pt x="533400" y="577215"/>
                </a:cubicBezTo>
                <a:cubicBezTo>
                  <a:pt x="538431" y="562121"/>
                  <a:pt x="536550" y="569746"/>
                  <a:pt x="539115" y="554355"/>
                </a:cubicBezTo>
                <a:cubicBezTo>
                  <a:pt x="538388" y="550719"/>
                  <a:pt x="536275" y="536058"/>
                  <a:pt x="533400" y="529590"/>
                </a:cubicBezTo>
                <a:cubicBezTo>
                  <a:pt x="528224" y="517944"/>
                  <a:pt x="528355" y="521456"/>
                  <a:pt x="525780" y="512445"/>
                </a:cubicBezTo>
                <a:cubicBezTo>
                  <a:pt x="525061" y="509928"/>
                  <a:pt x="524627" y="507333"/>
                  <a:pt x="523875" y="504825"/>
                </a:cubicBezTo>
                <a:cubicBezTo>
                  <a:pt x="522721" y="500978"/>
                  <a:pt x="520065" y="493395"/>
                  <a:pt x="520065" y="493395"/>
                </a:cubicBezTo>
                <a:cubicBezTo>
                  <a:pt x="518287" y="475616"/>
                  <a:pt x="517015" y="452620"/>
                  <a:pt x="512445" y="434340"/>
                </a:cubicBezTo>
                <a:cubicBezTo>
                  <a:pt x="509149" y="421156"/>
                  <a:pt x="509618" y="428687"/>
                  <a:pt x="504825" y="419100"/>
                </a:cubicBezTo>
                <a:cubicBezTo>
                  <a:pt x="503296" y="416041"/>
                  <a:pt x="502404" y="412700"/>
                  <a:pt x="501015" y="409575"/>
                </a:cubicBezTo>
                <a:cubicBezTo>
                  <a:pt x="499862" y="406980"/>
                  <a:pt x="498358" y="404550"/>
                  <a:pt x="497205" y="401955"/>
                </a:cubicBezTo>
                <a:cubicBezTo>
                  <a:pt x="495816" y="398830"/>
                  <a:pt x="494924" y="395489"/>
                  <a:pt x="493395" y="392430"/>
                </a:cubicBezTo>
                <a:cubicBezTo>
                  <a:pt x="491739" y="389118"/>
                  <a:pt x="489585" y="386080"/>
                  <a:pt x="487680" y="382905"/>
                </a:cubicBezTo>
                <a:cubicBezTo>
                  <a:pt x="486410" y="378460"/>
                  <a:pt x="485648" y="373837"/>
                  <a:pt x="483870" y="369570"/>
                </a:cubicBezTo>
                <a:cubicBezTo>
                  <a:pt x="482446" y="366152"/>
                  <a:pt x="480143" y="363169"/>
                  <a:pt x="478155" y="360045"/>
                </a:cubicBezTo>
                <a:cubicBezTo>
                  <a:pt x="474632" y="354509"/>
                  <a:pt x="467917" y="345285"/>
                  <a:pt x="464820" y="339090"/>
                </a:cubicBezTo>
                <a:cubicBezTo>
                  <a:pt x="463922" y="337294"/>
                  <a:pt x="463813" y="335171"/>
                  <a:pt x="462915" y="333375"/>
                </a:cubicBezTo>
                <a:cubicBezTo>
                  <a:pt x="461891" y="331327"/>
                  <a:pt x="460129" y="329708"/>
                  <a:pt x="459105" y="327660"/>
                </a:cubicBezTo>
                <a:cubicBezTo>
                  <a:pt x="454959" y="319369"/>
                  <a:pt x="459997" y="323575"/>
                  <a:pt x="453390" y="314325"/>
                </a:cubicBezTo>
                <a:cubicBezTo>
                  <a:pt x="451824" y="312133"/>
                  <a:pt x="449400" y="310680"/>
                  <a:pt x="447675" y="308610"/>
                </a:cubicBezTo>
                <a:cubicBezTo>
                  <a:pt x="446209" y="306851"/>
                  <a:pt x="445405" y="304589"/>
                  <a:pt x="443865" y="302895"/>
                </a:cubicBezTo>
                <a:cubicBezTo>
                  <a:pt x="439032" y="297579"/>
                  <a:pt x="432610" y="293633"/>
                  <a:pt x="428625" y="287655"/>
                </a:cubicBezTo>
                <a:cubicBezTo>
                  <a:pt x="424634" y="281669"/>
                  <a:pt x="423591" y="279295"/>
                  <a:pt x="417195" y="274320"/>
                </a:cubicBezTo>
                <a:cubicBezTo>
                  <a:pt x="402937" y="263231"/>
                  <a:pt x="412816" y="272130"/>
                  <a:pt x="401955" y="266700"/>
                </a:cubicBezTo>
                <a:cubicBezTo>
                  <a:pt x="398643" y="265044"/>
                  <a:pt x="395570" y="262947"/>
                  <a:pt x="392430" y="260985"/>
                </a:cubicBezTo>
                <a:cubicBezTo>
                  <a:pt x="390488" y="259772"/>
                  <a:pt x="388763" y="258199"/>
                  <a:pt x="386715" y="257175"/>
                </a:cubicBezTo>
                <a:cubicBezTo>
                  <a:pt x="384919" y="256277"/>
                  <a:pt x="382905" y="255905"/>
                  <a:pt x="381000" y="255270"/>
                </a:cubicBezTo>
                <a:cubicBezTo>
                  <a:pt x="373208" y="247478"/>
                  <a:pt x="373939" y="246977"/>
                  <a:pt x="363855" y="241935"/>
                </a:cubicBezTo>
                <a:cubicBezTo>
                  <a:pt x="362059" y="241037"/>
                  <a:pt x="359903" y="240992"/>
                  <a:pt x="358140" y="240030"/>
                </a:cubicBezTo>
                <a:cubicBezTo>
                  <a:pt x="352881" y="237161"/>
                  <a:pt x="347884" y="233828"/>
                  <a:pt x="342900" y="230505"/>
                </a:cubicBezTo>
                <a:cubicBezTo>
                  <a:pt x="340995" y="229235"/>
                  <a:pt x="339173" y="227831"/>
                  <a:pt x="337185" y="226695"/>
                </a:cubicBezTo>
                <a:cubicBezTo>
                  <a:pt x="334719" y="225286"/>
                  <a:pt x="332065" y="224231"/>
                  <a:pt x="329565" y="222885"/>
                </a:cubicBezTo>
                <a:cubicBezTo>
                  <a:pt x="323809" y="219785"/>
                  <a:pt x="318067" y="216654"/>
                  <a:pt x="312420" y="213360"/>
                </a:cubicBezTo>
                <a:cubicBezTo>
                  <a:pt x="310442" y="212206"/>
                  <a:pt x="308706" y="210662"/>
                  <a:pt x="306705" y="209550"/>
                </a:cubicBezTo>
                <a:cubicBezTo>
                  <a:pt x="302981" y="207481"/>
                  <a:pt x="298954" y="205981"/>
                  <a:pt x="295275" y="203835"/>
                </a:cubicBezTo>
                <a:cubicBezTo>
                  <a:pt x="279002" y="194342"/>
                  <a:pt x="289034" y="199040"/>
                  <a:pt x="276225" y="190500"/>
                </a:cubicBezTo>
                <a:cubicBezTo>
                  <a:pt x="273144" y="188446"/>
                  <a:pt x="269781" y="186839"/>
                  <a:pt x="266700" y="184785"/>
                </a:cubicBezTo>
                <a:cubicBezTo>
                  <a:pt x="260251" y="180485"/>
                  <a:pt x="253982" y="175920"/>
                  <a:pt x="247650" y="171450"/>
                </a:cubicBezTo>
                <a:cubicBezTo>
                  <a:pt x="232343" y="160645"/>
                  <a:pt x="239621" y="163694"/>
                  <a:pt x="228600" y="160020"/>
                </a:cubicBezTo>
                <a:cubicBezTo>
                  <a:pt x="209616" y="145782"/>
                  <a:pt x="233501" y="163287"/>
                  <a:pt x="211455" y="148590"/>
                </a:cubicBezTo>
                <a:cubicBezTo>
                  <a:pt x="208813" y="146829"/>
                  <a:pt x="206725" y="144189"/>
                  <a:pt x="203835" y="142875"/>
                </a:cubicBezTo>
                <a:cubicBezTo>
                  <a:pt x="199626" y="140962"/>
                  <a:pt x="194945" y="140335"/>
                  <a:pt x="190500" y="139065"/>
                </a:cubicBezTo>
                <a:cubicBezTo>
                  <a:pt x="175933" y="129353"/>
                  <a:pt x="189796" y="137711"/>
                  <a:pt x="156210" y="127635"/>
                </a:cubicBezTo>
                <a:cubicBezTo>
                  <a:pt x="131552" y="120238"/>
                  <a:pt x="143632" y="123358"/>
                  <a:pt x="120015" y="118110"/>
                </a:cubicBezTo>
                <a:cubicBezTo>
                  <a:pt x="118110" y="116840"/>
                  <a:pt x="116163" y="115631"/>
                  <a:pt x="114300" y="114300"/>
                </a:cubicBezTo>
                <a:cubicBezTo>
                  <a:pt x="111716" y="112455"/>
                  <a:pt x="109520" y="110005"/>
                  <a:pt x="106680" y="108585"/>
                </a:cubicBezTo>
                <a:cubicBezTo>
                  <a:pt x="103088" y="106789"/>
                  <a:pt x="95250" y="104775"/>
                  <a:pt x="95250" y="104775"/>
                </a:cubicBezTo>
                <a:cubicBezTo>
                  <a:pt x="93345" y="102870"/>
                  <a:pt x="91029" y="101302"/>
                  <a:pt x="89535" y="99060"/>
                </a:cubicBezTo>
                <a:cubicBezTo>
                  <a:pt x="86067" y="93857"/>
                  <a:pt x="88106" y="89535"/>
                  <a:pt x="89535" y="83820"/>
                </a:cubicBezTo>
                <a:cubicBezTo>
                  <a:pt x="90022" y="81872"/>
                  <a:pt x="90542" y="79901"/>
                  <a:pt x="91440" y="78105"/>
                </a:cubicBezTo>
                <a:cubicBezTo>
                  <a:pt x="92464" y="76057"/>
                  <a:pt x="94226" y="74438"/>
                  <a:pt x="95250" y="72390"/>
                </a:cubicBezTo>
                <a:cubicBezTo>
                  <a:pt x="96148" y="70594"/>
                  <a:pt x="96520" y="68580"/>
                  <a:pt x="97155" y="66675"/>
                </a:cubicBezTo>
                <a:cubicBezTo>
                  <a:pt x="100202" y="33160"/>
                  <a:pt x="96567" y="55397"/>
                  <a:pt x="100965" y="40005"/>
                </a:cubicBezTo>
                <a:cubicBezTo>
                  <a:pt x="101684" y="37488"/>
                  <a:pt x="101839" y="34791"/>
                  <a:pt x="102870" y="32385"/>
                </a:cubicBezTo>
                <a:cubicBezTo>
                  <a:pt x="103772" y="30281"/>
                  <a:pt x="105656" y="28718"/>
                  <a:pt x="106680" y="26670"/>
                </a:cubicBezTo>
                <a:cubicBezTo>
                  <a:pt x="109779" y="20472"/>
                  <a:pt x="106936" y="20699"/>
                  <a:pt x="112395" y="15240"/>
                </a:cubicBezTo>
                <a:cubicBezTo>
                  <a:pt x="114014" y="13621"/>
                  <a:pt x="118110" y="11430"/>
                  <a:pt x="100965" y="5715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96122" y="3578556"/>
            <a:ext cx="566156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500" b="1" dirty="0" smtClean="0">
                <a:solidFill>
                  <a:srgbClr val="FF0000"/>
                </a:solidFill>
              </a:rPr>
              <a:t>30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7026" y="3732859"/>
            <a:ext cx="566156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500" b="1" dirty="0" smtClean="0">
                <a:solidFill>
                  <a:srgbClr val="FF0000"/>
                </a:solidFill>
              </a:rPr>
              <a:t>31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0946" y="5181599"/>
            <a:ext cx="579517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500" b="1" dirty="0" smtClean="0">
                <a:solidFill>
                  <a:srgbClr val="FF0000"/>
                </a:solidFill>
              </a:rPr>
              <a:t>32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4465" y="4383546"/>
            <a:ext cx="579517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500" b="1" dirty="0" smtClean="0">
                <a:solidFill>
                  <a:srgbClr val="FF0000"/>
                </a:solidFill>
              </a:rPr>
              <a:t>15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24714" y="5063095"/>
            <a:ext cx="579517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500" b="1" dirty="0" smtClean="0">
                <a:solidFill>
                  <a:srgbClr val="FF0000"/>
                </a:solidFill>
              </a:rPr>
              <a:t>21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59471" y="2770646"/>
            <a:ext cx="579517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500" b="1" dirty="0" smtClean="0">
                <a:solidFill>
                  <a:srgbClr val="FF0000"/>
                </a:solidFill>
              </a:rPr>
              <a:t>28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2761488" y="3438144"/>
            <a:ext cx="841248" cy="923544"/>
          </a:xfrm>
          <a:custGeom>
            <a:avLst/>
            <a:gdLst>
              <a:gd name="connsiteX0" fmla="*/ 0 w 841248"/>
              <a:gd name="connsiteY0" fmla="*/ 0 h 923544"/>
              <a:gd name="connsiteX1" fmla="*/ 45720 w 841248"/>
              <a:gd name="connsiteY1" fmla="*/ 9144 h 923544"/>
              <a:gd name="connsiteX2" fmla="*/ 73152 w 841248"/>
              <a:gd name="connsiteY2" fmla="*/ 18288 h 923544"/>
              <a:gd name="connsiteX3" fmla="*/ 118872 w 841248"/>
              <a:gd name="connsiteY3" fmla="*/ 27432 h 923544"/>
              <a:gd name="connsiteX4" fmla="*/ 173736 w 841248"/>
              <a:gd name="connsiteY4" fmla="*/ 45720 h 923544"/>
              <a:gd name="connsiteX5" fmla="*/ 201168 w 841248"/>
              <a:gd name="connsiteY5" fmla="*/ 54864 h 923544"/>
              <a:gd name="connsiteX6" fmla="*/ 301752 w 841248"/>
              <a:gd name="connsiteY6" fmla="*/ 73152 h 923544"/>
              <a:gd name="connsiteX7" fmla="*/ 356616 w 841248"/>
              <a:gd name="connsiteY7" fmla="*/ 91440 h 923544"/>
              <a:gd name="connsiteX8" fmla="*/ 429768 w 841248"/>
              <a:gd name="connsiteY8" fmla="*/ 100584 h 923544"/>
              <a:gd name="connsiteX9" fmla="*/ 521208 w 841248"/>
              <a:gd name="connsiteY9" fmla="*/ 118872 h 923544"/>
              <a:gd name="connsiteX10" fmla="*/ 566928 w 841248"/>
              <a:gd name="connsiteY10" fmla="*/ 128016 h 923544"/>
              <a:gd name="connsiteX11" fmla="*/ 621792 w 841248"/>
              <a:gd name="connsiteY11" fmla="*/ 137160 h 923544"/>
              <a:gd name="connsiteX12" fmla="*/ 704088 w 841248"/>
              <a:gd name="connsiteY12" fmla="*/ 155448 h 923544"/>
              <a:gd name="connsiteX13" fmla="*/ 768096 w 841248"/>
              <a:gd name="connsiteY13" fmla="*/ 164592 h 923544"/>
              <a:gd name="connsiteX14" fmla="*/ 841248 w 841248"/>
              <a:gd name="connsiteY14" fmla="*/ 210312 h 923544"/>
              <a:gd name="connsiteX15" fmla="*/ 832104 w 841248"/>
              <a:gd name="connsiteY15" fmla="*/ 320040 h 923544"/>
              <a:gd name="connsiteX16" fmla="*/ 694944 w 841248"/>
              <a:gd name="connsiteY16" fmla="*/ 365760 h 923544"/>
              <a:gd name="connsiteX17" fmla="*/ 667512 w 841248"/>
              <a:gd name="connsiteY17" fmla="*/ 393192 h 923544"/>
              <a:gd name="connsiteX18" fmla="*/ 640080 w 841248"/>
              <a:gd name="connsiteY18" fmla="*/ 402336 h 923544"/>
              <a:gd name="connsiteX19" fmla="*/ 612648 w 841248"/>
              <a:gd name="connsiteY19" fmla="*/ 420624 h 923544"/>
              <a:gd name="connsiteX20" fmla="*/ 530352 w 841248"/>
              <a:gd name="connsiteY20" fmla="*/ 448056 h 923544"/>
              <a:gd name="connsiteX21" fmla="*/ 448056 w 841248"/>
              <a:gd name="connsiteY21" fmla="*/ 475488 h 923544"/>
              <a:gd name="connsiteX22" fmla="*/ 420624 w 841248"/>
              <a:gd name="connsiteY22" fmla="*/ 484632 h 923544"/>
              <a:gd name="connsiteX23" fmla="*/ 393192 w 841248"/>
              <a:gd name="connsiteY23" fmla="*/ 493776 h 923544"/>
              <a:gd name="connsiteX24" fmla="*/ 329184 w 841248"/>
              <a:gd name="connsiteY24" fmla="*/ 502920 h 923544"/>
              <a:gd name="connsiteX25" fmla="*/ 274320 w 841248"/>
              <a:gd name="connsiteY25" fmla="*/ 521208 h 923544"/>
              <a:gd name="connsiteX26" fmla="*/ 246888 w 841248"/>
              <a:gd name="connsiteY26" fmla="*/ 530352 h 923544"/>
              <a:gd name="connsiteX27" fmla="*/ 164592 w 841248"/>
              <a:gd name="connsiteY27" fmla="*/ 594360 h 923544"/>
              <a:gd name="connsiteX28" fmla="*/ 146304 w 841248"/>
              <a:gd name="connsiteY28" fmla="*/ 649224 h 923544"/>
              <a:gd name="connsiteX29" fmla="*/ 137160 w 841248"/>
              <a:gd name="connsiteY29" fmla="*/ 676656 h 923544"/>
              <a:gd name="connsiteX30" fmla="*/ 146304 w 841248"/>
              <a:gd name="connsiteY30" fmla="*/ 768096 h 923544"/>
              <a:gd name="connsiteX31" fmla="*/ 173736 w 841248"/>
              <a:gd name="connsiteY31" fmla="*/ 786384 h 923544"/>
              <a:gd name="connsiteX32" fmla="*/ 228600 w 841248"/>
              <a:gd name="connsiteY32" fmla="*/ 804672 h 923544"/>
              <a:gd name="connsiteX33" fmla="*/ 283464 w 841248"/>
              <a:gd name="connsiteY33" fmla="*/ 832104 h 923544"/>
              <a:gd name="connsiteX34" fmla="*/ 338328 w 841248"/>
              <a:gd name="connsiteY34" fmla="*/ 868680 h 923544"/>
              <a:gd name="connsiteX35" fmla="*/ 393192 w 841248"/>
              <a:gd name="connsiteY35" fmla="*/ 905256 h 923544"/>
              <a:gd name="connsiteX36" fmla="*/ 448056 w 841248"/>
              <a:gd name="connsiteY36" fmla="*/ 923544 h 92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41248" h="923544">
                <a:moveTo>
                  <a:pt x="0" y="0"/>
                </a:moveTo>
                <a:cubicBezTo>
                  <a:pt x="15240" y="3048"/>
                  <a:pt x="30642" y="5375"/>
                  <a:pt x="45720" y="9144"/>
                </a:cubicBezTo>
                <a:cubicBezTo>
                  <a:pt x="55071" y="11482"/>
                  <a:pt x="63801" y="15950"/>
                  <a:pt x="73152" y="18288"/>
                </a:cubicBezTo>
                <a:cubicBezTo>
                  <a:pt x="88230" y="22057"/>
                  <a:pt x="103878" y="23343"/>
                  <a:pt x="118872" y="27432"/>
                </a:cubicBezTo>
                <a:cubicBezTo>
                  <a:pt x="137470" y="32504"/>
                  <a:pt x="155448" y="39624"/>
                  <a:pt x="173736" y="45720"/>
                </a:cubicBezTo>
                <a:cubicBezTo>
                  <a:pt x="182880" y="48768"/>
                  <a:pt x="191626" y="53501"/>
                  <a:pt x="201168" y="54864"/>
                </a:cubicBezTo>
                <a:cubicBezTo>
                  <a:pt x="246249" y="61304"/>
                  <a:pt x="262558" y="61394"/>
                  <a:pt x="301752" y="73152"/>
                </a:cubicBezTo>
                <a:cubicBezTo>
                  <a:pt x="320216" y="78691"/>
                  <a:pt x="337488" y="89049"/>
                  <a:pt x="356616" y="91440"/>
                </a:cubicBezTo>
                <a:cubicBezTo>
                  <a:pt x="381000" y="94488"/>
                  <a:pt x="405529" y="96544"/>
                  <a:pt x="429768" y="100584"/>
                </a:cubicBezTo>
                <a:cubicBezTo>
                  <a:pt x="460429" y="105694"/>
                  <a:pt x="490728" y="112776"/>
                  <a:pt x="521208" y="118872"/>
                </a:cubicBezTo>
                <a:cubicBezTo>
                  <a:pt x="536448" y="121920"/>
                  <a:pt x="551598" y="125461"/>
                  <a:pt x="566928" y="128016"/>
                </a:cubicBezTo>
                <a:cubicBezTo>
                  <a:pt x="585216" y="131064"/>
                  <a:pt x="603612" y="133524"/>
                  <a:pt x="621792" y="137160"/>
                </a:cubicBezTo>
                <a:cubicBezTo>
                  <a:pt x="703992" y="153600"/>
                  <a:pt x="608268" y="139478"/>
                  <a:pt x="704088" y="155448"/>
                </a:cubicBezTo>
                <a:cubicBezTo>
                  <a:pt x="725347" y="158991"/>
                  <a:pt x="746760" y="161544"/>
                  <a:pt x="768096" y="164592"/>
                </a:cubicBezTo>
                <a:cubicBezTo>
                  <a:pt x="833386" y="186355"/>
                  <a:pt x="812267" y="166840"/>
                  <a:pt x="841248" y="210312"/>
                </a:cubicBezTo>
                <a:cubicBezTo>
                  <a:pt x="838200" y="246888"/>
                  <a:pt x="846815" y="286414"/>
                  <a:pt x="832104" y="320040"/>
                </a:cubicBezTo>
                <a:cubicBezTo>
                  <a:pt x="812221" y="365488"/>
                  <a:pt x="726319" y="362274"/>
                  <a:pt x="694944" y="365760"/>
                </a:cubicBezTo>
                <a:cubicBezTo>
                  <a:pt x="685800" y="374904"/>
                  <a:pt x="678272" y="386019"/>
                  <a:pt x="667512" y="393192"/>
                </a:cubicBezTo>
                <a:cubicBezTo>
                  <a:pt x="659492" y="398539"/>
                  <a:pt x="648701" y="398025"/>
                  <a:pt x="640080" y="402336"/>
                </a:cubicBezTo>
                <a:cubicBezTo>
                  <a:pt x="630250" y="407251"/>
                  <a:pt x="622691" y="416161"/>
                  <a:pt x="612648" y="420624"/>
                </a:cubicBezTo>
                <a:lnTo>
                  <a:pt x="530352" y="448056"/>
                </a:lnTo>
                <a:lnTo>
                  <a:pt x="448056" y="475488"/>
                </a:lnTo>
                <a:lnTo>
                  <a:pt x="420624" y="484632"/>
                </a:lnTo>
                <a:cubicBezTo>
                  <a:pt x="411480" y="487680"/>
                  <a:pt x="402734" y="492413"/>
                  <a:pt x="393192" y="493776"/>
                </a:cubicBezTo>
                <a:lnTo>
                  <a:pt x="329184" y="502920"/>
                </a:lnTo>
                <a:lnTo>
                  <a:pt x="274320" y="521208"/>
                </a:lnTo>
                <a:cubicBezTo>
                  <a:pt x="265176" y="524256"/>
                  <a:pt x="254908" y="525005"/>
                  <a:pt x="246888" y="530352"/>
                </a:cubicBezTo>
                <a:cubicBezTo>
                  <a:pt x="181264" y="574101"/>
                  <a:pt x="207566" y="551386"/>
                  <a:pt x="164592" y="594360"/>
                </a:cubicBezTo>
                <a:lnTo>
                  <a:pt x="146304" y="649224"/>
                </a:lnTo>
                <a:lnTo>
                  <a:pt x="137160" y="676656"/>
                </a:lnTo>
                <a:cubicBezTo>
                  <a:pt x="140208" y="707136"/>
                  <a:pt x="136617" y="739036"/>
                  <a:pt x="146304" y="768096"/>
                </a:cubicBezTo>
                <a:cubicBezTo>
                  <a:pt x="149779" y="778522"/>
                  <a:pt x="163693" y="781921"/>
                  <a:pt x="173736" y="786384"/>
                </a:cubicBezTo>
                <a:cubicBezTo>
                  <a:pt x="191352" y="794213"/>
                  <a:pt x="212560" y="793979"/>
                  <a:pt x="228600" y="804672"/>
                </a:cubicBezTo>
                <a:cubicBezTo>
                  <a:pt x="264052" y="828307"/>
                  <a:pt x="245606" y="819485"/>
                  <a:pt x="283464" y="832104"/>
                </a:cubicBezTo>
                <a:cubicBezTo>
                  <a:pt x="344343" y="892983"/>
                  <a:pt x="278778" y="835597"/>
                  <a:pt x="338328" y="868680"/>
                </a:cubicBezTo>
                <a:cubicBezTo>
                  <a:pt x="357541" y="879354"/>
                  <a:pt x="371869" y="899925"/>
                  <a:pt x="393192" y="905256"/>
                </a:cubicBezTo>
                <a:cubicBezTo>
                  <a:pt x="436380" y="916053"/>
                  <a:pt x="418528" y="908780"/>
                  <a:pt x="448056" y="923544"/>
                </a:cubicBezTo>
              </a:path>
            </a:pathLst>
          </a:custGeom>
          <a:noFill/>
          <a:ln w="412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419856" y="4261104"/>
            <a:ext cx="2478024" cy="649224"/>
          </a:xfrm>
          <a:custGeom>
            <a:avLst/>
            <a:gdLst>
              <a:gd name="connsiteX0" fmla="*/ 0 w 2478024"/>
              <a:gd name="connsiteY0" fmla="*/ 118872 h 649224"/>
              <a:gd name="connsiteX1" fmla="*/ 100584 w 2478024"/>
              <a:gd name="connsiteY1" fmla="*/ 109728 h 649224"/>
              <a:gd name="connsiteX2" fmla="*/ 164592 w 2478024"/>
              <a:gd name="connsiteY2" fmla="*/ 91440 h 649224"/>
              <a:gd name="connsiteX3" fmla="*/ 320040 w 2478024"/>
              <a:gd name="connsiteY3" fmla="*/ 73152 h 649224"/>
              <a:gd name="connsiteX4" fmla="*/ 457200 w 2478024"/>
              <a:gd name="connsiteY4" fmla="*/ 45720 h 649224"/>
              <a:gd name="connsiteX5" fmla="*/ 649224 w 2478024"/>
              <a:gd name="connsiteY5" fmla="*/ 45720 h 649224"/>
              <a:gd name="connsiteX6" fmla="*/ 850392 w 2478024"/>
              <a:gd name="connsiteY6" fmla="*/ 36576 h 649224"/>
              <a:gd name="connsiteX7" fmla="*/ 923544 w 2478024"/>
              <a:gd name="connsiteY7" fmla="*/ 18288 h 649224"/>
              <a:gd name="connsiteX8" fmla="*/ 987552 w 2478024"/>
              <a:gd name="connsiteY8" fmla="*/ 0 h 649224"/>
              <a:gd name="connsiteX9" fmla="*/ 1307592 w 2478024"/>
              <a:gd name="connsiteY9" fmla="*/ 9144 h 649224"/>
              <a:gd name="connsiteX10" fmla="*/ 1389888 w 2478024"/>
              <a:gd name="connsiteY10" fmla="*/ 36576 h 649224"/>
              <a:gd name="connsiteX11" fmla="*/ 1499616 w 2478024"/>
              <a:gd name="connsiteY11" fmla="*/ 54864 h 649224"/>
              <a:gd name="connsiteX12" fmla="*/ 1554480 w 2478024"/>
              <a:gd name="connsiteY12" fmla="*/ 64008 h 649224"/>
              <a:gd name="connsiteX13" fmla="*/ 1581912 w 2478024"/>
              <a:gd name="connsiteY13" fmla="*/ 73152 h 649224"/>
              <a:gd name="connsiteX14" fmla="*/ 1682496 w 2478024"/>
              <a:gd name="connsiteY14" fmla="*/ 82296 h 649224"/>
              <a:gd name="connsiteX15" fmla="*/ 1737360 w 2478024"/>
              <a:gd name="connsiteY15" fmla="*/ 91440 h 649224"/>
              <a:gd name="connsiteX16" fmla="*/ 1764792 w 2478024"/>
              <a:gd name="connsiteY16" fmla="*/ 100584 h 649224"/>
              <a:gd name="connsiteX17" fmla="*/ 2039112 w 2478024"/>
              <a:gd name="connsiteY17" fmla="*/ 109728 h 649224"/>
              <a:gd name="connsiteX18" fmla="*/ 2084832 w 2478024"/>
              <a:gd name="connsiteY18" fmla="*/ 128016 h 649224"/>
              <a:gd name="connsiteX19" fmla="*/ 2176272 w 2478024"/>
              <a:gd name="connsiteY19" fmla="*/ 173736 h 649224"/>
              <a:gd name="connsiteX20" fmla="*/ 2258568 w 2478024"/>
              <a:gd name="connsiteY20" fmla="*/ 210312 h 649224"/>
              <a:gd name="connsiteX21" fmla="*/ 2331720 w 2478024"/>
              <a:gd name="connsiteY21" fmla="*/ 246888 h 649224"/>
              <a:gd name="connsiteX22" fmla="*/ 2359152 w 2478024"/>
              <a:gd name="connsiteY22" fmla="*/ 256032 h 649224"/>
              <a:gd name="connsiteX23" fmla="*/ 2414016 w 2478024"/>
              <a:gd name="connsiteY23" fmla="*/ 283464 h 649224"/>
              <a:gd name="connsiteX24" fmla="*/ 2441448 w 2478024"/>
              <a:gd name="connsiteY24" fmla="*/ 310896 h 649224"/>
              <a:gd name="connsiteX25" fmla="*/ 2478024 w 2478024"/>
              <a:gd name="connsiteY25" fmla="*/ 365760 h 649224"/>
              <a:gd name="connsiteX26" fmla="*/ 2468880 w 2478024"/>
              <a:gd name="connsiteY26" fmla="*/ 448056 h 649224"/>
              <a:gd name="connsiteX27" fmla="*/ 2432304 w 2478024"/>
              <a:gd name="connsiteY27" fmla="*/ 466344 h 649224"/>
              <a:gd name="connsiteX28" fmla="*/ 2377440 w 2478024"/>
              <a:gd name="connsiteY28" fmla="*/ 512064 h 649224"/>
              <a:gd name="connsiteX29" fmla="*/ 2350008 w 2478024"/>
              <a:gd name="connsiteY29" fmla="*/ 530352 h 649224"/>
              <a:gd name="connsiteX30" fmla="*/ 2304288 w 2478024"/>
              <a:gd name="connsiteY30" fmla="*/ 566928 h 649224"/>
              <a:gd name="connsiteX31" fmla="*/ 2286000 w 2478024"/>
              <a:gd name="connsiteY31" fmla="*/ 594360 h 649224"/>
              <a:gd name="connsiteX32" fmla="*/ 2258568 w 2478024"/>
              <a:gd name="connsiteY32" fmla="*/ 603504 h 649224"/>
              <a:gd name="connsiteX33" fmla="*/ 2231136 w 2478024"/>
              <a:gd name="connsiteY33" fmla="*/ 621792 h 649224"/>
              <a:gd name="connsiteX34" fmla="*/ 2203704 w 2478024"/>
              <a:gd name="connsiteY34" fmla="*/ 630936 h 649224"/>
              <a:gd name="connsiteX35" fmla="*/ 2176272 w 2478024"/>
              <a:gd name="connsiteY35" fmla="*/ 649224 h 64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78024" h="649224">
                <a:moveTo>
                  <a:pt x="0" y="118872"/>
                </a:moveTo>
                <a:cubicBezTo>
                  <a:pt x="33528" y="115824"/>
                  <a:pt x="67213" y="114177"/>
                  <a:pt x="100584" y="109728"/>
                </a:cubicBezTo>
                <a:cubicBezTo>
                  <a:pt x="196349" y="96959"/>
                  <a:pt x="87014" y="105545"/>
                  <a:pt x="164592" y="91440"/>
                </a:cubicBezTo>
                <a:cubicBezTo>
                  <a:pt x="184341" y="87849"/>
                  <a:pt x="304063" y="74927"/>
                  <a:pt x="320040" y="73152"/>
                </a:cubicBezTo>
                <a:cubicBezTo>
                  <a:pt x="401088" y="46136"/>
                  <a:pt x="355745" y="56993"/>
                  <a:pt x="457200" y="45720"/>
                </a:cubicBezTo>
                <a:cubicBezTo>
                  <a:pt x="541854" y="17502"/>
                  <a:pt x="445972" y="45720"/>
                  <a:pt x="649224" y="45720"/>
                </a:cubicBezTo>
                <a:cubicBezTo>
                  <a:pt x="716349" y="45720"/>
                  <a:pt x="783336" y="39624"/>
                  <a:pt x="850392" y="36576"/>
                </a:cubicBezTo>
                <a:cubicBezTo>
                  <a:pt x="943345" y="17985"/>
                  <a:pt x="857936" y="37033"/>
                  <a:pt x="923544" y="18288"/>
                </a:cubicBezTo>
                <a:cubicBezTo>
                  <a:pt x="1003916" y="-4675"/>
                  <a:pt x="921779" y="21924"/>
                  <a:pt x="987552" y="0"/>
                </a:cubicBezTo>
                <a:cubicBezTo>
                  <a:pt x="1094232" y="3048"/>
                  <a:pt x="1201153" y="1356"/>
                  <a:pt x="1307592" y="9144"/>
                </a:cubicBezTo>
                <a:cubicBezTo>
                  <a:pt x="1382573" y="14630"/>
                  <a:pt x="1338682" y="29261"/>
                  <a:pt x="1389888" y="36576"/>
                </a:cubicBezTo>
                <a:cubicBezTo>
                  <a:pt x="1512546" y="54099"/>
                  <a:pt x="1401563" y="37036"/>
                  <a:pt x="1499616" y="54864"/>
                </a:cubicBezTo>
                <a:cubicBezTo>
                  <a:pt x="1517857" y="58181"/>
                  <a:pt x="1536381" y="59986"/>
                  <a:pt x="1554480" y="64008"/>
                </a:cubicBezTo>
                <a:cubicBezTo>
                  <a:pt x="1563889" y="66099"/>
                  <a:pt x="1572370" y="71789"/>
                  <a:pt x="1581912" y="73152"/>
                </a:cubicBezTo>
                <a:cubicBezTo>
                  <a:pt x="1615240" y="77913"/>
                  <a:pt x="1649060" y="78362"/>
                  <a:pt x="1682496" y="82296"/>
                </a:cubicBezTo>
                <a:cubicBezTo>
                  <a:pt x="1700909" y="84462"/>
                  <a:pt x="1719261" y="87418"/>
                  <a:pt x="1737360" y="91440"/>
                </a:cubicBezTo>
                <a:cubicBezTo>
                  <a:pt x="1746769" y="93531"/>
                  <a:pt x="1755171" y="100001"/>
                  <a:pt x="1764792" y="100584"/>
                </a:cubicBezTo>
                <a:cubicBezTo>
                  <a:pt x="1856115" y="106119"/>
                  <a:pt x="1947672" y="106680"/>
                  <a:pt x="2039112" y="109728"/>
                </a:cubicBezTo>
                <a:cubicBezTo>
                  <a:pt x="2054352" y="115824"/>
                  <a:pt x="2070422" y="120156"/>
                  <a:pt x="2084832" y="128016"/>
                </a:cubicBezTo>
                <a:cubicBezTo>
                  <a:pt x="2176951" y="178263"/>
                  <a:pt x="2103050" y="155431"/>
                  <a:pt x="2176272" y="173736"/>
                </a:cubicBezTo>
                <a:cubicBezTo>
                  <a:pt x="2256965" y="227531"/>
                  <a:pt x="2127988" y="145022"/>
                  <a:pt x="2258568" y="210312"/>
                </a:cubicBezTo>
                <a:cubicBezTo>
                  <a:pt x="2282952" y="222504"/>
                  <a:pt x="2305857" y="238267"/>
                  <a:pt x="2331720" y="246888"/>
                </a:cubicBezTo>
                <a:cubicBezTo>
                  <a:pt x="2340864" y="249936"/>
                  <a:pt x="2350531" y="251721"/>
                  <a:pt x="2359152" y="256032"/>
                </a:cubicBezTo>
                <a:cubicBezTo>
                  <a:pt x="2430056" y="291484"/>
                  <a:pt x="2345065" y="260480"/>
                  <a:pt x="2414016" y="283464"/>
                </a:cubicBezTo>
                <a:cubicBezTo>
                  <a:pt x="2423160" y="292608"/>
                  <a:pt x="2433509" y="300688"/>
                  <a:pt x="2441448" y="310896"/>
                </a:cubicBezTo>
                <a:cubicBezTo>
                  <a:pt x="2454942" y="328246"/>
                  <a:pt x="2478024" y="365760"/>
                  <a:pt x="2478024" y="365760"/>
                </a:cubicBezTo>
                <a:cubicBezTo>
                  <a:pt x="2474976" y="393192"/>
                  <a:pt x="2480301" y="422929"/>
                  <a:pt x="2468880" y="448056"/>
                </a:cubicBezTo>
                <a:cubicBezTo>
                  <a:pt x="2463239" y="460465"/>
                  <a:pt x="2444139" y="459581"/>
                  <a:pt x="2432304" y="466344"/>
                </a:cubicBezTo>
                <a:cubicBezTo>
                  <a:pt x="2388962" y="491111"/>
                  <a:pt x="2418703" y="477678"/>
                  <a:pt x="2377440" y="512064"/>
                </a:cubicBezTo>
                <a:cubicBezTo>
                  <a:pt x="2368997" y="519099"/>
                  <a:pt x="2359152" y="524256"/>
                  <a:pt x="2350008" y="530352"/>
                </a:cubicBezTo>
                <a:cubicBezTo>
                  <a:pt x="2297597" y="608968"/>
                  <a:pt x="2367384" y="516451"/>
                  <a:pt x="2304288" y="566928"/>
                </a:cubicBezTo>
                <a:cubicBezTo>
                  <a:pt x="2295706" y="573793"/>
                  <a:pt x="2294582" y="587495"/>
                  <a:pt x="2286000" y="594360"/>
                </a:cubicBezTo>
                <a:cubicBezTo>
                  <a:pt x="2278474" y="600381"/>
                  <a:pt x="2267189" y="599193"/>
                  <a:pt x="2258568" y="603504"/>
                </a:cubicBezTo>
                <a:cubicBezTo>
                  <a:pt x="2248738" y="608419"/>
                  <a:pt x="2240966" y="616877"/>
                  <a:pt x="2231136" y="621792"/>
                </a:cubicBezTo>
                <a:cubicBezTo>
                  <a:pt x="2222515" y="626103"/>
                  <a:pt x="2212325" y="626625"/>
                  <a:pt x="2203704" y="630936"/>
                </a:cubicBezTo>
                <a:cubicBezTo>
                  <a:pt x="2193874" y="635851"/>
                  <a:pt x="2176272" y="649224"/>
                  <a:pt x="2176272" y="649224"/>
                </a:cubicBezTo>
              </a:path>
            </a:pathLst>
          </a:custGeom>
          <a:noFill/>
          <a:ln w="47625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5449824" y="4965192"/>
            <a:ext cx="1069848" cy="1261872"/>
          </a:xfrm>
          <a:custGeom>
            <a:avLst/>
            <a:gdLst>
              <a:gd name="connsiteX0" fmla="*/ 0 w 1069848"/>
              <a:gd name="connsiteY0" fmla="*/ 0 h 1261872"/>
              <a:gd name="connsiteX1" fmla="*/ 73152 w 1069848"/>
              <a:gd name="connsiteY1" fmla="*/ 27432 h 1261872"/>
              <a:gd name="connsiteX2" fmla="*/ 182880 w 1069848"/>
              <a:gd name="connsiteY2" fmla="*/ 54864 h 1261872"/>
              <a:gd name="connsiteX3" fmla="*/ 210312 w 1069848"/>
              <a:gd name="connsiteY3" fmla="*/ 64008 h 1261872"/>
              <a:gd name="connsiteX4" fmla="*/ 237744 w 1069848"/>
              <a:gd name="connsiteY4" fmla="*/ 82296 h 1261872"/>
              <a:gd name="connsiteX5" fmla="*/ 292608 w 1069848"/>
              <a:gd name="connsiteY5" fmla="*/ 100584 h 1261872"/>
              <a:gd name="connsiteX6" fmla="*/ 374904 w 1069848"/>
              <a:gd name="connsiteY6" fmla="*/ 137160 h 1261872"/>
              <a:gd name="connsiteX7" fmla="*/ 411480 w 1069848"/>
              <a:gd name="connsiteY7" fmla="*/ 155448 h 1261872"/>
              <a:gd name="connsiteX8" fmla="*/ 438912 w 1069848"/>
              <a:gd name="connsiteY8" fmla="*/ 164592 h 1261872"/>
              <a:gd name="connsiteX9" fmla="*/ 466344 w 1069848"/>
              <a:gd name="connsiteY9" fmla="*/ 182880 h 1261872"/>
              <a:gd name="connsiteX10" fmla="*/ 493776 w 1069848"/>
              <a:gd name="connsiteY10" fmla="*/ 192024 h 1261872"/>
              <a:gd name="connsiteX11" fmla="*/ 521208 w 1069848"/>
              <a:gd name="connsiteY11" fmla="*/ 210312 h 1261872"/>
              <a:gd name="connsiteX12" fmla="*/ 548640 w 1069848"/>
              <a:gd name="connsiteY12" fmla="*/ 219456 h 1261872"/>
              <a:gd name="connsiteX13" fmla="*/ 576072 w 1069848"/>
              <a:gd name="connsiteY13" fmla="*/ 237744 h 1261872"/>
              <a:gd name="connsiteX14" fmla="*/ 630936 w 1069848"/>
              <a:gd name="connsiteY14" fmla="*/ 256032 h 1261872"/>
              <a:gd name="connsiteX15" fmla="*/ 685800 w 1069848"/>
              <a:gd name="connsiteY15" fmla="*/ 292608 h 1261872"/>
              <a:gd name="connsiteX16" fmla="*/ 740664 w 1069848"/>
              <a:gd name="connsiteY16" fmla="*/ 320040 h 1261872"/>
              <a:gd name="connsiteX17" fmla="*/ 786384 w 1069848"/>
              <a:gd name="connsiteY17" fmla="*/ 356616 h 1261872"/>
              <a:gd name="connsiteX18" fmla="*/ 804672 w 1069848"/>
              <a:gd name="connsiteY18" fmla="*/ 384048 h 1261872"/>
              <a:gd name="connsiteX19" fmla="*/ 795528 w 1069848"/>
              <a:gd name="connsiteY19" fmla="*/ 484632 h 1261872"/>
              <a:gd name="connsiteX20" fmla="*/ 777240 w 1069848"/>
              <a:gd name="connsiteY20" fmla="*/ 512064 h 1261872"/>
              <a:gd name="connsiteX21" fmla="*/ 722376 w 1069848"/>
              <a:gd name="connsiteY21" fmla="*/ 566928 h 1261872"/>
              <a:gd name="connsiteX22" fmla="*/ 676656 w 1069848"/>
              <a:gd name="connsiteY22" fmla="*/ 621792 h 1261872"/>
              <a:gd name="connsiteX23" fmla="*/ 621792 w 1069848"/>
              <a:gd name="connsiteY23" fmla="*/ 640080 h 1261872"/>
              <a:gd name="connsiteX24" fmla="*/ 594360 w 1069848"/>
              <a:gd name="connsiteY24" fmla="*/ 649224 h 1261872"/>
              <a:gd name="connsiteX25" fmla="*/ 484632 w 1069848"/>
              <a:gd name="connsiteY25" fmla="*/ 722376 h 1261872"/>
              <a:gd name="connsiteX26" fmla="*/ 429768 w 1069848"/>
              <a:gd name="connsiteY26" fmla="*/ 758952 h 1261872"/>
              <a:gd name="connsiteX27" fmla="*/ 402336 w 1069848"/>
              <a:gd name="connsiteY27" fmla="*/ 777240 h 1261872"/>
              <a:gd name="connsiteX28" fmla="*/ 374904 w 1069848"/>
              <a:gd name="connsiteY28" fmla="*/ 804672 h 1261872"/>
              <a:gd name="connsiteX29" fmla="*/ 384048 w 1069848"/>
              <a:gd name="connsiteY29" fmla="*/ 960120 h 1261872"/>
              <a:gd name="connsiteX30" fmla="*/ 420624 w 1069848"/>
              <a:gd name="connsiteY30" fmla="*/ 969264 h 1261872"/>
              <a:gd name="connsiteX31" fmla="*/ 448056 w 1069848"/>
              <a:gd name="connsiteY31" fmla="*/ 978408 h 1261872"/>
              <a:gd name="connsiteX32" fmla="*/ 502920 w 1069848"/>
              <a:gd name="connsiteY32" fmla="*/ 1014984 h 1261872"/>
              <a:gd name="connsiteX33" fmla="*/ 566928 w 1069848"/>
              <a:gd name="connsiteY33" fmla="*/ 1069848 h 1261872"/>
              <a:gd name="connsiteX34" fmla="*/ 621792 w 1069848"/>
              <a:gd name="connsiteY34" fmla="*/ 1088136 h 1261872"/>
              <a:gd name="connsiteX35" fmla="*/ 676656 w 1069848"/>
              <a:gd name="connsiteY35" fmla="*/ 1133856 h 1261872"/>
              <a:gd name="connsiteX36" fmla="*/ 731520 w 1069848"/>
              <a:gd name="connsiteY36" fmla="*/ 1152144 h 1261872"/>
              <a:gd name="connsiteX37" fmla="*/ 758952 w 1069848"/>
              <a:gd name="connsiteY37" fmla="*/ 1161288 h 1261872"/>
              <a:gd name="connsiteX38" fmla="*/ 786384 w 1069848"/>
              <a:gd name="connsiteY38" fmla="*/ 1170432 h 1261872"/>
              <a:gd name="connsiteX39" fmla="*/ 859536 w 1069848"/>
              <a:gd name="connsiteY39" fmla="*/ 1197864 h 1261872"/>
              <a:gd name="connsiteX40" fmla="*/ 914400 w 1069848"/>
              <a:gd name="connsiteY40" fmla="*/ 1216152 h 1261872"/>
              <a:gd name="connsiteX41" fmla="*/ 941832 w 1069848"/>
              <a:gd name="connsiteY41" fmla="*/ 1225296 h 1261872"/>
              <a:gd name="connsiteX42" fmla="*/ 996696 w 1069848"/>
              <a:gd name="connsiteY42" fmla="*/ 1243584 h 1261872"/>
              <a:gd name="connsiteX43" fmla="*/ 1024128 w 1069848"/>
              <a:gd name="connsiteY43" fmla="*/ 1252728 h 1261872"/>
              <a:gd name="connsiteX44" fmla="*/ 1051560 w 1069848"/>
              <a:gd name="connsiteY44" fmla="*/ 1261872 h 1261872"/>
              <a:gd name="connsiteX45" fmla="*/ 1069848 w 1069848"/>
              <a:gd name="connsiteY45" fmla="*/ 1261872 h 1261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69848" h="1261872">
                <a:moveTo>
                  <a:pt x="0" y="0"/>
                </a:moveTo>
                <a:cubicBezTo>
                  <a:pt x="8899" y="3560"/>
                  <a:pt x="57026" y="23848"/>
                  <a:pt x="73152" y="27432"/>
                </a:cubicBezTo>
                <a:cubicBezTo>
                  <a:pt x="183970" y="52058"/>
                  <a:pt x="72019" y="17910"/>
                  <a:pt x="182880" y="54864"/>
                </a:cubicBezTo>
                <a:cubicBezTo>
                  <a:pt x="192024" y="57912"/>
                  <a:pt x="202292" y="58661"/>
                  <a:pt x="210312" y="64008"/>
                </a:cubicBezTo>
                <a:cubicBezTo>
                  <a:pt x="219456" y="70104"/>
                  <a:pt x="227701" y="77833"/>
                  <a:pt x="237744" y="82296"/>
                </a:cubicBezTo>
                <a:cubicBezTo>
                  <a:pt x="255360" y="90125"/>
                  <a:pt x="276568" y="89891"/>
                  <a:pt x="292608" y="100584"/>
                </a:cubicBezTo>
                <a:cubicBezTo>
                  <a:pt x="373301" y="154379"/>
                  <a:pt x="244324" y="71870"/>
                  <a:pt x="374904" y="137160"/>
                </a:cubicBezTo>
                <a:cubicBezTo>
                  <a:pt x="387096" y="143256"/>
                  <a:pt x="398951" y="150078"/>
                  <a:pt x="411480" y="155448"/>
                </a:cubicBezTo>
                <a:cubicBezTo>
                  <a:pt x="420339" y="159245"/>
                  <a:pt x="430291" y="160281"/>
                  <a:pt x="438912" y="164592"/>
                </a:cubicBezTo>
                <a:cubicBezTo>
                  <a:pt x="448742" y="169507"/>
                  <a:pt x="456514" y="177965"/>
                  <a:pt x="466344" y="182880"/>
                </a:cubicBezTo>
                <a:cubicBezTo>
                  <a:pt x="474965" y="187191"/>
                  <a:pt x="485155" y="187713"/>
                  <a:pt x="493776" y="192024"/>
                </a:cubicBezTo>
                <a:cubicBezTo>
                  <a:pt x="503606" y="196939"/>
                  <a:pt x="511378" y="205397"/>
                  <a:pt x="521208" y="210312"/>
                </a:cubicBezTo>
                <a:cubicBezTo>
                  <a:pt x="529829" y="214623"/>
                  <a:pt x="540019" y="215145"/>
                  <a:pt x="548640" y="219456"/>
                </a:cubicBezTo>
                <a:cubicBezTo>
                  <a:pt x="558470" y="224371"/>
                  <a:pt x="566029" y="233281"/>
                  <a:pt x="576072" y="237744"/>
                </a:cubicBezTo>
                <a:cubicBezTo>
                  <a:pt x="593688" y="245573"/>
                  <a:pt x="630936" y="256032"/>
                  <a:pt x="630936" y="256032"/>
                </a:cubicBezTo>
                <a:cubicBezTo>
                  <a:pt x="682938" y="308034"/>
                  <a:pt x="632867" y="266141"/>
                  <a:pt x="685800" y="292608"/>
                </a:cubicBezTo>
                <a:cubicBezTo>
                  <a:pt x="756704" y="328060"/>
                  <a:pt x="671713" y="297056"/>
                  <a:pt x="740664" y="320040"/>
                </a:cubicBezTo>
                <a:cubicBezTo>
                  <a:pt x="793075" y="398656"/>
                  <a:pt x="723288" y="306139"/>
                  <a:pt x="786384" y="356616"/>
                </a:cubicBezTo>
                <a:cubicBezTo>
                  <a:pt x="794966" y="363481"/>
                  <a:pt x="798576" y="374904"/>
                  <a:pt x="804672" y="384048"/>
                </a:cubicBezTo>
                <a:cubicBezTo>
                  <a:pt x="801624" y="417576"/>
                  <a:pt x="802582" y="451713"/>
                  <a:pt x="795528" y="484632"/>
                </a:cubicBezTo>
                <a:cubicBezTo>
                  <a:pt x="793225" y="495378"/>
                  <a:pt x="784541" y="503850"/>
                  <a:pt x="777240" y="512064"/>
                </a:cubicBezTo>
                <a:cubicBezTo>
                  <a:pt x="760057" y="531394"/>
                  <a:pt x="736722" y="545409"/>
                  <a:pt x="722376" y="566928"/>
                </a:cubicBezTo>
                <a:cubicBezTo>
                  <a:pt x="710993" y="584002"/>
                  <a:pt x="695293" y="611438"/>
                  <a:pt x="676656" y="621792"/>
                </a:cubicBezTo>
                <a:cubicBezTo>
                  <a:pt x="659805" y="631154"/>
                  <a:pt x="640080" y="633984"/>
                  <a:pt x="621792" y="640080"/>
                </a:cubicBezTo>
                <a:cubicBezTo>
                  <a:pt x="612648" y="643128"/>
                  <a:pt x="602380" y="643877"/>
                  <a:pt x="594360" y="649224"/>
                </a:cubicBezTo>
                <a:lnTo>
                  <a:pt x="484632" y="722376"/>
                </a:lnTo>
                <a:lnTo>
                  <a:pt x="429768" y="758952"/>
                </a:lnTo>
                <a:cubicBezTo>
                  <a:pt x="420624" y="765048"/>
                  <a:pt x="410107" y="769469"/>
                  <a:pt x="402336" y="777240"/>
                </a:cubicBezTo>
                <a:lnTo>
                  <a:pt x="374904" y="804672"/>
                </a:lnTo>
                <a:cubicBezTo>
                  <a:pt x="377952" y="856488"/>
                  <a:pt x="370156" y="910108"/>
                  <a:pt x="384048" y="960120"/>
                </a:cubicBezTo>
                <a:cubicBezTo>
                  <a:pt x="387412" y="972229"/>
                  <a:pt x="408540" y="965812"/>
                  <a:pt x="420624" y="969264"/>
                </a:cubicBezTo>
                <a:cubicBezTo>
                  <a:pt x="429892" y="971912"/>
                  <a:pt x="439630" y="973727"/>
                  <a:pt x="448056" y="978408"/>
                </a:cubicBezTo>
                <a:cubicBezTo>
                  <a:pt x="467269" y="989082"/>
                  <a:pt x="487378" y="999442"/>
                  <a:pt x="502920" y="1014984"/>
                </a:cubicBezTo>
                <a:cubicBezTo>
                  <a:pt x="521221" y="1033285"/>
                  <a:pt x="543467" y="1058118"/>
                  <a:pt x="566928" y="1069848"/>
                </a:cubicBezTo>
                <a:cubicBezTo>
                  <a:pt x="584170" y="1078469"/>
                  <a:pt x="621792" y="1088136"/>
                  <a:pt x="621792" y="1088136"/>
                </a:cubicBezTo>
                <a:cubicBezTo>
                  <a:pt x="639019" y="1105363"/>
                  <a:pt x="653741" y="1123672"/>
                  <a:pt x="676656" y="1133856"/>
                </a:cubicBezTo>
                <a:cubicBezTo>
                  <a:pt x="694272" y="1141685"/>
                  <a:pt x="713232" y="1146048"/>
                  <a:pt x="731520" y="1152144"/>
                </a:cubicBezTo>
                <a:lnTo>
                  <a:pt x="758952" y="1161288"/>
                </a:lnTo>
                <a:cubicBezTo>
                  <a:pt x="768096" y="1164336"/>
                  <a:pt x="778364" y="1165085"/>
                  <a:pt x="786384" y="1170432"/>
                </a:cubicBezTo>
                <a:cubicBezTo>
                  <a:pt x="834123" y="1202258"/>
                  <a:pt x="792610" y="1179611"/>
                  <a:pt x="859536" y="1197864"/>
                </a:cubicBezTo>
                <a:cubicBezTo>
                  <a:pt x="878134" y="1202936"/>
                  <a:pt x="896112" y="1210056"/>
                  <a:pt x="914400" y="1216152"/>
                </a:cubicBezTo>
                <a:lnTo>
                  <a:pt x="941832" y="1225296"/>
                </a:lnTo>
                <a:lnTo>
                  <a:pt x="996696" y="1243584"/>
                </a:lnTo>
                <a:lnTo>
                  <a:pt x="1024128" y="1252728"/>
                </a:lnTo>
                <a:cubicBezTo>
                  <a:pt x="1033272" y="1255776"/>
                  <a:pt x="1041921" y="1261872"/>
                  <a:pt x="1051560" y="1261872"/>
                </a:cubicBezTo>
                <a:lnTo>
                  <a:pt x="1069848" y="1261872"/>
                </a:lnTo>
              </a:path>
            </a:pathLst>
          </a:custGeom>
          <a:noFill/>
          <a:ln w="4127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825496" y="4407408"/>
            <a:ext cx="960120" cy="691786"/>
          </a:xfrm>
          <a:custGeom>
            <a:avLst/>
            <a:gdLst>
              <a:gd name="connsiteX0" fmla="*/ 484632 w 960120"/>
              <a:gd name="connsiteY0" fmla="*/ 0 h 691786"/>
              <a:gd name="connsiteX1" fmla="*/ 438912 w 960120"/>
              <a:gd name="connsiteY1" fmla="*/ 9144 h 691786"/>
              <a:gd name="connsiteX2" fmla="*/ 356616 w 960120"/>
              <a:gd name="connsiteY2" fmla="*/ 27432 h 691786"/>
              <a:gd name="connsiteX3" fmla="*/ 329184 w 960120"/>
              <a:gd name="connsiteY3" fmla="*/ 45720 h 691786"/>
              <a:gd name="connsiteX4" fmla="*/ 301752 w 960120"/>
              <a:gd name="connsiteY4" fmla="*/ 54864 h 691786"/>
              <a:gd name="connsiteX5" fmla="*/ 274320 w 960120"/>
              <a:gd name="connsiteY5" fmla="*/ 73152 h 691786"/>
              <a:gd name="connsiteX6" fmla="*/ 246888 w 960120"/>
              <a:gd name="connsiteY6" fmla="*/ 82296 h 691786"/>
              <a:gd name="connsiteX7" fmla="*/ 219456 w 960120"/>
              <a:gd name="connsiteY7" fmla="*/ 100584 h 691786"/>
              <a:gd name="connsiteX8" fmla="*/ 155448 w 960120"/>
              <a:gd name="connsiteY8" fmla="*/ 118872 h 691786"/>
              <a:gd name="connsiteX9" fmla="*/ 128016 w 960120"/>
              <a:gd name="connsiteY9" fmla="*/ 137160 h 691786"/>
              <a:gd name="connsiteX10" fmla="*/ 64008 w 960120"/>
              <a:gd name="connsiteY10" fmla="*/ 155448 h 691786"/>
              <a:gd name="connsiteX11" fmla="*/ 0 w 960120"/>
              <a:gd name="connsiteY11" fmla="*/ 237744 h 691786"/>
              <a:gd name="connsiteX12" fmla="*/ 9144 w 960120"/>
              <a:gd name="connsiteY12" fmla="*/ 347472 h 691786"/>
              <a:gd name="connsiteX13" fmla="*/ 64008 w 960120"/>
              <a:gd name="connsiteY13" fmla="*/ 384048 h 691786"/>
              <a:gd name="connsiteX14" fmla="*/ 91440 w 960120"/>
              <a:gd name="connsiteY14" fmla="*/ 402336 h 691786"/>
              <a:gd name="connsiteX15" fmla="*/ 137160 w 960120"/>
              <a:gd name="connsiteY15" fmla="*/ 438912 h 691786"/>
              <a:gd name="connsiteX16" fmla="*/ 155448 w 960120"/>
              <a:gd name="connsiteY16" fmla="*/ 466344 h 691786"/>
              <a:gd name="connsiteX17" fmla="*/ 210312 w 960120"/>
              <a:gd name="connsiteY17" fmla="*/ 502920 h 691786"/>
              <a:gd name="connsiteX18" fmla="*/ 237744 w 960120"/>
              <a:gd name="connsiteY18" fmla="*/ 521208 h 691786"/>
              <a:gd name="connsiteX19" fmla="*/ 301752 w 960120"/>
              <a:gd name="connsiteY19" fmla="*/ 539496 h 691786"/>
              <a:gd name="connsiteX20" fmla="*/ 356616 w 960120"/>
              <a:gd name="connsiteY20" fmla="*/ 548640 h 691786"/>
              <a:gd name="connsiteX21" fmla="*/ 411480 w 960120"/>
              <a:gd name="connsiteY21" fmla="*/ 566928 h 691786"/>
              <a:gd name="connsiteX22" fmla="*/ 438912 w 960120"/>
              <a:gd name="connsiteY22" fmla="*/ 576072 h 691786"/>
              <a:gd name="connsiteX23" fmla="*/ 475488 w 960120"/>
              <a:gd name="connsiteY23" fmla="*/ 585216 h 691786"/>
              <a:gd name="connsiteX24" fmla="*/ 502920 w 960120"/>
              <a:gd name="connsiteY24" fmla="*/ 594360 h 691786"/>
              <a:gd name="connsiteX25" fmla="*/ 548640 w 960120"/>
              <a:gd name="connsiteY25" fmla="*/ 603504 h 691786"/>
              <a:gd name="connsiteX26" fmla="*/ 603504 w 960120"/>
              <a:gd name="connsiteY26" fmla="*/ 621792 h 691786"/>
              <a:gd name="connsiteX27" fmla="*/ 676656 w 960120"/>
              <a:gd name="connsiteY27" fmla="*/ 640080 h 691786"/>
              <a:gd name="connsiteX28" fmla="*/ 704088 w 960120"/>
              <a:gd name="connsiteY28" fmla="*/ 649224 h 691786"/>
              <a:gd name="connsiteX29" fmla="*/ 813816 w 960120"/>
              <a:gd name="connsiteY29" fmla="*/ 667512 h 691786"/>
              <a:gd name="connsiteX30" fmla="*/ 960120 w 960120"/>
              <a:gd name="connsiteY30" fmla="*/ 685800 h 69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60120" h="691786">
                <a:moveTo>
                  <a:pt x="484632" y="0"/>
                </a:moveTo>
                <a:lnTo>
                  <a:pt x="438912" y="9144"/>
                </a:lnTo>
                <a:cubicBezTo>
                  <a:pt x="416837" y="13158"/>
                  <a:pt x="379648" y="15916"/>
                  <a:pt x="356616" y="27432"/>
                </a:cubicBezTo>
                <a:cubicBezTo>
                  <a:pt x="346786" y="32347"/>
                  <a:pt x="339014" y="40805"/>
                  <a:pt x="329184" y="45720"/>
                </a:cubicBezTo>
                <a:cubicBezTo>
                  <a:pt x="320563" y="50031"/>
                  <a:pt x="310373" y="50553"/>
                  <a:pt x="301752" y="54864"/>
                </a:cubicBezTo>
                <a:cubicBezTo>
                  <a:pt x="291922" y="59779"/>
                  <a:pt x="284150" y="68237"/>
                  <a:pt x="274320" y="73152"/>
                </a:cubicBezTo>
                <a:cubicBezTo>
                  <a:pt x="265699" y="77463"/>
                  <a:pt x="255509" y="77985"/>
                  <a:pt x="246888" y="82296"/>
                </a:cubicBezTo>
                <a:cubicBezTo>
                  <a:pt x="237058" y="87211"/>
                  <a:pt x="229557" y="96255"/>
                  <a:pt x="219456" y="100584"/>
                </a:cubicBezTo>
                <a:cubicBezTo>
                  <a:pt x="178439" y="118163"/>
                  <a:pt x="191036" y="101078"/>
                  <a:pt x="155448" y="118872"/>
                </a:cubicBezTo>
                <a:cubicBezTo>
                  <a:pt x="145618" y="123787"/>
                  <a:pt x="137846" y="132245"/>
                  <a:pt x="128016" y="137160"/>
                </a:cubicBezTo>
                <a:cubicBezTo>
                  <a:pt x="114898" y="143719"/>
                  <a:pt x="75727" y="152518"/>
                  <a:pt x="64008" y="155448"/>
                </a:cubicBezTo>
                <a:cubicBezTo>
                  <a:pt x="2328" y="217128"/>
                  <a:pt x="17323" y="185776"/>
                  <a:pt x="0" y="237744"/>
                </a:cubicBezTo>
                <a:cubicBezTo>
                  <a:pt x="3048" y="274320"/>
                  <a:pt x="-5567" y="313846"/>
                  <a:pt x="9144" y="347472"/>
                </a:cubicBezTo>
                <a:cubicBezTo>
                  <a:pt x="17954" y="367609"/>
                  <a:pt x="45720" y="371856"/>
                  <a:pt x="64008" y="384048"/>
                </a:cubicBezTo>
                <a:lnTo>
                  <a:pt x="91440" y="402336"/>
                </a:lnTo>
                <a:cubicBezTo>
                  <a:pt x="143851" y="480952"/>
                  <a:pt x="74064" y="388435"/>
                  <a:pt x="137160" y="438912"/>
                </a:cubicBezTo>
                <a:cubicBezTo>
                  <a:pt x="145742" y="445777"/>
                  <a:pt x="147177" y="459107"/>
                  <a:pt x="155448" y="466344"/>
                </a:cubicBezTo>
                <a:cubicBezTo>
                  <a:pt x="171989" y="480818"/>
                  <a:pt x="192024" y="490728"/>
                  <a:pt x="210312" y="502920"/>
                </a:cubicBezTo>
                <a:cubicBezTo>
                  <a:pt x="219456" y="509016"/>
                  <a:pt x="227318" y="517733"/>
                  <a:pt x="237744" y="521208"/>
                </a:cubicBezTo>
                <a:cubicBezTo>
                  <a:pt x="263889" y="529923"/>
                  <a:pt x="273048" y="533755"/>
                  <a:pt x="301752" y="539496"/>
                </a:cubicBezTo>
                <a:cubicBezTo>
                  <a:pt x="319932" y="543132"/>
                  <a:pt x="338629" y="544143"/>
                  <a:pt x="356616" y="548640"/>
                </a:cubicBezTo>
                <a:cubicBezTo>
                  <a:pt x="375318" y="553315"/>
                  <a:pt x="393192" y="560832"/>
                  <a:pt x="411480" y="566928"/>
                </a:cubicBezTo>
                <a:cubicBezTo>
                  <a:pt x="420624" y="569976"/>
                  <a:pt x="429561" y="573734"/>
                  <a:pt x="438912" y="576072"/>
                </a:cubicBezTo>
                <a:cubicBezTo>
                  <a:pt x="451104" y="579120"/>
                  <a:pt x="463404" y="581764"/>
                  <a:pt x="475488" y="585216"/>
                </a:cubicBezTo>
                <a:cubicBezTo>
                  <a:pt x="484756" y="587864"/>
                  <a:pt x="493569" y="592022"/>
                  <a:pt x="502920" y="594360"/>
                </a:cubicBezTo>
                <a:cubicBezTo>
                  <a:pt x="517998" y="598129"/>
                  <a:pt x="533646" y="599415"/>
                  <a:pt x="548640" y="603504"/>
                </a:cubicBezTo>
                <a:cubicBezTo>
                  <a:pt x="567238" y="608576"/>
                  <a:pt x="584802" y="617117"/>
                  <a:pt x="603504" y="621792"/>
                </a:cubicBezTo>
                <a:cubicBezTo>
                  <a:pt x="627888" y="627888"/>
                  <a:pt x="652407" y="633467"/>
                  <a:pt x="676656" y="640080"/>
                </a:cubicBezTo>
                <a:cubicBezTo>
                  <a:pt x="685955" y="642616"/>
                  <a:pt x="694737" y="646886"/>
                  <a:pt x="704088" y="649224"/>
                </a:cubicBezTo>
                <a:cubicBezTo>
                  <a:pt x="739744" y="658138"/>
                  <a:pt x="777687" y="662351"/>
                  <a:pt x="813816" y="667512"/>
                </a:cubicBezTo>
                <a:cubicBezTo>
                  <a:pt x="874217" y="707779"/>
                  <a:pt x="830258" y="685800"/>
                  <a:pt x="960120" y="685800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950208" y="5074920"/>
            <a:ext cx="439238" cy="850392"/>
          </a:xfrm>
          <a:custGeom>
            <a:avLst/>
            <a:gdLst>
              <a:gd name="connsiteX0" fmla="*/ 0 w 439238"/>
              <a:gd name="connsiteY0" fmla="*/ 0 h 850392"/>
              <a:gd name="connsiteX1" fmla="*/ 100584 w 439238"/>
              <a:gd name="connsiteY1" fmla="*/ 27432 h 850392"/>
              <a:gd name="connsiteX2" fmla="*/ 128016 w 439238"/>
              <a:gd name="connsiteY2" fmla="*/ 36576 h 850392"/>
              <a:gd name="connsiteX3" fmla="*/ 155448 w 439238"/>
              <a:gd name="connsiteY3" fmla="*/ 54864 h 850392"/>
              <a:gd name="connsiteX4" fmla="*/ 173736 w 439238"/>
              <a:gd name="connsiteY4" fmla="*/ 82296 h 850392"/>
              <a:gd name="connsiteX5" fmla="*/ 228600 w 439238"/>
              <a:gd name="connsiteY5" fmla="*/ 118872 h 850392"/>
              <a:gd name="connsiteX6" fmla="*/ 256032 w 439238"/>
              <a:gd name="connsiteY6" fmla="*/ 137160 h 850392"/>
              <a:gd name="connsiteX7" fmla="*/ 283464 w 439238"/>
              <a:gd name="connsiteY7" fmla="*/ 164592 h 850392"/>
              <a:gd name="connsiteX8" fmla="*/ 301752 w 439238"/>
              <a:gd name="connsiteY8" fmla="*/ 192024 h 850392"/>
              <a:gd name="connsiteX9" fmla="*/ 329184 w 439238"/>
              <a:gd name="connsiteY9" fmla="*/ 210312 h 850392"/>
              <a:gd name="connsiteX10" fmla="*/ 347472 w 439238"/>
              <a:gd name="connsiteY10" fmla="*/ 237744 h 850392"/>
              <a:gd name="connsiteX11" fmla="*/ 374904 w 439238"/>
              <a:gd name="connsiteY11" fmla="*/ 256032 h 850392"/>
              <a:gd name="connsiteX12" fmla="*/ 384048 w 439238"/>
              <a:gd name="connsiteY12" fmla="*/ 283464 h 850392"/>
              <a:gd name="connsiteX13" fmla="*/ 402336 w 439238"/>
              <a:gd name="connsiteY13" fmla="*/ 310896 h 850392"/>
              <a:gd name="connsiteX14" fmla="*/ 429768 w 439238"/>
              <a:gd name="connsiteY14" fmla="*/ 393192 h 850392"/>
              <a:gd name="connsiteX15" fmla="*/ 438912 w 439238"/>
              <a:gd name="connsiteY15" fmla="*/ 420624 h 850392"/>
              <a:gd name="connsiteX16" fmla="*/ 420624 w 439238"/>
              <a:gd name="connsiteY16" fmla="*/ 603504 h 850392"/>
              <a:gd name="connsiteX17" fmla="*/ 402336 w 439238"/>
              <a:gd name="connsiteY17" fmla="*/ 630936 h 850392"/>
              <a:gd name="connsiteX18" fmla="*/ 393192 w 439238"/>
              <a:gd name="connsiteY18" fmla="*/ 658368 h 850392"/>
              <a:gd name="connsiteX19" fmla="*/ 356616 w 439238"/>
              <a:gd name="connsiteY19" fmla="*/ 713232 h 850392"/>
              <a:gd name="connsiteX20" fmla="*/ 347472 w 439238"/>
              <a:gd name="connsiteY20" fmla="*/ 749808 h 850392"/>
              <a:gd name="connsiteX21" fmla="*/ 292608 w 439238"/>
              <a:gd name="connsiteY21" fmla="*/ 777240 h 850392"/>
              <a:gd name="connsiteX22" fmla="*/ 265176 w 439238"/>
              <a:gd name="connsiteY22" fmla="*/ 795528 h 850392"/>
              <a:gd name="connsiteX23" fmla="*/ 237744 w 439238"/>
              <a:gd name="connsiteY23" fmla="*/ 804672 h 850392"/>
              <a:gd name="connsiteX24" fmla="*/ 210312 w 439238"/>
              <a:gd name="connsiteY24" fmla="*/ 822960 h 850392"/>
              <a:gd name="connsiteX25" fmla="*/ 182880 w 439238"/>
              <a:gd name="connsiteY25" fmla="*/ 850392 h 8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39238" h="850392">
                <a:moveTo>
                  <a:pt x="0" y="0"/>
                </a:moveTo>
                <a:cubicBezTo>
                  <a:pt x="64623" y="12925"/>
                  <a:pt x="30976" y="4229"/>
                  <a:pt x="100584" y="27432"/>
                </a:cubicBezTo>
                <a:cubicBezTo>
                  <a:pt x="109728" y="30480"/>
                  <a:pt x="119996" y="31229"/>
                  <a:pt x="128016" y="36576"/>
                </a:cubicBezTo>
                <a:lnTo>
                  <a:pt x="155448" y="54864"/>
                </a:lnTo>
                <a:cubicBezTo>
                  <a:pt x="161544" y="64008"/>
                  <a:pt x="165465" y="75059"/>
                  <a:pt x="173736" y="82296"/>
                </a:cubicBezTo>
                <a:cubicBezTo>
                  <a:pt x="190277" y="96770"/>
                  <a:pt x="210312" y="106680"/>
                  <a:pt x="228600" y="118872"/>
                </a:cubicBezTo>
                <a:cubicBezTo>
                  <a:pt x="237744" y="124968"/>
                  <a:pt x="248261" y="129389"/>
                  <a:pt x="256032" y="137160"/>
                </a:cubicBezTo>
                <a:cubicBezTo>
                  <a:pt x="265176" y="146304"/>
                  <a:pt x="275185" y="154658"/>
                  <a:pt x="283464" y="164592"/>
                </a:cubicBezTo>
                <a:cubicBezTo>
                  <a:pt x="290499" y="173035"/>
                  <a:pt x="293981" y="184253"/>
                  <a:pt x="301752" y="192024"/>
                </a:cubicBezTo>
                <a:cubicBezTo>
                  <a:pt x="309523" y="199795"/>
                  <a:pt x="320040" y="204216"/>
                  <a:pt x="329184" y="210312"/>
                </a:cubicBezTo>
                <a:cubicBezTo>
                  <a:pt x="335280" y="219456"/>
                  <a:pt x="339701" y="229973"/>
                  <a:pt x="347472" y="237744"/>
                </a:cubicBezTo>
                <a:cubicBezTo>
                  <a:pt x="355243" y="245515"/>
                  <a:pt x="368039" y="247450"/>
                  <a:pt x="374904" y="256032"/>
                </a:cubicBezTo>
                <a:cubicBezTo>
                  <a:pt x="380925" y="263558"/>
                  <a:pt x="379737" y="274843"/>
                  <a:pt x="384048" y="283464"/>
                </a:cubicBezTo>
                <a:cubicBezTo>
                  <a:pt x="388963" y="293294"/>
                  <a:pt x="397873" y="300853"/>
                  <a:pt x="402336" y="310896"/>
                </a:cubicBezTo>
                <a:lnTo>
                  <a:pt x="429768" y="393192"/>
                </a:lnTo>
                <a:lnTo>
                  <a:pt x="438912" y="420624"/>
                </a:lnTo>
                <a:cubicBezTo>
                  <a:pt x="438378" y="429709"/>
                  <a:pt x="444478" y="555796"/>
                  <a:pt x="420624" y="603504"/>
                </a:cubicBezTo>
                <a:cubicBezTo>
                  <a:pt x="415709" y="613334"/>
                  <a:pt x="407251" y="621106"/>
                  <a:pt x="402336" y="630936"/>
                </a:cubicBezTo>
                <a:cubicBezTo>
                  <a:pt x="398025" y="639557"/>
                  <a:pt x="397873" y="649942"/>
                  <a:pt x="393192" y="658368"/>
                </a:cubicBezTo>
                <a:cubicBezTo>
                  <a:pt x="382518" y="677581"/>
                  <a:pt x="356616" y="713232"/>
                  <a:pt x="356616" y="713232"/>
                </a:cubicBezTo>
                <a:cubicBezTo>
                  <a:pt x="353568" y="725424"/>
                  <a:pt x="354443" y="739351"/>
                  <a:pt x="347472" y="749808"/>
                </a:cubicBezTo>
                <a:cubicBezTo>
                  <a:pt x="334369" y="769462"/>
                  <a:pt x="310864" y="768112"/>
                  <a:pt x="292608" y="777240"/>
                </a:cubicBezTo>
                <a:cubicBezTo>
                  <a:pt x="282778" y="782155"/>
                  <a:pt x="275006" y="790613"/>
                  <a:pt x="265176" y="795528"/>
                </a:cubicBezTo>
                <a:cubicBezTo>
                  <a:pt x="256555" y="799839"/>
                  <a:pt x="246365" y="800361"/>
                  <a:pt x="237744" y="804672"/>
                </a:cubicBezTo>
                <a:cubicBezTo>
                  <a:pt x="227914" y="809587"/>
                  <a:pt x="218755" y="815925"/>
                  <a:pt x="210312" y="822960"/>
                </a:cubicBezTo>
                <a:cubicBezTo>
                  <a:pt x="200378" y="831239"/>
                  <a:pt x="182880" y="850392"/>
                  <a:pt x="182880" y="850392"/>
                </a:cubicBezTo>
              </a:path>
            </a:pathLst>
          </a:custGeom>
          <a:noFill/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stCxn id="9" idx="1"/>
          </p:cNvCxnSpPr>
          <p:nvPr/>
        </p:nvCxnSpPr>
        <p:spPr>
          <a:xfrm>
            <a:off x="3935730" y="3317434"/>
            <a:ext cx="2110740" cy="5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1461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25400" y="0"/>
            <a:ext cx="3022600" cy="1070391"/>
          </a:xfrm>
          <a:prstGeom prst="rect">
            <a:avLst/>
          </a:prstGeom>
        </p:spPr>
      </p:pic>
      <p:pic>
        <p:nvPicPr>
          <p:cNvPr id="4" name="Picture 3" descr="0068.jpg"/>
          <p:cNvPicPr>
            <a:picLocks noChangeAspect="1"/>
          </p:cNvPicPr>
          <p:nvPr/>
        </p:nvPicPr>
        <p:blipFill>
          <a:blip r:embed="rId4" cstate="print"/>
          <a:srcRect t="10000" r="7715" b="10519"/>
          <a:stretch>
            <a:fillRect/>
          </a:stretch>
        </p:blipFill>
        <p:spPr>
          <a:xfrm>
            <a:off x="121656" y="1106486"/>
            <a:ext cx="8839200" cy="579120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3701712" y="3412960"/>
            <a:ext cx="2667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2526632" y="3513221"/>
            <a:ext cx="1071283" cy="1028472"/>
          </a:xfrm>
          <a:custGeom>
            <a:avLst/>
            <a:gdLst>
              <a:gd name="connsiteX0" fmla="*/ 0 w 1071283"/>
              <a:gd name="connsiteY0" fmla="*/ 0 h 1028472"/>
              <a:gd name="connsiteX1" fmla="*/ 1070810 w 1071283"/>
              <a:gd name="connsiteY1" fmla="*/ 252664 h 1028472"/>
              <a:gd name="connsiteX2" fmla="*/ 144379 w 1071283"/>
              <a:gd name="connsiteY2" fmla="*/ 697832 h 1028472"/>
              <a:gd name="connsiteX3" fmla="*/ 770021 w 1071283"/>
              <a:gd name="connsiteY3" fmla="*/ 1010653 h 1028472"/>
              <a:gd name="connsiteX4" fmla="*/ 770021 w 1071283"/>
              <a:gd name="connsiteY4" fmla="*/ 962527 h 102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1283" h="1028472">
                <a:moveTo>
                  <a:pt x="0" y="0"/>
                </a:moveTo>
                <a:cubicBezTo>
                  <a:pt x="523373" y="68179"/>
                  <a:pt x="1046747" y="136359"/>
                  <a:pt x="1070810" y="252664"/>
                </a:cubicBezTo>
                <a:cubicBezTo>
                  <a:pt x="1094873" y="368969"/>
                  <a:pt x="194511" y="571501"/>
                  <a:pt x="144379" y="697832"/>
                </a:cubicBezTo>
                <a:cubicBezTo>
                  <a:pt x="94248" y="824164"/>
                  <a:pt x="665747" y="966537"/>
                  <a:pt x="770021" y="1010653"/>
                </a:cubicBezTo>
                <a:cubicBezTo>
                  <a:pt x="874295" y="1054769"/>
                  <a:pt x="822158" y="1008648"/>
                  <a:pt x="770021" y="962527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416968" y="4336989"/>
            <a:ext cx="2526865" cy="704243"/>
          </a:xfrm>
          <a:custGeom>
            <a:avLst/>
            <a:gdLst>
              <a:gd name="connsiteX0" fmla="*/ 0 w 2526865"/>
              <a:gd name="connsiteY0" fmla="*/ 174853 h 704243"/>
              <a:gd name="connsiteX1" fmla="*/ 529390 w 2526865"/>
              <a:gd name="connsiteY1" fmla="*/ 6411 h 704243"/>
              <a:gd name="connsiteX2" fmla="*/ 2009274 w 2526865"/>
              <a:gd name="connsiteY2" fmla="*/ 66569 h 704243"/>
              <a:gd name="connsiteX3" fmla="*/ 2526632 w 2526865"/>
              <a:gd name="connsiteY3" fmla="*/ 355327 h 704243"/>
              <a:gd name="connsiteX4" fmla="*/ 2081464 w 2526865"/>
              <a:gd name="connsiteY4" fmla="*/ 704243 h 704243"/>
              <a:gd name="connsiteX5" fmla="*/ 2081464 w 2526865"/>
              <a:gd name="connsiteY5" fmla="*/ 704243 h 704243"/>
              <a:gd name="connsiteX6" fmla="*/ 2081464 w 2526865"/>
              <a:gd name="connsiteY6" fmla="*/ 704243 h 70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865" h="704243">
                <a:moveTo>
                  <a:pt x="0" y="174853"/>
                </a:moveTo>
                <a:cubicBezTo>
                  <a:pt x="97255" y="99655"/>
                  <a:pt x="194511" y="24458"/>
                  <a:pt x="529390" y="6411"/>
                </a:cubicBezTo>
                <a:cubicBezTo>
                  <a:pt x="864269" y="-11636"/>
                  <a:pt x="1676400" y="8416"/>
                  <a:pt x="2009274" y="66569"/>
                </a:cubicBezTo>
                <a:cubicBezTo>
                  <a:pt x="2342148" y="124722"/>
                  <a:pt x="2514600" y="249048"/>
                  <a:pt x="2526632" y="355327"/>
                </a:cubicBezTo>
                <a:cubicBezTo>
                  <a:pt x="2538664" y="461606"/>
                  <a:pt x="2081464" y="704243"/>
                  <a:pt x="2081464" y="704243"/>
                </a:cubicBezTo>
                <a:lnTo>
                  <a:pt x="2081464" y="704243"/>
                </a:lnTo>
                <a:lnTo>
                  <a:pt x="2081464" y="704243"/>
                </a:lnTo>
              </a:path>
            </a:pathLst>
          </a:cu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378116" y="4981074"/>
            <a:ext cx="1227221" cy="1323473"/>
          </a:xfrm>
          <a:custGeom>
            <a:avLst/>
            <a:gdLst>
              <a:gd name="connsiteX0" fmla="*/ 0 w 1227221"/>
              <a:gd name="connsiteY0" fmla="*/ 0 h 1323473"/>
              <a:gd name="connsiteX1" fmla="*/ 962526 w 1227221"/>
              <a:gd name="connsiteY1" fmla="*/ 409073 h 1323473"/>
              <a:gd name="connsiteX2" fmla="*/ 348916 w 1227221"/>
              <a:gd name="connsiteY2" fmla="*/ 926431 h 1323473"/>
              <a:gd name="connsiteX3" fmla="*/ 1227221 w 1227221"/>
              <a:gd name="connsiteY3" fmla="*/ 1323473 h 1323473"/>
              <a:gd name="connsiteX4" fmla="*/ 1227221 w 1227221"/>
              <a:gd name="connsiteY4" fmla="*/ 1323473 h 132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221" h="1323473">
                <a:moveTo>
                  <a:pt x="0" y="0"/>
                </a:moveTo>
                <a:cubicBezTo>
                  <a:pt x="452186" y="127334"/>
                  <a:pt x="904373" y="254668"/>
                  <a:pt x="962526" y="409073"/>
                </a:cubicBezTo>
                <a:cubicBezTo>
                  <a:pt x="1020679" y="563478"/>
                  <a:pt x="304800" y="774031"/>
                  <a:pt x="348916" y="926431"/>
                </a:cubicBezTo>
                <a:cubicBezTo>
                  <a:pt x="393032" y="1078831"/>
                  <a:pt x="1227221" y="1323473"/>
                  <a:pt x="1227221" y="1323473"/>
                </a:cubicBezTo>
                <a:lnTo>
                  <a:pt x="1227221" y="1323473"/>
                </a:lnTo>
              </a:path>
            </a:pathLst>
          </a:cu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735264" y="4523874"/>
            <a:ext cx="1045493" cy="643439"/>
          </a:xfrm>
          <a:custGeom>
            <a:avLst/>
            <a:gdLst>
              <a:gd name="connsiteX0" fmla="*/ 525294 w 1045493"/>
              <a:gd name="connsiteY0" fmla="*/ 0 h 643439"/>
              <a:gd name="connsiteX1" fmla="*/ 19968 w 1045493"/>
              <a:gd name="connsiteY1" fmla="*/ 168442 h 643439"/>
              <a:gd name="connsiteX2" fmla="*/ 188410 w 1045493"/>
              <a:gd name="connsiteY2" fmla="*/ 517358 h 643439"/>
              <a:gd name="connsiteX3" fmla="*/ 982494 w 1045493"/>
              <a:gd name="connsiteY3" fmla="*/ 637673 h 643439"/>
              <a:gd name="connsiteX4" fmla="*/ 994525 w 1045493"/>
              <a:gd name="connsiteY4" fmla="*/ 625642 h 643439"/>
              <a:gd name="connsiteX5" fmla="*/ 994525 w 1045493"/>
              <a:gd name="connsiteY5" fmla="*/ 625642 h 64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5493" h="643439">
                <a:moveTo>
                  <a:pt x="525294" y="0"/>
                </a:moveTo>
                <a:cubicBezTo>
                  <a:pt x="300704" y="41108"/>
                  <a:pt x="76115" y="82216"/>
                  <a:pt x="19968" y="168442"/>
                </a:cubicBezTo>
                <a:cubicBezTo>
                  <a:pt x="-36179" y="254668"/>
                  <a:pt x="27989" y="439153"/>
                  <a:pt x="188410" y="517358"/>
                </a:cubicBezTo>
                <a:cubicBezTo>
                  <a:pt x="348831" y="595563"/>
                  <a:pt x="982494" y="637673"/>
                  <a:pt x="982494" y="637673"/>
                </a:cubicBezTo>
                <a:cubicBezTo>
                  <a:pt x="1116847" y="655720"/>
                  <a:pt x="994525" y="625642"/>
                  <a:pt x="994525" y="625642"/>
                </a:cubicBezTo>
                <a:lnTo>
                  <a:pt x="994525" y="625642"/>
                </a:lnTo>
              </a:path>
            </a:pathLst>
          </a:custGeom>
          <a:noFill/>
          <a:ln w="762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705726" y="5149516"/>
            <a:ext cx="802480" cy="938463"/>
          </a:xfrm>
          <a:custGeom>
            <a:avLst/>
            <a:gdLst>
              <a:gd name="connsiteX0" fmla="*/ 84221 w 802480"/>
              <a:gd name="connsiteY0" fmla="*/ 0 h 938463"/>
              <a:gd name="connsiteX1" fmla="*/ 505327 w 802480"/>
              <a:gd name="connsiteY1" fmla="*/ 132347 h 938463"/>
              <a:gd name="connsiteX2" fmla="*/ 757990 w 802480"/>
              <a:gd name="connsiteY2" fmla="*/ 312821 h 938463"/>
              <a:gd name="connsiteX3" fmla="*/ 782053 w 802480"/>
              <a:gd name="connsiteY3" fmla="*/ 637673 h 938463"/>
              <a:gd name="connsiteX4" fmla="*/ 541421 w 802480"/>
              <a:gd name="connsiteY4" fmla="*/ 770021 h 938463"/>
              <a:gd name="connsiteX5" fmla="*/ 0 w 802480"/>
              <a:gd name="connsiteY5" fmla="*/ 938463 h 938463"/>
              <a:gd name="connsiteX6" fmla="*/ 0 w 802480"/>
              <a:gd name="connsiteY6" fmla="*/ 938463 h 9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2480" h="938463">
                <a:moveTo>
                  <a:pt x="84221" y="0"/>
                </a:moveTo>
                <a:cubicBezTo>
                  <a:pt x="238626" y="40105"/>
                  <a:pt x="393032" y="80210"/>
                  <a:pt x="505327" y="132347"/>
                </a:cubicBezTo>
                <a:cubicBezTo>
                  <a:pt x="617622" y="184484"/>
                  <a:pt x="711869" y="228600"/>
                  <a:pt x="757990" y="312821"/>
                </a:cubicBezTo>
                <a:cubicBezTo>
                  <a:pt x="804111" y="397042"/>
                  <a:pt x="818148" y="561473"/>
                  <a:pt x="782053" y="637673"/>
                </a:cubicBezTo>
                <a:cubicBezTo>
                  <a:pt x="745958" y="713873"/>
                  <a:pt x="671763" y="719889"/>
                  <a:pt x="541421" y="770021"/>
                </a:cubicBezTo>
                <a:cubicBezTo>
                  <a:pt x="411079" y="820153"/>
                  <a:pt x="0" y="938463"/>
                  <a:pt x="0" y="938463"/>
                </a:cubicBezTo>
                <a:lnTo>
                  <a:pt x="0" y="938463"/>
                </a:ln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WordArt 3" descr="Narrow vertical"/>
          <p:cNvSpPr>
            <a:spLocks noChangeArrowheads="1" noChangeShapeType="1" noTextEdit="1"/>
          </p:cNvSpPr>
          <p:nvPr/>
        </p:nvSpPr>
        <p:spPr bwMode="auto">
          <a:xfrm>
            <a:off x="1905000" y="3581400"/>
            <a:ext cx="5703888" cy="2438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27" name="WordArt 5"/>
          <p:cNvSpPr>
            <a:spLocks noChangeArrowheads="1" noChangeShapeType="1" noTextEdit="1"/>
          </p:cNvSpPr>
          <p:nvPr/>
        </p:nvSpPr>
        <p:spPr bwMode="auto">
          <a:xfrm>
            <a:off x="3124200" y="2295525"/>
            <a:ext cx="3048000" cy="1133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</a:rPr>
              <a:t>Trò chơi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</a:endParaRPr>
          </a:p>
        </p:txBody>
      </p:sp>
      <p:pic>
        <p:nvPicPr>
          <p:cNvPr id="29" name="Picture 10" descr="!bell_0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9969">
            <a:off x="1143000" y="1524000"/>
            <a:ext cx="14478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1" descr="!bell_0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1249">
            <a:off x="663576" y="1847850"/>
            <a:ext cx="16764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1" descr="!bell_0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64816" flipH="1" flipV="1">
            <a:off x="-444500" y="1243013"/>
            <a:ext cx="181927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946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85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85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385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87563" y="361950"/>
            <a:ext cx="426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000" b="1" u="sng" dirty="0">
                <a:latin typeface="Calibri" panose="020F0502020204030204" pitchFamily="34" charset="0"/>
              </a:rPr>
              <a:t>Điền</a:t>
            </a:r>
            <a:r>
              <a:rPr lang="en-US" altLang="en-US" sz="4000" b="1" dirty="0">
                <a:latin typeface="Calibri" panose="020F0502020204030204" pitchFamily="34" charset="0"/>
              </a:rPr>
              <a:t>:  Đ </a:t>
            </a:r>
            <a:r>
              <a:rPr lang="vi-VN" altLang="en-US" sz="4000" b="1" dirty="0" smtClean="0">
                <a:latin typeface="Calibri" panose="020F0502020204030204" pitchFamily="34" charset="0"/>
              </a:rPr>
              <a:t>- </a:t>
            </a:r>
            <a:r>
              <a:rPr lang="en-US" altLang="en-US" sz="4000" b="1" dirty="0" smtClean="0">
                <a:latin typeface="Calibri" panose="020F0502020204030204" pitchFamily="34" charset="0"/>
              </a:rPr>
              <a:t>S </a:t>
            </a:r>
            <a:r>
              <a:rPr lang="en-US" altLang="en-US" sz="4000" b="1" dirty="0">
                <a:latin typeface="Calibri" panose="020F0502020204030204" pitchFamily="34" charset="0"/>
              </a:rPr>
              <a:t>?</a:t>
            </a:r>
            <a:r>
              <a:rPr lang="en-US" altLang="en-US" sz="4800" b="1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086600" y="228600"/>
            <a:ext cx="1066800" cy="1066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239000" y="381000"/>
            <a:ext cx="762000" cy="7699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39000" y="381000"/>
            <a:ext cx="762000" cy="7699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39000" y="381000"/>
            <a:ext cx="762000" cy="7699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239000" y="381000"/>
            <a:ext cx="762000" cy="7699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39000" y="381000"/>
            <a:ext cx="762000" cy="7699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239000" y="381000"/>
            <a:ext cx="762000" cy="7699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895890" y="1813509"/>
            <a:ext cx="904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altLang="en-US" sz="4000" b="1" dirty="0" smtClean="0">
                <a:solidFill>
                  <a:srgbClr val="0070C0"/>
                </a:solidFill>
                <a:latin typeface=".VnTime" panose="020B7200000000000000" pitchFamily="34" charset="0"/>
              </a:rPr>
              <a:t>78</a:t>
            </a:r>
            <a:endParaRPr lang="en-US" altLang="en-US" sz="4000" b="1" dirty="0">
              <a:solidFill>
                <a:srgbClr val="0070C0"/>
              </a:solidFill>
              <a:latin typeface=".VnTime" panose="020B7200000000000000" pitchFamily="34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474945" y="2072271"/>
            <a:ext cx="45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altLang="en-US" sz="4000" b="1" dirty="0" smtClean="0">
                <a:solidFill>
                  <a:srgbClr val="0070C0"/>
                </a:solidFill>
                <a:latin typeface=".VnTime" panose="020B7200000000000000" pitchFamily="34" charset="0"/>
              </a:rPr>
              <a:t>-</a:t>
            </a:r>
            <a:endParaRPr lang="en-US" altLang="en-US" sz="4000" b="1" dirty="0">
              <a:solidFill>
                <a:srgbClr val="0070C0"/>
              </a:solidFill>
              <a:latin typeface=".VnTime" panose="020B7200000000000000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857624" y="2418346"/>
            <a:ext cx="5195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>
            <a:off x="3840328" y="3016669"/>
            <a:ext cx="762000" cy="0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893384" y="3006725"/>
            <a:ext cx="78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altLang="en-US" sz="3200" b="1" dirty="0" smtClean="0">
                <a:solidFill>
                  <a:srgbClr val="0070C0"/>
                </a:solidFill>
                <a:latin typeface=".VnTime" panose="020B7200000000000000" pitchFamily="34" charset="0"/>
              </a:rPr>
              <a:t>71</a:t>
            </a:r>
            <a:endParaRPr lang="en-US" altLang="en-US" sz="3200" b="1" dirty="0">
              <a:solidFill>
                <a:srgbClr val="0070C0"/>
              </a:solidFill>
              <a:latin typeface=".VnTime" panose="020B7200000000000000" pitchFamily="34" charset="0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4842543" y="2916402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.VnTimeH" panose="020B7200000000000000" pitchFamily="34" charset="0"/>
              </a:rPr>
              <a:t>S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790156" y="2911639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FF0000"/>
                </a:solidFill>
                <a:latin typeface=".VnTimeH" panose="020B7200000000000000" pitchFamily="34" charset="0"/>
              </a:rPr>
              <a:t>®</a:t>
            </a: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 rot="20611715">
            <a:off x="-65088" y="49213"/>
            <a:ext cx="2314576" cy="14398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728912" y="3006726"/>
            <a:ext cx="695159" cy="612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2101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1322E-17 -4.07407E-6 L 0.02657 0.0023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8" grpId="0"/>
      <p:bldP spid="19" grpId="0"/>
      <p:bldP spid="19" grpId="1"/>
      <p:bldP spid="21" grpId="0"/>
      <p:bldP spid="22" grpId="0"/>
      <p:bldP spid="22" grpId="1"/>
      <p:bldP spid="23" grpId="0"/>
      <p:bldP spid="24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086600" y="228600"/>
            <a:ext cx="1066800" cy="1066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239000" y="381000"/>
            <a:ext cx="762000" cy="7699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39000" y="381000"/>
            <a:ext cx="762000" cy="7699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39000" y="381000"/>
            <a:ext cx="762000" cy="7699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239000" y="381000"/>
            <a:ext cx="762000" cy="7699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39000" y="381000"/>
            <a:ext cx="762000" cy="7699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239000" y="381000"/>
            <a:ext cx="762000" cy="7699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 rot="20611715">
            <a:off x="-65088" y="49213"/>
            <a:ext cx="2314576" cy="14398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vi-VN" altLang="en-US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239000" y="381000"/>
            <a:ext cx="762000" cy="7699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239000" y="381000"/>
            <a:ext cx="762000" cy="7699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239000" y="381000"/>
            <a:ext cx="762000" cy="7699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239000" y="381000"/>
            <a:ext cx="762000" cy="7699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239000" y="381000"/>
            <a:ext cx="762000" cy="7699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239000" y="381000"/>
            <a:ext cx="762000" cy="7699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1984291" y="605757"/>
            <a:ext cx="437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003366"/>
                </a:solidFill>
                <a:latin typeface="Calibri" panose="020F0502020204030204" pitchFamily="34" charset="0"/>
              </a:rPr>
              <a:t>Chọn</a:t>
            </a:r>
            <a:r>
              <a:rPr lang="en-US" altLang="en-US" sz="4000" b="1" dirty="0">
                <a:solidFill>
                  <a:srgbClr val="003366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3366"/>
                </a:solidFill>
                <a:latin typeface="Calibri" panose="020F0502020204030204" pitchFamily="34" charset="0"/>
              </a:rPr>
              <a:t>đáp</a:t>
            </a:r>
            <a:r>
              <a:rPr lang="en-US" altLang="en-US" sz="4000" b="1" dirty="0">
                <a:solidFill>
                  <a:srgbClr val="003366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3366"/>
                </a:solidFill>
                <a:latin typeface="Calibri" panose="020F0502020204030204" pitchFamily="34" charset="0"/>
              </a:rPr>
              <a:t>án</a:t>
            </a:r>
            <a:r>
              <a:rPr lang="en-US" altLang="en-US" sz="4000" b="1" dirty="0">
                <a:solidFill>
                  <a:srgbClr val="003366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3366"/>
                </a:solidFill>
                <a:latin typeface="Calibri" panose="020F0502020204030204" pitchFamily="34" charset="0"/>
              </a:rPr>
              <a:t>đúng</a:t>
            </a:r>
            <a:endParaRPr lang="vi-VN" altLang="en-US" sz="4000" b="1" dirty="0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2903620" y="1734388"/>
            <a:ext cx="2786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+ 20 =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689683" y="1843926"/>
            <a:ext cx="6858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4499058" y="3793376"/>
            <a:ext cx="12239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4800" b="1">
                <a:solidFill>
                  <a:srgbClr val="0000FF"/>
                </a:solidFill>
                <a:latin typeface="Calibri" panose="020F0502020204030204" pitchFamily="34" charset="0"/>
              </a:rPr>
              <a:t>90</a:t>
            </a:r>
            <a:endParaRPr lang="vi-VN" altLang="en-US" sz="4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3443370" y="2907551"/>
            <a:ext cx="20161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Calibri" panose="020F0502020204030204" pitchFamily="34" charset="0"/>
              </a:rPr>
              <a:t>a</a:t>
            </a:r>
            <a:r>
              <a:rPr lang="en-US" altLang="en-US" sz="4800" b="1">
                <a:solidFill>
                  <a:srgbClr val="0000FF"/>
                </a:solidFill>
                <a:latin typeface="Calibri" panose="020F0502020204030204" pitchFamily="34" charset="0"/>
              </a:rPr>
              <a:t>. </a:t>
            </a:r>
            <a:r>
              <a:rPr lang="vi-VN" altLang="en-US" sz="4800" b="1">
                <a:solidFill>
                  <a:srgbClr val="0000FF"/>
                </a:solidFill>
                <a:latin typeface="Calibri" panose="020F0502020204030204" pitchFamily="34" charset="0"/>
              </a:rPr>
              <a:t>9</a:t>
            </a:r>
            <a:endParaRPr lang="vi-VN" altLang="en-US" sz="4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Rectangle 22"/>
          <p:cNvSpPr>
            <a:spLocks noChangeArrowheads="1"/>
          </p:cNvSpPr>
          <p:nvPr/>
        </p:nvSpPr>
        <p:spPr bwMode="auto">
          <a:xfrm>
            <a:off x="3576720" y="3821951"/>
            <a:ext cx="201612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Calibri" panose="020F0502020204030204" pitchFamily="34" charset="0"/>
              </a:rPr>
              <a:t>b</a:t>
            </a:r>
            <a:r>
              <a:rPr lang="en-US" altLang="en-US" sz="4800" b="1">
                <a:solidFill>
                  <a:srgbClr val="0000FF"/>
                </a:solidFill>
                <a:latin typeface="Calibri" panose="020F0502020204030204" pitchFamily="34" charset="0"/>
              </a:rPr>
              <a:t>. </a:t>
            </a:r>
            <a:r>
              <a:rPr lang="vi-VN" altLang="en-US" sz="4800" b="1">
                <a:solidFill>
                  <a:srgbClr val="0000FF"/>
                </a:solidFill>
                <a:latin typeface="Calibri" panose="020F0502020204030204" pitchFamily="34" charset="0"/>
              </a:rPr>
              <a:t>90</a:t>
            </a:r>
            <a:endParaRPr lang="vi-VN" altLang="en-US" sz="4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Rectangle 23"/>
          <p:cNvSpPr>
            <a:spLocks noChangeArrowheads="1"/>
          </p:cNvSpPr>
          <p:nvPr/>
        </p:nvSpPr>
        <p:spPr bwMode="auto">
          <a:xfrm>
            <a:off x="3405270" y="4722063"/>
            <a:ext cx="20161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800" b="1">
                <a:solidFill>
                  <a:srgbClr val="0000FF"/>
                </a:solidFill>
                <a:latin typeface="Calibri" panose="020F0502020204030204" pitchFamily="34" charset="0"/>
              </a:rPr>
              <a:t>   </a:t>
            </a:r>
            <a:r>
              <a:rPr lang="en-US" altLang="en-US" sz="4800" b="1">
                <a:latin typeface="Calibri" panose="020F0502020204030204" pitchFamily="34" charset="0"/>
              </a:rPr>
              <a:t>c</a:t>
            </a:r>
            <a:r>
              <a:rPr lang="en-US" altLang="en-US" sz="4800" b="1">
                <a:solidFill>
                  <a:srgbClr val="0000FF"/>
                </a:solidFill>
                <a:latin typeface="Calibri" panose="020F0502020204030204" pitchFamily="34" charset="0"/>
              </a:rPr>
              <a:t>.</a:t>
            </a:r>
            <a:r>
              <a:rPr lang="vi-VN" altLang="en-US" sz="4800" b="1">
                <a:solidFill>
                  <a:srgbClr val="0000FF"/>
                </a:solidFill>
                <a:latin typeface="Calibri" panose="020F0502020204030204" pitchFamily="34" charset="0"/>
              </a:rPr>
              <a:t> 80</a:t>
            </a:r>
            <a:endParaRPr lang="vi-VN" altLang="en-US" sz="4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AutoShape 51"/>
          <p:cNvSpPr>
            <a:spLocks noChangeArrowheads="1"/>
          </p:cNvSpPr>
          <p:nvPr/>
        </p:nvSpPr>
        <p:spPr bwMode="auto">
          <a:xfrm>
            <a:off x="3576720" y="3720351"/>
            <a:ext cx="1846263" cy="9080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r>
              <a:rPr lang="vi-VN" altLang="en-US" sz="4800" b="1">
                <a:solidFill>
                  <a:schemeClr val="bg1"/>
                </a:solidFill>
                <a:latin typeface="Calibri" panose="020F0502020204030204" pitchFamily="34" charset="0"/>
              </a:rPr>
              <a:t>b</a:t>
            </a:r>
            <a:r>
              <a:rPr lang="en-US" altLang="en-US" sz="4800" b="1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r>
              <a:rPr lang="vi-VN" altLang="en-US" sz="4800" b="1">
                <a:solidFill>
                  <a:schemeClr val="bg1"/>
                </a:solidFill>
                <a:latin typeface="Calibri" panose="020F0502020204030204" pitchFamily="34" charset="0"/>
              </a:rPr>
              <a:t>90</a:t>
            </a:r>
            <a:endParaRPr lang="en-US" altLang="en-US" sz="48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992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37 L 0.12535 -0.3013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7" y="-15255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 animBg="1"/>
      <p:bldP spid="34" grpId="0"/>
      <p:bldP spid="34" grpId="1"/>
      <p:bldP spid="35" grpId="0"/>
      <p:bldP spid="36" grpId="0"/>
      <p:bldP spid="37" grpId="0"/>
      <p:bldP spid="38" grpId="0" animBg="1"/>
      <p:bldP spid="3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37672" y="1612232"/>
            <a:ext cx="83058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 b="1" dirty="0" smtClean="0">
                <a:latin typeface="+mj-lt"/>
              </a:rPr>
              <a:t>Đổi chỗ hai chữ số để được kết quả đúng.</a:t>
            </a:r>
            <a:endParaRPr lang="en-US" altLang="en-US" sz="3600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086600" y="228600"/>
            <a:ext cx="1066800" cy="1066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239000" y="381000"/>
            <a:ext cx="762000" cy="7699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39000" y="381000"/>
            <a:ext cx="762000" cy="7699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39000" y="381000"/>
            <a:ext cx="762000" cy="7699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239000" y="381000"/>
            <a:ext cx="762000" cy="7699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39000" y="381000"/>
            <a:ext cx="762000" cy="7699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239000" y="381000"/>
            <a:ext cx="762000" cy="7699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 rot="20611715">
            <a:off x="-65088" y="49213"/>
            <a:ext cx="2314576" cy="14398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vi-VN" altLang="en-US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27364" y="2986893"/>
            <a:ext cx="853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2060"/>
                </a:solidFill>
                <a:latin typeface="Calibri" panose="020F0502020204030204" pitchFamily="34" charset="0"/>
              </a:rPr>
              <a:t>	</a:t>
            </a:r>
            <a:r>
              <a:rPr lang="vi-VN" altLang="en-US" sz="4000" dirty="0">
                <a:solidFill>
                  <a:srgbClr val="0000FF"/>
                </a:solidFill>
                <a:latin typeface="+mj-lt"/>
              </a:rPr>
              <a:t>Cô cho phép tính: 98 - 73 </a:t>
            </a:r>
            <a:r>
              <a:rPr lang="vi-VN" altLang="en-US" sz="4800" dirty="0" smtClean="0">
                <a:solidFill>
                  <a:srgbClr val="0000FF"/>
                </a:solidFill>
                <a:latin typeface="+mj-lt"/>
              </a:rPr>
              <a:t>=</a:t>
            </a:r>
            <a:endParaRPr lang="en-US" altLang="en-US" sz="4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202277" y="3073036"/>
            <a:ext cx="403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000" dirty="0" smtClean="0">
                <a:solidFill>
                  <a:srgbClr val="FF0000"/>
                </a:solidFill>
                <a:latin typeface="+mj-lt"/>
              </a:rPr>
              <a:t>5</a:t>
            </a:r>
            <a:endParaRPr lang="en-US" alt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452073" y="3073036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endParaRPr lang="en-US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027823" y="3012546"/>
            <a:ext cx="114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800" dirty="0">
                <a:solidFill>
                  <a:srgbClr val="0000FF"/>
                </a:solidFill>
                <a:latin typeface="+mj-lt"/>
              </a:rPr>
              <a:t>......</a:t>
            </a:r>
            <a:endParaRPr lang="en-US" altLang="en-US" sz="4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265128" y="388981"/>
            <a:ext cx="762000" cy="7699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6</a:t>
            </a:r>
            <a:endParaRPr lang="en-US" altLang="en-US" sz="4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279224" y="373019"/>
            <a:ext cx="762000" cy="7699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7</a:t>
            </a:r>
            <a:endParaRPr lang="en-US" altLang="en-US" sz="4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272176" y="388981"/>
            <a:ext cx="762000" cy="7699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8</a:t>
            </a:r>
            <a:endParaRPr lang="en-US" altLang="en-US" sz="4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265984" y="392951"/>
            <a:ext cx="762000" cy="7699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9</a:t>
            </a:r>
            <a:endParaRPr lang="en-US" altLang="en-US" sz="4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250296" y="384249"/>
            <a:ext cx="762000" cy="7699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10</a:t>
            </a:r>
            <a:endParaRPr lang="en-US" altLang="en-US" sz="4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8720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5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5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0.01475 -0.04005 C 0.01788 -0.04908 0.02239 -0.05394 0.02725 -0.05394 C 0.03281 -0.05394 0.03715 -0.04908 0.04028 -0.04005 L 0.05521 1.48148E-6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24" grpId="0" animBg="1"/>
      <p:bldP spid="25" grpId="0"/>
      <p:bldP spid="26" grpId="0"/>
      <p:bldP spid="26" grpId="1"/>
      <p:bldP spid="27" grpId="0"/>
      <p:bldP spid="28" grpId="0"/>
      <p:bldP spid="28" grpId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1676400" y="3581400"/>
            <a:ext cx="1047750" cy="1077218"/>
            <a:chOff x="2000250" y="3733800"/>
            <a:chExt cx="104775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23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5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3676650" y="3570982"/>
            <a:ext cx="1047750" cy="1077218"/>
            <a:chOff x="2000250" y="3733800"/>
            <a:chExt cx="104775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67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2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5505450" y="3570982"/>
            <a:ext cx="1047750" cy="1077218"/>
            <a:chOff x="2000250" y="3733800"/>
            <a:chExt cx="1047750" cy="1077218"/>
          </a:xfrm>
        </p:grpSpPr>
        <p:sp>
          <p:nvSpPr>
            <p:cNvPr id="13" name="TextBox 12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48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3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9" name="Group 14"/>
          <p:cNvGrpSpPr/>
          <p:nvPr/>
        </p:nvGrpSpPr>
        <p:grpSpPr>
          <a:xfrm>
            <a:off x="7334250" y="3570982"/>
            <a:ext cx="1047750" cy="1077218"/>
            <a:chOff x="2000250" y="3733800"/>
            <a:chExt cx="1047750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95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41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81200" y="4572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28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24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69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54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2" name="Picture 21" descr="0067.jpg"/>
          <p:cNvPicPr>
            <a:picLocks noChangeAspect="1"/>
          </p:cNvPicPr>
          <p:nvPr/>
        </p:nvPicPr>
        <p:blipFill>
          <a:blip r:embed="rId4"/>
          <a:srcRect l="7826" t="12810" b="77778"/>
          <a:stretch>
            <a:fillRect/>
          </a:stretch>
        </p:blipFill>
        <p:spPr>
          <a:xfrm>
            <a:off x="1143000" y="1905000"/>
            <a:ext cx="8001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858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5" name="Picture 4" descr="0067.jpg"/>
          <p:cNvPicPr>
            <a:picLocks noChangeAspect="1"/>
          </p:cNvPicPr>
          <p:nvPr/>
        </p:nvPicPr>
        <p:blipFill>
          <a:blip r:embed="rId4"/>
          <a:srcRect l="7653" t="22222" r="12413" b="55556"/>
          <a:stretch>
            <a:fillRect/>
          </a:stretch>
        </p:blipFill>
        <p:spPr>
          <a:xfrm>
            <a:off x="304800" y="1483892"/>
            <a:ext cx="8534400" cy="449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47936" y="2815388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49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95936" y="2815388"/>
            <a:ext cx="7620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26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47936" y="4567988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14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95936" y="4644188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26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4" name="Picture 3" descr="0067.jpg"/>
          <p:cNvPicPr>
            <a:picLocks noChangeAspect="1"/>
          </p:cNvPicPr>
          <p:nvPr/>
        </p:nvPicPr>
        <p:blipFill>
          <a:blip r:embed="rId4"/>
          <a:srcRect l="7533" t="44444" r="13979" b="34445"/>
          <a:stretch>
            <a:fillRect/>
          </a:stretch>
        </p:blipFill>
        <p:spPr>
          <a:xfrm>
            <a:off x="184483" y="1548058"/>
            <a:ext cx="8642684" cy="3276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70483" y="3224458"/>
            <a:ext cx="457200" cy="457200"/>
          </a:xfrm>
          <a:prstGeom prst="roundRect">
            <a:avLst/>
          </a:prstGeom>
          <a:solidFill>
            <a:srgbClr val="FFFF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61283" y="3300658"/>
            <a:ext cx="457200" cy="457200"/>
          </a:xfrm>
          <a:prstGeom prst="roundRect">
            <a:avLst/>
          </a:prstGeom>
          <a:solidFill>
            <a:srgbClr val="FFFF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94883" y="3300658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804483" y="2538658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51683" y="3300658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4" name="Picture 3" descr="0067.jpg"/>
          <p:cNvPicPr>
            <a:picLocks noChangeAspect="1"/>
          </p:cNvPicPr>
          <p:nvPr/>
        </p:nvPicPr>
        <p:blipFill>
          <a:blip r:embed="rId4"/>
          <a:srcRect l="9715" t="65556" r="13979" b="7778"/>
          <a:stretch>
            <a:fillRect/>
          </a:stretch>
        </p:blipFill>
        <p:spPr>
          <a:xfrm>
            <a:off x="609600" y="1600200"/>
            <a:ext cx="8153400" cy="48768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37338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74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21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53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8aa6f9afe0e83499cc8410c27631a65e9fcb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146</Words>
  <Application>Microsoft Office PowerPoint</Application>
  <PresentationFormat>On-screen Show (4:3)</PresentationFormat>
  <Paragraphs>102</Paragraphs>
  <Slides>12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微软雅黑</vt:lpstr>
      <vt:lpstr>宋体</vt:lpstr>
      <vt:lpstr>.VnTime</vt:lpstr>
      <vt:lpstr>.VnTimeH</vt:lpstr>
      <vt:lpstr>Arial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hp</cp:lastModifiedBy>
  <cp:revision>93</cp:revision>
  <dcterms:created xsi:type="dcterms:W3CDTF">2020-08-14T12:58:13Z</dcterms:created>
  <dcterms:modified xsi:type="dcterms:W3CDTF">2023-04-04T08:10:19Z</dcterms:modified>
</cp:coreProperties>
</file>