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6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1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1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2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7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22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77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1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7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1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AA135-FAB0-4A96-8922-CD01B5490C8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4CE85-40D2-4619-8019-10CDD2DA8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4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F2D71-1076-D23E-7D12-6C95EE088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409" y="265043"/>
            <a:ext cx="10058400" cy="4678018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Giáo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lí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5</a:t>
            </a:r>
            <a:br>
              <a:rPr lang="en-US" sz="3600" b="1" dirty="0">
                <a:solidFill>
                  <a:srgbClr val="FF0000"/>
                </a:solidFill>
              </a:rPr>
            </a:br>
            <a:br>
              <a:rPr lang="en-US" sz="3600" b="1" dirty="0">
                <a:solidFill>
                  <a:srgbClr val="FF0000"/>
                </a:solidFill>
              </a:rPr>
            </a:br>
            <a:br>
              <a:rPr lang="en-US" sz="3600" b="1" dirty="0">
                <a:solidFill>
                  <a:srgbClr val="FF0000"/>
                </a:solidFill>
              </a:rPr>
            </a:b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Nguyễn Thị Thắm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Nguyễn Tri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001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78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8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0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16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29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16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9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00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4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85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443" t="13847" r="9590"/>
          <a:stretch/>
        </p:blipFill>
        <p:spPr>
          <a:xfrm>
            <a:off x="361950" y="0"/>
            <a:ext cx="114636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386FCC-0A27-BDA2-974C-861AB84C2F56}"/>
              </a:ext>
            </a:extLst>
          </p:cNvPr>
          <p:cNvSpPr txBox="1"/>
          <p:nvPr/>
        </p:nvSpPr>
        <p:spPr>
          <a:xfrm>
            <a:off x="2107096" y="34290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Tổ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chức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 HS </a:t>
            </a:r>
            <a:r>
              <a:rPr lang="en-US" sz="3200" dirty="0" err="1">
                <a:solidFill>
                  <a:srgbClr val="FF0000"/>
                </a:solidFill>
              </a:rPr>
              <a:t>chơi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trò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chơi</a:t>
            </a:r>
            <a:endParaRPr lang="en-001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91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3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77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04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7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99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19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7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06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30</Words>
  <Application>Microsoft Office PowerPoint</Application>
  <PresentationFormat>Widescreen</PresentationFormat>
  <Paragraphs>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Giáo án Địa lí Lớp 5    Giáo viên : Nguyễn Thị Thắm Trường Tiểu học Nguyễn Tri Phương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Nguyễn Thị</cp:lastModifiedBy>
  <cp:revision>5</cp:revision>
  <dcterms:created xsi:type="dcterms:W3CDTF">2022-09-15T01:26:11Z</dcterms:created>
  <dcterms:modified xsi:type="dcterms:W3CDTF">2023-05-12T14:27:30Z</dcterms:modified>
</cp:coreProperties>
</file>