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4" d="100"/>
          <a:sy n="64" d="100"/>
        </p:scale>
        <p:origin x="162" y="78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7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HỌC NGUYỄN TRI PHƯƠNG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(T1) </a:t>
            </a:r>
            <a:endParaRPr lang="en-US" sz="4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267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 có 6 quả táo. Số táo của Mai gấp 4 lần số táo của Việt. Hỏi Mai có bao nhiêu quả táo?</a:t>
            </a:r>
            <a:endParaRPr lang="en-US" sz="42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5024735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4267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4267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4175919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740368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7277344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991920" y="2531385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4267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 4 = 24 (quả)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Mai có số quả táo là</a:t>
            </a:r>
            <a:r>
              <a:rPr lang="en-US" sz="4267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u="sng" dirty="0">
                <a:solidFill>
                  <a:prstClr val="black"/>
                </a:solidFill>
                <a:latin typeface="Times New Roman" pitchFamily="18" charset="0"/>
              </a:rPr>
              <a:t>Đáp số</a:t>
            </a:r>
            <a:r>
              <a:rPr lang="en-US" sz="4267">
                <a:solidFill>
                  <a:prstClr val="black"/>
                </a:solidFill>
                <a:latin typeface="Times New Roman" pitchFamily="18" charset="0"/>
              </a:rPr>
              <a:t>: 24 quả</a:t>
            </a:r>
            <a:endParaRPr lang="en-US" sz="4267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4267" b="1" u="sng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267" b="1" u="sng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4267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4870899" y="6969193"/>
            <a:ext cx="943043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595376" y="7564478"/>
            <a:ext cx="16256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8AD693-CD6D-9D50-3479-97D59EBD0E32}"/>
              </a:ext>
            </a:extLst>
          </p:cNvPr>
          <p:cNvGrpSpPr/>
          <p:nvPr/>
        </p:nvGrpSpPr>
        <p:grpSpPr>
          <a:xfrm>
            <a:off x="5007280" y="170495"/>
            <a:ext cx="6255239" cy="992290"/>
            <a:chOff x="4539228" y="172432"/>
            <a:chExt cx="6149694" cy="99229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9602D33-2348-6E86-393C-E151BC364DEE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9319450-39C7-321D-3B5F-401C0C8A566B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98379271-719C-0ABC-63C4-6B55B47BC8F5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B646889-90AF-C6FB-47FB-4C674E7B56CD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14">
            <a:extLst>
              <a:ext uri="{FF2B5EF4-FFF2-40B4-BE49-F238E27FC236}">
                <a16:creationId xmlns:a16="http://schemas.microsoft.com/office/drawing/2014/main" id="{C367A33E-6AC9-572D-055E-84322036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134" y="1100422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F07BAE6-9603-6CED-B076-5DB43CDCF3ED}"/>
              </a:ext>
            </a:extLst>
          </p:cNvPr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824119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4B523-5BAB-75E6-CA0B-B9A9B51C7CFE}"/>
              </a:ext>
            </a:extLst>
          </p:cNvPr>
          <p:cNvCxnSpPr>
            <a:cxnSpLocks/>
          </p:cNvCxnSpPr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7519" y="56642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</a:rPr>
              <a:t>? quả</a:t>
            </a:r>
            <a:endParaRPr lang="en-US" sz="32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 vào số đã cho 8 đơn vị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 Số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8137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24: GẤP MỘT SỐ LÊN MỘT SỐ LẦN (T1)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Số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63E193E-462E-B567-A8BC-3C144E3BB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1" y="1029901"/>
            <a:ext cx="7895004" cy="79254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67A4A29-3174-8178-82BB-19BFAEB8DD0F}"/>
              </a:ext>
            </a:extLst>
          </p:cNvPr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r>
              <a:rPr lang="en-US" sz="36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822B80-8704-EB95-F066-6353C66D5118}"/>
              </a:ext>
            </a:extLst>
          </p:cNvPr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521A6E-7A5F-37D5-1C01-63E34955D316}"/>
              </a:ext>
            </a:extLst>
          </p:cNvPr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AA5DE6-172A-4D3F-1F05-EB2EF25B8BF9}"/>
              </a:ext>
            </a:extLst>
          </p:cNvPr>
          <p:cNvCxnSpPr>
            <a:cxnSpLocks/>
          </p:cNvCxnSpPr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54DC-2102-E439-98D2-B67E952A2972}"/>
              </a:ext>
            </a:extLst>
          </p:cNvPr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3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3" b="1" dirty="0" err="1">
                <a:solidFill>
                  <a:srgbClr val="C00000"/>
                </a:solidFill>
              </a:rPr>
              <a:t>Em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hãy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giải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cứu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loài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vật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trong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rừng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thoát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khỏi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sự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bắt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giữ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của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tên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thợ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săn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độc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bằng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cách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trả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lời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đúng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các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câu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hỏi</a:t>
            </a:r>
            <a:r>
              <a:rPr lang="en-US" sz="3733" b="1" dirty="0">
                <a:solidFill>
                  <a:srgbClr val="C00000"/>
                </a:solidFill>
              </a:rPr>
              <a:t> </a:t>
            </a:r>
            <a:r>
              <a:rPr lang="en-US" sz="3733" b="1" dirty="0" err="1">
                <a:solidFill>
                  <a:srgbClr val="C00000"/>
                </a:solidFill>
              </a:rPr>
              <a:t>nhé</a:t>
            </a:r>
            <a:r>
              <a:rPr lang="en-US" sz="3733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3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3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556</Words>
  <Application>Microsoft Office PowerPoint</Application>
  <PresentationFormat>Custom</PresentationFormat>
  <Paragraphs>112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Calibri</vt:lpstr>
      <vt:lpstr>Comic Sans MS</vt:lpstr>
      <vt:lpstr>等线</vt:lpstr>
      <vt:lpstr>HP001 4 hàng</vt:lpstr>
      <vt:lpstr>inpin heiti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123</cp:revision>
  <dcterms:created xsi:type="dcterms:W3CDTF">2022-07-10T01:37:20Z</dcterms:created>
  <dcterms:modified xsi:type="dcterms:W3CDTF">2023-05-19T07:52:52Z</dcterms:modified>
</cp:coreProperties>
</file>