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89" r:id="rId4"/>
    <p:sldId id="290" r:id="rId5"/>
    <p:sldId id="259" r:id="rId6"/>
    <p:sldId id="293" r:id="rId7"/>
    <p:sldId id="286" r:id="rId8"/>
    <p:sldId id="278" r:id="rId9"/>
    <p:sldId id="292" r:id="rId10"/>
    <p:sldId id="285" r:id="rId11"/>
    <p:sldId id="288" r:id="rId12"/>
    <p:sldId id="284" r:id="rId13"/>
    <p:sldId id="287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409" autoAdjust="0"/>
  </p:normalViewPr>
  <p:slideViewPr>
    <p:cSldViewPr>
      <p:cViewPr>
        <p:scale>
          <a:sx n="75" d="100"/>
          <a:sy n="75" d="100"/>
        </p:scale>
        <p:origin x="-123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1A14-68A3-4C61-8396-A00DB407239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84E-3DB8-475B-BD19-B9168936E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1A14-68A3-4C61-8396-A00DB407239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84E-3DB8-475B-BD19-B9168936E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9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1A14-68A3-4C61-8396-A00DB407239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84E-3DB8-475B-BD19-B9168936E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3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1A14-68A3-4C61-8396-A00DB407239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84E-3DB8-475B-BD19-B9168936E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1A14-68A3-4C61-8396-A00DB407239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84E-3DB8-475B-BD19-B9168936E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5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1A14-68A3-4C61-8396-A00DB407239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84E-3DB8-475B-BD19-B9168936E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8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1A14-68A3-4C61-8396-A00DB407239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84E-3DB8-475B-BD19-B9168936E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5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1A14-68A3-4C61-8396-A00DB407239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84E-3DB8-475B-BD19-B9168936E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4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1A14-68A3-4C61-8396-A00DB407239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84E-3DB8-475B-BD19-B9168936E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0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1A14-68A3-4C61-8396-A00DB407239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84E-3DB8-475B-BD19-B9168936E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1A14-68A3-4C61-8396-A00DB407239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784E-3DB8-475B-BD19-B9168936E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4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03D4A8"/>
            </a:gs>
            <a:gs pos="89000">
              <a:srgbClr val="21D6E0"/>
            </a:gs>
            <a:gs pos="100000">
              <a:srgbClr val="0087E6"/>
            </a:gs>
            <a:gs pos="94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61A14-68A3-4C61-8396-A00DB407239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2784E-3DB8-475B-BD19-B9168936E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2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 /><Relationship Id="rId2" Type="http://schemas.openxmlformats.org/officeDocument/2006/relationships/image" Target="../media/image12.gif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20650"/>
            <a:ext cx="9984828" cy="7239000"/>
          </a:xfrm>
          <a:prstGeom prst="rect">
            <a:avLst/>
          </a:prstGeom>
        </p:spPr>
      </p:pic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801414" y="1600200"/>
            <a:ext cx="857118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MĨ THUẬT </a:t>
            </a:r>
            <a:r>
              <a:rPr lang="en-US" sz="9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8029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0NRFK9ZB9T96UA3\Downloads\Screenshot_20220317-101254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69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839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.0NRFK9ZB9T96UA3\Downloads\Screenshot_20220317-093604_Chrom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1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.0NRFK9ZB9T96UA3\Downloads\Screenshot_20220317-101426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190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434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5" descr="Firewrk5"/>
          <p:cNvPicPr>
            <a:picLocks noChangeAspect="1" noChangeArrowheads="1"/>
          </p:cNvPicPr>
          <p:nvPr/>
        </p:nvPicPr>
        <p:blipFill>
          <a:blip r:embed="rId3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208756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Firewrk5"/>
          <p:cNvPicPr>
            <a:picLocks noChangeAspect="1" noChangeArrowheads="1"/>
          </p:cNvPicPr>
          <p:nvPr/>
        </p:nvPicPr>
        <p:blipFill>
          <a:blip r:embed="rId3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208756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7" descr="Firewrk5"/>
          <p:cNvPicPr>
            <a:picLocks noChangeAspect="1" noChangeArrowheads="1"/>
          </p:cNvPicPr>
          <p:nvPr/>
        </p:nvPicPr>
        <p:blipFill>
          <a:blip r:embed="rId3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208756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8" descr="Firewrk5"/>
          <p:cNvPicPr>
            <a:picLocks noChangeAspect="1" noChangeArrowheads="1"/>
          </p:cNvPicPr>
          <p:nvPr/>
        </p:nvPicPr>
        <p:blipFill>
          <a:blip r:embed="rId3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208756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54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67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.0NRFK9ZB9T96UA3\Downloads\girl-1355781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8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istrator.0NRFK9ZB9T96UA3\Downloads\baby-5561133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.0NRFK9ZB9T96UA3\Downloads\girl-1355781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50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.0NRFK9ZB9T96UA3\Downloads\minh-lam-15864494582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350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.0NRFK9ZB9T96UA3\Downloads\baby-5561133_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44900"/>
            <a:ext cx="4191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1"/>
            <a:ext cx="48006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57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86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0NRFK9ZB9T96UA3\Downloads\Screenshot_20220318-120148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80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.0NRFK9ZB9T96UA3\Downloads\Screenshot_20220317-093102_Ch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00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18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6851069</TotalTime>
  <Words>4</Words>
  <Application>Microsoft Office PowerPoint</Application>
  <PresentationFormat>Trình chiếu Trên màn hình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5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Hưng Hoàng</cp:lastModifiedBy>
  <cp:revision>83</cp:revision>
  <dcterms:created xsi:type="dcterms:W3CDTF">2016-11-01T12:04:08Z</dcterms:created>
  <dcterms:modified xsi:type="dcterms:W3CDTF">2023-05-12T07:49:07Z</dcterms:modified>
</cp:coreProperties>
</file>