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5"/>
  </p:notesMasterIdLst>
  <p:sldIdLst>
    <p:sldId id="290" r:id="rId3"/>
    <p:sldId id="256" r:id="rId4"/>
    <p:sldId id="395" r:id="rId5"/>
    <p:sldId id="338" r:id="rId6"/>
    <p:sldId id="345" r:id="rId7"/>
    <p:sldId id="344" r:id="rId8"/>
    <p:sldId id="357" r:id="rId9"/>
    <p:sldId id="367" r:id="rId10"/>
    <p:sldId id="360" r:id="rId11"/>
    <p:sldId id="364" r:id="rId12"/>
    <p:sldId id="397" r:id="rId13"/>
    <p:sldId id="27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5" autoAdjust="0"/>
    <p:restoredTop sz="93923" autoAdjust="0"/>
  </p:normalViewPr>
  <p:slideViewPr>
    <p:cSldViewPr snapToGrid="0">
      <p:cViewPr varScale="1">
        <p:scale>
          <a:sx n="79" d="100"/>
          <a:sy n="79" d="100"/>
        </p:scale>
        <p:origin x="57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7741B-28E7-4EC6-98ED-65F7D03BE495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A1F9-2889-4419-9F48-77255DAC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8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A1F9-2889-4419-9F48-77255DACB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0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2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4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7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6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01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0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8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40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3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15/12/2022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569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F4050-F618-4D2A-8919-9C50C32D8DA8}"/>
              </a:ext>
            </a:extLst>
          </p:cNvPr>
          <p:cNvSpPr/>
          <p:nvPr userDrawn="1"/>
        </p:nvSpPr>
        <p:spPr>
          <a:xfrm>
            <a:off x="0" y="-1"/>
            <a:ext cx="110209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02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5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1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45623-4F8F-4B62-AFE8-CC28955A65F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E275-CB98-46F4-B2BF-B94359BE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23E9B-90CE-4AC1-A35D-0FC0A4144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CFDD1-6DE4-41DE-B0D6-3C533CDA1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5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slide" Target="slide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slide" Target="slide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2553930" y="-2543293"/>
            <a:ext cx="6857999" cy="11965861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317129" y="363419"/>
            <a:ext cx="8736622" cy="7194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rtlCol="0" anchor="ctr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VĂN TRỖI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" y="1063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963" y="12058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963" y="569239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97" y="572563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571266" y="3840506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68580" tIns="34290" rIns="68580" bIns="34290" numCol="1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8176" y="5692391"/>
            <a:ext cx="59095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400" b="1" dirty="0" err="1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b="1" dirty="0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ln/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0A02-C0CD-43D5-85F6-BFD567C5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CBD5-5113-4458-A2B9-8D06E0C8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72" y="-30337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B9C1A7-51A9-44BB-910D-6DD01F79591F}"/>
              </a:ext>
            </a:extLst>
          </p:cNvPr>
          <p:cNvSpPr txBox="1"/>
          <p:nvPr/>
        </p:nvSpPr>
        <p:spPr>
          <a:xfrm>
            <a:off x="3411531" y="640090"/>
            <a:ext cx="798920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32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khòm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 nan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nhạnh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gánh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FBFBA-BEC2-4AA6-804B-35468C797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5" y="2217906"/>
            <a:ext cx="3321862" cy="3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5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>
            <a:extLst>
              <a:ext uri="{FF2B5EF4-FFF2-40B4-BE49-F238E27FC236}">
                <a16:creationId xmlns:a16="http://schemas.microsoft.com/office/drawing/2014/main" id="{B935C5EF-0199-439C-8D3F-29E7AE558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144" y="-2012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8213FA-2153-43B2-B1FF-24B06157B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756948"/>
              </p:ext>
            </p:extLst>
          </p:nvPr>
        </p:nvGraphicFramePr>
        <p:xfrm>
          <a:off x="1523999" y="3220279"/>
          <a:ext cx="9144001" cy="19974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76014">
                  <a:extLst>
                    <a:ext uri="{9D8B030D-6E8A-4147-A177-3AD203B41FA5}">
                      <a16:colId xmlns:a16="http://schemas.microsoft.com/office/drawing/2014/main" val="1985223045"/>
                    </a:ext>
                  </a:extLst>
                </a:gridCol>
                <a:gridCol w="3158667">
                  <a:extLst>
                    <a:ext uri="{9D8B030D-6E8A-4147-A177-3AD203B41FA5}">
                      <a16:colId xmlns:a16="http://schemas.microsoft.com/office/drawing/2014/main" val="2156276706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76939233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1561349713"/>
                    </a:ext>
                  </a:extLst>
                </a:gridCol>
                <a:gridCol w="1709529">
                  <a:extLst>
                    <a:ext uri="{9D8B030D-6E8A-4147-A177-3AD203B41FA5}">
                      <a16:colId xmlns:a16="http://schemas.microsoft.com/office/drawing/2014/main" val="15110575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học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822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pl-P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Thành Long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214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pl-P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Nam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709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pl-P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Bùi Thị Thúy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pl-P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55623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9B45AB8-A999-4845-A488-277E4EA8E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45" y="2532683"/>
            <a:ext cx="106845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ĐIỂM KIỂM TRA LỚP 5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98329-7D25-4B1A-AB80-E78156D46E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1037"/>
            <a:ext cx="1851646" cy="1851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58F002-294A-41E1-B31A-1C1A41035CCE}"/>
              </a:ext>
            </a:extLst>
          </p:cNvPr>
          <p:cNvSpPr txBox="1"/>
          <p:nvPr/>
        </p:nvSpPr>
        <p:spPr>
          <a:xfrm>
            <a:off x="2451255" y="1116911"/>
            <a:ext cx="87919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sng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0" i="0" u="sng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445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48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4" y="4114801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2" y="1209676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23071" y="2695303"/>
            <a:ext cx="84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F1235B-A8B9-4405-9956-006F6DD40CF6}"/>
              </a:ext>
            </a:extLst>
          </p:cNvPr>
          <p:cNvSpPr/>
          <p:nvPr/>
        </p:nvSpPr>
        <p:spPr>
          <a:xfrm>
            <a:off x="6610662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8445D9-16A8-4E49-88ED-489A25B311E8}"/>
              </a:ext>
            </a:extLst>
          </p:cNvPr>
          <p:cNvSpPr/>
          <p:nvPr/>
        </p:nvSpPr>
        <p:spPr>
          <a:xfrm>
            <a:off x="6898105" y="-32084"/>
            <a:ext cx="5325979" cy="6914147"/>
          </a:xfrm>
          <a:custGeom>
            <a:avLst/>
            <a:gdLst>
              <a:gd name="connsiteX0" fmla="*/ 2085474 w 5325979"/>
              <a:gd name="connsiteY0" fmla="*/ 0 h 6914147"/>
              <a:gd name="connsiteX1" fmla="*/ 5325979 w 5325979"/>
              <a:gd name="connsiteY1" fmla="*/ 0 h 6914147"/>
              <a:gd name="connsiteX2" fmla="*/ 5325979 w 5325979"/>
              <a:gd name="connsiteY2" fmla="*/ 6914147 h 6914147"/>
              <a:gd name="connsiteX3" fmla="*/ 2149642 w 5325979"/>
              <a:gd name="connsiteY3" fmla="*/ 6914147 h 6914147"/>
              <a:gd name="connsiteX4" fmla="*/ 0 w 5325979"/>
              <a:gd name="connsiteY4" fmla="*/ 3224463 h 6914147"/>
              <a:gd name="connsiteX5" fmla="*/ 2085474 w 5325979"/>
              <a:gd name="connsiteY5" fmla="*/ 0 h 691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5979" h="6914147">
                <a:moveTo>
                  <a:pt x="2085474" y="0"/>
                </a:moveTo>
                <a:lnTo>
                  <a:pt x="5325979" y="0"/>
                </a:lnTo>
                <a:lnTo>
                  <a:pt x="5325979" y="6914147"/>
                </a:lnTo>
                <a:lnTo>
                  <a:pt x="2149642" y="6914147"/>
                </a:lnTo>
                <a:lnTo>
                  <a:pt x="0" y="3224463"/>
                </a:lnTo>
                <a:lnTo>
                  <a:pt x="2085474" y="0"/>
                </a:lnTo>
                <a:close/>
              </a:path>
            </a:pathLst>
          </a:custGeom>
          <a:solidFill>
            <a:srgbClr val="13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8AAE9D-C036-4EB2-9C17-5CB9FBC2D2CD}"/>
              </a:ext>
            </a:extLst>
          </p:cNvPr>
          <p:cNvSpPr/>
          <p:nvPr/>
        </p:nvSpPr>
        <p:spPr>
          <a:xfrm>
            <a:off x="6208294" y="-13649"/>
            <a:ext cx="2413417" cy="6876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C62D11-13FB-4E2F-8A0D-851AAE498365}"/>
              </a:ext>
            </a:extLst>
          </p:cNvPr>
          <p:cNvSpPr txBox="1">
            <a:spLocks/>
          </p:cNvSpPr>
          <p:nvPr/>
        </p:nvSpPr>
        <p:spPr>
          <a:xfrm>
            <a:off x="-111738" y="2506280"/>
            <a:ext cx="6320032" cy="1169128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HỌC KÌ I (TIẾT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04567-7DEE-48E8-A0D6-5CD2E1761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7637" y="4399081"/>
            <a:ext cx="3212732" cy="22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9925" y="-533400"/>
            <a:ext cx="3342227" cy="8750740"/>
            <a:chOff x="-1143000" y="-533400"/>
            <a:chExt cx="3342227" cy="8750740"/>
          </a:xfrm>
        </p:grpSpPr>
        <p:pic>
          <p:nvPicPr>
            <p:cNvPr id="1030" name="Picture 6" descr="Hình ảnh có liên qu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954" l="0" r="898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43000" y="-533400"/>
              <a:ext cx="3219450" cy="875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gold bell 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5275" y="0"/>
              <a:ext cx="1524000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ình ảnh có liên quan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39641">
              <a:off x="-543973" y="-214983"/>
              <a:ext cx="2743200" cy="2515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507794" y="-214983"/>
            <a:ext cx="1524000" cy="2950358"/>
            <a:chOff x="7983794" y="-214983"/>
            <a:chExt cx="1524000" cy="2950358"/>
          </a:xfrm>
        </p:grpSpPr>
        <p:pic>
          <p:nvPicPr>
            <p:cNvPr id="1028" name="Picture 4" descr="Kết quả hình ảnh cho gold bell 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94" y="-214983"/>
              <a:ext cx="1524000" cy="295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ảnh có liên quan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69" y="0"/>
              <a:ext cx="1085850" cy="99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62152" y="293388"/>
            <a:ext cx="487182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13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Rosewood Std Regular" pitchFamily="82" charset="0"/>
                <a:ea typeface="FangSong" pitchFamily="49" charset="-122"/>
              </a:rPr>
              <a:t>RUNG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9642" y="2280795"/>
            <a:ext cx="6243428" cy="191020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r>
              <a:rPr lang="en-US" sz="8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Rosewood Std Regular" pitchFamily="82" charset="0"/>
                <a:ea typeface="FangSong" pitchFamily="49" charset="-122"/>
              </a:rPr>
              <a:t>CHUÔNG VÀNG</a:t>
            </a:r>
          </a:p>
        </p:txBody>
      </p:sp>
      <p:pic>
        <p:nvPicPr>
          <p:cNvPr id="18" name="Rung-Chuong-Va-ng-Buc-Tu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90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36719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580169"/>
            <a:ext cx="8504238" cy="2423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chỉnh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khoảng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dòng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05137" y="3724611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2873" y="5062873"/>
            <a:ext cx="3805238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38513" y="5062873"/>
            <a:ext cx="4063961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72873" y="3724611"/>
            <a:ext cx="38052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21" name="Chevron 20">
            <a:hlinkClick r:id="rId7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7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7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7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chuông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5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761A4525-A7D9-4FA4-82BB-7472DE8F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678D1A0-5EA9-4FA1-9BEA-BAD07226C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131823"/>
              </p:ext>
            </p:extLst>
          </p:nvPr>
        </p:nvGraphicFramePr>
        <p:xfrm>
          <a:off x="3712440" y="3786525"/>
          <a:ext cx="1008107" cy="90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map Image" r:id="rId9" imgW="219222" imgH="200159" progId="Paint.Picture">
                  <p:embed/>
                </p:oleObj>
              </mc:Choice>
              <mc:Fallback>
                <p:oleObj name="Bitmap Image" r:id="rId9" imgW="219222" imgH="20015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440" y="3786525"/>
                        <a:ext cx="1008107" cy="906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9">
            <a:extLst>
              <a:ext uri="{FF2B5EF4-FFF2-40B4-BE49-F238E27FC236}">
                <a16:creationId xmlns:a16="http://schemas.microsoft.com/office/drawing/2014/main" id="{27E42B98-8595-48B5-A911-C8876C175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567" y="55647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8A615B0-D11D-45FD-AC08-3EF6AF8D6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65423"/>
              </p:ext>
            </p:extLst>
          </p:nvPr>
        </p:nvGraphicFramePr>
        <p:xfrm>
          <a:off x="3721862" y="5207104"/>
          <a:ext cx="1014524" cy="91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tmap Image" r:id="rId11" imgW="219222" imgH="200159" progId="Paint.Picture">
                  <p:embed/>
                </p:oleObj>
              </mc:Choice>
              <mc:Fallback>
                <p:oleObj name="Bitmap Image" r:id="rId11" imgW="219222" imgH="200159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862" y="5207104"/>
                        <a:ext cx="1014524" cy="912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">
            <a:extLst>
              <a:ext uri="{FF2B5EF4-FFF2-40B4-BE49-F238E27FC236}">
                <a16:creationId xmlns:a16="http://schemas.microsoft.com/office/drawing/2014/main" id="{FBEC3388-BF42-4D0D-A35A-5F2B9DF1C91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67860" y="4428787"/>
            <a:ext cx="37042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C2F1A9F-3383-4AB2-B0CB-0B4EF4BF9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16136"/>
              </p:ext>
            </p:extLst>
          </p:nvPr>
        </p:nvGraphicFramePr>
        <p:xfrm>
          <a:off x="7852786" y="3886329"/>
          <a:ext cx="994787" cy="8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13" imgW="200159" imgH="161990" progId="Paint.Picture">
                  <p:embed/>
                </p:oleObj>
              </mc:Choice>
              <mc:Fallback>
                <p:oleObj name="Bitmap Image" r:id="rId13" imgW="200159" imgH="16199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786" y="3886329"/>
                        <a:ext cx="994787" cy="803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3">
            <a:extLst>
              <a:ext uri="{FF2B5EF4-FFF2-40B4-BE49-F238E27FC236}">
                <a16:creationId xmlns:a16="http://schemas.microsoft.com/office/drawing/2014/main" id="{7A94449E-CBCA-4073-AC41-5355EE6C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116" y="5387111"/>
            <a:ext cx="277816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FA4FFA4-E6E8-4B59-AF54-4217D207D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97040"/>
              </p:ext>
            </p:extLst>
          </p:nvPr>
        </p:nvGraphicFramePr>
        <p:xfrm>
          <a:off x="7867859" y="5172708"/>
          <a:ext cx="994787" cy="98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Bitmap Image" r:id="rId15" imgW="200159" imgH="181096" progId="Paint.Picture">
                  <p:embed/>
                </p:oleObj>
              </mc:Choice>
              <mc:Fallback>
                <p:oleObj name="Bitmap Image" r:id="rId15" imgW="200159" imgH="181096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859" y="5172708"/>
                        <a:ext cx="994787" cy="984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915BE543-7251-446B-B75E-59F862C2A2D9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B87FB2-B2B8-4788-9EEE-5D8B597991C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8F35F6-248D-43E6-B858-9A0050400588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D6CEC8-15A8-4B78-908F-E9CC15F1993F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94EF22-7863-4570-8109-A34614674F30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C0EEA8-69E4-4D69-ADEF-2B45890BA048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EAA545-1663-4F15-965F-7A2E2A28EF8A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004E48-8EC5-4527-B043-EB05B0A83EBD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200015-4088-436C-8EAC-DE812563E2C3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FFADF4-7DF0-4F89-9AB6-94D5B8DDAC2B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C65C62-8A2C-4046-8ECD-46B6333A6DF7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DDB17B-9B01-4C59-AA08-FD05646EF7EE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411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5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8823" y="681407"/>
            <a:ext cx="8257124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kiểu trình bày có sẵn trong đoạn văn bản thì mỗi biểu tượng tương ứng với?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57011" y="3567242"/>
            <a:ext cx="10236763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73061" y="3724611"/>
            <a:ext cx="4856437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Cỡ chữ khác nhau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66102" y="5062873"/>
            <a:ext cx="5039844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Phông chữ khác nhau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06438" y="5042777"/>
            <a:ext cx="4816876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 A, B, C đều đúng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66102" y="3724611"/>
            <a:ext cx="5039844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293343" y="3461568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1725091" y="6184477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1623133" y="3439957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7" y="1503110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Lớp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08CD28-E5E4-4E71-BFB0-147B44038A5A}"/>
              </a:ext>
            </a:extLst>
          </p:cNvPr>
          <p:cNvSpPr/>
          <p:nvPr/>
        </p:nvSpPr>
        <p:spPr>
          <a:xfrm>
            <a:off x="60590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B9585F-BCB5-4CA7-8D00-AD5C41F379AB}"/>
              </a:ext>
            </a:extLst>
          </p:cNvPr>
          <p:cNvSpPr/>
          <p:nvPr/>
        </p:nvSpPr>
        <p:spPr>
          <a:xfrm>
            <a:off x="60590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C5297F-AE03-4584-B685-9A86940C4AC5}"/>
              </a:ext>
            </a:extLst>
          </p:cNvPr>
          <p:cNvSpPr/>
          <p:nvPr/>
        </p:nvSpPr>
        <p:spPr>
          <a:xfrm>
            <a:off x="60590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3865FA-EB41-4673-B158-AEB96CF5C536}"/>
              </a:ext>
            </a:extLst>
          </p:cNvPr>
          <p:cNvSpPr/>
          <p:nvPr/>
        </p:nvSpPr>
        <p:spPr>
          <a:xfrm>
            <a:off x="60590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759D84-3CC1-4976-A644-3D763446BC1A}"/>
              </a:ext>
            </a:extLst>
          </p:cNvPr>
          <p:cNvSpPr/>
          <p:nvPr/>
        </p:nvSpPr>
        <p:spPr>
          <a:xfrm>
            <a:off x="60590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3C851C-BCB7-4B8E-8516-BECCDCED0B4A}"/>
              </a:ext>
            </a:extLst>
          </p:cNvPr>
          <p:cNvSpPr/>
          <p:nvPr/>
        </p:nvSpPr>
        <p:spPr>
          <a:xfrm>
            <a:off x="60590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17A2F4-270F-4F2E-8646-8B55FD6E8C70}"/>
              </a:ext>
            </a:extLst>
          </p:cNvPr>
          <p:cNvSpPr/>
          <p:nvPr/>
        </p:nvSpPr>
        <p:spPr>
          <a:xfrm>
            <a:off x="60590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1EAF2D-7307-4C98-BC51-3B54A1AA0ABB}"/>
              </a:ext>
            </a:extLst>
          </p:cNvPr>
          <p:cNvSpPr/>
          <p:nvPr/>
        </p:nvSpPr>
        <p:spPr>
          <a:xfrm>
            <a:off x="60590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4436DF-FCB5-4B27-9415-88CBB12299A7}"/>
              </a:ext>
            </a:extLst>
          </p:cNvPr>
          <p:cNvSpPr/>
          <p:nvPr/>
        </p:nvSpPr>
        <p:spPr>
          <a:xfrm>
            <a:off x="60590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A4F08A-2EC7-4060-886D-F6E4654CE046}"/>
              </a:ext>
            </a:extLst>
          </p:cNvPr>
          <p:cNvSpPr/>
          <p:nvPr/>
        </p:nvSpPr>
        <p:spPr>
          <a:xfrm>
            <a:off x="60590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A5851C-8B4F-46F0-A6CE-1BE2BDFFE1F9}"/>
              </a:ext>
            </a:extLst>
          </p:cNvPr>
          <p:cNvSpPr/>
          <p:nvPr/>
        </p:nvSpPr>
        <p:spPr>
          <a:xfrm>
            <a:off x="60590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901B31-3693-4BEB-B49C-0AD2F8BB4017}"/>
              </a:ext>
            </a:extLst>
          </p:cNvPr>
          <p:cNvSpPr/>
          <p:nvPr/>
        </p:nvSpPr>
        <p:spPr>
          <a:xfrm>
            <a:off x="60590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699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74228" y="652004"/>
            <a:ext cx="7520200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6963" y="3545224"/>
            <a:ext cx="10082535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08707" y="5040649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Insert/Table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59225" y="3733341"/>
            <a:ext cx="5317093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Table/Picture/From File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06589" y="5027949"/>
            <a:ext cx="5269729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Insert/From File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8707" y="3724611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Insert/Picture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Chevron 20">
            <a:hlinkClick r:id="rId5" action="ppaction://hlinksldjump"/>
          </p:cNvPr>
          <p:cNvSpPr/>
          <p:nvPr/>
        </p:nvSpPr>
        <p:spPr>
          <a:xfrm flipH="1">
            <a:off x="11116971" y="6196470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5" action="ppaction://hlinksldjump"/>
          </p:cNvPr>
          <p:cNvSpPr/>
          <p:nvPr/>
        </p:nvSpPr>
        <p:spPr>
          <a:xfrm flipH="1">
            <a:off x="11086741" y="3399649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5" action="ppaction://hlinksldjump"/>
          </p:cNvPr>
          <p:cNvSpPr/>
          <p:nvPr/>
        </p:nvSpPr>
        <p:spPr>
          <a:xfrm>
            <a:off x="1608163" y="6204287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5" action="ppaction://hlinksldjump"/>
          </p:cNvPr>
          <p:cNvSpPr/>
          <p:nvPr/>
        </p:nvSpPr>
        <p:spPr>
          <a:xfrm>
            <a:off x="1763148" y="3352968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Khối 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A63E8E-D236-4C65-BA4C-83679F5FAE5A}"/>
              </a:ext>
            </a:extLst>
          </p:cNvPr>
          <p:cNvSpPr/>
          <p:nvPr/>
        </p:nvSpPr>
        <p:spPr>
          <a:xfrm>
            <a:off x="80671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877C60-474E-420B-A220-4D43F9BC40DD}"/>
              </a:ext>
            </a:extLst>
          </p:cNvPr>
          <p:cNvSpPr/>
          <p:nvPr/>
        </p:nvSpPr>
        <p:spPr>
          <a:xfrm>
            <a:off x="80671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D41261-06E8-4069-B43E-24350FA7974F}"/>
              </a:ext>
            </a:extLst>
          </p:cNvPr>
          <p:cNvSpPr/>
          <p:nvPr/>
        </p:nvSpPr>
        <p:spPr>
          <a:xfrm>
            <a:off x="80671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1C4882-EBD3-42DE-A788-42263FF9B5F2}"/>
              </a:ext>
            </a:extLst>
          </p:cNvPr>
          <p:cNvSpPr/>
          <p:nvPr/>
        </p:nvSpPr>
        <p:spPr>
          <a:xfrm>
            <a:off x="80671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43B7C0-D9CE-456C-974B-8A379E06D6A5}"/>
              </a:ext>
            </a:extLst>
          </p:cNvPr>
          <p:cNvSpPr/>
          <p:nvPr/>
        </p:nvSpPr>
        <p:spPr>
          <a:xfrm>
            <a:off x="80671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178DE8-63DA-4F3B-ACC5-3E8EAB0C0FF5}"/>
              </a:ext>
            </a:extLst>
          </p:cNvPr>
          <p:cNvSpPr/>
          <p:nvPr/>
        </p:nvSpPr>
        <p:spPr>
          <a:xfrm>
            <a:off x="80671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A7D9C3-074C-433E-B6CF-20305F993247}"/>
              </a:ext>
            </a:extLst>
          </p:cNvPr>
          <p:cNvSpPr/>
          <p:nvPr/>
        </p:nvSpPr>
        <p:spPr>
          <a:xfrm>
            <a:off x="80671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D148A6-BBC4-4BE3-B770-BB771E45153D}"/>
              </a:ext>
            </a:extLst>
          </p:cNvPr>
          <p:cNvSpPr/>
          <p:nvPr/>
        </p:nvSpPr>
        <p:spPr>
          <a:xfrm>
            <a:off x="80671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0F7884-86B0-4A86-906C-943C8EE77AFD}"/>
              </a:ext>
            </a:extLst>
          </p:cNvPr>
          <p:cNvSpPr/>
          <p:nvPr/>
        </p:nvSpPr>
        <p:spPr>
          <a:xfrm>
            <a:off x="80671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7A1FEF-0F4E-4696-B365-DEFF795B5C52}"/>
              </a:ext>
            </a:extLst>
          </p:cNvPr>
          <p:cNvSpPr/>
          <p:nvPr/>
        </p:nvSpPr>
        <p:spPr>
          <a:xfrm>
            <a:off x="80671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25586D-C290-40B7-AE8C-E5F70B181676}"/>
              </a:ext>
            </a:extLst>
          </p:cNvPr>
          <p:cNvSpPr/>
          <p:nvPr/>
        </p:nvSpPr>
        <p:spPr>
          <a:xfrm>
            <a:off x="80671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089B83-0FD1-4CBE-AD43-775EEC3BB9B1}"/>
              </a:ext>
            </a:extLst>
          </p:cNvPr>
          <p:cNvSpPr/>
          <p:nvPr/>
        </p:nvSpPr>
        <p:spPr>
          <a:xfrm>
            <a:off x="80671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973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74229" y="652004"/>
            <a:ext cx="8128245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31075" y="3545224"/>
            <a:ext cx="9298423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93157" y="3724611"/>
            <a:ext cx="4360029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Cells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60894" y="5062873"/>
            <a:ext cx="3805238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Table </a:t>
            </a:r>
            <a:endParaRPr lang="vi-VN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6534" y="5062873"/>
            <a:ext cx="4324512" cy="11763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</a:t>
            </a:r>
            <a:r>
              <a:rPr lang="en-U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Culumns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60894" y="3724611"/>
            <a:ext cx="38052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 Cells</a:t>
            </a:r>
            <a:endParaRPr lang="vi-VN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223175" y="6279270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223175" y="3335598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Khối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7DC57D-1127-4D5C-A534-0CC032DDBC21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520CC-BF8A-49D3-93B4-19F360891F65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161874-8051-41E4-92E3-8B5777ED1B2D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C5681A-13E4-4A60-9F08-BF808304A2C5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9E73FA-3BD8-4E56-919D-E3B15E3DC8C4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FD9ACD-6DC8-4767-958B-4CD9701C81E2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0391B8-AE31-4AEE-8D22-88174E5B46D6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8051ED-9DBF-450A-B367-2CDA0EDA9F70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ABDDC5-DD38-4F6A-A6CD-B88F0DDEF7A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4435439-721A-499B-907F-0BF8189CF405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C0FEFB-EC01-48C7-B848-D734D59AEADE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9AFFBF-F1FD-4415-87CD-CFD9063D89F6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14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848" y="503573"/>
            <a:ext cx="8883650" cy="261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29998" y="654387"/>
            <a:ext cx="8283479" cy="23193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s-ES" sz="40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s-E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45848" y="3545224"/>
            <a:ext cx="8883650" cy="282416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70458" y="4156690"/>
            <a:ext cx="40973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l-PL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4517512" y="3276937"/>
            <a:ext cx="454025" cy="18097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9095068" y="3282493"/>
            <a:ext cx="454025" cy="179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32393" y="4156690"/>
            <a:ext cx="3805238" cy="1174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pl-PL" sz="4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rId6" action="ppaction://hlinksldjump"/>
          </p:cNvPr>
          <p:cNvSpPr/>
          <p:nvPr/>
        </p:nvSpPr>
        <p:spPr>
          <a:xfrm flipH="1">
            <a:off x="11337412" y="6215399"/>
            <a:ext cx="307975" cy="3159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hevron 21">
            <a:hlinkClick r:id="rId6" action="ppaction://hlinksldjump"/>
          </p:cNvPr>
          <p:cNvSpPr/>
          <p:nvPr/>
        </p:nvSpPr>
        <p:spPr>
          <a:xfrm flipH="1">
            <a:off x="11334236" y="3353136"/>
            <a:ext cx="309562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hevron 22">
            <a:hlinkClick r:id="rId6" action="ppaction://hlinksldjump"/>
          </p:cNvPr>
          <p:cNvSpPr/>
          <p:nvPr/>
        </p:nvSpPr>
        <p:spPr>
          <a:xfrm>
            <a:off x="2533137" y="6201112"/>
            <a:ext cx="250825" cy="32702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hevron 23">
            <a:hlinkClick r:id="rId6" action="ppaction://hlinksldjump"/>
          </p:cNvPr>
          <p:cNvSpPr/>
          <p:nvPr/>
        </p:nvSpPr>
        <p:spPr>
          <a:xfrm>
            <a:off x="2529962" y="3362661"/>
            <a:ext cx="263525" cy="31591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76" y="1462629"/>
            <a:ext cx="3194657" cy="18801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35887" y="811204"/>
            <a:ext cx="1895188" cy="1765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Rung chuông vàng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EA818-9CBC-4237-ACF7-C3FDE34D3A50}"/>
              </a:ext>
            </a:extLst>
          </p:cNvPr>
          <p:cNvSpPr/>
          <p:nvPr/>
        </p:nvSpPr>
        <p:spPr>
          <a:xfrm>
            <a:off x="526118" y="1108929"/>
            <a:ext cx="15118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Khối 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AAB5D-75B9-4C06-A542-25C2523246E2}"/>
              </a:ext>
            </a:extLst>
          </p:cNvPr>
          <p:cNvSpPr/>
          <p:nvPr/>
        </p:nvSpPr>
        <p:spPr>
          <a:xfrm>
            <a:off x="532852" y="3439958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971791-226A-443D-A1CF-8A4F9057A8D4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D7C29D-079D-4C7A-B5D6-524708E5DEDF}"/>
              </a:ext>
            </a:extLst>
          </p:cNvPr>
          <p:cNvSpPr/>
          <p:nvPr/>
        </p:nvSpPr>
        <p:spPr>
          <a:xfrm>
            <a:off x="532852" y="3439957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C37C8D-C3E1-41FA-8763-FA103F3B7EFB}"/>
              </a:ext>
            </a:extLst>
          </p:cNvPr>
          <p:cNvSpPr/>
          <p:nvPr/>
        </p:nvSpPr>
        <p:spPr>
          <a:xfrm>
            <a:off x="532852" y="347260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7CB154-3B0F-4DC2-BC30-7B293B7EA65A}"/>
              </a:ext>
            </a:extLst>
          </p:cNvPr>
          <p:cNvSpPr/>
          <p:nvPr/>
        </p:nvSpPr>
        <p:spPr>
          <a:xfrm>
            <a:off x="532852" y="349605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985EB1-2537-4A6D-97EF-BF9808A3A19E}"/>
              </a:ext>
            </a:extLst>
          </p:cNvPr>
          <p:cNvSpPr/>
          <p:nvPr/>
        </p:nvSpPr>
        <p:spPr>
          <a:xfrm>
            <a:off x="532852" y="349522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5D1B6D-59EC-42C6-B217-758818AC85D7}"/>
              </a:ext>
            </a:extLst>
          </p:cNvPr>
          <p:cNvSpPr/>
          <p:nvPr/>
        </p:nvSpPr>
        <p:spPr>
          <a:xfrm>
            <a:off x="532852" y="349438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891EBE-E3B8-4387-B8F2-8A666AA11583}"/>
              </a:ext>
            </a:extLst>
          </p:cNvPr>
          <p:cNvSpPr/>
          <p:nvPr/>
        </p:nvSpPr>
        <p:spPr>
          <a:xfrm>
            <a:off x="532852" y="349355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ED16A9-EC52-4394-B2FA-3FF196E192FA}"/>
              </a:ext>
            </a:extLst>
          </p:cNvPr>
          <p:cNvSpPr/>
          <p:nvPr/>
        </p:nvSpPr>
        <p:spPr>
          <a:xfrm>
            <a:off x="532852" y="351449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8ED159-9293-4B89-98A7-0A0951B230E2}"/>
              </a:ext>
            </a:extLst>
          </p:cNvPr>
          <p:cNvSpPr/>
          <p:nvPr/>
        </p:nvSpPr>
        <p:spPr>
          <a:xfrm>
            <a:off x="532852" y="3532939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CDF8A8-9EF3-4250-A070-9D52F5C52A52}"/>
              </a:ext>
            </a:extLst>
          </p:cNvPr>
          <p:cNvSpPr/>
          <p:nvPr/>
        </p:nvSpPr>
        <p:spPr>
          <a:xfrm>
            <a:off x="532852" y="3511994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55862A-63FE-46B6-891B-24E25822649D}"/>
              </a:ext>
            </a:extLst>
          </p:cNvPr>
          <p:cNvSpPr/>
          <p:nvPr/>
        </p:nvSpPr>
        <p:spPr>
          <a:xfrm>
            <a:off x="532852" y="3480576"/>
            <a:ext cx="1326382" cy="11254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632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9BA782B-4DC8-4131-B4AA-0AF7D93B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AC1EAA-0D27-4F51-BB3A-DB67EDB3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410" y="1657110"/>
            <a:ext cx="5380383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0D0A5-2CD3-4C17-9DDB-0CB72076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26" y="639072"/>
            <a:ext cx="2812774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5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71&quot;&gt;&lt;object type=&quot;3&quot; unique_id=&quot;10072&quot;&gt;&lt;property id=&quot;20148&quot; value=&quot;5&quot;/&gt;&lt;property id=&quot;20300&quot; value=&quot;Slide 24&quot;/&gt;&lt;property id=&quot;20307&quot; value=&quot;258&quot;/&gt;&lt;/object&gt;&lt;object type=&quot;3&quot; unique_id=&quot;10300&quot;&gt;&lt;property id=&quot;20148&quot; value=&quot;5&quot;/&gt;&lt;property id=&quot;20300&quot; value=&quot;Slide 14&quot;/&gt;&lt;property id=&quot;20307&quot; value=&quot;333&quot;/&gt;&lt;/object&gt;&lt;object type=&quot;3&quot; unique_id=&quot;10305&quot;&gt;&lt;property id=&quot;20148&quot; value=&quot;5&quot;/&gt;&lt;property id=&quot;20300&quot; value=&quot;Slide 6&quot;/&gt;&lt;property id=&quot;20307&quot; value=&quot;338&quot;/&gt;&lt;/object&gt;&lt;object type=&quot;3&quot; unique_id=&quot;10306&quot;&gt;&lt;property id=&quot;20148&quot; value=&quot;5&quot;/&gt;&lt;property id=&quot;20300&quot; value=&quot;Slide 23&quot;/&gt;&lt;property id=&quot;20307&quot; value=&quot;339&quot;/&gt;&lt;/object&gt;&lt;object type=&quot;3&quot; unique_id=&quot;10308&quot;&gt;&lt;property id=&quot;20148&quot; value=&quot;5&quot;/&gt;&lt;property id=&quot;20300&quot; value=&quot;Slide 13&quot;/&gt;&lt;property id=&quot;20307&quot; value=&quot;341&quot;/&gt;&lt;/object&gt;&lt;object type=&quot;3&quot; unique_id=&quot;10309&quot;&gt;&lt;property id=&quot;20148&quot; value=&quot;5&quot;/&gt;&lt;property id=&quot;20300&quot; value=&quot;Slide 29&quot;/&gt;&lt;property id=&quot;20307&quot; value=&quot;342&quot;/&gt;&lt;/object&gt;&lt;object type=&quot;3&quot; unique_id=&quot;10310&quot;&gt;&lt;property id=&quot;20148&quot; value=&quot;5&quot;/&gt;&lt;property id=&quot;20300&quot; value=&quot;Slide 19&quot;/&gt;&lt;property id=&quot;20307&quot; value=&quot;343&quot;/&gt;&lt;/object&gt;&lt;object type=&quot;3&quot; unique_id=&quot;10542&quot;&gt;&lt;property id=&quot;20148&quot; value=&quot;5&quot;/&gt;&lt;property id=&quot;20300&quot; value=&quot;Slide 8&quot;/&gt;&lt;property id=&quot;20307&quot; value=&quot;344&quot;/&gt;&lt;/object&gt;&lt;object type=&quot;3&quot; unique_id=&quot;10543&quot;&gt;&lt;property id=&quot;20148&quot; value=&quot;5&quot;/&gt;&lt;property id=&quot;20300&quot; value=&quot;Slide 7&quot;/&gt;&lt;property id=&quot;20307&quot; value=&quot;345&quot;/&gt;&lt;/object&gt;&lt;object type=&quot;3&quot; unique_id=&quot;10544&quot;&gt;&lt;property id=&quot;20148&quot; value=&quot;5&quot;/&gt;&lt;property id=&quot;20300&quot; value=&quot;Slide 11&quot;/&gt;&lt;property id=&quot;20307&quot; value=&quot;346&quot;/&gt;&lt;/object&gt;&lt;object type=&quot;3&quot; unique_id=&quot;10545&quot;&gt;&lt;property id=&quot;20148&quot; value=&quot;5&quot;/&gt;&lt;property id=&quot;20300&quot; value=&quot;Slide 20&quot;/&gt;&lt;property id=&quot;20307&quot; value=&quot;347&quot;/&gt;&lt;/object&gt;&lt;object type=&quot;3&quot; unique_id=&quot;10546&quot;&gt;&lt;property id=&quot;20148&quot; value=&quot;5&quot;/&gt;&lt;property id=&quot;20300&quot; value=&quot;Slide 18&quot;/&gt;&lt;property id=&quot;20307&quot; value=&quot;348&quot;/&gt;&lt;/object&gt;&lt;object type=&quot;3&quot; unique_id=&quot;10721&quot;&gt;&lt;property id=&quot;20148&quot; value=&quot;5&quot;/&gt;&lt;property id=&quot;20300&quot; value=&quot;Slide 28&quot;/&gt;&lt;property id=&quot;20307&quot; value=&quot;349&quot;/&gt;&lt;/object&gt;&lt;object type=&quot;3&quot; unique_id=&quot;10722&quot;&gt;&lt;property id=&quot;20148&quot; value=&quot;5&quot;/&gt;&lt;property id=&quot;20300&quot; value=&quot;Slide 43&quot;/&gt;&lt;property id=&quot;20307&quot; value=&quot;350&quot;/&gt;&lt;/object&gt;&lt;object type=&quot;3&quot; unique_id=&quot;11214&quot;&gt;&lt;property id=&quot;20148&quot; value=&quot;5&quot;/&gt;&lt;property id=&quot;20300&quot; value=&quot;Slide 36&quot;/&gt;&lt;property id=&quot;20307&quot; value=&quot;355&quot;/&gt;&lt;/object&gt;&lt;object type=&quot;3&quot; unique_id=&quot;11216&quot;&gt;&lt;property id=&quot;20148&quot; value=&quot;5&quot;/&gt;&lt;property id=&quot;20300&quot; value=&quot;Slide 9&quot;/&gt;&lt;property id=&quot;20307&quot; value=&quot;357&quot;/&gt;&lt;/object&gt;&lt;object type=&quot;3&quot; unique_id=&quot;11487&quot;&gt;&lt;property id=&quot;20148&quot; value=&quot;5&quot;/&gt;&lt;property id=&quot;20300&quot; value=&quot;Slide 27&quot;/&gt;&lt;property id=&quot;20307&quot; value=&quot;359&quot;/&gt;&lt;/object&gt;&lt;object type=&quot;3&quot; unique_id=&quot;11488&quot;&gt;&lt;property id=&quot;20148&quot; value=&quot;5&quot;/&gt;&lt;property id=&quot;20300&quot; value=&quot;Slide 41&quot;/&gt;&lt;property id=&quot;20307&quot; value=&quot;360&quot;/&gt;&lt;/object&gt;&lt;object type=&quot;3&quot; unique_id=&quot;11654&quot;&gt;&lt;property id=&quot;20148&quot; value=&quot;5&quot;/&gt;&lt;property id=&quot;20300&quot; value=&quot;Slide 2&quot;/&gt;&lt;property id=&quot;20307&quot; value=&quot;361&quot;/&gt;&lt;/object&gt;&lt;object type=&quot;3&quot; unique_id=&quot;12183&quot;&gt;&lt;property id=&quot;20148&quot; value=&quot;5&quot;/&gt;&lt;property id=&quot;20300&quot; value=&quot;Slide 44&quot;/&gt;&lt;property id=&quot;20307&quot; value=&quot;362&quot;/&gt;&lt;/object&gt;&lt;object type=&quot;3&quot; unique_id=&quot;12184&quot;&gt;&lt;property id=&quot;20148&quot; value=&quot;5&quot;/&gt;&lt;property id=&quot;20300&quot; value=&quot;Slide 31&quot;/&gt;&lt;property id=&quot;20307&quot; value=&quot;363&quot;/&gt;&lt;/object&gt;&lt;object type=&quot;3&quot; unique_id=&quot;12335&quot;&gt;&lt;property id=&quot;20148&quot; value=&quot;5&quot;/&gt;&lt;property id=&quot;20300&quot; value=&quot;Slide 35&quot;/&gt;&lt;property id=&quot;20307&quot; value=&quot;364&quot;/&gt;&lt;/object&gt;&lt;object type=&quot;3&quot; unique_id=&quot;12465&quot;&gt;&lt;property id=&quot;20148&quot; value=&quot;5&quot;/&gt;&lt;property id=&quot;20300&quot; value=&quot;Slide 34&quot;/&gt;&lt;property id=&quot;20307&quot; value=&quot;365&quot;/&gt;&lt;/object&gt;&lt;object type=&quot;3&quot; unique_id=&quot;33726&quot;&gt;&lt;property id=&quot;20148&quot; value=&quot;5&quot;/&gt;&lt;property id=&quot;20300&quot; value=&quot;Slide 4&quot;/&gt;&lt;property id=&quot;20307&quot; value=&quot;383&quot;/&gt;&lt;/object&gt;&lt;object type=&quot;3&quot; unique_id=&quot;33727&quot;&gt;&lt;property id=&quot;20148&quot; value=&quot;5&quot;/&gt;&lt;property id=&quot;20300&quot; value=&quot;Slide 10&quot;/&gt;&lt;property id=&quot;20307&quot; value=&quot;367&quot;/&gt;&lt;/object&gt;&lt;object type=&quot;3&quot; unique_id=&quot;33728&quot;&gt;&lt;property id=&quot;20148&quot; value=&quot;5&quot;/&gt;&lt;property id=&quot;20300&quot; value=&quot;Slide 12&quot;/&gt;&lt;property id=&quot;20307&quot; value=&quot;381&quot;/&gt;&lt;/object&gt;&lt;object type=&quot;3&quot; unique_id=&quot;33729&quot;&gt;&lt;property id=&quot;20148&quot; value=&quot;5&quot;/&gt;&lt;property id=&quot;20300&quot; value=&quot;Slide 15&quot;/&gt;&lt;property id=&quot;20307&quot; value=&quot;370&quot;/&gt;&lt;/object&gt;&lt;object type=&quot;3&quot; unique_id=&quot;33730&quot;&gt;&lt;property id=&quot;20148&quot; value=&quot;5&quot;/&gt;&lt;property id=&quot;20300&quot; value=&quot;Slide 16&quot;/&gt;&lt;property id=&quot;20307&quot; value=&quot;384&quot;/&gt;&lt;/object&gt;&lt;object type=&quot;3&quot; unique_id=&quot;33731&quot;&gt;&lt;property id=&quot;20148&quot; value=&quot;5&quot;/&gt;&lt;property id=&quot;20300&quot; value=&quot;Slide 21&quot;/&gt;&lt;property id=&quot;20307&quot; value=&quot;372&quot;/&gt;&lt;/object&gt;&lt;object type=&quot;3&quot; unique_id=&quot;33732&quot;&gt;&lt;property id=&quot;20148&quot; value=&quot;5&quot;/&gt;&lt;property id=&quot;20300&quot; value=&quot;Slide 22&quot;/&gt;&lt;property id=&quot;20307&quot; value=&quot;382&quot;/&gt;&lt;/object&gt;&lt;object type=&quot;3&quot; unique_id=&quot;33733&quot;&gt;&lt;property id=&quot;20148&quot; value=&quot;5&quot;/&gt;&lt;property id=&quot;20300&quot; value=&quot;Slide 26&quot;/&gt;&lt;property id=&quot;20307&quot; value=&quot;369&quot;/&gt;&lt;/object&gt;&lt;object type=&quot;3&quot; unique_id=&quot;33734&quot;&gt;&lt;property id=&quot;20148&quot; value=&quot;5&quot;/&gt;&lt;property id=&quot;20300&quot; value=&quot;Slide 30&quot;/&gt;&lt;property id=&quot;20307&quot; value=&quot;374&quot;/&gt;&lt;/object&gt;&lt;object type=&quot;3&quot; unique_id=&quot;33735&quot;&gt;&lt;property id=&quot;20148&quot; value=&quot;5&quot;/&gt;&lt;property id=&quot;20300&quot; value=&quot;Slide 32&quot;/&gt;&lt;property id=&quot;20307&quot; value=&quot;385&quot;/&gt;&lt;/object&gt;&lt;object type=&quot;3&quot; unique_id=&quot;33736&quot;&gt;&lt;property id=&quot;20148&quot; value=&quot;5&quot;/&gt;&lt;property id=&quot;20300&quot; value=&quot;Slide 37&quot;/&gt;&lt;property id=&quot;20307&quot; value=&quot;375&quot;/&gt;&lt;/object&gt;&lt;object type=&quot;3&quot; unique_id=&quot;33737&quot;&gt;&lt;property id=&quot;20148&quot; value=&quot;5&quot;/&gt;&lt;property id=&quot;20300&quot; value=&quot;Slide 38&quot;/&gt;&lt;property id=&quot;20307&quot; value=&quot;376&quot;/&gt;&lt;/object&gt;&lt;object type=&quot;3&quot; unique_id=&quot;33738&quot;&gt;&lt;property id=&quot;20148&quot; value=&quot;5&quot;/&gt;&lt;property id=&quot;20300&quot; value=&quot;Slide 40&quot;/&gt;&lt;property id=&quot;20307&quot; value=&quot;378&quot;/&gt;&lt;/object&gt;&lt;object type=&quot;3&quot; unique_id=&quot;33739&quot;&gt;&lt;property id=&quot;20148&quot; value=&quot;5&quot;/&gt;&lt;property id=&quot;20300&quot; value=&quot;Slide 39&quot;/&gt;&lt;property id=&quot;20307&quot; value=&quot;379&quot;/&gt;&lt;/object&gt;&lt;object type=&quot;3&quot; unique_id=&quot;33740&quot;&gt;&lt;property id=&quot;20148&quot; value=&quot;5&quot;/&gt;&lt;property id=&quot;20300&quot; value=&quot;Slide 42&quot;/&gt;&lt;property id=&quot;20307&quot; value=&quot;380&quot;/&gt;&lt;/object&gt;&lt;object type=&quot;3&quot; unique_id=&quot;33741&quot;&gt;&lt;property id=&quot;20148&quot; value=&quot;5&quot;/&gt;&lt;property id=&quot;20300&quot; value=&quot;Slide 45&quot;/&gt;&lt;property id=&quot;20307&quot; value=&quot;373&quot;/&gt;&lt;/object&gt;&lt;object type=&quot;3&quot; unique_id=&quot;33742&quot;&gt;&lt;property id=&quot;20148&quot; value=&quot;5&quot;/&gt;&lt;property id=&quot;20300&quot; value=&quot;Slide 47&quot;/&gt;&lt;property id=&quot;20307&quot; value=&quot;371&quot;/&gt;&lt;/object&gt;&lt;object type=&quot;3&quot; unique_id=&quot;33743&quot;&gt;&lt;property id=&quot;20148&quot; value=&quot;5&quot;/&gt;&lt;property id=&quot;20300&quot; value=&quot;Slide 46&quot;/&gt;&lt;property id=&quot;20307&quot; value=&quot;386&quot;/&gt;&lt;/object&gt;&lt;object type=&quot;3&quot; unique_id=&quot;33745&quot;&gt;&lt;property id=&quot;20148&quot; value=&quot;5&quot;/&gt;&lt;property id=&quot;20300&quot; value=&quot;Slide 1&quot;/&gt;&lt;property id=&quot;20307&quot; value=&quot;395&quot;/&gt;&lt;/object&gt;&lt;object type=&quot;3&quot; unique_id=&quot;33746&quot;&gt;&lt;property id=&quot;20148&quot; value=&quot;5&quot;/&gt;&lt;property id=&quot;20300&quot; value=&quot;Slide 3&quot;/&gt;&lt;property id=&quot;20307&quot; value=&quot;392&quot;/&gt;&lt;/object&gt;&lt;object type=&quot;3&quot; unique_id=&quot;33747&quot;&gt;&lt;property id=&quot;20148&quot; value=&quot;5&quot;/&gt;&lt;property id=&quot;20300&quot; value=&quot;Slide 5&quot;/&gt;&lt;property id=&quot;20307&quot; value=&quot;388&quot;/&gt;&lt;/object&gt;&lt;object type=&quot;3&quot; unique_id=&quot;33748&quot;&gt;&lt;property id=&quot;20148&quot; value=&quot;5&quot;/&gt;&lt;property id=&quot;20300&quot; value=&quot;Slide 17&quot;/&gt;&lt;property id=&quot;20307&quot; value=&quot;389&quot;/&gt;&lt;/object&gt;&lt;object type=&quot;3&quot; unique_id=&quot;33749&quot;&gt;&lt;property id=&quot;20148&quot; value=&quot;5&quot;/&gt;&lt;property id=&quot;20300&quot; value=&quot;Slide 33&quot;/&gt;&lt;property id=&quot;20307&quot; value=&quot;390&quot;/&gt;&lt;/object&gt;&lt;object type=&quot;3&quot; unique_id=&quot;33751&quot;&gt;&lt;property id=&quot;20148&quot; value=&quot;5&quot;/&gt;&lt;property id=&quot;20300&quot; value=&quot;Slide 48&quot;/&gt;&lt;property id=&quot;20307&quot; value=&quot;394&quot;/&gt;&lt;/object&gt;&lt;object type=&quot;3&quot; unique_id=&quot;34366&quot;&gt;&lt;property id=&quot;20148&quot; value=&quot;5&quot;/&gt;&lt;property id=&quot;20300&quot; value=&quot;Slide 25&quot;/&gt;&lt;property id=&quot;20307&quot; value=&quot;397&quot;/&gt;&lt;/object&gt;&lt;/object&gt;&lt;object type=&quot;8&quot; unique_id=&quot;1009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455</Words>
  <Application>Microsoft Office PowerPoint</Application>
  <PresentationFormat>Widescreen</PresentationFormat>
  <Paragraphs>147</Paragraphs>
  <Slides>12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Rosewood Std Regular</vt:lpstr>
      <vt:lpstr>Times New Roman</vt:lpstr>
      <vt:lpstr>Office Theme</vt:lpstr>
      <vt:lpstr>4_Office Theme</vt:lpstr>
      <vt:lpstr>Bitmap Image</vt:lpstr>
      <vt:lpstr>TRƯỜNG TIỂU HỌC NGUYỄN VĂN TRỖI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Ngọc Thủy (VSC-TIEU HOC.MB-TC)</dc:creator>
  <cp:lastModifiedBy>HP</cp:lastModifiedBy>
  <cp:revision>186</cp:revision>
  <dcterms:created xsi:type="dcterms:W3CDTF">2018-04-05T03:54:50Z</dcterms:created>
  <dcterms:modified xsi:type="dcterms:W3CDTF">2022-12-15T12:58:17Z</dcterms:modified>
</cp:coreProperties>
</file>