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 id="2147483894" r:id="rId2"/>
    <p:sldMasterId id="2147483907" r:id="rId3"/>
  </p:sldMasterIdLst>
  <p:notesMasterIdLst>
    <p:notesMasterId r:id="rId20"/>
  </p:notesMasterIdLst>
  <p:sldIdLst>
    <p:sldId id="320" r:id="rId4"/>
    <p:sldId id="322" r:id="rId5"/>
    <p:sldId id="293" r:id="rId6"/>
    <p:sldId id="329" r:id="rId7"/>
    <p:sldId id="321" r:id="rId8"/>
    <p:sldId id="294" r:id="rId9"/>
    <p:sldId id="323" r:id="rId10"/>
    <p:sldId id="325" r:id="rId11"/>
    <p:sldId id="326" r:id="rId12"/>
    <p:sldId id="330" r:id="rId13"/>
    <p:sldId id="327" r:id="rId14"/>
    <p:sldId id="299" r:id="rId15"/>
    <p:sldId id="328" r:id="rId16"/>
    <p:sldId id="315" r:id="rId17"/>
    <p:sldId id="316" r:id="rId18"/>
    <p:sldId id="31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9900"/>
    <a:srgbClr val="FFFFCC"/>
    <a:srgbClr val="00FFFF"/>
    <a:srgbClr val="000099"/>
    <a:srgbClr val="00FF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849" autoAdjust="0"/>
  </p:normalViewPr>
  <p:slideViewPr>
    <p:cSldViewPr>
      <p:cViewPr varScale="1">
        <p:scale>
          <a:sx n="84" d="100"/>
          <a:sy n="84" d="100"/>
        </p:scale>
        <p:origin x="1315" y="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DB4D9-CB78-4D56-B892-028D3778355C}" type="datetimeFigureOut">
              <a:rPr lang="en-US" smtClean="0"/>
              <a:t>12/12/2022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4A2CC9-6214-4A4F-A7F2-C474977A49D9}" type="slidenum">
              <a:rPr lang="en-US" smtClean="0"/>
              <a:t>‹#›</a:t>
            </a:fld>
            <a:endParaRPr lang="en-US" dirty="0"/>
          </a:p>
        </p:txBody>
      </p:sp>
    </p:spTree>
    <p:extLst>
      <p:ext uri="{BB962C8B-B14F-4D97-AF65-F5344CB8AC3E}">
        <p14:creationId xmlns:p14="http://schemas.microsoft.com/office/powerpoint/2010/main" val="32899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0AE39EF-C0E5-4896-B9D3-7E7938E4611D}" type="slidenum">
              <a:rPr lang="zh-CN" altLang="en-US" smtClean="0">
                <a:solidFill>
                  <a:prstClr val="black"/>
                </a:solidFill>
              </a:rPr>
              <a:pPr>
                <a:defRPr/>
              </a:pPr>
              <a:t>1</a:t>
            </a:fld>
            <a:endParaRPr lang="zh-CN" altLang="en-US">
              <a:solidFill>
                <a:prstClr val="black"/>
              </a:solidFill>
            </a:endParaRPr>
          </a:p>
        </p:txBody>
      </p:sp>
    </p:spTree>
    <p:extLst>
      <p:ext uri="{BB962C8B-B14F-4D97-AF65-F5344CB8AC3E}">
        <p14:creationId xmlns:p14="http://schemas.microsoft.com/office/powerpoint/2010/main" val="418671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4A2CC9-6214-4A4F-A7F2-C474977A49D9}"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83300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89918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92562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690373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71548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699974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8752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59109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992764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22334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17691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92329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046558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57183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06343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14334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16148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754460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111398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883582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6" name="Footer Placeholder 5"/>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793122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8" name="Footer Placeholder 7"/>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9" name="Slide Number Placeholder 8"/>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289998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4" name="Footer Placeholder 3"/>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5" name="Slide Number Placeholder 4"/>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511477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330436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3" name="Footer Placeholder 2"/>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4" name="Slide Number Placeholder 3"/>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160799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6" name="Footer Placeholder 5"/>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697896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6" name="Footer Placeholder 5"/>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546241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3276944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11"/>
          </p:nvPr>
        </p:nvSpPr>
        <p:spPr/>
        <p:txBody>
          <a:body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2375032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257539"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5" y="423057"/>
            <a:ext cx="198086"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3"/>
            <a:ext cx="8976754"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6557733"/>
            <a:ext cx="8605580"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21612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019299" y="1871132"/>
            <a:ext cx="5111752" cy="1515533"/>
          </a:xfrm>
        </p:spPr>
        <p:txBody>
          <a:bodyPr anchor="b">
            <a:noAutofit/>
          </a:bodyPr>
          <a:lstStyle>
            <a:lvl1pPr algn="ct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019299" y="3657597"/>
            <a:ext cx="5111752" cy="13208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987425" y="5037663"/>
            <a:ext cx="673100" cy="279400"/>
          </a:xfrm>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a:xfrm>
            <a:off x="2019298" y="5037663"/>
            <a:ext cx="3910976" cy="279400"/>
          </a:xfrm>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a:xfrm>
            <a:off x="6717676" y="5037663"/>
            <a:ext cx="413375" cy="279400"/>
          </a:xfrm>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5" name="Straight Connector 14"/>
          <p:cNvCxnSpPr/>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9451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2421466"/>
            <a:ext cx="7055474"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603164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8A5301E-AB93-4945-A0AA-2215B6872DB2}"/>
              </a:ext>
            </a:extLst>
          </p:cNvPr>
          <p:cNvSpPr>
            <a:spLocks noChangeAspect="1"/>
          </p:cNvSpPr>
          <p:nvPr userDrawn="1"/>
        </p:nvSpPr>
        <p:spPr>
          <a:xfrm>
            <a:off x="1403551" y="2602132"/>
            <a:ext cx="1351026" cy="18013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endParaRPr>
          </a:p>
        </p:txBody>
      </p:sp>
      <p:sp>
        <p:nvSpPr>
          <p:cNvPr id="13" name="Oval 12">
            <a:extLst>
              <a:ext uri="{FF2B5EF4-FFF2-40B4-BE49-F238E27FC236}">
                <a16:creationId xmlns:a16="http://schemas.microsoft.com/office/drawing/2014/main" id="{D2FF1D57-3E5F-584B-94C2-629CD166831B}"/>
              </a:ext>
            </a:extLst>
          </p:cNvPr>
          <p:cNvSpPr>
            <a:spLocks noChangeAspect="1"/>
          </p:cNvSpPr>
          <p:nvPr userDrawn="1"/>
        </p:nvSpPr>
        <p:spPr>
          <a:xfrm>
            <a:off x="3895974" y="2602132"/>
            <a:ext cx="1351026" cy="18013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endParaRPr>
          </a:p>
        </p:txBody>
      </p:sp>
      <p:sp>
        <p:nvSpPr>
          <p:cNvPr id="15" name="Oval 14">
            <a:extLst>
              <a:ext uri="{FF2B5EF4-FFF2-40B4-BE49-F238E27FC236}">
                <a16:creationId xmlns:a16="http://schemas.microsoft.com/office/drawing/2014/main" id="{90A619F7-99B1-EB46-8946-F77C733C4D86}"/>
              </a:ext>
            </a:extLst>
          </p:cNvPr>
          <p:cNvSpPr>
            <a:spLocks noChangeAspect="1"/>
          </p:cNvSpPr>
          <p:nvPr userDrawn="1"/>
        </p:nvSpPr>
        <p:spPr>
          <a:xfrm>
            <a:off x="6389423" y="2602132"/>
            <a:ext cx="1351026" cy="18013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endParaRPr>
          </a:p>
        </p:txBody>
      </p:sp>
      <p:sp>
        <p:nvSpPr>
          <p:cNvPr id="2" name="Title 1"/>
          <p:cNvSpPr>
            <a:spLocks noGrp="1"/>
          </p:cNvSpPr>
          <p:nvPr>
            <p:ph type="title"/>
          </p:nvPr>
        </p:nvSpPr>
        <p:spPr>
          <a:xfrm>
            <a:off x="971552" y="982133"/>
            <a:ext cx="7200897" cy="1303867"/>
          </a:xfrm>
        </p:spPr>
        <p:txBody>
          <a:bodyPr/>
          <a:lstStyle/>
          <a:p>
            <a:r>
              <a:rPr lang="en-US"/>
              <a:t>Click to edit Master title style</a:t>
            </a:r>
            <a:endParaRPr lang="en-US" dirty="0"/>
          </a:p>
        </p:txBody>
      </p:sp>
      <p:sp>
        <p:nvSpPr>
          <p:cNvPr id="3" name="Content Placeholder 2"/>
          <p:cNvSpPr>
            <a:spLocks noGrp="1"/>
          </p:cNvSpPr>
          <p:nvPr>
            <p:ph idx="1"/>
          </p:nvPr>
        </p:nvSpPr>
        <p:spPr>
          <a:xfrm>
            <a:off x="971551" y="4804496"/>
            <a:ext cx="2214000" cy="1109133"/>
          </a:xfrm>
        </p:spPr>
        <p:txBody>
          <a:bodyPr/>
          <a:lstStyle/>
          <a:p>
            <a:pPr lvl="0"/>
            <a:r>
              <a:rPr lang="en-US"/>
              <a:t>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9" name="Content Placeholder 2">
            <a:extLst>
              <a:ext uri="{FF2B5EF4-FFF2-40B4-BE49-F238E27FC236}">
                <a16:creationId xmlns:a16="http://schemas.microsoft.com/office/drawing/2014/main" id="{D2FC6D4A-DA65-4AB4-A214-ABFCCC77CE2F}"/>
              </a:ext>
            </a:extLst>
          </p:cNvPr>
          <p:cNvSpPr>
            <a:spLocks noGrp="1"/>
          </p:cNvSpPr>
          <p:nvPr>
            <p:ph idx="13"/>
          </p:nvPr>
        </p:nvSpPr>
        <p:spPr>
          <a:xfrm>
            <a:off x="3465000" y="4804496"/>
            <a:ext cx="2214000" cy="1109133"/>
          </a:xfrm>
        </p:spPr>
        <p:txBody>
          <a:bodyPr/>
          <a:lstStyle/>
          <a:p>
            <a:pPr lvl="0"/>
            <a:r>
              <a:rPr lang="en-US"/>
              <a:t>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4EDB116-654D-48D8-BED5-DCA5C06DA378}"/>
              </a:ext>
            </a:extLst>
          </p:cNvPr>
          <p:cNvSpPr>
            <a:spLocks noGrp="1"/>
          </p:cNvSpPr>
          <p:nvPr>
            <p:ph idx="14"/>
          </p:nvPr>
        </p:nvSpPr>
        <p:spPr>
          <a:xfrm>
            <a:off x="5958449" y="4804496"/>
            <a:ext cx="2214000" cy="1109133"/>
          </a:xfrm>
        </p:spPr>
        <p:txBody>
          <a:bodyPr/>
          <a:lstStyle/>
          <a:p>
            <a:pPr lvl="0"/>
            <a:r>
              <a:rPr lang="en-US"/>
              <a:t>Edit Master text styles</a:t>
            </a:r>
          </a:p>
          <a:p>
            <a:pPr lvl="1"/>
            <a:r>
              <a:rPr lang="en-US"/>
              <a:t>Second level</a:t>
            </a:r>
          </a:p>
          <a:p>
            <a:pPr lvl="2"/>
            <a:r>
              <a:rPr lang="en-US"/>
              <a:t>Third level</a:t>
            </a:r>
          </a:p>
        </p:txBody>
      </p:sp>
      <p:sp>
        <p:nvSpPr>
          <p:cNvPr id="12" name="Picture Placeholder 11">
            <a:extLst>
              <a:ext uri="{FF2B5EF4-FFF2-40B4-BE49-F238E27FC236}">
                <a16:creationId xmlns:a16="http://schemas.microsoft.com/office/drawing/2014/main" id="{0E6232E7-9350-493B-BFD0-883015EB07CE}"/>
              </a:ext>
            </a:extLst>
          </p:cNvPr>
          <p:cNvSpPr>
            <a:spLocks noGrp="1" noChangeAspect="1"/>
          </p:cNvSpPr>
          <p:nvPr>
            <p:ph type="pic" sz="quarter" idx="15" hasCustomPrompt="1"/>
          </p:nvPr>
        </p:nvSpPr>
        <p:spPr>
          <a:xfrm>
            <a:off x="1643581" y="2922172"/>
            <a:ext cx="870966" cy="1161288"/>
          </a:xfrm>
          <a:prstGeom prst="ellipse">
            <a:avLst/>
          </a:prstGeom>
          <a:noFill/>
        </p:spPr>
        <p:txBody>
          <a:bodyPr anchor="ctr"/>
          <a:lstStyle>
            <a:lvl1pPr marL="0" indent="0" algn="ctr">
              <a:buNone/>
              <a:defRPr sz="1050" i="1">
                <a:solidFill>
                  <a:schemeClr val="bg1"/>
                </a:solidFill>
              </a:defRPr>
            </a:lvl1pPr>
          </a:lstStyle>
          <a:p>
            <a:r>
              <a:rPr lang="en-ZA" dirty="0"/>
              <a:t>Insert Icon or Picture</a:t>
            </a:r>
          </a:p>
        </p:txBody>
      </p:sp>
      <p:sp>
        <p:nvSpPr>
          <p:cNvPr id="14" name="Picture Placeholder 13">
            <a:extLst>
              <a:ext uri="{FF2B5EF4-FFF2-40B4-BE49-F238E27FC236}">
                <a16:creationId xmlns:a16="http://schemas.microsoft.com/office/drawing/2014/main" id="{E13A6892-C6C0-404F-96AD-993154ED8C7C}"/>
              </a:ext>
            </a:extLst>
          </p:cNvPr>
          <p:cNvSpPr>
            <a:spLocks noGrp="1" noChangeAspect="1"/>
          </p:cNvSpPr>
          <p:nvPr>
            <p:ph type="pic" sz="quarter" idx="16" hasCustomPrompt="1"/>
          </p:nvPr>
        </p:nvSpPr>
        <p:spPr>
          <a:xfrm>
            <a:off x="4136004" y="2922172"/>
            <a:ext cx="870966" cy="1161288"/>
          </a:xfrm>
          <a:prstGeom prst="ellipse">
            <a:avLst/>
          </a:prstGeom>
          <a:solidFill>
            <a:schemeClr val="accent2"/>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1050" i="1">
                <a:solidFill>
                  <a:schemeClr val="bg1"/>
                </a:solidFill>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Insert Icon or Picture</a:t>
            </a:r>
          </a:p>
        </p:txBody>
      </p:sp>
      <p:sp>
        <p:nvSpPr>
          <p:cNvPr id="16" name="Picture Placeholder 15">
            <a:extLst>
              <a:ext uri="{FF2B5EF4-FFF2-40B4-BE49-F238E27FC236}">
                <a16:creationId xmlns:a16="http://schemas.microsoft.com/office/drawing/2014/main" id="{70281C28-F044-4622-B651-CE20C022E723}"/>
              </a:ext>
            </a:extLst>
          </p:cNvPr>
          <p:cNvSpPr>
            <a:spLocks noGrp="1"/>
          </p:cNvSpPr>
          <p:nvPr>
            <p:ph type="pic" sz="quarter" idx="17" hasCustomPrompt="1"/>
          </p:nvPr>
        </p:nvSpPr>
        <p:spPr>
          <a:xfrm>
            <a:off x="6628500" y="2920902"/>
            <a:ext cx="872871" cy="1163828"/>
          </a:xfrm>
          <a:prstGeom prst="ellipse">
            <a:avLst/>
          </a:prstGeom>
          <a:no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1050" b="0" i="1">
                <a:solidFill>
                  <a:schemeClr val="bg1"/>
                </a:solidFill>
              </a:defRPr>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Insert Icon or Picture</a:t>
            </a:r>
          </a:p>
        </p:txBody>
      </p:sp>
    </p:spTree>
    <p:extLst>
      <p:ext uri="{BB962C8B-B14F-4D97-AF65-F5344CB8AC3E}">
        <p14:creationId xmlns:p14="http://schemas.microsoft.com/office/powerpoint/2010/main" val="1545142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 Photo">
    <p:spTree>
      <p:nvGrpSpPr>
        <p:cNvPr id="1" name=""/>
        <p:cNvGrpSpPr/>
        <p:nvPr/>
      </p:nvGrpSpPr>
      <p:grpSpPr>
        <a:xfrm>
          <a:off x="0" y="0"/>
          <a:ext cx="0" cy="0"/>
          <a:chOff x="0" y="0"/>
          <a:chExt cx="0" cy="0"/>
        </a:xfrm>
      </p:grpSpPr>
      <p:cxnSp>
        <p:nvCxnSpPr>
          <p:cNvPr id="8" name="Straight Connector 7"/>
          <p:cNvCxnSpPr>
            <a:cxnSpLocks/>
          </p:cNvCxnSpPr>
          <p:nvPr/>
        </p:nvCxnSpPr>
        <p:spPr>
          <a:xfrm>
            <a:off x="2624020" y="2421466"/>
            <a:ext cx="55554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624021" y="982133"/>
            <a:ext cx="5548427"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24021" y="2560320"/>
            <a:ext cx="2685286"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7162" y="2560320"/>
            <a:ext cx="2685286"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110920" y="2905099"/>
            <a:ext cx="3220061" cy="2530089"/>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158535" y="1442831"/>
            <a:ext cx="2415046"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316577" y="1691853"/>
            <a:ext cx="2052000" cy="3367314"/>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200" i="1">
                <a:solidFill>
                  <a:schemeClr val="bg1"/>
                </a:solidFill>
                <a:latin typeface="+mn-lt"/>
                <a:cs typeface="Times New Roman" panose="02020603050405020304" pitchFamily="18" charset="0"/>
              </a:defRPr>
            </a:lvl1pPr>
          </a:lstStyle>
          <a:p>
            <a:r>
              <a:rPr lang="en-ZA" dirty="0"/>
              <a:t>Insert Photo or Drag &amp; Drop your Photo</a:t>
            </a:r>
          </a:p>
        </p:txBody>
      </p:sp>
    </p:spTree>
    <p:extLst>
      <p:ext uri="{BB962C8B-B14F-4D97-AF65-F5344CB8AC3E}">
        <p14:creationId xmlns:p14="http://schemas.microsoft.com/office/powerpoint/2010/main" val="2573381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986469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F82F76-1F28-4871-AA44-ADE3B29E465F}"/>
              </a:ext>
            </a:extLst>
          </p:cNvPr>
          <p:cNvSpPr/>
          <p:nvPr userDrawn="1"/>
        </p:nvSpPr>
        <p:spPr>
          <a:xfrm>
            <a:off x="800100" y="1009666"/>
            <a:ext cx="5292727" cy="4847145"/>
          </a:xfrm>
          <a:prstGeom prst="rect">
            <a:avLst/>
          </a:prstGeom>
          <a:solidFill>
            <a:schemeClr val="bg1"/>
          </a:solidFill>
          <a:ln w="82550" cmpd="thickThin">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2" name="Title 1"/>
          <p:cNvSpPr>
            <a:spLocks noGrp="1"/>
          </p:cNvSpPr>
          <p:nvPr>
            <p:ph type="title" hasCustomPrompt="1"/>
          </p:nvPr>
        </p:nvSpPr>
        <p:spPr>
          <a:xfrm>
            <a:off x="6162675" y="982133"/>
            <a:ext cx="2009774" cy="1412725"/>
          </a:xfrm>
        </p:spPr>
        <p:txBody>
          <a:bodyPr anchor="t"/>
          <a:lstStyle>
            <a:lvl1pPr algn="r">
              <a:defRPr/>
            </a:lvl1pPr>
          </a:lstStyle>
          <a:p>
            <a:r>
              <a:rPr lang="en-US" dirty="0"/>
              <a:t>Click to title</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dirty="0">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1" name="Picture Placeholder 10">
            <a:extLst>
              <a:ext uri="{FF2B5EF4-FFF2-40B4-BE49-F238E27FC236}">
                <a16:creationId xmlns:a16="http://schemas.microsoft.com/office/drawing/2014/main" id="{087D12F9-00B3-48A4-8EFB-78ACCA9F99DC}"/>
              </a:ext>
            </a:extLst>
          </p:cNvPr>
          <p:cNvSpPr>
            <a:spLocks noGrp="1"/>
          </p:cNvSpPr>
          <p:nvPr>
            <p:ph type="pic" sz="quarter" idx="13" hasCustomPrompt="1"/>
          </p:nvPr>
        </p:nvSpPr>
        <p:spPr>
          <a:xfrm>
            <a:off x="4111539" y="1318687"/>
            <a:ext cx="1753870" cy="2881988"/>
          </a:xfrm>
          <a:solidFill>
            <a:schemeClr val="bg1">
              <a:lumMod val="95000"/>
            </a:schemeClr>
          </a:solidFill>
        </p:spPr>
        <p:txBody>
          <a:bodyPr anchor="ctr"/>
          <a:lstStyle>
            <a:lvl1pPr marL="0" indent="0" algn="ctr">
              <a:buNone/>
              <a:defRPr sz="900" i="1"/>
            </a:lvl1pPr>
          </a:lstStyle>
          <a:p>
            <a:r>
              <a:rPr lang="en-ZA" dirty="0"/>
              <a:t>Pictures of buildings</a:t>
            </a:r>
          </a:p>
        </p:txBody>
      </p:sp>
      <p:sp>
        <p:nvSpPr>
          <p:cNvPr id="12" name="Picture Placeholder 10">
            <a:extLst>
              <a:ext uri="{FF2B5EF4-FFF2-40B4-BE49-F238E27FC236}">
                <a16:creationId xmlns:a16="http://schemas.microsoft.com/office/drawing/2014/main" id="{242B44F9-2E79-4910-8D1A-CE37EF05242B}"/>
              </a:ext>
            </a:extLst>
          </p:cNvPr>
          <p:cNvSpPr>
            <a:spLocks noGrp="1"/>
          </p:cNvSpPr>
          <p:nvPr>
            <p:ph type="pic" sz="quarter" idx="14" hasCustomPrompt="1"/>
          </p:nvPr>
        </p:nvSpPr>
        <p:spPr>
          <a:xfrm>
            <a:off x="1030667" y="3128437"/>
            <a:ext cx="2980972" cy="2424639"/>
          </a:xfrm>
          <a:solidFill>
            <a:schemeClr val="bg1">
              <a:lumMod val="95000"/>
            </a:schemeClr>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900" i="1"/>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 Pictures of jobs</a:t>
            </a:r>
          </a:p>
        </p:txBody>
      </p:sp>
      <p:sp>
        <p:nvSpPr>
          <p:cNvPr id="13" name="Picture Placeholder 10">
            <a:extLst>
              <a:ext uri="{FF2B5EF4-FFF2-40B4-BE49-F238E27FC236}">
                <a16:creationId xmlns:a16="http://schemas.microsoft.com/office/drawing/2014/main" id="{68412D06-1A64-446B-8E3E-026437ADFB5D}"/>
              </a:ext>
            </a:extLst>
          </p:cNvPr>
          <p:cNvSpPr>
            <a:spLocks noGrp="1"/>
          </p:cNvSpPr>
          <p:nvPr>
            <p:ph type="pic" sz="quarter" idx="15" hasCustomPrompt="1"/>
          </p:nvPr>
        </p:nvSpPr>
        <p:spPr>
          <a:xfrm>
            <a:off x="2700338" y="1318688"/>
            <a:ext cx="1311300" cy="1680173"/>
          </a:xfrm>
          <a:solidFill>
            <a:schemeClr val="bg1">
              <a:lumMod val="95000"/>
            </a:schemeClr>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900" i="1"/>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ZA" dirty="0"/>
              <a:t>Pictures of transportation</a:t>
            </a:r>
          </a:p>
        </p:txBody>
      </p:sp>
      <p:sp>
        <p:nvSpPr>
          <p:cNvPr id="14" name="Picture Placeholder 10">
            <a:extLst>
              <a:ext uri="{FF2B5EF4-FFF2-40B4-BE49-F238E27FC236}">
                <a16:creationId xmlns:a16="http://schemas.microsoft.com/office/drawing/2014/main" id="{3152ED43-82C8-44B9-8B8E-2C0C9CEB1F19}"/>
              </a:ext>
            </a:extLst>
          </p:cNvPr>
          <p:cNvSpPr>
            <a:spLocks noGrp="1"/>
          </p:cNvSpPr>
          <p:nvPr>
            <p:ph type="pic" sz="quarter" idx="16" hasCustomPrompt="1"/>
          </p:nvPr>
        </p:nvSpPr>
        <p:spPr>
          <a:xfrm>
            <a:off x="1030667" y="1318688"/>
            <a:ext cx="1569770" cy="1680173"/>
          </a:xfrm>
          <a:solidFill>
            <a:schemeClr val="bg1">
              <a:lumMod val="95000"/>
            </a:schemeClr>
          </a:solidFill>
        </p:spPr>
        <p:txBody>
          <a:bodyPr anchor="ctr"/>
          <a:lstStyle>
            <a:lvl1pPr marL="0" indent="0" algn="ctr">
              <a:buNone/>
              <a:defRPr sz="900" i="1"/>
            </a:lvl1pPr>
          </a:lstStyle>
          <a:p>
            <a:r>
              <a:rPr lang="en-ZA" dirty="0"/>
              <a:t>Pictures of clothing</a:t>
            </a:r>
          </a:p>
        </p:txBody>
      </p:sp>
      <p:sp>
        <p:nvSpPr>
          <p:cNvPr id="19" name="Picture Placeholder 10">
            <a:extLst>
              <a:ext uri="{FF2B5EF4-FFF2-40B4-BE49-F238E27FC236}">
                <a16:creationId xmlns:a16="http://schemas.microsoft.com/office/drawing/2014/main" id="{0BCC3DC8-BDE4-4B07-A8CA-0321A364356B}"/>
              </a:ext>
            </a:extLst>
          </p:cNvPr>
          <p:cNvSpPr>
            <a:spLocks noGrp="1"/>
          </p:cNvSpPr>
          <p:nvPr>
            <p:ph type="pic" sz="quarter" idx="17" hasCustomPrompt="1"/>
          </p:nvPr>
        </p:nvSpPr>
        <p:spPr>
          <a:xfrm>
            <a:off x="4111539" y="4333875"/>
            <a:ext cx="1753870" cy="1219200"/>
          </a:xfrm>
          <a:solidFill>
            <a:schemeClr val="bg1">
              <a:lumMod val="95000"/>
            </a:schemeClr>
          </a:solidFill>
        </p:spPr>
        <p:txBody>
          <a:bodyPr anchor="ctr"/>
          <a:lstStyle>
            <a:lvl1pPr marL="0" marR="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sz="900" i="1"/>
            </a:lvl1pPr>
          </a:lstStyle>
          <a:p>
            <a:pPr marL="0" marR="0" lvl="0" indent="0" algn="ctr" defTabSz="342900" rtl="0" eaLnBrk="1" fontAlgn="auto" latinLnBrk="0" hangingPunct="1">
              <a:lnSpc>
                <a:spcPct val="100000"/>
              </a:lnSpc>
              <a:spcBef>
                <a:spcPct val="20000"/>
              </a:spcBef>
              <a:spcAft>
                <a:spcPts val="450"/>
              </a:spcAft>
              <a:buClr>
                <a:schemeClr val="accent1"/>
              </a:buClr>
              <a:buSzPct val="115000"/>
              <a:buFont typeface="Arial"/>
              <a:buNone/>
              <a:tabLst/>
              <a:defRPr/>
            </a:pPr>
            <a:r>
              <a:rPr lang="en-US" dirty="0"/>
              <a:t>Pictures of other items that capture the era</a:t>
            </a:r>
            <a:endParaRPr lang="en-ZA" dirty="0"/>
          </a:p>
        </p:txBody>
      </p:sp>
      <p:sp>
        <p:nvSpPr>
          <p:cNvPr id="21" name="Text Placeholder 20">
            <a:extLst>
              <a:ext uri="{FF2B5EF4-FFF2-40B4-BE49-F238E27FC236}">
                <a16:creationId xmlns:a16="http://schemas.microsoft.com/office/drawing/2014/main" id="{2E769B50-B286-4700-AFD4-EFDA8F2FBA04}"/>
              </a:ext>
            </a:extLst>
          </p:cNvPr>
          <p:cNvSpPr>
            <a:spLocks noGrp="1"/>
          </p:cNvSpPr>
          <p:nvPr>
            <p:ph type="body" sz="quarter" idx="18" hasCustomPrompt="1"/>
          </p:nvPr>
        </p:nvSpPr>
        <p:spPr>
          <a:xfrm>
            <a:off x="6162675" y="2507047"/>
            <a:ext cx="2009774" cy="3349763"/>
          </a:xfrm>
        </p:spPr>
        <p:txBody>
          <a:bodyPr/>
          <a:lstStyle>
            <a:lvl1pPr marL="0" indent="0" algn="r">
              <a:buNone/>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err="1"/>
              <a:t>Subheader</a:t>
            </a:r>
            <a:endParaRPr lang="en-ZA" dirty="0"/>
          </a:p>
        </p:txBody>
      </p:sp>
    </p:spTree>
    <p:extLst>
      <p:ext uri="{BB962C8B-B14F-4D97-AF65-F5344CB8AC3E}">
        <p14:creationId xmlns:p14="http://schemas.microsoft.com/office/powerpoint/2010/main" val="1804988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CE66FB-7564-43B1-9A0A-6594394A243B}"/>
              </a:ext>
            </a:extLst>
          </p:cNvPr>
          <p:cNvSpPr/>
          <p:nvPr userDrawn="1"/>
        </p:nvSpPr>
        <p:spPr>
          <a:xfrm>
            <a:off x="357188" y="476250"/>
            <a:ext cx="8429625" cy="59245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Picture Placeholder 10">
            <a:extLst>
              <a:ext uri="{FF2B5EF4-FFF2-40B4-BE49-F238E27FC236}">
                <a16:creationId xmlns:a16="http://schemas.microsoft.com/office/drawing/2014/main" id="{D335E96D-A567-4898-B2BA-3B8C2F40BA6E}"/>
              </a:ext>
            </a:extLst>
          </p:cNvPr>
          <p:cNvSpPr>
            <a:spLocks noGrp="1"/>
          </p:cNvSpPr>
          <p:nvPr>
            <p:ph type="pic" sz="quarter" idx="10" hasCustomPrompt="1"/>
          </p:nvPr>
        </p:nvSpPr>
        <p:spPr>
          <a:xfrm>
            <a:off x="414000" y="567000"/>
            <a:ext cx="8316000" cy="5724000"/>
          </a:xfrm>
          <a:solidFill>
            <a:schemeClr val="bg1">
              <a:lumMod val="95000"/>
            </a:schemeClr>
          </a:solidFill>
        </p:spPr>
        <p:txBody>
          <a:bodyPr anchor="ctr"/>
          <a:lstStyle>
            <a:lvl1pPr marL="0" indent="0" algn="ctr">
              <a:buNone/>
              <a:defRPr sz="1200" i="1">
                <a:solidFill>
                  <a:schemeClr val="tx1">
                    <a:lumMod val="85000"/>
                    <a:lumOff val="15000"/>
                  </a:schemeClr>
                </a:solidFill>
              </a:defRPr>
            </a:lvl1pPr>
          </a:lstStyle>
          <a:p>
            <a:r>
              <a:rPr lang="en-ZA" dirty="0"/>
              <a:t>Insert an iconic picture from the era</a:t>
            </a:r>
          </a:p>
        </p:txBody>
      </p:sp>
      <p:sp>
        <p:nvSpPr>
          <p:cNvPr id="2" name="Title 1"/>
          <p:cNvSpPr>
            <a:spLocks noGrp="1"/>
          </p:cNvSpPr>
          <p:nvPr>
            <p:ph type="title"/>
          </p:nvPr>
        </p:nvSpPr>
        <p:spPr>
          <a:xfrm>
            <a:off x="971552" y="692939"/>
            <a:ext cx="7200897" cy="751418"/>
          </a:xfrm>
        </p:spPr>
        <p:txBody>
          <a:bodyPr/>
          <a:lstStyle/>
          <a:p>
            <a:r>
              <a:rPr lang="en-US"/>
              <a:t>Click to edit Master title style</a:t>
            </a:r>
            <a:endParaRPr lang="en-US" dirty="0"/>
          </a:p>
        </p:txBody>
      </p:sp>
      <p:pic>
        <p:nvPicPr>
          <p:cNvPr id="7" name="Picture 6" descr="HD-PanelContent-GrommetsCombined.png">
            <a:extLst>
              <a:ext uri="{FF2B5EF4-FFF2-40B4-BE49-F238E27FC236}">
                <a16:creationId xmlns:a16="http://schemas.microsoft.com/office/drawing/2014/main" id="{EE5D561D-B993-4D57-A306-77777AD909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1496" y="631070"/>
            <a:ext cx="180361" cy="238041"/>
          </a:xfrm>
          <a:prstGeom prst="ellipse">
            <a:avLst/>
          </a:prstGeom>
          <a:effectLst>
            <a:outerShdw blurRad="12700" dir="2700000" sx="102000" sy="102000" algn="tl" rotWithShape="0">
              <a:prstClr val="black">
                <a:alpha val="40000"/>
              </a:prstClr>
            </a:outerShdw>
          </a:effectLst>
        </p:spPr>
      </p:pic>
      <p:pic>
        <p:nvPicPr>
          <p:cNvPr id="8" name="Picture 7" descr="HD-PanelContent-GrommetsCombined.png">
            <a:extLst>
              <a:ext uri="{FF2B5EF4-FFF2-40B4-BE49-F238E27FC236}">
                <a16:creationId xmlns:a16="http://schemas.microsoft.com/office/drawing/2014/main" id="{56E46F13-579D-42C5-8CB9-411911275F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92144" y="631070"/>
            <a:ext cx="180361" cy="238041"/>
          </a:xfrm>
          <a:prstGeom prst="ellipse">
            <a:avLst/>
          </a:prstGeom>
          <a:effectLst>
            <a:outerShdw blurRad="12700" dir="2700000" sx="102000" sy="102000" algn="tl" rotWithShape="0">
              <a:prstClr val="black">
                <a:alpha val="40000"/>
              </a:prstClr>
            </a:outerShdw>
          </a:effectLst>
        </p:spPr>
      </p:pic>
      <p:pic>
        <p:nvPicPr>
          <p:cNvPr id="9" name="Picture 8" descr="HD-PanelContent-GrommetsCombined.png">
            <a:extLst>
              <a:ext uri="{FF2B5EF4-FFF2-40B4-BE49-F238E27FC236}">
                <a16:creationId xmlns:a16="http://schemas.microsoft.com/office/drawing/2014/main" id="{E055F617-AE0E-412B-BD58-B6C6F1E57E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1496" y="5996030"/>
            <a:ext cx="180361" cy="238041"/>
          </a:xfrm>
          <a:prstGeom prst="ellipse">
            <a:avLst/>
          </a:prstGeom>
          <a:effectLst>
            <a:outerShdw blurRad="12700" dir="2700000" sx="102000" sy="102000" algn="tl" rotWithShape="0">
              <a:prstClr val="black">
                <a:alpha val="40000"/>
              </a:prstClr>
            </a:outerShdw>
          </a:effectLst>
        </p:spPr>
      </p:pic>
      <p:pic>
        <p:nvPicPr>
          <p:cNvPr id="10" name="Picture 9" descr="HD-PanelContent-GrommetsCombined.png">
            <a:extLst>
              <a:ext uri="{FF2B5EF4-FFF2-40B4-BE49-F238E27FC236}">
                <a16:creationId xmlns:a16="http://schemas.microsoft.com/office/drawing/2014/main" id="{E6A3ABD2-1E11-490E-83ED-21CCB1878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92144" y="5996030"/>
            <a:ext cx="180361" cy="238041"/>
          </a:xfrm>
          <a:prstGeom prst="ellipse">
            <a:avLst/>
          </a:prstGeom>
          <a:effectLst>
            <a:outerShdw blurRad="12700" dir="2700000" sx="102000" sy="102000" algn="tl" rotWithShape="0">
              <a:prstClr val="black">
                <a:alpha val="40000"/>
              </a:prstClr>
            </a:outerShdw>
          </a:effectLst>
        </p:spPr>
      </p:pic>
    </p:spTree>
    <p:extLst>
      <p:ext uri="{BB962C8B-B14F-4D97-AF65-F5344CB8AC3E}">
        <p14:creationId xmlns:p14="http://schemas.microsoft.com/office/powerpoint/2010/main" val="923333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971551" y="2421466"/>
            <a:ext cx="26852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2685285"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971551" y="2560320"/>
            <a:ext cx="2685286"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4596593" y="2063901"/>
            <a:ext cx="4037344" cy="4481543"/>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4029085" y="869569"/>
            <a:ext cx="4277768"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4188023" y="1077709"/>
            <a:ext cx="3959891"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200" i="1">
                <a:solidFill>
                  <a:schemeClr val="bg1"/>
                </a:solidFill>
                <a:latin typeface="+mn-lt"/>
                <a:cs typeface="Times New Roman" panose="02020603050405020304" pitchFamily="18" charset="0"/>
              </a:defRPr>
            </a:lvl1pPr>
          </a:lstStyle>
          <a:p>
            <a:r>
              <a:rPr lang="en-ZA" dirty="0"/>
              <a:t>Insert Photo or Drag &amp; Drop your Photo</a:t>
            </a:r>
          </a:p>
        </p:txBody>
      </p:sp>
    </p:spTree>
    <p:extLst>
      <p:ext uri="{BB962C8B-B14F-4D97-AF65-F5344CB8AC3E}">
        <p14:creationId xmlns:p14="http://schemas.microsoft.com/office/powerpoint/2010/main" val="1088096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 Content Alt">
    <p:spTree>
      <p:nvGrpSpPr>
        <p:cNvPr id="1" name=""/>
        <p:cNvGrpSpPr/>
        <p:nvPr/>
      </p:nvGrpSpPr>
      <p:grpSpPr>
        <a:xfrm>
          <a:off x="0" y="0"/>
          <a:ext cx="0" cy="0"/>
          <a:chOff x="0" y="0"/>
          <a:chExt cx="0" cy="0"/>
        </a:xfrm>
      </p:grpSpPr>
      <p:pic>
        <p:nvPicPr>
          <p:cNvPr id="9" name="Picture 8" descr="HD-PanelContent-GrommetsCombined.png">
            <a:extLst>
              <a:ext uri="{FF2B5EF4-FFF2-40B4-BE49-F238E27FC236}">
                <a16:creationId xmlns:a16="http://schemas.microsoft.com/office/drawing/2014/main" id="{7BD0150C-9F76-4D95-80BF-675693B48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619" cy="6856214"/>
          </a:xfrm>
          <a:prstGeom prst="rect">
            <a:avLst/>
          </a:prstGeom>
        </p:spPr>
      </p:pic>
      <p:cxnSp>
        <p:nvCxnSpPr>
          <p:cNvPr id="7" name="Straight Connector 6"/>
          <p:cNvCxnSpPr>
            <a:cxnSpLocks/>
          </p:cNvCxnSpPr>
          <p:nvPr/>
        </p:nvCxnSpPr>
        <p:spPr>
          <a:xfrm>
            <a:off x="971551" y="2421466"/>
            <a:ext cx="3502249"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3502248" cy="1303867"/>
          </a:xfrm>
        </p:spPr>
        <p:txBody>
          <a:bodyPr/>
          <a:lstStyle/>
          <a:p>
            <a:r>
              <a:rPr lang="en-US" dirty="0"/>
              <a:t>Click to edit title</a:t>
            </a:r>
          </a:p>
        </p:txBody>
      </p:sp>
      <p:sp>
        <p:nvSpPr>
          <p:cNvPr id="3" name="Content Placeholder 2"/>
          <p:cNvSpPr>
            <a:spLocks noGrp="1"/>
          </p:cNvSpPr>
          <p:nvPr>
            <p:ph idx="1"/>
          </p:nvPr>
        </p:nvSpPr>
        <p:spPr>
          <a:xfrm>
            <a:off x="971551" y="2556932"/>
            <a:ext cx="3502250" cy="33189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1" name="Content Placeholder 2">
            <a:extLst>
              <a:ext uri="{FF2B5EF4-FFF2-40B4-BE49-F238E27FC236}">
                <a16:creationId xmlns:a16="http://schemas.microsoft.com/office/drawing/2014/main" id="{68FEA8B0-7C15-481C-885B-E54C78BC32E7}"/>
              </a:ext>
            </a:extLst>
          </p:cNvPr>
          <p:cNvSpPr>
            <a:spLocks noGrp="1"/>
          </p:cNvSpPr>
          <p:nvPr>
            <p:ph idx="13"/>
          </p:nvPr>
        </p:nvSpPr>
        <p:spPr>
          <a:xfrm>
            <a:off x="4670201" y="982133"/>
            <a:ext cx="3502250" cy="41265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a:extLst>
              <a:ext uri="{FF2B5EF4-FFF2-40B4-BE49-F238E27FC236}">
                <a16:creationId xmlns:a16="http://schemas.microsoft.com/office/drawing/2014/main" id="{8DCEB7F9-6056-41AE-93D6-C5D4C94C8F50}"/>
              </a:ext>
            </a:extLst>
          </p:cNvPr>
          <p:cNvSpPr>
            <a:spLocks noGrp="1"/>
          </p:cNvSpPr>
          <p:nvPr>
            <p:ph type="body" sz="quarter" idx="14" hasCustomPrompt="1"/>
          </p:nvPr>
        </p:nvSpPr>
        <p:spPr>
          <a:xfrm rot="21043309">
            <a:off x="6091622" y="5338537"/>
            <a:ext cx="2059767" cy="425315"/>
          </a:xfrm>
        </p:spPr>
        <p:txBody>
          <a:bodyPr/>
          <a:lstStyle>
            <a:lvl1pPr marL="0" indent="0" algn="r">
              <a:buNone/>
              <a:defRPr i="0">
                <a:latin typeface="Lucida Handwriting" panose="03010101010101010101" pitchFamily="66"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Generation XYZ</a:t>
            </a:r>
            <a:endParaRPr lang="en-ZA" dirty="0"/>
          </a:p>
        </p:txBody>
      </p:sp>
    </p:spTree>
    <p:extLst>
      <p:ext uri="{BB962C8B-B14F-4D97-AF65-F5344CB8AC3E}">
        <p14:creationId xmlns:p14="http://schemas.microsoft.com/office/powerpoint/2010/main" val="3021723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 name="Title 1"/>
          <p:cNvSpPr>
            <a:spLocks noGrp="1"/>
          </p:cNvSpPr>
          <p:nvPr>
            <p:ph type="title"/>
          </p:nvPr>
        </p:nvSpPr>
        <p:spPr>
          <a:xfrm>
            <a:off x="971550" y="979709"/>
            <a:ext cx="7200898" cy="1822514"/>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971550" y="3073155"/>
            <a:ext cx="7200898" cy="520392"/>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6" name="Straight Connector 15"/>
          <p:cNvCxnSpPr/>
          <p:nvPr/>
        </p:nvCxnSpPr>
        <p:spPr>
          <a:xfrm>
            <a:off x="1509542" y="2937688"/>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4202A890-9091-4399-80AF-8AF212A1ED43}"/>
              </a:ext>
            </a:extLst>
          </p:cNvPr>
          <p:cNvSpPr>
            <a:spLocks noGrp="1"/>
          </p:cNvSpPr>
          <p:nvPr>
            <p:ph idx="13" hasCustomPrompt="1"/>
          </p:nvPr>
        </p:nvSpPr>
        <p:spPr>
          <a:xfrm>
            <a:off x="971551" y="3864480"/>
            <a:ext cx="2214000" cy="1109133"/>
          </a:xfrm>
          <a:ln w="44450" cap="sq" cmpd="thinThick">
            <a:solidFill>
              <a:schemeClr val="accent1"/>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
        <p:nvSpPr>
          <p:cNvPr id="9" name="Content Placeholder 2">
            <a:extLst>
              <a:ext uri="{FF2B5EF4-FFF2-40B4-BE49-F238E27FC236}">
                <a16:creationId xmlns:a16="http://schemas.microsoft.com/office/drawing/2014/main" id="{F1661F6C-2BB1-41AF-BF4C-144E940F7B25}"/>
              </a:ext>
            </a:extLst>
          </p:cNvPr>
          <p:cNvSpPr>
            <a:spLocks noGrp="1"/>
          </p:cNvSpPr>
          <p:nvPr>
            <p:ph idx="14" hasCustomPrompt="1"/>
          </p:nvPr>
        </p:nvSpPr>
        <p:spPr>
          <a:xfrm>
            <a:off x="3465000" y="3864480"/>
            <a:ext cx="2214000" cy="1109133"/>
          </a:xfrm>
          <a:ln w="44450" cap="sq" cmpd="thinThick">
            <a:solidFill>
              <a:schemeClr val="accent3"/>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
        <p:nvSpPr>
          <p:cNvPr id="10" name="Content Placeholder 2">
            <a:extLst>
              <a:ext uri="{FF2B5EF4-FFF2-40B4-BE49-F238E27FC236}">
                <a16:creationId xmlns:a16="http://schemas.microsoft.com/office/drawing/2014/main" id="{3AFB258B-8362-4F6C-94EF-7C1F32CEBF2D}"/>
              </a:ext>
            </a:extLst>
          </p:cNvPr>
          <p:cNvSpPr>
            <a:spLocks noGrp="1"/>
          </p:cNvSpPr>
          <p:nvPr>
            <p:ph idx="15" hasCustomPrompt="1"/>
          </p:nvPr>
        </p:nvSpPr>
        <p:spPr>
          <a:xfrm>
            <a:off x="5958449" y="3864480"/>
            <a:ext cx="2214000" cy="1109133"/>
          </a:xfrm>
          <a:ln w="44450" cap="sq" cmpd="thinThick">
            <a:solidFill>
              <a:schemeClr val="accent2"/>
            </a:solidFill>
            <a:miter lim="800000"/>
          </a:ln>
        </p:spPr>
        <p:txBody>
          <a:bodyPr anchor="ctr"/>
          <a:lstStyle>
            <a:lvl1pPr marL="0" indent="0" algn="ctr">
              <a:buNone/>
              <a:defRPr/>
            </a:lvl1pPr>
            <a:lvl2pPr marL="342900" indent="0" algn="ctr">
              <a:buNone/>
              <a:defRPr/>
            </a:lvl2pPr>
            <a:lvl3pPr marL="685800" indent="0" algn="ctr">
              <a:buNone/>
              <a:defRPr/>
            </a:lvl3pPr>
          </a:lstStyle>
          <a:p>
            <a:pPr lvl="0"/>
            <a:r>
              <a:rPr lang="en-US" dirty="0"/>
              <a:t>Description</a:t>
            </a:r>
          </a:p>
        </p:txBody>
      </p:sp>
    </p:spTree>
    <p:extLst>
      <p:ext uri="{BB962C8B-B14F-4D97-AF65-F5344CB8AC3E}">
        <p14:creationId xmlns:p14="http://schemas.microsoft.com/office/powerpoint/2010/main" val="4027740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752606"/>
            <a:ext cx="6119016" cy="1822514"/>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511300" y="3846052"/>
            <a:ext cx="6119018" cy="954547"/>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11"/>
          </p:nvPr>
        </p:nvSpPr>
        <p:spPr/>
        <p:txBody>
          <a:bodyPr/>
          <a:lstStyle/>
          <a:p>
            <a:pPr defTabSz="342900">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6" name="Straight Connector 15"/>
          <p:cNvCxnSpPr/>
          <p:nvPr/>
        </p:nvCxnSpPr>
        <p:spPr>
          <a:xfrm>
            <a:off x="1509542" y="3710585"/>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9576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2560320"/>
            <a:ext cx="3538728"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2560320"/>
            <a:ext cx="3538728"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629002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1550" y="2530739"/>
            <a:ext cx="3538728" cy="476250"/>
          </a:xfrm>
        </p:spPr>
        <p:txBody>
          <a:bodyPr anchor="b">
            <a:noAutofit/>
          </a:bodyPr>
          <a:lstStyle>
            <a:lvl1pPr marL="0" indent="0">
              <a:buNone/>
              <a:defRPr sz="2100" b="0">
                <a:solidFill>
                  <a:schemeClr val="accent3"/>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71550" y="3116262"/>
            <a:ext cx="3538728" cy="2632605"/>
          </a:xfrm>
        </p:spPr>
        <p:txBody>
          <a:bodyPr anchor="t">
            <a:normAutofit/>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5503" y="2530739"/>
            <a:ext cx="3538728" cy="476250"/>
          </a:xfrm>
        </p:spPr>
        <p:txBody>
          <a:bodyPr anchor="b">
            <a:noAutofit/>
          </a:bodyPr>
          <a:lstStyle>
            <a:lvl1pPr marL="0" indent="0">
              <a:buNone/>
              <a:defRPr sz="2100" b="0">
                <a:solidFill>
                  <a:schemeClr val="accent2">
                    <a:lumMod val="7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35503" y="3116262"/>
            <a:ext cx="3538728" cy="2632605"/>
          </a:xfrm>
        </p:spPr>
        <p:txBody>
          <a:bodyPr anchor="t">
            <a:norm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8" name="Footer Placeholder 7"/>
          <p:cNvSpPr>
            <a:spLocks noGrp="1"/>
          </p:cNvSpPr>
          <p:nvPr>
            <p:ph type="ftr" sz="quarter" idx="11"/>
          </p:nvPr>
        </p:nvSpPr>
        <p:spPr/>
        <p:txBody>
          <a:bodyPr/>
          <a:lstStyle/>
          <a:p>
            <a:pPr defTabSz="342900">
              <a:defRPr/>
            </a:pPr>
            <a:endParaRPr lang="en-US">
              <a:solidFill>
                <a:prstClr val="black"/>
              </a:solidFill>
            </a:endParaRPr>
          </a:p>
        </p:txBody>
      </p:sp>
      <p:sp>
        <p:nvSpPr>
          <p:cNvPr id="9" name="Slide Number Placeholder 8"/>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8" name="Straight Connector 1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3417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971551" y="2421466"/>
            <a:ext cx="26852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2685285" cy="1303867"/>
          </a:xfrm>
        </p:spPr>
        <p:txBody>
          <a:bodyPr/>
          <a:lstStyle>
            <a:lvl1pPr algn="l">
              <a:defRPr/>
            </a:lvl1pPr>
          </a:lstStyle>
          <a:p>
            <a:r>
              <a:rPr lang="en-US" dirty="0"/>
              <a:t>Click to edit title</a:t>
            </a:r>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4596593" y="2063901"/>
            <a:ext cx="4037344" cy="4481543"/>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4029085" y="869569"/>
            <a:ext cx="4277768"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ZA" sz="1350">
              <a:solidFill>
                <a:prstClr val="white"/>
              </a:solidFill>
            </a:endParaRPr>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4188023" y="1077709"/>
            <a:ext cx="3959891"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200" i="1">
                <a:solidFill>
                  <a:schemeClr val="bg1"/>
                </a:solidFill>
                <a:latin typeface="+mn-lt"/>
                <a:cs typeface="Times New Roman" panose="02020603050405020304" pitchFamily="18" charset="0"/>
              </a:defRPr>
            </a:lvl1pPr>
          </a:lstStyle>
          <a:p>
            <a:r>
              <a:rPr lang="en-ZA" dirty="0"/>
              <a:t>Insert Photo or Drag &amp; Drop your Photo</a:t>
            </a:r>
          </a:p>
        </p:txBody>
      </p:sp>
      <p:sp>
        <p:nvSpPr>
          <p:cNvPr id="13" name="Text Placeholder 3">
            <a:extLst>
              <a:ext uri="{FF2B5EF4-FFF2-40B4-BE49-F238E27FC236}">
                <a16:creationId xmlns:a16="http://schemas.microsoft.com/office/drawing/2014/main" id="{809CB875-1032-49F8-A74E-BD0BA58F9727}"/>
              </a:ext>
            </a:extLst>
          </p:cNvPr>
          <p:cNvSpPr>
            <a:spLocks noGrp="1"/>
          </p:cNvSpPr>
          <p:nvPr>
            <p:ph type="body" sz="half" idx="2"/>
          </p:nvPr>
        </p:nvSpPr>
        <p:spPr>
          <a:xfrm>
            <a:off x="971550" y="2556934"/>
            <a:ext cx="2685286" cy="331205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29122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971551" y="2421466"/>
            <a:ext cx="268528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971552" y="982133"/>
            <a:ext cx="2685285"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3966221" y="895548"/>
            <a:ext cx="4403494" cy="49749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6" name="Footer Placeholder 5"/>
          <p:cNvSpPr>
            <a:spLocks noGrp="1"/>
          </p:cNvSpPr>
          <p:nvPr>
            <p:ph type="ftr" sz="quarter" idx="11"/>
          </p:nvPr>
        </p:nvSpPr>
        <p:spPr/>
        <p:txBody>
          <a:bodyPr/>
          <a:lstStyle/>
          <a:p>
            <a:pPr defTabSz="342900">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
        <p:nvSpPr>
          <p:cNvPr id="13" name="Text Placeholder 3">
            <a:extLst>
              <a:ext uri="{FF2B5EF4-FFF2-40B4-BE49-F238E27FC236}">
                <a16:creationId xmlns:a16="http://schemas.microsoft.com/office/drawing/2014/main" id="{379CAAA9-085A-46C2-A892-DE935E67C328}"/>
              </a:ext>
            </a:extLst>
          </p:cNvPr>
          <p:cNvSpPr>
            <a:spLocks noGrp="1"/>
          </p:cNvSpPr>
          <p:nvPr>
            <p:ph type="body" sz="half" idx="2"/>
          </p:nvPr>
        </p:nvSpPr>
        <p:spPr>
          <a:xfrm>
            <a:off x="971550" y="2556934"/>
            <a:ext cx="2685286" cy="331205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435639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403191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4" name="Footer Placeholder 3"/>
          <p:cNvSpPr>
            <a:spLocks noGrp="1"/>
          </p:cNvSpPr>
          <p:nvPr>
            <p:ph type="ftr" sz="quarter" idx="11"/>
          </p:nvPr>
        </p:nvSpPr>
        <p:spPr/>
        <p:txBody>
          <a:bodyPr/>
          <a:lstStyle/>
          <a:p>
            <a:pPr defTabSz="342900">
              <a:defRPr/>
            </a:pPr>
            <a:endParaRPr lang="en-US">
              <a:solidFill>
                <a:prstClr val="black"/>
              </a:solidFill>
            </a:endParaRPr>
          </a:p>
        </p:txBody>
      </p:sp>
      <p:sp>
        <p:nvSpPr>
          <p:cNvPr id="5" name="Slide Number Placeholder 4"/>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cxnSp>
        <p:nvCxnSpPr>
          <p:cNvPr id="14" name="Straight Connector 13"/>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424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3" name="Footer Placeholder 2"/>
          <p:cNvSpPr>
            <a:spLocks noGrp="1"/>
          </p:cNvSpPr>
          <p:nvPr>
            <p:ph type="ftr" sz="quarter" idx="11"/>
          </p:nvPr>
        </p:nvSpPr>
        <p:spPr/>
        <p:txBody>
          <a:bodyPr/>
          <a:lstStyle/>
          <a:p>
            <a:pPr defTabSz="342900">
              <a:defRPr/>
            </a:pPr>
            <a:endParaRPr lang="en-US">
              <a:solidFill>
                <a:prstClr val="black"/>
              </a:solidFill>
            </a:endParaRPr>
          </a:p>
        </p:txBody>
      </p:sp>
      <p:sp>
        <p:nvSpPr>
          <p:cNvPr id="4" name="Slide Number Placeholder 3"/>
          <p:cNvSpPr>
            <a:spLocks noGrp="1"/>
          </p:cNvSpPr>
          <p:nvPr>
            <p:ph type="sldNum" sz="quarter" idx="12"/>
          </p:nvPr>
        </p:nvSpPr>
        <p:spPr/>
        <p:txBody>
          <a:body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252335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74113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118588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57202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12/12/2022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69987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14.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29967A-7568-4B43-ADFF-F109EFF199E4}" type="datetimeFigureOut">
              <a:rPr lang="en-US" smtClean="0"/>
              <a:t>12/12/2022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E6FE75-3C93-430E-A11F-0729BD227234}" type="slidenum">
              <a:rPr lang="en-US" smtClean="0"/>
              <a:t>‹#›</a:t>
            </a:fld>
            <a:endParaRPr lang="en-US" dirty="0"/>
          </a:p>
        </p:txBody>
      </p:sp>
    </p:spTree>
    <p:extLst>
      <p:ext uri="{BB962C8B-B14F-4D97-AF65-F5344CB8AC3E}">
        <p14:creationId xmlns:p14="http://schemas.microsoft.com/office/powerpoint/2010/main" val="2524012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r" defTabSz="342900">
              <a:defRPr/>
            </a:pPr>
            <a:fld id="{846CE7D5-CF57-46EF-B807-FDD0502418D4}" type="datetimeFigureOut">
              <a:rPr lang="en-US" sz="750" smtClean="0">
                <a:solidFill>
                  <a:prstClr val="black"/>
                </a:solidFill>
                <a:latin typeface="Trebuchet MS"/>
              </a:rPr>
              <a:pPr algn="r" defTabSz="342900">
                <a:defRPr/>
              </a:pPr>
              <a:t>12/12/2022</a:t>
            </a:fld>
            <a:endParaRPr lang="en-US" sz="750">
              <a:solidFill>
                <a:prstClr val="black"/>
              </a:solidFill>
              <a:latin typeface="Trebuchet M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defTabSz="342900">
              <a:defRPr/>
            </a:pPr>
            <a:endParaRPr lang="en-US" sz="750">
              <a:solidFill>
                <a:prstClr val="black"/>
              </a:solidFill>
              <a:latin typeface="Trebuchet M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defRPr/>
            </a:pPr>
            <a:fld id="{330EA680-D336-4FF7-8B7A-9848BB0A1C32}" type="slidenum">
              <a:rPr lang="en-US" sz="750" smtClean="0">
                <a:solidFill>
                  <a:prstClr val="black"/>
                </a:solidFill>
                <a:latin typeface="Trebuchet MS"/>
              </a:rPr>
              <a:pPr defTabSz="342900">
                <a:defRPr/>
              </a:pPr>
              <a:t>‹#›</a:t>
            </a:fld>
            <a:endParaRPr lang="en-US" sz="750">
              <a:solidFill>
                <a:prstClr val="black"/>
              </a:solidFill>
              <a:latin typeface="Trebuchet MS"/>
            </a:endParaRPr>
          </a:p>
        </p:txBody>
      </p:sp>
    </p:spTree>
    <p:extLst>
      <p:ext uri="{BB962C8B-B14F-4D97-AF65-F5344CB8AC3E}">
        <p14:creationId xmlns:p14="http://schemas.microsoft.com/office/powerpoint/2010/main" val="56252963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0" y="0"/>
            <a:ext cx="9141619" cy="6856214"/>
          </a:xfrm>
          <a:prstGeom prst="rect">
            <a:avLst/>
          </a:prstGeom>
        </p:spPr>
      </p:pic>
      <p:sp>
        <p:nvSpPr>
          <p:cNvPr id="2" name="Title Placeholder 1"/>
          <p:cNvSpPr>
            <a:spLocks noGrp="1"/>
          </p:cNvSpPr>
          <p:nvPr>
            <p:ph type="title"/>
          </p:nvPr>
        </p:nvSpPr>
        <p:spPr>
          <a:xfrm>
            <a:off x="971552" y="982133"/>
            <a:ext cx="7200897" cy="1303867"/>
          </a:xfrm>
          <a:prstGeom prst="rect">
            <a:avLst/>
          </a:prstGeom>
          <a:effectLst/>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71551" y="2556932"/>
            <a:ext cx="7200897" cy="3318936"/>
          </a:xfrm>
          <a:prstGeom prst="rect">
            <a:avLst/>
          </a:prstGeom>
        </p:spPr>
        <p:txBody>
          <a:bodyPr vert="horz" lIns="91440" tIns="45720" rIns="91440" bIns="45720" rtlCol="0" anchor="t">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defRPr/>
            </a:pPr>
            <a:fld id="{846CE7D5-CF57-46EF-B807-FDD0502418D4}" type="datetimeFigureOut">
              <a:rPr lang="en-US" smtClean="0">
                <a:solidFill>
                  <a:prstClr val="black"/>
                </a:solidFill>
              </a:rPr>
              <a:pPr defTabSz="342900">
                <a:defRPr/>
              </a:pPr>
              <a:t>12/12/2022</a:t>
            </a:fld>
            <a:endParaRPr lang="en-US">
              <a:solidFill>
                <a:prstClr val="black"/>
              </a:solidFill>
            </a:endParaRPr>
          </a:p>
        </p:txBody>
      </p:sp>
      <p:sp>
        <p:nvSpPr>
          <p:cNvPr id="5" name="Footer Placeholder 4"/>
          <p:cNvSpPr>
            <a:spLocks noGrp="1"/>
          </p:cNvSpPr>
          <p:nvPr>
            <p:ph type="ftr" sz="quarter" idx="3"/>
          </p:nvPr>
        </p:nvSpPr>
        <p:spPr>
          <a:xfrm>
            <a:off x="971551" y="5969000"/>
            <a:ext cx="5479425" cy="27940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defRPr/>
            </a:pPr>
            <a:endParaRPr lang="en-US">
              <a:solidFill>
                <a:prstClr val="black"/>
              </a:solidFill>
            </a:endParaRPr>
          </a:p>
        </p:txBody>
      </p:sp>
      <p:sp>
        <p:nvSpPr>
          <p:cNvPr id="6" name="Slide Number Placeholder 5"/>
          <p:cNvSpPr>
            <a:spLocks noGrp="1"/>
          </p:cNvSpPr>
          <p:nvPr>
            <p:ph type="sldNum" sz="quarter" idx="4"/>
          </p:nvPr>
        </p:nvSpPr>
        <p:spPr>
          <a:xfrm>
            <a:off x="7765426" y="5969000"/>
            <a:ext cx="407023"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defRPr/>
            </a:pPr>
            <a:fld id="{330EA680-D336-4FF7-8B7A-9848BB0A1C32}" type="slidenum">
              <a:rPr lang="en-US" smtClean="0">
                <a:solidFill>
                  <a:prstClr val="black"/>
                </a:solidFill>
              </a:rPr>
              <a:pPr defTabSz="342900">
                <a:defRPr/>
              </a:pPr>
              <a:t>‹#›</a:t>
            </a:fld>
            <a:endParaRPr lang="en-US">
              <a:solidFill>
                <a:prstClr val="black"/>
              </a:solidFill>
            </a:endParaRPr>
          </a:p>
        </p:txBody>
      </p:sp>
    </p:spTree>
    <p:extLst>
      <p:ext uri="{BB962C8B-B14F-4D97-AF65-F5344CB8AC3E}">
        <p14:creationId xmlns:p14="http://schemas.microsoft.com/office/powerpoint/2010/main" val="172369484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Lst>
  <p:txStyles>
    <p:titleStyle>
      <a:lvl1pPr algn="ctr" defTabSz="342900" rtl="0" eaLnBrk="1" latinLnBrk="0" hangingPunct="1">
        <a:spcBef>
          <a:spcPct val="0"/>
        </a:spcBef>
        <a:buNone/>
        <a:defRPr sz="3300" b="0" i="0" u="none"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9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825"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Tin-hoc-3/1/129/35"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hyperlink" Target="https://hoc10.vn/doc-sach/Tin-hoc-3/1/129/34" TargetMode="Externa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215"/>
          <p:cNvSpPr>
            <a:spLocks noChangeArrowheads="1" noChangeShapeType="1" noTextEdit="1"/>
          </p:cNvSpPr>
          <p:nvPr/>
        </p:nvSpPr>
        <p:spPr bwMode="auto">
          <a:xfrm>
            <a:off x="1894578" y="2249689"/>
            <a:ext cx="6220303" cy="3863720"/>
          </a:xfrm>
          <a:prstGeom prst="rect">
            <a:avLst/>
          </a:prstGeom>
        </p:spPr>
        <p:txBody>
          <a:bodyPr spcFirstLastPara="1" wrap="none" fromWordArt="1">
            <a:prstTxWarp prst="textArchUp">
              <a:avLst/>
            </a:prstTxWarp>
          </a:bodyPr>
          <a:lstStyle/>
          <a:p>
            <a:pPr algn="ctr">
              <a:defRPr/>
            </a:pPr>
            <a:r>
              <a:rPr lang="vi-VN"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Chào mừng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các</a:t>
            </a:r>
            <a:r>
              <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em</a:t>
            </a:r>
            <a:r>
              <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đến</a:t>
            </a:r>
            <a:r>
              <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với</a:t>
            </a:r>
            <a:r>
              <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môn</a:t>
            </a:r>
            <a:r>
              <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 Tin </a:t>
            </a:r>
            <a:r>
              <a:rPr lang="en-US" sz="3375" b="1" kern="10" dirty="0" err="1">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rPr>
              <a:t>học</a:t>
            </a:r>
            <a:endParaRPr lang="en-US" sz="3375" b="1" kern="10" dirty="0">
              <a:ln w="9525">
                <a:solidFill>
                  <a:srgbClr val="800000"/>
                </a:solidFill>
                <a:round/>
                <a:headEnd/>
                <a:tailEnd/>
              </a:ln>
              <a:solidFill>
                <a:srgbClr val="FF0066"/>
              </a:solidFill>
              <a:latin typeface="Times New Roman" panose="02020603050405020304" pitchFamily="18" charset="0"/>
              <a:cs typeface="Times New Roman" panose="02020603050405020304" pitchFamily="18" charset="0"/>
            </a:endParaRPr>
          </a:p>
        </p:txBody>
      </p:sp>
      <p:sp>
        <p:nvSpPr>
          <p:cNvPr id="10" name="Text Box 216"/>
          <p:cNvSpPr txBox="1">
            <a:spLocks noChangeArrowheads="1"/>
          </p:cNvSpPr>
          <p:nvPr/>
        </p:nvSpPr>
        <p:spPr bwMode="auto">
          <a:xfrm>
            <a:off x="3230724" y="3158970"/>
            <a:ext cx="3543300" cy="49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defRPr/>
            </a:pPr>
            <a:r>
              <a:rPr lang="en-US" sz="2625" b="1" dirty="0" err="1">
                <a:solidFill>
                  <a:srgbClr val="0000FF"/>
                </a:solidFill>
                <a:latin typeface="Times New Roman" pitchFamily="18" charset="0"/>
              </a:rPr>
              <a:t>Môn</a:t>
            </a:r>
            <a:r>
              <a:rPr lang="en-US" sz="2625" b="1" dirty="0">
                <a:solidFill>
                  <a:srgbClr val="0000FF"/>
                </a:solidFill>
                <a:latin typeface="Times New Roman" pitchFamily="18" charset="0"/>
              </a:rPr>
              <a:t>: Tin </a:t>
            </a:r>
            <a:r>
              <a:rPr lang="en-US" sz="2625" b="1" dirty="0" err="1">
                <a:solidFill>
                  <a:srgbClr val="0000FF"/>
                </a:solidFill>
                <a:latin typeface="Times New Roman" pitchFamily="18" charset="0"/>
              </a:rPr>
              <a:t>học</a:t>
            </a:r>
            <a:r>
              <a:rPr lang="en-US" sz="2625" b="1" dirty="0">
                <a:solidFill>
                  <a:srgbClr val="0000FF"/>
                </a:solidFill>
                <a:latin typeface="Times New Roman" pitchFamily="18" charset="0"/>
              </a:rPr>
              <a:t> - </a:t>
            </a:r>
            <a:r>
              <a:rPr lang="en-US" sz="2625" b="1" dirty="0" err="1">
                <a:solidFill>
                  <a:srgbClr val="0000FF"/>
                </a:solidFill>
                <a:latin typeface="Times New Roman" pitchFamily="18" charset="0"/>
              </a:rPr>
              <a:t>Lớp</a:t>
            </a:r>
            <a:r>
              <a:rPr lang="en-US" sz="2625" b="1" dirty="0">
                <a:solidFill>
                  <a:srgbClr val="0000FF"/>
                </a:solidFill>
                <a:latin typeface="Times New Roman" pitchFamily="18" charset="0"/>
              </a:rPr>
              <a:t> 3</a:t>
            </a:r>
          </a:p>
        </p:txBody>
      </p:sp>
      <p:sp>
        <p:nvSpPr>
          <p:cNvPr id="11" name="WordArt 11"/>
          <p:cNvSpPr>
            <a:spLocks noChangeArrowheads="1" noChangeShapeType="1" noTextEdit="1"/>
          </p:cNvSpPr>
          <p:nvPr/>
        </p:nvSpPr>
        <p:spPr bwMode="auto">
          <a:xfrm>
            <a:off x="2915041" y="1221685"/>
            <a:ext cx="4003471" cy="425456"/>
          </a:xfrm>
          <a:prstGeom prst="rect">
            <a:avLst/>
          </a:prstGeom>
        </p:spPr>
        <p:txBody>
          <a:bodyPr wrap="none" fromWordArt="1">
            <a:prstTxWarp prst="textPlain">
              <a:avLst>
                <a:gd name="adj" fmla="val 50000"/>
              </a:avLst>
            </a:prstTxWarp>
          </a:bodyPr>
          <a:lstStyle/>
          <a:p>
            <a:pPr algn="ctr">
              <a:defRPr/>
            </a:pPr>
            <a:r>
              <a:rPr lang="en-US" sz="2700" b="1" kern="10" dirty="0">
                <a:ln w="13462">
                  <a:solidFill>
                    <a:prstClr val="black"/>
                  </a:solidFill>
                  <a:prstDash val="solid"/>
                </a:ln>
                <a:solidFill>
                  <a:srgbClr val="0000FF"/>
                </a:solidFill>
                <a:latin typeface="Times New Roman" panose="02020603050405020304" pitchFamily="18" charset="0"/>
                <a:cs typeface="Times New Roman" panose="02020603050405020304" pitchFamily="18" charset="0"/>
              </a:rPr>
              <a:t>PHÒNG GD&amp;ĐT  CÁT HẢI</a:t>
            </a:r>
          </a:p>
          <a:p>
            <a:pPr algn="ctr">
              <a:defRPr/>
            </a:pPr>
            <a:r>
              <a:rPr lang="en-US" sz="2700" b="1" kern="10" dirty="0">
                <a:ln w="13462">
                  <a:solidFill>
                    <a:prstClr val="black"/>
                  </a:solidFill>
                  <a:prstDash val="solid"/>
                </a:ln>
                <a:solidFill>
                  <a:srgbClr val="0000FF"/>
                </a:solidFill>
                <a:latin typeface="Times New Roman" panose="02020603050405020304" pitchFamily="18" charset="0"/>
                <a:cs typeface="Times New Roman" panose="02020603050405020304" pitchFamily="18" charset="0"/>
              </a:rPr>
              <a:t>TRƯỜNG TIỂU HỌC NGUYỄN VĂN TRỖI</a:t>
            </a:r>
          </a:p>
        </p:txBody>
      </p:sp>
      <p:cxnSp>
        <p:nvCxnSpPr>
          <p:cNvPr id="12" name="Straight Connector 11"/>
          <p:cNvCxnSpPr/>
          <p:nvPr/>
        </p:nvCxnSpPr>
        <p:spPr>
          <a:xfrm>
            <a:off x="3929806" y="1670547"/>
            <a:ext cx="214513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Text Box 216"/>
          <p:cNvSpPr txBox="1">
            <a:spLocks noChangeArrowheads="1"/>
          </p:cNvSpPr>
          <p:nvPr/>
        </p:nvSpPr>
        <p:spPr bwMode="auto">
          <a:xfrm>
            <a:off x="3145126" y="4665043"/>
            <a:ext cx="424627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a:defRPr/>
            </a:pPr>
            <a:r>
              <a:rPr lang="en-US" sz="2250" b="1" i="1" u="sng" dirty="0" err="1">
                <a:solidFill>
                  <a:srgbClr val="0000FF"/>
                </a:solidFill>
                <a:latin typeface="Times New Roman" pitchFamily="18" charset="0"/>
              </a:rPr>
              <a:t>Giáo</a:t>
            </a:r>
            <a:r>
              <a:rPr lang="en-US" sz="2250" b="1" i="1" u="sng" dirty="0">
                <a:solidFill>
                  <a:srgbClr val="0000FF"/>
                </a:solidFill>
                <a:latin typeface="Times New Roman" pitchFamily="18" charset="0"/>
              </a:rPr>
              <a:t> </a:t>
            </a:r>
            <a:r>
              <a:rPr lang="en-US" sz="2250" b="1" i="1" u="sng" dirty="0" err="1">
                <a:solidFill>
                  <a:srgbClr val="0000FF"/>
                </a:solidFill>
                <a:latin typeface="Times New Roman" pitchFamily="18" charset="0"/>
              </a:rPr>
              <a:t>viên</a:t>
            </a:r>
            <a:r>
              <a:rPr lang="en-US" sz="2250" b="1" i="1" dirty="0">
                <a:solidFill>
                  <a:srgbClr val="0000FF"/>
                </a:solidFill>
                <a:latin typeface="Times New Roman" pitchFamily="18" charset="0"/>
              </a:rPr>
              <a:t>: </a:t>
            </a:r>
            <a:r>
              <a:rPr lang="en-US" sz="2250" b="1" i="1" dirty="0" err="1">
                <a:solidFill>
                  <a:srgbClr val="0000FF"/>
                </a:solidFill>
                <a:latin typeface="Times New Roman" pitchFamily="18" charset="0"/>
              </a:rPr>
              <a:t>Nguyễn</a:t>
            </a:r>
            <a:r>
              <a:rPr lang="en-US" sz="2250" b="1" i="1" dirty="0">
                <a:solidFill>
                  <a:srgbClr val="0000FF"/>
                </a:solidFill>
                <a:latin typeface="Times New Roman" pitchFamily="18" charset="0"/>
              </a:rPr>
              <a:t> </a:t>
            </a:r>
            <a:r>
              <a:rPr lang="en-US" sz="2250" b="1" i="1" dirty="0" err="1">
                <a:solidFill>
                  <a:srgbClr val="0000FF"/>
                </a:solidFill>
                <a:latin typeface="Times New Roman" pitchFamily="18" charset="0"/>
              </a:rPr>
              <a:t>Thị</a:t>
            </a:r>
            <a:r>
              <a:rPr lang="en-US" sz="2250" b="1" i="1" dirty="0">
                <a:solidFill>
                  <a:srgbClr val="0000FF"/>
                </a:solidFill>
                <a:latin typeface="Times New Roman" pitchFamily="18" charset="0"/>
              </a:rPr>
              <a:t> Nhung</a:t>
            </a:r>
          </a:p>
        </p:txBody>
      </p:sp>
      <p:grpSp>
        <p:nvGrpSpPr>
          <p:cNvPr id="14" name="Group 13"/>
          <p:cNvGrpSpPr/>
          <p:nvPr/>
        </p:nvGrpSpPr>
        <p:grpSpPr>
          <a:xfrm>
            <a:off x="1" y="857368"/>
            <a:ext cx="1509233" cy="5256041"/>
            <a:chOff x="0" y="157"/>
            <a:chExt cx="2012311" cy="7008054"/>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64871" b="404"/>
            <a:stretch/>
          </p:blipFill>
          <p:spPr>
            <a:xfrm>
              <a:off x="75935" y="157"/>
              <a:ext cx="1936376" cy="4816719"/>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37058" r="71647" b="-980"/>
            <a:stretch/>
          </p:blipFill>
          <p:spPr>
            <a:xfrm>
              <a:off x="0" y="3452532"/>
              <a:ext cx="1996138" cy="3555679"/>
            </a:xfrm>
            <a:prstGeom prst="rect">
              <a:avLst/>
            </a:prstGeom>
          </p:spPr>
        </p:pic>
      </p:grpSp>
      <p:pic>
        <p:nvPicPr>
          <p:cNvPr id="17" name="Picture 5" descr="F:\1-原创素材\1_mm1102\PPT\PPT_014\materaials\flower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724" y="4897064"/>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F:\1-原创素材\1_mm1102\PPT\PPT_014\materaials\flower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351" y="5345680"/>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F:\1-原创素材\1_mm1102\PPT\PPT_014\materaials\flower_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226" y="5372712"/>
            <a:ext cx="265047" cy="26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91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3048000" y="4114800"/>
            <a:ext cx="3200400" cy="2133600"/>
            <a:chOff x="249" y="75"/>
            <a:chExt cx="5216" cy="3651"/>
          </a:xfrm>
        </p:grpSpPr>
        <p:pic>
          <p:nvPicPr>
            <p:cNvPr id="32773" name="Picture 28" descr="1f31e9c370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75"/>
              <a:ext cx="5216" cy="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9"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1247" y="663"/>
              <a:ext cx="106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0"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2608" y="300"/>
              <a:ext cx="106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1"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4014" y="572"/>
              <a:ext cx="106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32"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513" y="116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3"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604" y="184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34"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286" y="2614"/>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AutoShape 8"/>
          <p:cNvSpPr>
            <a:spLocks noChangeArrowheads="1"/>
          </p:cNvSpPr>
          <p:nvPr/>
        </p:nvSpPr>
        <p:spPr bwMode="auto">
          <a:xfrm>
            <a:off x="7696200" y="76200"/>
            <a:ext cx="838200" cy="914400"/>
          </a:xfrm>
          <a:prstGeom prst="star5">
            <a:avLst/>
          </a:prstGeom>
          <a:solidFill>
            <a:schemeClr val="accent2"/>
          </a:solidFill>
          <a:ln w="57150">
            <a:solidFill>
              <a:srgbClr val="66FF33"/>
            </a:solidFill>
            <a:miter lim="800000"/>
            <a:headEnd/>
            <a:tailEnd/>
          </a:ln>
          <a:effectLst/>
        </p:spPr>
        <p:txBody>
          <a:bodyPr wrap="none" anchor="ctr"/>
          <a:lstStyle/>
          <a:p>
            <a:pPr>
              <a:defRPr/>
            </a:pPr>
            <a:endParaRPr lang="en-US">
              <a:solidFill>
                <a:prstClr val="black"/>
              </a:solidFill>
              <a:latin typeface="Arial" charset="0"/>
            </a:endParaRPr>
          </a:p>
        </p:txBody>
      </p:sp>
      <p:sp>
        <p:nvSpPr>
          <p:cNvPr id="13" name="Rectangle 1"/>
          <p:cNvSpPr txBox="1">
            <a:spLocks noChangeArrowheads="1"/>
          </p:cNvSpPr>
          <p:nvPr/>
        </p:nvSpPr>
        <p:spPr>
          <a:xfrm>
            <a:off x="2956" y="1913870"/>
            <a:ext cx="8622917" cy="11867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342900" algn="ctr">
              <a:lnSpc>
                <a:spcPct val="150000"/>
              </a:lnSpc>
              <a:spcBef>
                <a:spcPts val="1350"/>
              </a:spcBef>
            </a:pPr>
            <a:r>
              <a:rPr lang="en-US" sz="55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847856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146C4C4-885C-4844-84A1-46C280BE490C}"/>
              </a:ext>
            </a:extLst>
          </p:cNvPr>
          <p:cNvSpPr txBox="1"/>
          <p:nvPr/>
        </p:nvSpPr>
        <p:spPr>
          <a:xfrm>
            <a:off x="274320" y="348734"/>
            <a:ext cx="6818376" cy="1938992"/>
          </a:xfrm>
          <a:prstGeom prst="rect">
            <a:avLst/>
          </a:prstGeom>
          <a:noFill/>
        </p:spPr>
        <p:txBody>
          <a:bodyPr wrap="square">
            <a:spAutoFit/>
          </a:bodyPr>
          <a:lstStyle/>
          <a:p>
            <a:pPr algn="just"/>
            <a:r>
              <a:rPr lang="vi-VN" sz="4000" b="0" i="0" dirty="0">
                <a:solidFill>
                  <a:srgbClr val="0000CC"/>
                </a:solidFill>
                <a:effectLst/>
                <a:latin typeface="+mj-lt"/>
              </a:rPr>
              <a:t>Em </a:t>
            </a:r>
            <a:r>
              <a:rPr lang="vi-VN" sz="4000" b="0" i="0" dirty="0" err="1">
                <a:solidFill>
                  <a:srgbClr val="0000CC"/>
                </a:solidFill>
                <a:effectLst/>
                <a:latin typeface="+mj-lt"/>
              </a:rPr>
              <a:t>sẽ</a:t>
            </a:r>
            <a:r>
              <a:rPr lang="vi-VN" sz="4000" b="0" i="0" dirty="0">
                <a:solidFill>
                  <a:srgbClr val="0000CC"/>
                </a:solidFill>
                <a:effectLst/>
                <a:latin typeface="+mj-lt"/>
              </a:rPr>
              <a:t> </a:t>
            </a:r>
            <a:r>
              <a:rPr lang="vi-VN" sz="4000" b="0" i="0" dirty="0" err="1">
                <a:solidFill>
                  <a:srgbClr val="0000CC"/>
                </a:solidFill>
                <a:effectLst/>
                <a:latin typeface="+mj-lt"/>
              </a:rPr>
              <a:t>làm</a:t>
            </a:r>
            <a:r>
              <a:rPr lang="vi-VN" sz="4000" b="0" i="0" dirty="0">
                <a:solidFill>
                  <a:srgbClr val="0000CC"/>
                </a:solidFill>
                <a:effectLst/>
                <a:latin typeface="+mj-lt"/>
              </a:rPr>
              <a:t> </a:t>
            </a:r>
            <a:r>
              <a:rPr lang="vi-VN" sz="4000" b="0" i="0" dirty="0" err="1">
                <a:solidFill>
                  <a:srgbClr val="0000CC"/>
                </a:solidFill>
                <a:effectLst/>
                <a:latin typeface="+mj-lt"/>
              </a:rPr>
              <a:t>gì</a:t>
            </a:r>
            <a:r>
              <a:rPr lang="vi-VN" sz="4000" b="0" i="0" dirty="0">
                <a:solidFill>
                  <a:srgbClr val="0000CC"/>
                </a:solidFill>
                <a:effectLst/>
                <a:latin typeface="+mj-lt"/>
              </a:rPr>
              <a:t> khi </a:t>
            </a:r>
            <a:r>
              <a:rPr lang="vi-VN" sz="4000" b="0" i="0" dirty="0" err="1">
                <a:solidFill>
                  <a:srgbClr val="0000CC"/>
                </a:solidFill>
                <a:effectLst/>
                <a:latin typeface="+mj-lt"/>
              </a:rPr>
              <a:t>biết</a:t>
            </a:r>
            <a:r>
              <a:rPr lang="vi-VN" sz="4000" b="0" i="0" dirty="0">
                <a:solidFill>
                  <a:srgbClr val="0000CC"/>
                </a:solidFill>
                <a:effectLst/>
                <a:latin typeface="+mj-lt"/>
              </a:rPr>
              <a:t> </a:t>
            </a:r>
            <a:r>
              <a:rPr lang="vi-VN" sz="4000" b="0" i="0" dirty="0" err="1">
                <a:solidFill>
                  <a:srgbClr val="0000CC"/>
                </a:solidFill>
                <a:effectLst/>
                <a:latin typeface="+mj-lt"/>
              </a:rPr>
              <a:t>bạn</a:t>
            </a:r>
            <a:r>
              <a:rPr lang="vi-VN" sz="4000" b="0" i="0" dirty="0">
                <a:solidFill>
                  <a:srgbClr val="0000CC"/>
                </a:solidFill>
                <a:effectLst/>
                <a:latin typeface="+mj-lt"/>
              </a:rPr>
              <a:t> </a:t>
            </a:r>
            <a:r>
              <a:rPr lang="vi-VN" sz="4000" b="0" i="0" dirty="0" err="1">
                <a:solidFill>
                  <a:srgbClr val="0000CC"/>
                </a:solidFill>
                <a:effectLst/>
                <a:latin typeface="+mj-lt"/>
              </a:rPr>
              <a:t>mình</a:t>
            </a:r>
            <a:r>
              <a:rPr lang="vi-VN" sz="4000" b="0" i="0" dirty="0">
                <a:solidFill>
                  <a:srgbClr val="0000CC"/>
                </a:solidFill>
                <a:effectLst/>
                <a:latin typeface="+mj-lt"/>
              </a:rPr>
              <a:t> </a:t>
            </a:r>
            <a:r>
              <a:rPr lang="vi-VN" sz="4000" b="0" i="0" dirty="0" err="1">
                <a:solidFill>
                  <a:srgbClr val="0000CC"/>
                </a:solidFill>
                <a:effectLst/>
                <a:latin typeface="+mj-lt"/>
              </a:rPr>
              <a:t>rất</a:t>
            </a:r>
            <a:r>
              <a:rPr lang="vi-VN" sz="4000" b="0" i="0" dirty="0">
                <a:solidFill>
                  <a:srgbClr val="0000CC"/>
                </a:solidFill>
                <a:effectLst/>
                <a:latin typeface="+mj-lt"/>
              </a:rPr>
              <a:t> </a:t>
            </a:r>
            <a:r>
              <a:rPr lang="vi-VN" sz="4000" b="0" i="0" dirty="0" err="1">
                <a:solidFill>
                  <a:srgbClr val="0000CC"/>
                </a:solidFill>
                <a:effectLst/>
                <a:latin typeface="+mj-lt"/>
              </a:rPr>
              <a:t>thích</a:t>
            </a:r>
            <a:r>
              <a:rPr lang="vi-VN" sz="4000" b="0" i="0" dirty="0">
                <a:solidFill>
                  <a:srgbClr val="0000CC"/>
                </a:solidFill>
                <a:effectLst/>
                <a:latin typeface="+mj-lt"/>
              </a:rPr>
              <a:t> xem </a:t>
            </a:r>
            <a:r>
              <a:rPr lang="vi-VN" sz="4000" b="0" i="0" dirty="0" err="1">
                <a:solidFill>
                  <a:srgbClr val="0000CC"/>
                </a:solidFill>
                <a:effectLst/>
                <a:latin typeface="+mj-lt"/>
              </a:rPr>
              <a:t>hoặc</a:t>
            </a:r>
            <a:r>
              <a:rPr lang="vi-VN" sz="4000" b="0" i="0" dirty="0">
                <a:solidFill>
                  <a:srgbClr val="0000CC"/>
                </a:solidFill>
                <a:effectLst/>
                <a:latin typeface="+mj-lt"/>
              </a:rPr>
              <a:t> chơi </a:t>
            </a:r>
            <a:r>
              <a:rPr lang="vi-VN" sz="4000" b="0" i="0" dirty="0" err="1">
                <a:solidFill>
                  <a:srgbClr val="0000CC"/>
                </a:solidFill>
                <a:effectLst/>
                <a:latin typeface="+mj-lt"/>
              </a:rPr>
              <a:t>trò</a:t>
            </a:r>
            <a:r>
              <a:rPr lang="vi-VN" sz="4000" b="0" i="0" dirty="0">
                <a:solidFill>
                  <a:srgbClr val="0000CC"/>
                </a:solidFill>
                <a:effectLst/>
                <a:latin typeface="+mj-lt"/>
              </a:rPr>
              <a:t> chơi </a:t>
            </a:r>
            <a:r>
              <a:rPr lang="vi-VN" sz="4000" b="0" i="0" dirty="0" err="1">
                <a:solidFill>
                  <a:srgbClr val="0000CC"/>
                </a:solidFill>
                <a:effectLst/>
                <a:latin typeface="+mj-lt"/>
              </a:rPr>
              <a:t>bắn</a:t>
            </a:r>
            <a:r>
              <a:rPr lang="vi-VN" sz="4000" b="0" i="0" dirty="0">
                <a:solidFill>
                  <a:srgbClr val="0000CC"/>
                </a:solidFill>
                <a:effectLst/>
                <a:latin typeface="+mj-lt"/>
              </a:rPr>
              <a:t> nhau trên </a:t>
            </a:r>
            <a:r>
              <a:rPr lang="vi-VN" sz="4000" b="0" i="0" dirty="0" err="1">
                <a:solidFill>
                  <a:srgbClr val="0000CC"/>
                </a:solidFill>
                <a:effectLst/>
                <a:latin typeface="+mj-lt"/>
              </a:rPr>
              <a:t>Internet</a:t>
            </a:r>
            <a:r>
              <a:rPr lang="vi-VN" sz="4000" b="0" i="0" dirty="0">
                <a:solidFill>
                  <a:srgbClr val="0000CC"/>
                </a:solidFill>
                <a:effectLst/>
                <a:latin typeface="+mj-lt"/>
              </a:rPr>
              <a:t>?</a:t>
            </a:r>
          </a:p>
        </p:txBody>
      </p:sp>
      <p:sp>
        <p:nvSpPr>
          <p:cNvPr id="8" name="TextBox 7">
            <a:extLst>
              <a:ext uri="{FF2B5EF4-FFF2-40B4-BE49-F238E27FC236}">
                <a16:creationId xmlns:a16="http://schemas.microsoft.com/office/drawing/2014/main" id="{E7F69CD9-5340-40A2-A1B8-65DB70CBF4A2}"/>
              </a:ext>
            </a:extLst>
          </p:cNvPr>
          <p:cNvSpPr txBox="1"/>
          <p:nvPr/>
        </p:nvSpPr>
        <p:spPr>
          <a:xfrm>
            <a:off x="286512" y="2636460"/>
            <a:ext cx="8839200" cy="2554545"/>
          </a:xfrm>
          <a:prstGeom prst="rect">
            <a:avLst/>
          </a:prstGeom>
          <a:noFill/>
        </p:spPr>
        <p:txBody>
          <a:bodyPr wrap="square">
            <a:spAutoFit/>
          </a:bodyPr>
          <a:lstStyle/>
          <a:p>
            <a:pPr algn="just"/>
            <a:r>
              <a:rPr lang="vi-VN" sz="4000" b="0" i="0" dirty="0">
                <a:solidFill>
                  <a:srgbClr val="FF0000"/>
                </a:solidFill>
                <a:effectLst/>
                <a:latin typeface="+mj-lt"/>
              </a:rPr>
              <a:t>Em </a:t>
            </a:r>
            <a:r>
              <a:rPr lang="vi-VN" sz="4000" b="0" i="0" dirty="0" err="1">
                <a:solidFill>
                  <a:srgbClr val="FF0000"/>
                </a:solidFill>
                <a:effectLst/>
                <a:latin typeface="+mj-lt"/>
              </a:rPr>
              <a:t>sẽ</a:t>
            </a:r>
            <a:r>
              <a:rPr lang="vi-VN" sz="4000" b="0" i="0" dirty="0">
                <a:solidFill>
                  <a:srgbClr val="FF0000"/>
                </a:solidFill>
                <a:effectLst/>
                <a:latin typeface="+mj-lt"/>
              </a:rPr>
              <a:t> khuyên </a:t>
            </a:r>
            <a:r>
              <a:rPr lang="vi-VN" sz="4000" b="0" i="0" dirty="0" err="1">
                <a:solidFill>
                  <a:srgbClr val="FF0000"/>
                </a:solidFill>
                <a:effectLst/>
                <a:latin typeface="+mj-lt"/>
              </a:rPr>
              <a:t>nhủ</a:t>
            </a:r>
            <a:r>
              <a:rPr lang="vi-VN" sz="4000" b="0" i="0" dirty="0">
                <a:solidFill>
                  <a:srgbClr val="FF0000"/>
                </a:solidFill>
                <a:effectLst/>
                <a:latin typeface="+mj-lt"/>
              </a:rPr>
              <a:t> </a:t>
            </a:r>
            <a:r>
              <a:rPr lang="vi-VN" sz="4000" b="0" i="0" dirty="0" err="1">
                <a:solidFill>
                  <a:srgbClr val="FF0000"/>
                </a:solidFill>
                <a:effectLst/>
                <a:latin typeface="+mj-lt"/>
              </a:rPr>
              <a:t>bạn</a:t>
            </a:r>
            <a:r>
              <a:rPr lang="vi-VN" sz="4000" b="0" i="0" dirty="0">
                <a:solidFill>
                  <a:srgbClr val="FF0000"/>
                </a:solidFill>
                <a:effectLst/>
                <a:latin typeface="+mj-lt"/>
              </a:rPr>
              <a:t> </a:t>
            </a:r>
            <a:r>
              <a:rPr lang="vi-VN" sz="4000" b="0" i="0" dirty="0" err="1">
                <a:solidFill>
                  <a:srgbClr val="FF0000"/>
                </a:solidFill>
                <a:effectLst/>
                <a:latin typeface="+mj-lt"/>
              </a:rPr>
              <a:t>ấy</a:t>
            </a:r>
            <a:r>
              <a:rPr lang="vi-VN" sz="4000" b="0" i="0" dirty="0">
                <a:solidFill>
                  <a:srgbClr val="FF0000"/>
                </a:solidFill>
                <a:effectLst/>
                <a:latin typeface="+mj-lt"/>
              </a:rPr>
              <a:t> không nên chơi </a:t>
            </a:r>
            <a:r>
              <a:rPr lang="vi-VN" sz="4000" b="0" i="0" dirty="0" err="1">
                <a:solidFill>
                  <a:srgbClr val="FF0000"/>
                </a:solidFill>
                <a:effectLst/>
                <a:latin typeface="+mj-lt"/>
              </a:rPr>
              <a:t>những</a:t>
            </a:r>
            <a:r>
              <a:rPr lang="vi-VN" sz="4000" b="0" i="0" dirty="0">
                <a:solidFill>
                  <a:srgbClr val="FF0000"/>
                </a:solidFill>
                <a:effectLst/>
                <a:latin typeface="+mj-lt"/>
              </a:rPr>
              <a:t> </a:t>
            </a:r>
            <a:r>
              <a:rPr lang="vi-VN" sz="4000" b="0" i="0" dirty="0" err="1">
                <a:solidFill>
                  <a:srgbClr val="FF0000"/>
                </a:solidFill>
                <a:effectLst/>
                <a:latin typeface="+mj-lt"/>
              </a:rPr>
              <a:t>trò</a:t>
            </a:r>
            <a:r>
              <a:rPr lang="vi-VN" sz="4000" b="0" i="0" dirty="0">
                <a:solidFill>
                  <a:srgbClr val="FF0000"/>
                </a:solidFill>
                <a:effectLst/>
                <a:latin typeface="+mj-lt"/>
              </a:rPr>
              <a:t> chơi </a:t>
            </a:r>
            <a:r>
              <a:rPr lang="vi-VN" sz="4000" b="0" i="0" dirty="0" err="1">
                <a:solidFill>
                  <a:srgbClr val="FF0000"/>
                </a:solidFill>
                <a:effectLst/>
                <a:latin typeface="+mj-lt"/>
              </a:rPr>
              <a:t>có</a:t>
            </a:r>
            <a:r>
              <a:rPr lang="vi-VN" sz="4000" b="0" i="0" dirty="0">
                <a:solidFill>
                  <a:srgbClr val="FF0000"/>
                </a:solidFill>
                <a:effectLst/>
                <a:latin typeface="+mj-lt"/>
              </a:rPr>
              <a:t> </a:t>
            </a:r>
            <a:r>
              <a:rPr lang="vi-VN" sz="4000" b="0" i="0" dirty="0" err="1">
                <a:solidFill>
                  <a:srgbClr val="FF0000"/>
                </a:solidFill>
                <a:effectLst/>
                <a:latin typeface="+mj-lt"/>
              </a:rPr>
              <a:t>nội</a:t>
            </a:r>
            <a:r>
              <a:rPr lang="vi-VN" sz="4000" b="0" i="0" dirty="0">
                <a:solidFill>
                  <a:srgbClr val="FF0000"/>
                </a:solidFill>
                <a:effectLst/>
                <a:latin typeface="+mj-lt"/>
              </a:rPr>
              <a:t> dung </a:t>
            </a:r>
            <a:r>
              <a:rPr lang="vi-VN" sz="4000" b="0" i="0" dirty="0" err="1">
                <a:solidFill>
                  <a:srgbClr val="FF0000"/>
                </a:solidFill>
                <a:effectLst/>
                <a:latin typeface="+mj-lt"/>
              </a:rPr>
              <a:t>bạo</a:t>
            </a:r>
            <a:r>
              <a:rPr lang="vi-VN" sz="4000" b="0" i="0" dirty="0">
                <a:solidFill>
                  <a:srgbClr val="FF0000"/>
                </a:solidFill>
                <a:effectLst/>
                <a:latin typeface="+mj-lt"/>
              </a:rPr>
              <a:t> </a:t>
            </a:r>
            <a:r>
              <a:rPr lang="vi-VN" sz="4000" b="0" i="0" dirty="0" err="1">
                <a:solidFill>
                  <a:srgbClr val="FF0000"/>
                </a:solidFill>
                <a:effectLst/>
                <a:latin typeface="+mj-lt"/>
              </a:rPr>
              <a:t>lực</a:t>
            </a:r>
            <a:r>
              <a:rPr lang="vi-VN" sz="4000" b="0" i="0" dirty="0">
                <a:solidFill>
                  <a:srgbClr val="FF0000"/>
                </a:solidFill>
                <a:effectLst/>
                <a:latin typeface="+mj-lt"/>
              </a:rPr>
              <a:t> như </a:t>
            </a:r>
            <a:r>
              <a:rPr lang="vi-VN" sz="4000" b="0" i="0" dirty="0" err="1">
                <a:solidFill>
                  <a:srgbClr val="FF0000"/>
                </a:solidFill>
                <a:effectLst/>
                <a:latin typeface="+mj-lt"/>
              </a:rPr>
              <a:t>vậy</a:t>
            </a:r>
            <a:r>
              <a:rPr lang="vi-VN" sz="4000" b="0" i="0" dirty="0">
                <a:solidFill>
                  <a:srgbClr val="FF0000"/>
                </a:solidFill>
                <a:effectLst/>
                <a:latin typeface="+mj-lt"/>
              </a:rPr>
              <a:t>, </a:t>
            </a:r>
            <a:r>
              <a:rPr lang="vi-VN" sz="4000" b="0" i="0" dirty="0" err="1">
                <a:solidFill>
                  <a:srgbClr val="FF0000"/>
                </a:solidFill>
                <a:effectLst/>
                <a:latin typeface="+mj-lt"/>
              </a:rPr>
              <a:t>trò</a:t>
            </a:r>
            <a:r>
              <a:rPr lang="vi-VN" sz="4000" b="0" i="0" dirty="0">
                <a:solidFill>
                  <a:srgbClr val="FF0000"/>
                </a:solidFill>
                <a:effectLst/>
                <a:latin typeface="+mj-lt"/>
              </a:rPr>
              <a:t> chơi </a:t>
            </a:r>
            <a:r>
              <a:rPr lang="vi-VN" sz="4000" b="0" i="0" dirty="0" err="1">
                <a:solidFill>
                  <a:srgbClr val="FF0000"/>
                </a:solidFill>
                <a:effectLst/>
                <a:latin typeface="+mj-lt"/>
              </a:rPr>
              <a:t>này</a:t>
            </a:r>
            <a:r>
              <a:rPr lang="vi-VN" sz="4000" b="0" i="0" dirty="0">
                <a:solidFill>
                  <a:srgbClr val="FF0000"/>
                </a:solidFill>
                <a:effectLst/>
                <a:latin typeface="+mj-lt"/>
              </a:rPr>
              <a:t> không </a:t>
            </a:r>
            <a:r>
              <a:rPr lang="vi-VN" sz="4000" b="0" i="0" dirty="0" err="1">
                <a:solidFill>
                  <a:srgbClr val="FF0000"/>
                </a:solidFill>
                <a:effectLst/>
                <a:latin typeface="+mj-lt"/>
              </a:rPr>
              <a:t>phù</a:t>
            </a:r>
            <a:r>
              <a:rPr lang="vi-VN" sz="4000" b="0" i="0" dirty="0">
                <a:solidFill>
                  <a:srgbClr val="FF0000"/>
                </a:solidFill>
                <a:effectLst/>
                <a:latin typeface="+mj-lt"/>
              </a:rPr>
              <a:t> </a:t>
            </a:r>
            <a:r>
              <a:rPr lang="vi-VN" sz="4000" b="0" i="0" dirty="0" err="1">
                <a:solidFill>
                  <a:srgbClr val="FF0000"/>
                </a:solidFill>
                <a:effectLst/>
                <a:latin typeface="+mj-lt"/>
              </a:rPr>
              <a:t>hợp</a:t>
            </a:r>
            <a:r>
              <a:rPr lang="vi-VN" sz="4000" b="0" i="0" dirty="0">
                <a:solidFill>
                  <a:srgbClr val="FF0000"/>
                </a:solidFill>
                <a:effectLst/>
                <a:latin typeface="+mj-lt"/>
              </a:rPr>
              <a:t> </a:t>
            </a:r>
            <a:r>
              <a:rPr lang="vi-VN" sz="4000" b="0" i="0" dirty="0" err="1">
                <a:solidFill>
                  <a:srgbClr val="FF0000"/>
                </a:solidFill>
                <a:effectLst/>
                <a:latin typeface="+mj-lt"/>
              </a:rPr>
              <a:t>với</a:t>
            </a:r>
            <a:r>
              <a:rPr lang="vi-VN" sz="4000" b="0" i="0" dirty="0">
                <a:solidFill>
                  <a:srgbClr val="FF0000"/>
                </a:solidFill>
                <a:effectLst/>
                <a:latin typeface="+mj-lt"/>
              </a:rPr>
              <a:t> </a:t>
            </a:r>
            <a:r>
              <a:rPr lang="vi-VN" sz="4000" b="0" i="0" dirty="0" err="1">
                <a:solidFill>
                  <a:srgbClr val="FF0000"/>
                </a:solidFill>
                <a:effectLst/>
                <a:latin typeface="+mj-lt"/>
              </a:rPr>
              <a:t>lứa</a:t>
            </a:r>
            <a:r>
              <a:rPr lang="vi-VN" sz="4000" b="0" i="0" dirty="0">
                <a:solidFill>
                  <a:srgbClr val="FF0000"/>
                </a:solidFill>
                <a:effectLst/>
                <a:latin typeface="+mj-lt"/>
              </a:rPr>
              <a:t> </a:t>
            </a:r>
            <a:r>
              <a:rPr lang="vi-VN" sz="4000" b="0" i="0" dirty="0" err="1">
                <a:solidFill>
                  <a:srgbClr val="FF0000"/>
                </a:solidFill>
                <a:effectLst/>
                <a:latin typeface="+mj-lt"/>
              </a:rPr>
              <a:t>tuổi</a:t>
            </a:r>
            <a:r>
              <a:rPr lang="vi-VN" sz="4000" b="0" i="0" dirty="0">
                <a:solidFill>
                  <a:srgbClr val="FF0000"/>
                </a:solidFill>
                <a:effectLst/>
                <a:latin typeface="+mj-lt"/>
              </a:rPr>
              <a:t> </a:t>
            </a:r>
            <a:r>
              <a:rPr lang="vi-VN" sz="4000" b="0" i="0" dirty="0" err="1">
                <a:solidFill>
                  <a:srgbClr val="FF0000"/>
                </a:solidFill>
                <a:effectLst/>
                <a:latin typeface="+mj-lt"/>
              </a:rPr>
              <a:t>học</a:t>
            </a:r>
            <a:r>
              <a:rPr lang="vi-VN" sz="4000" b="0" i="0" dirty="0">
                <a:solidFill>
                  <a:srgbClr val="FF0000"/>
                </a:solidFill>
                <a:effectLst/>
                <a:latin typeface="+mj-lt"/>
              </a:rPr>
              <a:t> sinh </a:t>
            </a:r>
            <a:r>
              <a:rPr lang="vi-VN" sz="4000" b="0" i="0" dirty="0" err="1">
                <a:solidFill>
                  <a:srgbClr val="FF0000"/>
                </a:solidFill>
                <a:effectLst/>
                <a:latin typeface="+mj-lt"/>
              </a:rPr>
              <a:t>và</a:t>
            </a:r>
            <a:r>
              <a:rPr lang="vi-VN" sz="4000" b="0" i="0" dirty="0">
                <a:solidFill>
                  <a:srgbClr val="FF0000"/>
                </a:solidFill>
                <a:effectLst/>
                <a:latin typeface="+mj-lt"/>
              </a:rPr>
              <a:t> </a:t>
            </a:r>
            <a:r>
              <a:rPr lang="vi-VN" sz="4000" b="0" i="0" dirty="0" err="1">
                <a:solidFill>
                  <a:srgbClr val="FF0000"/>
                </a:solidFill>
                <a:effectLst/>
                <a:latin typeface="+mj-lt"/>
              </a:rPr>
              <a:t>cần</a:t>
            </a:r>
            <a:r>
              <a:rPr lang="vi-VN" sz="4000" b="0" i="0" dirty="0">
                <a:solidFill>
                  <a:srgbClr val="FF0000"/>
                </a:solidFill>
                <a:effectLst/>
                <a:latin typeface="+mj-lt"/>
              </a:rPr>
              <a:t> </a:t>
            </a:r>
            <a:r>
              <a:rPr lang="vi-VN" sz="4000" b="0" i="0" dirty="0" err="1">
                <a:solidFill>
                  <a:srgbClr val="FF0000"/>
                </a:solidFill>
                <a:effectLst/>
                <a:latin typeface="+mj-lt"/>
              </a:rPr>
              <a:t>hạn</a:t>
            </a:r>
            <a:r>
              <a:rPr lang="vi-VN" sz="4000" b="0" i="0" dirty="0">
                <a:solidFill>
                  <a:srgbClr val="FF0000"/>
                </a:solidFill>
                <a:effectLst/>
                <a:latin typeface="+mj-lt"/>
              </a:rPr>
              <a:t> </a:t>
            </a:r>
            <a:r>
              <a:rPr lang="vi-VN" sz="4000" b="0" i="0" dirty="0" err="1">
                <a:solidFill>
                  <a:srgbClr val="FF0000"/>
                </a:solidFill>
                <a:effectLst/>
                <a:latin typeface="+mj-lt"/>
              </a:rPr>
              <a:t>chế</a:t>
            </a:r>
            <a:r>
              <a:rPr lang="vi-VN" sz="4000" b="0" i="0" dirty="0">
                <a:solidFill>
                  <a:srgbClr val="FF0000"/>
                </a:solidFill>
                <a:effectLst/>
                <a:latin typeface="+mj-lt"/>
              </a:rPr>
              <a:t>.</a:t>
            </a:r>
          </a:p>
        </p:txBody>
      </p:sp>
    </p:spTree>
    <p:extLst>
      <p:ext uri="{BB962C8B-B14F-4D97-AF65-F5344CB8AC3E}">
        <p14:creationId xmlns:p14="http://schemas.microsoft.com/office/powerpoint/2010/main" val="887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3048000" y="4114800"/>
            <a:ext cx="3200400" cy="2133600"/>
            <a:chOff x="249" y="75"/>
            <a:chExt cx="5216" cy="3651"/>
          </a:xfrm>
        </p:grpSpPr>
        <p:pic>
          <p:nvPicPr>
            <p:cNvPr id="32773" name="Picture 28" descr="1f31e9c370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75"/>
              <a:ext cx="5216" cy="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9"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1247" y="663"/>
              <a:ext cx="106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0"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2608" y="300"/>
              <a:ext cx="106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1"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4014" y="572"/>
              <a:ext cx="106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32"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513" y="116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3"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604" y="184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34"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286" y="2614"/>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AutoShape 8"/>
          <p:cNvSpPr>
            <a:spLocks noChangeArrowheads="1"/>
          </p:cNvSpPr>
          <p:nvPr/>
        </p:nvSpPr>
        <p:spPr bwMode="auto">
          <a:xfrm>
            <a:off x="7696200" y="76200"/>
            <a:ext cx="838200" cy="914400"/>
          </a:xfrm>
          <a:prstGeom prst="star5">
            <a:avLst/>
          </a:prstGeom>
          <a:solidFill>
            <a:schemeClr val="accent2"/>
          </a:solidFill>
          <a:ln w="57150">
            <a:solidFill>
              <a:srgbClr val="66FF33"/>
            </a:solidFill>
            <a:miter lim="800000"/>
            <a:headEnd/>
            <a:tailEnd/>
          </a:ln>
          <a:effectLst/>
        </p:spPr>
        <p:txBody>
          <a:bodyPr wrap="none" anchor="ctr"/>
          <a:lstStyle/>
          <a:p>
            <a:pPr eaLnBrk="1" hangingPunct="1">
              <a:defRPr/>
            </a:pPr>
            <a:endParaRPr lang="en-US">
              <a:latin typeface="Arial" charset="0"/>
            </a:endParaRPr>
          </a:p>
        </p:txBody>
      </p:sp>
      <p:sp>
        <p:nvSpPr>
          <p:cNvPr id="13" name="Rectangle 1"/>
          <p:cNvSpPr txBox="1">
            <a:spLocks noChangeArrowheads="1"/>
          </p:cNvSpPr>
          <p:nvPr/>
        </p:nvSpPr>
        <p:spPr>
          <a:xfrm>
            <a:off x="2956" y="1913870"/>
            <a:ext cx="8622917" cy="2787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342900" algn="ctr">
              <a:lnSpc>
                <a:spcPct val="150000"/>
              </a:lnSpc>
              <a:spcBef>
                <a:spcPts val="1350"/>
              </a:spcBef>
            </a:pPr>
            <a:r>
              <a:rPr lang="en-US" sz="55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a:t>
            </a:r>
            <a:r>
              <a:rPr lang="en-US" sz="55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55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CHƠI</a:t>
            </a:r>
            <a:r>
              <a:rPr lang="en-US" sz="55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pPr indent="342900" algn="ctr">
              <a:lnSpc>
                <a:spcPct val="150000"/>
              </a:lnSpc>
              <a:spcBef>
                <a:spcPts val="1350"/>
              </a:spcBef>
            </a:pPr>
            <a:r>
              <a:rPr lang="en-US" sz="55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AI </a:t>
            </a:r>
            <a:r>
              <a:rPr lang="en-US" sz="55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NHANH</a:t>
            </a:r>
            <a:r>
              <a:rPr lang="en-US" sz="55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AI </a:t>
            </a:r>
            <a:r>
              <a:rPr lang="en-US" sz="55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ĐÚNG</a:t>
            </a:r>
            <a:r>
              <a:rPr lang="en-US" sz="55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6637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 y="-7819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1356431" y="2788981"/>
            <a:ext cx="7586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dirty="0">
                <a:solidFill>
                  <a:prstClr val="black"/>
                </a:solidFill>
                <a:latin typeface="Times New Roman" panose="02020603050405020304" pitchFamily="18" charset="0"/>
                <a:cs typeface="Times New Roman" panose="02020603050405020304" pitchFamily="18" charset="0"/>
              </a:rPr>
              <a:t>A.</a:t>
            </a:r>
          </a:p>
        </p:txBody>
      </p:sp>
      <p:sp>
        <p:nvSpPr>
          <p:cNvPr id="8" name="Rectangle 5"/>
          <p:cNvSpPr>
            <a:spLocks noChangeArrowheads="1"/>
          </p:cNvSpPr>
          <p:nvPr/>
        </p:nvSpPr>
        <p:spPr bwMode="auto">
          <a:xfrm>
            <a:off x="1405877" y="4981322"/>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dirty="0">
                <a:solidFill>
                  <a:prstClr val="black"/>
                </a:solidFill>
                <a:latin typeface="Times New Roman" panose="02020603050405020304" pitchFamily="18" charset="0"/>
                <a:cs typeface="Times New Roman" panose="02020603050405020304" pitchFamily="18" charset="0"/>
              </a:rPr>
              <a:t>D.</a:t>
            </a:r>
          </a:p>
        </p:txBody>
      </p:sp>
      <p:sp>
        <p:nvSpPr>
          <p:cNvPr id="10" name="Rectangle 6"/>
          <p:cNvSpPr>
            <a:spLocks noChangeArrowheads="1"/>
          </p:cNvSpPr>
          <p:nvPr/>
        </p:nvSpPr>
        <p:spPr bwMode="auto">
          <a:xfrm>
            <a:off x="1391590" y="4284570"/>
            <a:ext cx="607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dirty="0">
                <a:solidFill>
                  <a:prstClr val="black"/>
                </a:solidFill>
                <a:latin typeface="Times New Roman" panose="02020603050405020304" pitchFamily="18" charset="0"/>
                <a:cs typeface="Times New Roman" panose="02020603050405020304" pitchFamily="18" charset="0"/>
              </a:rPr>
              <a:t>C.</a:t>
            </a:r>
          </a:p>
        </p:txBody>
      </p:sp>
      <p:sp>
        <p:nvSpPr>
          <p:cNvPr id="11" name="Rectangle 7"/>
          <p:cNvSpPr>
            <a:spLocks noChangeArrowheads="1"/>
          </p:cNvSpPr>
          <p:nvPr/>
        </p:nvSpPr>
        <p:spPr bwMode="auto">
          <a:xfrm>
            <a:off x="1379977" y="3568619"/>
            <a:ext cx="607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dirty="0">
                <a:solidFill>
                  <a:prstClr val="black"/>
                </a:solidFill>
                <a:latin typeface="Times New Roman" panose="02020603050405020304" pitchFamily="18" charset="0"/>
                <a:cs typeface="Times New Roman" panose="02020603050405020304" pitchFamily="18" charset="0"/>
              </a:rPr>
              <a:t>B.</a:t>
            </a:r>
          </a:p>
        </p:txBody>
      </p:sp>
      <p:sp>
        <p:nvSpPr>
          <p:cNvPr id="9" name="TextBox 8"/>
          <p:cNvSpPr txBox="1"/>
          <p:nvPr/>
        </p:nvSpPr>
        <p:spPr>
          <a:xfrm>
            <a:off x="1845372" y="2788981"/>
            <a:ext cx="3412428" cy="646331"/>
          </a:xfrm>
          <a:prstGeom prst="rect">
            <a:avLst/>
          </a:prstGeom>
          <a:noFill/>
        </p:spPr>
        <p:txBody>
          <a:bodyPr wrap="square" rtlCol="0">
            <a:spAutoFit/>
          </a:bodyPr>
          <a:lstStyle/>
          <a:p>
            <a:r>
              <a:rPr lang="en-US" sz="3600" dirty="0" err="1">
                <a:solidFill>
                  <a:prstClr val="black"/>
                </a:solidFill>
                <a:latin typeface="Times New Roman" panose="02020603050405020304" pitchFamily="18" charset="0"/>
                <a:cs typeface="Times New Roman" panose="02020603050405020304" pitchFamily="18" charset="0"/>
              </a:rPr>
              <a:t>Chơi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điện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tử</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845372" y="4291057"/>
            <a:ext cx="2421828" cy="646331"/>
          </a:xfrm>
          <a:prstGeom prst="rect">
            <a:avLst/>
          </a:prstGeom>
          <a:noFill/>
        </p:spPr>
        <p:txBody>
          <a:bodyPr wrap="square" rtlCol="0">
            <a:spAutoFit/>
          </a:bodyPr>
          <a:lstStyle/>
          <a:p>
            <a:r>
              <a:rPr lang="en-US" sz="3600" dirty="0" err="1">
                <a:solidFill>
                  <a:prstClr val="black"/>
                </a:solidFill>
                <a:latin typeface="Times New Roman" panose="02020603050405020304" pitchFamily="18" charset="0"/>
                <a:cs typeface="Times New Roman" panose="02020603050405020304" pitchFamily="18" charset="0"/>
              </a:rPr>
              <a:t>Học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bài</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840603" y="3547205"/>
            <a:ext cx="7227197" cy="646331"/>
          </a:xfrm>
          <a:prstGeom prst="rect">
            <a:avLst/>
          </a:prstGeom>
          <a:noFill/>
        </p:spPr>
        <p:txBody>
          <a:bodyPr wrap="square" rtlCol="0">
            <a:spAutoFit/>
          </a:bodyPr>
          <a:lstStyle/>
          <a:p>
            <a:r>
              <a:rPr lang="en-US" sz="3600" dirty="0" err="1">
                <a:solidFill>
                  <a:prstClr val="black"/>
                </a:solidFill>
                <a:latin typeface="Times New Roman" panose="02020603050405020304" pitchFamily="18" charset="0"/>
                <a:cs typeface="Times New Roman" panose="02020603050405020304" pitchFamily="18" charset="0"/>
              </a:rPr>
              <a:t>Xem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em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yêu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thích</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921572" y="4992469"/>
            <a:ext cx="2421828" cy="646331"/>
          </a:xfrm>
          <a:prstGeom prst="rect">
            <a:avLst/>
          </a:prstGeom>
          <a:noFill/>
        </p:spPr>
        <p:txBody>
          <a:bodyPr wrap="square" rtlCol="0">
            <a:spAutoFit/>
          </a:bodyPr>
          <a:lstStyle/>
          <a:p>
            <a:r>
              <a:rPr lang="en-US" sz="3600" dirty="0">
                <a:solidFill>
                  <a:prstClr val="black"/>
                </a:solidFill>
                <a:latin typeface="Times New Roman" panose="02020603050405020304" pitchFamily="18" charset="0"/>
                <a:cs typeface="Times New Roman" panose="02020603050405020304" pitchFamily="18" charset="0"/>
              </a:rPr>
              <a:t>Nghe </a:t>
            </a:r>
            <a:r>
              <a:rPr lang="en-US" sz="3600" dirty="0" err="1">
                <a:solidFill>
                  <a:prstClr val="black"/>
                </a:solidFill>
                <a:latin typeface="Times New Roman" panose="02020603050405020304" pitchFamily="18" charset="0"/>
                <a:cs typeface="Times New Roman" panose="02020603050405020304" pitchFamily="18" charset="0"/>
              </a:rPr>
              <a:t>nhạc</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6" name="TextBox 3"/>
          <p:cNvSpPr txBox="1">
            <a:spLocks noChangeArrowheads="1"/>
          </p:cNvSpPr>
          <p:nvPr/>
        </p:nvSpPr>
        <p:spPr bwMode="auto">
          <a:xfrm>
            <a:off x="547831" y="1038554"/>
            <a:ext cx="80007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0000CC"/>
                </a:solidFill>
                <a:latin typeface="Times New Roman" panose="02020603050405020304" pitchFamily="18" charset="0"/>
                <a:cs typeface="Times New Roman" panose="02020603050405020304" pitchFamily="18" charset="0"/>
              </a:rPr>
              <a:t>Câu</a:t>
            </a:r>
            <a:r>
              <a:rPr lang="en-US" altLang="en-US" sz="3600" b="1" dirty="0">
                <a:solidFill>
                  <a:srgbClr val="0000CC"/>
                </a:solidFill>
                <a:latin typeface="Times New Roman" panose="02020603050405020304" pitchFamily="18" charset="0"/>
                <a:cs typeface="Times New Roman" panose="02020603050405020304" pitchFamily="18" charset="0"/>
              </a:rPr>
              <a:t> 1: </a:t>
            </a:r>
            <a:r>
              <a:rPr lang="en-US" altLang="en-US" sz="3600" b="1" dirty="0">
                <a:latin typeface="Times New Roman" panose="02020603050405020304" pitchFamily="18" charset="0"/>
                <a:cs typeface="Times New Roman" panose="02020603050405020304" pitchFamily="18" charset="0"/>
              </a:rPr>
              <a:t>Theo </a:t>
            </a:r>
            <a:r>
              <a:rPr lang="en-US" altLang="en-US" sz="3600" b="1" dirty="0" err="1">
                <a:latin typeface="Times New Roman" panose="02020603050405020304" pitchFamily="18" charset="0"/>
                <a:cs typeface="Times New Roman" panose="02020603050405020304" pitchFamily="18" charset="0"/>
              </a:rPr>
              <a:t>em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những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việc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nào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sau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đây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phù</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hợp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sử</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dụng</a:t>
            </a:r>
            <a:r>
              <a:rPr lang="en-US" altLang="en-US" sz="3600" b="1" dirty="0">
                <a:latin typeface="Times New Roman" panose="02020603050405020304" pitchFamily="18" charset="0"/>
                <a:cs typeface="Times New Roman" panose="02020603050405020304" pitchFamily="18" charset="0"/>
              </a:rPr>
              <a:t> Internet?</a:t>
            </a:r>
            <a:endParaRPr lang="en-US" altLang="en-US" sz="3600" b="1" dirty="0">
              <a:solidFill>
                <a:srgbClr val="0000CC"/>
              </a:solidFill>
              <a:latin typeface="Times New Roman" panose="02020603050405020304" pitchFamily="18" charset="0"/>
              <a:cs typeface="Times New Roman" panose="02020603050405020304" pitchFamily="18" charset="0"/>
            </a:endParaRPr>
          </a:p>
        </p:txBody>
      </p:sp>
      <p:pic>
        <p:nvPicPr>
          <p:cNvPr id="14" name="Picture 13" descr="smile.png">
            <a:extLst>
              <a:ext uri="{FF2B5EF4-FFF2-40B4-BE49-F238E27FC236}">
                <a16:creationId xmlns:a16="http://schemas.microsoft.com/office/drawing/2014/main" id="{E2021A0A-B734-4C6D-8064-549F42C65E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831" y="2613644"/>
            <a:ext cx="758626"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722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6" presetClass="entr" presetSubtype="16" fill="remove"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 chuong lac.wav"/>
                                        </p:tgtEl>
                                      </p:cMediaNode>
                                    </p:audio>
                                  </p:sub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275772" y="1154556"/>
            <a:ext cx="80007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dirty="0" err="1">
                <a:solidFill>
                  <a:srgbClr val="0000CC"/>
                </a:solidFill>
                <a:latin typeface="Times New Roman" panose="02020603050405020304" pitchFamily="18" charset="0"/>
                <a:cs typeface="Times New Roman" panose="02020603050405020304" pitchFamily="18" charset="0"/>
              </a:rPr>
              <a:t>Câu</a:t>
            </a:r>
            <a:r>
              <a:rPr lang="en-US" altLang="en-US" sz="3200" b="1" dirty="0">
                <a:solidFill>
                  <a:srgbClr val="0000CC"/>
                </a:solidFill>
                <a:latin typeface="Times New Roman" panose="02020603050405020304" pitchFamily="18" charset="0"/>
                <a:cs typeface="Times New Roman" panose="02020603050405020304" pitchFamily="18" charset="0"/>
              </a:rPr>
              <a:t> 2</a:t>
            </a:r>
            <a:r>
              <a:rPr lang="en-US" altLang="en-US" sz="3200" b="1">
                <a:solidFill>
                  <a:srgbClr val="0000CC"/>
                </a:solidFill>
                <a:latin typeface="Times New Roman" panose="02020603050405020304" pitchFamily="18" charset="0"/>
                <a:cs typeface="Times New Roman" panose="02020603050405020304" pitchFamily="18" charset="0"/>
              </a:rPr>
              <a:t>: </a:t>
            </a:r>
            <a:r>
              <a:rPr lang="en-US" altLang="en-US" sz="3200" b="1">
                <a:latin typeface="Times New Roman" panose="02020603050405020304" pitchFamily="18" charset="0"/>
                <a:cs typeface="Times New Roman" panose="02020603050405020304" pitchFamily="18" charset="0"/>
              </a:rPr>
              <a:t>Trên Internet không có những thông tin phù hợp với em.</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
        <p:nvSpPr>
          <p:cNvPr id="6" name="TextBox 4"/>
          <p:cNvSpPr txBox="1">
            <a:spLocks noChangeArrowheads="1"/>
          </p:cNvSpPr>
          <p:nvPr/>
        </p:nvSpPr>
        <p:spPr bwMode="auto">
          <a:xfrm>
            <a:off x="1391358" y="3859142"/>
            <a:ext cx="6121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A.</a:t>
            </a:r>
          </a:p>
        </p:txBody>
      </p:sp>
      <p:sp>
        <p:nvSpPr>
          <p:cNvPr id="8" name="Rectangle 5"/>
          <p:cNvSpPr>
            <a:spLocks noChangeArrowheads="1"/>
          </p:cNvSpPr>
          <p:nvPr/>
        </p:nvSpPr>
        <p:spPr bwMode="auto">
          <a:xfrm>
            <a:off x="5408101" y="3821193"/>
            <a:ext cx="5613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B.</a:t>
            </a:r>
          </a:p>
        </p:txBody>
      </p:sp>
      <p:pic>
        <p:nvPicPr>
          <p:cNvPr id="13" name="Picture 12" descr="smil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5347" y="3607884"/>
            <a:ext cx="758626"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hung-hinh-mat-cuoi-buon-mat-cuoi-khoc-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654" y="3801977"/>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8"/>
          <p:cNvSpPr txBox="1">
            <a:spLocks noChangeArrowheads="1"/>
          </p:cNvSpPr>
          <p:nvPr/>
        </p:nvSpPr>
        <p:spPr bwMode="auto">
          <a:xfrm>
            <a:off x="1866602" y="3859141"/>
            <a:ext cx="1882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200" dirty="0" err="1">
                <a:latin typeface="Times New Roman" panose="02020603050405020304" pitchFamily="18" charset="0"/>
                <a:cs typeface="Times New Roman" panose="02020603050405020304" pitchFamily="18" charset="0"/>
              </a:rPr>
              <a:t>Đúng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9" name="TextBox 8"/>
          <p:cNvSpPr txBox="1">
            <a:spLocks noChangeArrowheads="1"/>
          </p:cNvSpPr>
          <p:nvPr/>
        </p:nvSpPr>
        <p:spPr bwMode="auto">
          <a:xfrm>
            <a:off x="5866881" y="3801977"/>
            <a:ext cx="15148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200" dirty="0" err="1">
                <a:latin typeface="Times New Roman" panose="02020603050405020304" pitchFamily="18" charset="0"/>
                <a:cs typeface="Times New Roman" panose="02020603050405020304" pitchFamily="18" charset="0"/>
              </a:rPr>
              <a:t>Sai</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789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sai-1 (online-audio-converter.com).wav"/>
                                        </p:tgtEl>
                                      </p:cMediaNode>
                                    </p:audio>
                                  </p:sub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a:spLocks noChangeArrowheads="1"/>
          </p:cNvSpPr>
          <p:nvPr/>
        </p:nvSpPr>
        <p:spPr bwMode="auto">
          <a:xfrm>
            <a:off x="275772" y="1154556"/>
            <a:ext cx="84872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err="1">
                <a:solidFill>
                  <a:srgbClr val="0000CC"/>
                </a:solidFill>
                <a:latin typeface="Times New Roman" panose="02020603050405020304" pitchFamily="18" charset="0"/>
                <a:cs typeface="Times New Roman" panose="02020603050405020304" pitchFamily="18" charset="0"/>
              </a:rPr>
              <a:t>Câu</a:t>
            </a:r>
            <a:r>
              <a:rPr lang="en-US" altLang="en-US" sz="3200" b="1" dirty="0">
                <a:solidFill>
                  <a:srgbClr val="0000CC"/>
                </a:solidFill>
                <a:latin typeface="Times New Roman" panose="02020603050405020304" pitchFamily="18" charset="0"/>
                <a:cs typeface="Times New Roman" panose="02020603050405020304" pitchFamily="18" charset="0"/>
              </a:rPr>
              <a:t> 3</a:t>
            </a:r>
            <a:r>
              <a:rPr lang="en-US" altLang="en-US" sz="3200" b="1">
                <a:solidFill>
                  <a:srgbClr val="0000CC"/>
                </a:solidFill>
                <a:latin typeface="Times New Roman" panose="02020603050405020304" pitchFamily="18" charset="0"/>
                <a:cs typeface="Times New Roman" panose="02020603050405020304" pitchFamily="18" charset="0"/>
              </a:rPr>
              <a:t>: </a:t>
            </a:r>
            <a:r>
              <a:rPr lang="en-US" altLang="en-US" sz="3200" b="1">
                <a:latin typeface="Times New Roman" panose="02020603050405020304" pitchFamily="18" charset="0"/>
                <a:cs typeface="Times New Roman" panose="02020603050405020304" pitchFamily="18" charset="0"/>
              </a:rPr>
              <a:t>Em có thể nhờ bố mẹ hoặc cô giáo giúp em lựa chọn những thông tin hữu ích trên Internet.</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
        <p:nvSpPr>
          <p:cNvPr id="6" name="TextBox 4"/>
          <p:cNvSpPr txBox="1">
            <a:spLocks noChangeArrowheads="1"/>
          </p:cNvSpPr>
          <p:nvPr/>
        </p:nvSpPr>
        <p:spPr bwMode="auto">
          <a:xfrm>
            <a:off x="5415562" y="2879613"/>
            <a:ext cx="6804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B.</a:t>
            </a:r>
          </a:p>
        </p:txBody>
      </p:sp>
      <p:sp>
        <p:nvSpPr>
          <p:cNvPr id="8" name="Rectangle 5"/>
          <p:cNvSpPr>
            <a:spLocks noChangeArrowheads="1"/>
          </p:cNvSpPr>
          <p:nvPr/>
        </p:nvSpPr>
        <p:spPr bwMode="auto">
          <a:xfrm>
            <a:off x="1942488" y="2928450"/>
            <a:ext cx="5838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A.</a:t>
            </a:r>
          </a:p>
        </p:txBody>
      </p:sp>
      <p:pic>
        <p:nvPicPr>
          <p:cNvPr id="13" name="Picture 12" descr="smil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2702163"/>
            <a:ext cx="758626" cy="7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nhung-hinh-mat-cuoi-buon-mat-cuoi-khoc-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2857" y="2822448"/>
            <a:ext cx="612141" cy="6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8"/>
          <p:cNvSpPr txBox="1">
            <a:spLocks noChangeArrowheads="1"/>
          </p:cNvSpPr>
          <p:nvPr/>
        </p:nvSpPr>
        <p:spPr bwMode="auto">
          <a:xfrm>
            <a:off x="2471374" y="2895600"/>
            <a:ext cx="1882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200" dirty="0" err="1">
                <a:latin typeface="Times New Roman" panose="02020603050405020304" pitchFamily="18" charset="0"/>
                <a:cs typeface="Times New Roman" panose="02020603050405020304" pitchFamily="18" charset="0"/>
              </a:rPr>
              <a:t>Đúng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9" name="TextBox 8"/>
          <p:cNvSpPr txBox="1">
            <a:spLocks noChangeArrowheads="1"/>
          </p:cNvSpPr>
          <p:nvPr/>
        </p:nvSpPr>
        <p:spPr bwMode="auto">
          <a:xfrm>
            <a:off x="5952799" y="2837688"/>
            <a:ext cx="15148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200" dirty="0" err="1">
                <a:latin typeface="Times New Roman" panose="02020603050405020304" pitchFamily="18" charset="0"/>
                <a:cs typeface="Times New Roman" panose="02020603050405020304" pitchFamily="18" charset="0"/>
              </a:rPr>
              <a:t>Sai</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6174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sai-1 (online-audio-converter.com).wav"/>
                                        </p:tgtEl>
                                      </p:cMediaNode>
                                    </p:audio>
                                  </p:sub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a:p>
        </p:txBody>
      </p:sp>
      <p:pic>
        <p:nvPicPr>
          <p:cNvPr id="81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638" y="-20638"/>
            <a:ext cx="9086850" cy="6837363"/>
          </a:xfrm>
        </p:spPr>
      </p:pic>
      <p:sp>
        <p:nvSpPr>
          <p:cNvPr id="5" name="Heart 4"/>
          <p:cNvSpPr/>
          <p:nvPr/>
        </p:nvSpPr>
        <p:spPr>
          <a:xfrm rot="1015216">
            <a:off x="2089267" y="364065"/>
            <a:ext cx="5131910" cy="3600497"/>
          </a:xfrm>
          <a:prstGeom prst="hear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i="1" dirty="0" err="1">
                <a:solidFill>
                  <a:srgbClr val="FF0000"/>
                </a:solidFill>
                <a:latin typeface="Times New Roman" panose="02020603050405020304" pitchFamily="18" charset="0"/>
                <a:cs typeface="Times New Roman" panose="02020603050405020304" pitchFamily="18" charset="0"/>
              </a:rPr>
              <a:t>Chúc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các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chăm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ngoan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học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giỏi</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2" name="Freeform 1"/>
          <p:cNvSpPr/>
          <p:nvPr/>
        </p:nvSpPr>
        <p:spPr>
          <a:xfrm>
            <a:off x="2662774" y="3889611"/>
            <a:ext cx="1472498" cy="1241947"/>
          </a:xfrm>
          <a:custGeom>
            <a:avLst/>
            <a:gdLst>
              <a:gd name="connsiteX0" fmla="*/ 1472498 w 1472498"/>
              <a:gd name="connsiteY0" fmla="*/ 0 h 1241947"/>
              <a:gd name="connsiteX1" fmla="*/ 1049417 w 1472498"/>
              <a:gd name="connsiteY1" fmla="*/ 109183 h 1241947"/>
              <a:gd name="connsiteX2" fmla="*/ 994826 w 1472498"/>
              <a:gd name="connsiteY2" fmla="*/ 136478 h 1241947"/>
              <a:gd name="connsiteX3" fmla="*/ 953883 w 1472498"/>
              <a:gd name="connsiteY3" fmla="*/ 150126 h 1241947"/>
              <a:gd name="connsiteX4" fmla="*/ 912939 w 1472498"/>
              <a:gd name="connsiteY4" fmla="*/ 177421 h 1241947"/>
              <a:gd name="connsiteX5" fmla="*/ 831053 w 1472498"/>
              <a:gd name="connsiteY5" fmla="*/ 204717 h 1241947"/>
              <a:gd name="connsiteX6" fmla="*/ 790110 w 1472498"/>
              <a:gd name="connsiteY6" fmla="*/ 218365 h 1241947"/>
              <a:gd name="connsiteX7" fmla="*/ 653632 w 1472498"/>
              <a:gd name="connsiteY7" fmla="*/ 232012 h 1241947"/>
              <a:gd name="connsiteX8" fmla="*/ 558098 w 1472498"/>
              <a:gd name="connsiteY8" fmla="*/ 259308 h 1241947"/>
              <a:gd name="connsiteX9" fmla="*/ 517154 w 1472498"/>
              <a:gd name="connsiteY9" fmla="*/ 272956 h 1241947"/>
              <a:gd name="connsiteX10" fmla="*/ 435268 w 1472498"/>
              <a:gd name="connsiteY10" fmla="*/ 286603 h 1241947"/>
              <a:gd name="connsiteX11" fmla="*/ 394325 w 1472498"/>
              <a:gd name="connsiteY11" fmla="*/ 313899 h 1241947"/>
              <a:gd name="connsiteX12" fmla="*/ 353381 w 1472498"/>
              <a:gd name="connsiteY12" fmla="*/ 327547 h 1241947"/>
              <a:gd name="connsiteX13" fmla="*/ 326086 w 1472498"/>
              <a:gd name="connsiteY13" fmla="*/ 368490 h 1241947"/>
              <a:gd name="connsiteX14" fmla="*/ 285142 w 1472498"/>
              <a:gd name="connsiteY14" fmla="*/ 423081 h 1241947"/>
              <a:gd name="connsiteX15" fmla="*/ 230551 w 1472498"/>
              <a:gd name="connsiteY15" fmla="*/ 464024 h 1241947"/>
              <a:gd name="connsiteX16" fmla="*/ 175960 w 1472498"/>
              <a:gd name="connsiteY16" fmla="*/ 559559 h 1241947"/>
              <a:gd name="connsiteX17" fmla="*/ 135017 w 1472498"/>
              <a:gd name="connsiteY17" fmla="*/ 586854 h 1241947"/>
              <a:gd name="connsiteX18" fmla="*/ 39483 w 1472498"/>
              <a:gd name="connsiteY18" fmla="*/ 627797 h 1241947"/>
              <a:gd name="connsiteX19" fmla="*/ 25835 w 1472498"/>
              <a:gd name="connsiteY19" fmla="*/ 818866 h 1241947"/>
              <a:gd name="connsiteX20" fmla="*/ 80426 w 1472498"/>
              <a:gd name="connsiteY20" fmla="*/ 900753 h 1241947"/>
              <a:gd name="connsiteX21" fmla="*/ 107722 w 1472498"/>
              <a:gd name="connsiteY21" fmla="*/ 1078174 h 1241947"/>
              <a:gd name="connsiteX22" fmla="*/ 175960 w 1472498"/>
              <a:gd name="connsiteY22" fmla="*/ 1160060 h 1241947"/>
              <a:gd name="connsiteX23" fmla="*/ 175960 w 1472498"/>
              <a:gd name="connsiteY23" fmla="*/ 1241947 h 12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72498" h="1241947">
                <a:moveTo>
                  <a:pt x="1472498" y="0"/>
                </a:moveTo>
                <a:cubicBezTo>
                  <a:pt x="1324616" y="24647"/>
                  <a:pt x="1189036" y="39375"/>
                  <a:pt x="1049417" y="109183"/>
                </a:cubicBezTo>
                <a:cubicBezTo>
                  <a:pt x="1031220" y="118281"/>
                  <a:pt x="1013526" y="128464"/>
                  <a:pt x="994826" y="136478"/>
                </a:cubicBezTo>
                <a:cubicBezTo>
                  <a:pt x="981603" y="142145"/>
                  <a:pt x="966750" y="143692"/>
                  <a:pt x="953883" y="150126"/>
                </a:cubicBezTo>
                <a:cubicBezTo>
                  <a:pt x="939212" y="157461"/>
                  <a:pt x="927928" y="170759"/>
                  <a:pt x="912939" y="177421"/>
                </a:cubicBezTo>
                <a:cubicBezTo>
                  <a:pt x="886647" y="189106"/>
                  <a:pt x="858348" y="195618"/>
                  <a:pt x="831053" y="204717"/>
                </a:cubicBezTo>
                <a:cubicBezTo>
                  <a:pt x="817405" y="209266"/>
                  <a:pt x="804425" y="216934"/>
                  <a:pt x="790110" y="218365"/>
                </a:cubicBezTo>
                <a:lnTo>
                  <a:pt x="653632" y="232012"/>
                </a:lnTo>
                <a:lnTo>
                  <a:pt x="558098" y="259308"/>
                </a:lnTo>
                <a:cubicBezTo>
                  <a:pt x="544318" y="263442"/>
                  <a:pt x="531198" y="269835"/>
                  <a:pt x="517154" y="272956"/>
                </a:cubicBezTo>
                <a:cubicBezTo>
                  <a:pt x="490141" y="278959"/>
                  <a:pt x="462563" y="282054"/>
                  <a:pt x="435268" y="286603"/>
                </a:cubicBezTo>
                <a:cubicBezTo>
                  <a:pt x="421620" y="295702"/>
                  <a:pt x="408996" y="306563"/>
                  <a:pt x="394325" y="313899"/>
                </a:cubicBezTo>
                <a:cubicBezTo>
                  <a:pt x="381458" y="320333"/>
                  <a:pt x="364615" y="318560"/>
                  <a:pt x="353381" y="327547"/>
                </a:cubicBezTo>
                <a:cubicBezTo>
                  <a:pt x="340573" y="337793"/>
                  <a:pt x="335620" y="355143"/>
                  <a:pt x="326086" y="368490"/>
                </a:cubicBezTo>
                <a:cubicBezTo>
                  <a:pt x="312865" y="386999"/>
                  <a:pt x="301226" y="406997"/>
                  <a:pt x="285142" y="423081"/>
                </a:cubicBezTo>
                <a:cubicBezTo>
                  <a:pt x="269058" y="439165"/>
                  <a:pt x="248748" y="450376"/>
                  <a:pt x="230551" y="464024"/>
                </a:cubicBezTo>
                <a:cubicBezTo>
                  <a:pt x="219846" y="485434"/>
                  <a:pt x="195251" y="540268"/>
                  <a:pt x="175960" y="559559"/>
                </a:cubicBezTo>
                <a:cubicBezTo>
                  <a:pt x="164362" y="571157"/>
                  <a:pt x="149258" y="578716"/>
                  <a:pt x="135017" y="586854"/>
                </a:cubicBezTo>
                <a:cubicBezTo>
                  <a:pt x="87793" y="613839"/>
                  <a:pt x="85420" y="612485"/>
                  <a:pt x="39483" y="627797"/>
                </a:cubicBezTo>
                <a:cubicBezTo>
                  <a:pt x="-8024" y="699057"/>
                  <a:pt x="-12769" y="687612"/>
                  <a:pt x="25835" y="818866"/>
                </a:cubicBezTo>
                <a:cubicBezTo>
                  <a:pt x="35092" y="850338"/>
                  <a:pt x="80426" y="900753"/>
                  <a:pt x="80426" y="900753"/>
                </a:cubicBezTo>
                <a:cubicBezTo>
                  <a:pt x="80475" y="901145"/>
                  <a:pt x="97301" y="1057333"/>
                  <a:pt x="107722" y="1078174"/>
                </a:cubicBezTo>
                <a:cubicBezTo>
                  <a:pt x="127621" y="1117971"/>
                  <a:pt x="165700" y="1113888"/>
                  <a:pt x="175960" y="1160060"/>
                </a:cubicBezTo>
                <a:cubicBezTo>
                  <a:pt x="181881" y="1186706"/>
                  <a:pt x="175960" y="1214651"/>
                  <a:pt x="175960" y="1241947"/>
                </a:cubicBezTo>
              </a:path>
            </a:pathLst>
          </a:custGeom>
          <a:noFill/>
          <a:ln>
            <a:solidFill>
              <a:srgbClr val="00009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952463"/>
      </p:ext>
    </p:extLst>
  </p:cSld>
  <p:clrMapOvr>
    <a:masterClrMapping/>
  </p:clrMapOvr>
  <p:transition spd="slow" advClick="0" advTm="6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685800"/>
            <a:ext cx="2895600" cy="769441"/>
          </a:xfrm>
          <a:prstGeom prst="rect">
            <a:avLst/>
          </a:prstGeom>
          <a:solidFill>
            <a:srgbClr val="FFFF00"/>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err="1">
                <a:ln/>
                <a:solidFill>
                  <a:srgbClr val="00CC00"/>
                </a:solidFill>
                <a:effectLst/>
              </a:rPr>
              <a:t>Khởi</a:t>
            </a:r>
            <a:r>
              <a:rPr lang="en-US" sz="4400" b="1" cap="none" spc="0" dirty="0">
                <a:ln/>
                <a:solidFill>
                  <a:srgbClr val="00CC00"/>
                </a:solidFill>
                <a:effectLst/>
              </a:rPr>
              <a:t> </a:t>
            </a:r>
            <a:r>
              <a:rPr lang="en-US" sz="4400" b="1" cap="none" spc="0" dirty="0" err="1">
                <a:ln/>
                <a:solidFill>
                  <a:srgbClr val="00CC00"/>
                </a:solidFill>
                <a:effectLst/>
              </a:rPr>
              <a:t>động</a:t>
            </a:r>
            <a:endParaRPr lang="en-US" sz="4400" b="1" cap="none" spc="0" dirty="0">
              <a:ln/>
              <a:solidFill>
                <a:srgbClr val="00CC00"/>
              </a:solidFill>
              <a:effectLst/>
            </a:endParaRPr>
          </a:p>
        </p:txBody>
      </p:sp>
      <p:pic>
        <p:nvPicPr>
          <p:cNvPr id="5" name="My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455240"/>
            <a:ext cx="8134350" cy="4259759"/>
          </a:xfrm>
          <a:prstGeom prst="rect">
            <a:avLst/>
          </a:prstGeom>
        </p:spPr>
      </p:pic>
    </p:spTree>
    <p:extLst>
      <p:ext uri="{BB962C8B-B14F-4D97-AF65-F5344CB8AC3E}">
        <p14:creationId xmlns:p14="http://schemas.microsoft.com/office/powerpoint/2010/main" val="2950577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83" t="5555" r="8750" b="11112"/>
          <a:stretch/>
        </p:blipFill>
        <p:spPr bwMode="auto">
          <a:xfrm>
            <a:off x="0" y="-533400"/>
            <a:ext cx="9144000" cy="721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1143000" y="172453"/>
            <a:ext cx="7162800" cy="3637547"/>
          </a:xfrm>
          <a:prstGeom prst="cloud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Video </a:t>
            </a:r>
            <a:r>
              <a:rPr lang="en-US" sz="3600" dirty="0" err="1">
                <a:solidFill>
                  <a:srgbClr val="FF0000"/>
                </a:solidFill>
                <a:latin typeface="Times New Roman" panose="02020603050405020304" pitchFamily="18" charset="0"/>
                <a:cs typeface="Times New Roman" panose="02020603050405020304" pitchFamily="18" charset="0"/>
              </a:rPr>
              <a:t>vừa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rồi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nội</a:t>
            </a:r>
            <a:r>
              <a:rPr lang="en-US" sz="3600" dirty="0">
                <a:solidFill>
                  <a:srgbClr val="FF0000"/>
                </a:solidFill>
                <a:latin typeface="Times New Roman" panose="02020603050405020304" pitchFamily="18" charset="0"/>
                <a:cs typeface="Times New Roman" panose="02020603050405020304" pitchFamily="18" charset="0"/>
              </a:rPr>
              <a:t> dung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phù</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hợp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với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lứa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tuổi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sinh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chúng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không</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29D9614F-606E-43E1-B6BD-DD740C3B59D9}"/>
              </a:ext>
            </a:extLst>
          </p:cNvPr>
          <p:cNvSpPr txBox="1"/>
          <p:nvPr/>
        </p:nvSpPr>
        <p:spPr>
          <a:xfrm>
            <a:off x="914400" y="4038600"/>
            <a:ext cx="7062216" cy="1754326"/>
          </a:xfrm>
          <a:prstGeom prst="rect">
            <a:avLst/>
          </a:prstGeom>
          <a:noFill/>
        </p:spPr>
        <p:txBody>
          <a:bodyPr wrap="square" rtlCol="0">
            <a:spAutoFit/>
          </a:bodyPr>
          <a:lstStyle/>
          <a:p>
            <a:pPr algn="just"/>
            <a:r>
              <a:rPr lang="en-US" sz="3600" dirty="0" err="1">
                <a:solidFill>
                  <a:srgbClr val="0000CC"/>
                </a:solidFill>
                <a:latin typeface="Times New Roman" panose="02020603050405020304" pitchFamily="18" charset="0"/>
                <a:cs typeface="Times New Roman" panose="02020603050405020304" pitchFamily="18" charset="0"/>
              </a:rPr>
              <a:t>Vì</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sao</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em</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nên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xin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phép</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bố</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mẹ</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mỗi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khi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muốn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học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hoặc</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giải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trí</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trên</a:t>
            </a:r>
            <a:r>
              <a:rPr lang="en-US" sz="3600" dirty="0">
                <a:solidFill>
                  <a:srgbClr val="0000CC"/>
                </a:solidFill>
                <a:latin typeface="Times New Roman" panose="02020603050405020304" pitchFamily="18" charset="0"/>
                <a:cs typeface="Times New Roman" panose="02020603050405020304" pitchFamily="18" charset="0"/>
              </a:rPr>
              <a:t> Internet</a:t>
            </a:r>
          </a:p>
        </p:txBody>
      </p:sp>
    </p:spTree>
    <p:extLst>
      <p:ext uri="{BB962C8B-B14F-4D97-AF65-F5344CB8AC3E}">
        <p14:creationId xmlns:p14="http://schemas.microsoft.com/office/powerpoint/2010/main" val="3142530528"/>
      </p:ext>
    </p:extLst>
  </p:cSld>
  <p:clrMapOvr>
    <a:masterClrMapping/>
  </p:clrMapOvr>
  <p:transition spd="slow"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C152A9-A167-476B-8D61-36148317F833}"/>
              </a:ext>
            </a:extLst>
          </p:cNvPr>
          <p:cNvSpPr txBox="1"/>
          <p:nvPr/>
        </p:nvSpPr>
        <p:spPr>
          <a:xfrm>
            <a:off x="457200" y="533400"/>
            <a:ext cx="8229600" cy="5016758"/>
          </a:xfrm>
          <a:prstGeom prst="rect">
            <a:avLst/>
          </a:prstGeom>
          <a:noFill/>
        </p:spPr>
        <p:txBody>
          <a:bodyPr wrap="square">
            <a:spAutoFit/>
          </a:bodyPr>
          <a:lstStyle/>
          <a:p>
            <a:pPr algn="just"/>
            <a:r>
              <a:rPr lang="vi-VN" sz="4000" b="0" i="0" dirty="0" err="1">
                <a:solidFill>
                  <a:srgbClr val="FF0000"/>
                </a:solidFill>
                <a:effectLst/>
                <a:latin typeface="+mj-lt"/>
              </a:rPr>
              <a:t>Internet</a:t>
            </a:r>
            <a:r>
              <a:rPr lang="vi-VN" sz="4000" b="0" i="0" dirty="0">
                <a:solidFill>
                  <a:srgbClr val="FF0000"/>
                </a:solidFill>
                <a:effectLst/>
                <a:latin typeface="+mj-lt"/>
              </a:rPr>
              <a:t> </a:t>
            </a:r>
            <a:r>
              <a:rPr lang="vi-VN" sz="4000" b="0" i="0" dirty="0" err="1">
                <a:solidFill>
                  <a:srgbClr val="FF0000"/>
                </a:solidFill>
                <a:effectLst/>
                <a:latin typeface="+mj-lt"/>
              </a:rPr>
              <a:t>là</a:t>
            </a:r>
            <a:r>
              <a:rPr lang="vi-VN" sz="4000" b="0" i="0" dirty="0">
                <a:solidFill>
                  <a:srgbClr val="FF0000"/>
                </a:solidFill>
                <a:effectLst/>
                <a:latin typeface="+mj-lt"/>
              </a:rPr>
              <a:t> kho thông tin </a:t>
            </a:r>
            <a:r>
              <a:rPr lang="vi-VN" sz="4000" b="0" i="0" dirty="0" err="1">
                <a:solidFill>
                  <a:srgbClr val="FF0000"/>
                </a:solidFill>
                <a:effectLst/>
                <a:latin typeface="+mj-lt"/>
              </a:rPr>
              <a:t>khổng</a:t>
            </a:r>
            <a:r>
              <a:rPr lang="vi-VN" sz="4000" b="0" i="0" dirty="0">
                <a:solidFill>
                  <a:srgbClr val="FF0000"/>
                </a:solidFill>
                <a:effectLst/>
                <a:latin typeface="+mj-lt"/>
              </a:rPr>
              <a:t> </a:t>
            </a:r>
            <a:r>
              <a:rPr lang="vi-VN" sz="4000" b="0" i="0" dirty="0" err="1">
                <a:solidFill>
                  <a:srgbClr val="FF0000"/>
                </a:solidFill>
                <a:effectLst/>
                <a:latin typeface="+mj-lt"/>
              </a:rPr>
              <a:t>lồ</a:t>
            </a:r>
            <a:r>
              <a:rPr lang="vi-VN" sz="4000" b="0" i="0" dirty="0">
                <a:solidFill>
                  <a:srgbClr val="FF0000"/>
                </a:solidFill>
                <a:effectLst/>
                <a:latin typeface="+mj-lt"/>
              </a:rPr>
              <a:t> nhưng không </a:t>
            </a:r>
            <a:r>
              <a:rPr lang="vi-VN" sz="4000" b="0" i="0" dirty="0" err="1">
                <a:solidFill>
                  <a:srgbClr val="FF0000"/>
                </a:solidFill>
                <a:effectLst/>
                <a:latin typeface="+mj-lt"/>
              </a:rPr>
              <a:t>phải</a:t>
            </a:r>
            <a:r>
              <a:rPr lang="vi-VN" sz="4000" b="0" i="0" dirty="0">
                <a:solidFill>
                  <a:srgbClr val="FF0000"/>
                </a:solidFill>
                <a:effectLst/>
                <a:latin typeface="+mj-lt"/>
              </a:rPr>
              <a:t> thông tin </a:t>
            </a:r>
            <a:r>
              <a:rPr lang="vi-VN" sz="4000" b="0" i="0" dirty="0" err="1">
                <a:solidFill>
                  <a:srgbClr val="FF0000"/>
                </a:solidFill>
                <a:effectLst/>
                <a:latin typeface="+mj-lt"/>
              </a:rPr>
              <a:t>nào</a:t>
            </a:r>
            <a:r>
              <a:rPr lang="vi-VN" sz="4000" b="0" i="0" dirty="0">
                <a:solidFill>
                  <a:srgbClr val="FF0000"/>
                </a:solidFill>
                <a:effectLst/>
                <a:latin typeface="+mj-lt"/>
              </a:rPr>
              <a:t> trên </a:t>
            </a:r>
            <a:r>
              <a:rPr lang="vi-VN" sz="4000" b="0" i="0" dirty="0" err="1">
                <a:solidFill>
                  <a:srgbClr val="FF0000"/>
                </a:solidFill>
                <a:effectLst/>
                <a:latin typeface="+mj-lt"/>
              </a:rPr>
              <a:t>Internet</a:t>
            </a:r>
            <a:r>
              <a:rPr lang="vi-VN" sz="4000" b="0" i="0" dirty="0">
                <a:solidFill>
                  <a:srgbClr val="FF0000"/>
                </a:solidFill>
                <a:effectLst/>
                <a:latin typeface="+mj-lt"/>
              </a:rPr>
              <a:t> </a:t>
            </a:r>
            <a:r>
              <a:rPr lang="vi-VN" sz="4000" b="0" i="0" dirty="0" err="1">
                <a:solidFill>
                  <a:srgbClr val="FF0000"/>
                </a:solidFill>
                <a:effectLst/>
                <a:latin typeface="+mj-lt"/>
              </a:rPr>
              <a:t>cũng</a:t>
            </a:r>
            <a:r>
              <a:rPr lang="vi-VN" sz="4000" b="0" i="0" dirty="0">
                <a:solidFill>
                  <a:srgbClr val="FF0000"/>
                </a:solidFill>
                <a:effectLst/>
                <a:latin typeface="+mj-lt"/>
              </a:rPr>
              <a:t> </a:t>
            </a:r>
            <a:r>
              <a:rPr lang="vi-VN" sz="4000" b="0" i="0" dirty="0" err="1">
                <a:solidFill>
                  <a:srgbClr val="FF0000"/>
                </a:solidFill>
                <a:effectLst/>
                <a:latin typeface="+mj-lt"/>
              </a:rPr>
              <a:t>bổ</a:t>
            </a:r>
            <a:r>
              <a:rPr lang="vi-VN" sz="4000" b="0" i="0" dirty="0">
                <a:solidFill>
                  <a:srgbClr val="FF0000"/>
                </a:solidFill>
                <a:effectLst/>
                <a:latin typeface="+mj-lt"/>
              </a:rPr>
              <a:t> </a:t>
            </a:r>
            <a:r>
              <a:rPr lang="vi-VN" sz="4000" b="0" i="0" dirty="0" err="1">
                <a:solidFill>
                  <a:srgbClr val="FF0000"/>
                </a:solidFill>
                <a:effectLst/>
                <a:latin typeface="+mj-lt"/>
              </a:rPr>
              <a:t>ích</a:t>
            </a:r>
            <a:r>
              <a:rPr lang="vi-VN" sz="4000" b="0" i="0" dirty="0">
                <a:solidFill>
                  <a:srgbClr val="FF0000"/>
                </a:solidFill>
                <a:effectLst/>
                <a:latin typeface="+mj-lt"/>
              </a:rPr>
              <a:t>, </a:t>
            </a:r>
            <a:r>
              <a:rPr lang="vi-VN" sz="4000" b="0" i="0" dirty="0" err="1">
                <a:solidFill>
                  <a:srgbClr val="FF0000"/>
                </a:solidFill>
                <a:effectLst/>
                <a:latin typeface="+mj-lt"/>
              </a:rPr>
              <a:t>phù</a:t>
            </a:r>
            <a:r>
              <a:rPr lang="vi-VN" sz="4000" b="0" i="0" dirty="0">
                <a:solidFill>
                  <a:srgbClr val="FF0000"/>
                </a:solidFill>
                <a:effectLst/>
                <a:latin typeface="+mj-lt"/>
              </a:rPr>
              <a:t> </a:t>
            </a:r>
            <a:r>
              <a:rPr lang="vi-VN" sz="4000" b="0" i="0" dirty="0" err="1">
                <a:solidFill>
                  <a:srgbClr val="FF0000"/>
                </a:solidFill>
                <a:effectLst/>
                <a:latin typeface="+mj-lt"/>
              </a:rPr>
              <a:t>hợp</a:t>
            </a:r>
            <a:r>
              <a:rPr lang="vi-VN" sz="4000" b="0" i="0" dirty="0">
                <a:solidFill>
                  <a:srgbClr val="FF0000"/>
                </a:solidFill>
                <a:effectLst/>
                <a:latin typeface="+mj-lt"/>
              </a:rPr>
              <a:t> </a:t>
            </a:r>
            <a:r>
              <a:rPr lang="vi-VN" sz="4000" b="0" i="0" dirty="0" err="1">
                <a:solidFill>
                  <a:srgbClr val="FF0000"/>
                </a:solidFill>
                <a:effectLst/>
                <a:latin typeface="+mj-lt"/>
              </a:rPr>
              <a:t>với</a:t>
            </a:r>
            <a:r>
              <a:rPr lang="vi-VN" sz="4000" b="0" i="0" dirty="0">
                <a:solidFill>
                  <a:srgbClr val="FF0000"/>
                </a:solidFill>
                <a:effectLst/>
                <a:latin typeface="+mj-lt"/>
              </a:rPr>
              <a:t> </a:t>
            </a:r>
            <a:r>
              <a:rPr lang="vi-VN" sz="4000" b="0" i="0" dirty="0" err="1">
                <a:solidFill>
                  <a:srgbClr val="FF0000"/>
                </a:solidFill>
                <a:effectLst/>
                <a:latin typeface="+mj-lt"/>
              </a:rPr>
              <a:t>các</a:t>
            </a:r>
            <a:r>
              <a:rPr lang="vi-VN" sz="4000" b="0" i="0" dirty="0">
                <a:solidFill>
                  <a:srgbClr val="FF0000"/>
                </a:solidFill>
                <a:effectLst/>
                <a:latin typeface="+mj-lt"/>
              </a:rPr>
              <a:t> em. </a:t>
            </a:r>
            <a:r>
              <a:rPr lang="vi-VN" sz="4000" b="0" i="0" dirty="0" err="1">
                <a:solidFill>
                  <a:srgbClr val="FF0000"/>
                </a:solidFill>
                <a:effectLst/>
                <a:latin typeface="+mj-lt"/>
              </a:rPr>
              <a:t>Một</a:t>
            </a:r>
            <a:r>
              <a:rPr lang="vi-VN" sz="4000" b="0" i="0" dirty="0">
                <a:solidFill>
                  <a:srgbClr val="FF0000"/>
                </a:solidFill>
                <a:effectLst/>
                <a:latin typeface="+mj-lt"/>
              </a:rPr>
              <a:t> </a:t>
            </a:r>
            <a:r>
              <a:rPr lang="vi-VN" sz="4000" b="0" i="0" dirty="0" err="1">
                <a:solidFill>
                  <a:srgbClr val="FF0000"/>
                </a:solidFill>
                <a:effectLst/>
                <a:latin typeface="+mj-lt"/>
              </a:rPr>
              <a:t>số</a:t>
            </a:r>
            <a:r>
              <a:rPr lang="vi-VN" sz="4000" b="0" i="0" dirty="0">
                <a:solidFill>
                  <a:srgbClr val="FF0000"/>
                </a:solidFill>
                <a:effectLst/>
                <a:latin typeface="+mj-lt"/>
              </a:rPr>
              <a:t> thông tin không </a:t>
            </a:r>
            <a:r>
              <a:rPr lang="vi-VN" sz="4000" b="0" i="0" dirty="0" err="1">
                <a:solidFill>
                  <a:srgbClr val="FF0000"/>
                </a:solidFill>
                <a:effectLst/>
                <a:latin typeface="+mj-lt"/>
              </a:rPr>
              <a:t>chính</a:t>
            </a:r>
            <a:r>
              <a:rPr lang="vi-VN" sz="4000" b="0" i="0" dirty="0">
                <a:solidFill>
                  <a:srgbClr val="FF0000"/>
                </a:solidFill>
                <a:effectLst/>
                <a:latin typeface="+mj-lt"/>
              </a:rPr>
              <a:t> </a:t>
            </a:r>
            <a:r>
              <a:rPr lang="vi-VN" sz="4000" b="0" i="0" dirty="0" err="1">
                <a:solidFill>
                  <a:srgbClr val="FF0000"/>
                </a:solidFill>
                <a:effectLst/>
                <a:latin typeface="+mj-lt"/>
              </a:rPr>
              <a:t>xác</a:t>
            </a:r>
            <a:r>
              <a:rPr lang="vi-VN" sz="4000" b="0" i="0" dirty="0">
                <a:solidFill>
                  <a:srgbClr val="FF0000"/>
                </a:solidFill>
                <a:effectLst/>
                <a:latin typeface="+mj-lt"/>
              </a:rPr>
              <a:t>, </a:t>
            </a:r>
            <a:r>
              <a:rPr lang="vi-VN" sz="4000" b="0" i="0" dirty="0" err="1">
                <a:solidFill>
                  <a:srgbClr val="FF0000"/>
                </a:solidFill>
                <a:effectLst/>
                <a:latin typeface="+mj-lt"/>
              </a:rPr>
              <a:t>khó</a:t>
            </a:r>
            <a:r>
              <a:rPr lang="vi-VN" sz="4000" b="0" i="0" dirty="0">
                <a:solidFill>
                  <a:srgbClr val="FF0000"/>
                </a:solidFill>
                <a:effectLst/>
                <a:latin typeface="+mj-lt"/>
              </a:rPr>
              <a:t> </a:t>
            </a:r>
            <a:r>
              <a:rPr lang="vi-VN" sz="4000" b="0" i="0" dirty="0" err="1">
                <a:solidFill>
                  <a:srgbClr val="FF0000"/>
                </a:solidFill>
                <a:effectLst/>
                <a:latin typeface="+mj-lt"/>
              </a:rPr>
              <a:t>hiểu</a:t>
            </a:r>
            <a:r>
              <a:rPr lang="vi-VN" sz="4000" b="0" i="0" dirty="0">
                <a:solidFill>
                  <a:srgbClr val="FF0000"/>
                </a:solidFill>
                <a:effectLst/>
                <a:latin typeface="+mj-lt"/>
              </a:rPr>
              <a:t>, </a:t>
            </a:r>
            <a:r>
              <a:rPr lang="vi-VN" sz="4000" b="0" i="0" dirty="0" err="1">
                <a:solidFill>
                  <a:srgbClr val="FF0000"/>
                </a:solidFill>
                <a:effectLst/>
                <a:latin typeface="+mj-lt"/>
              </a:rPr>
              <a:t>một</a:t>
            </a:r>
            <a:r>
              <a:rPr lang="vi-VN" sz="4000" b="0" i="0" dirty="0">
                <a:solidFill>
                  <a:srgbClr val="FF0000"/>
                </a:solidFill>
                <a:effectLst/>
                <a:latin typeface="+mj-lt"/>
              </a:rPr>
              <a:t> </a:t>
            </a:r>
            <a:r>
              <a:rPr lang="vi-VN" sz="4000" b="0" i="0" dirty="0" err="1">
                <a:solidFill>
                  <a:srgbClr val="FF0000"/>
                </a:solidFill>
                <a:effectLst/>
                <a:latin typeface="+mj-lt"/>
              </a:rPr>
              <a:t>số</a:t>
            </a:r>
            <a:r>
              <a:rPr lang="vi-VN" sz="4000" b="0" i="0" dirty="0">
                <a:solidFill>
                  <a:srgbClr val="FF0000"/>
                </a:solidFill>
                <a:effectLst/>
                <a:latin typeface="+mj-lt"/>
              </a:rPr>
              <a:t> </a:t>
            </a:r>
            <a:r>
              <a:rPr lang="vi-VN" sz="4000" b="0" i="0" dirty="0" err="1">
                <a:solidFill>
                  <a:srgbClr val="FF0000"/>
                </a:solidFill>
                <a:effectLst/>
                <a:latin typeface="+mj-lt"/>
              </a:rPr>
              <a:t>còn</a:t>
            </a:r>
            <a:r>
              <a:rPr lang="vi-VN" sz="4000" b="0" i="0" dirty="0">
                <a:solidFill>
                  <a:srgbClr val="FF0000"/>
                </a:solidFill>
                <a:effectLst/>
                <a:latin typeface="+mj-lt"/>
              </a:rPr>
              <a:t> </a:t>
            </a:r>
            <a:r>
              <a:rPr lang="vi-VN" sz="4000" b="0" i="0" dirty="0" err="1">
                <a:solidFill>
                  <a:srgbClr val="FF0000"/>
                </a:solidFill>
                <a:effectLst/>
                <a:latin typeface="+mj-lt"/>
              </a:rPr>
              <a:t>có</a:t>
            </a:r>
            <a:r>
              <a:rPr lang="vi-VN" sz="4000" b="0" i="0" dirty="0">
                <a:solidFill>
                  <a:srgbClr val="FF0000"/>
                </a:solidFill>
                <a:effectLst/>
                <a:latin typeface="+mj-lt"/>
              </a:rPr>
              <a:t> </a:t>
            </a:r>
            <a:r>
              <a:rPr lang="vi-VN" sz="4000" b="0" i="0" dirty="0" err="1">
                <a:solidFill>
                  <a:srgbClr val="FF0000"/>
                </a:solidFill>
                <a:effectLst/>
                <a:latin typeface="+mj-lt"/>
              </a:rPr>
              <a:t>nội</a:t>
            </a:r>
            <a:r>
              <a:rPr lang="vi-VN" sz="4000" b="0" i="0" dirty="0">
                <a:solidFill>
                  <a:srgbClr val="FF0000"/>
                </a:solidFill>
                <a:effectLst/>
                <a:latin typeface="+mj-lt"/>
              </a:rPr>
              <a:t> dung </a:t>
            </a:r>
            <a:r>
              <a:rPr lang="vi-VN" sz="4000" b="0" i="0" dirty="0" err="1">
                <a:solidFill>
                  <a:srgbClr val="FF0000"/>
                </a:solidFill>
                <a:effectLst/>
                <a:latin typeface="+mj-lt"/>
              </a:rPr>
              <a:t>xấu</a:t>
            </a:r>
            <a:r>
              <a:rPr lang="vi-VN" sz="4000" b="0" i="0" dirty="0">
                <a:solidFill>
                  <a:srgbClr val="FF0000"/>
                </a:solidFill>
                <a:effectLst/>
                <a:latin typeface="+mj-lt"/>
              </a:rPr>
              <a:t>, </a:t>
            </a:r>
            <a:r>
              <a:rPr lang="vi-VN" sz="4000" b="0" i="0" dirty="0" err="1">
                <a:solidFill>
                  <a:srgbClr val="FF0000"/>
                </a:solidFill>
                <a:effectLst/>
                <a:latin typeface="+mj-lt"/>
              </a:rPr>
              <a:t>bạo</a:t>
            </a:r>
            <a:r>
              <a:rPr lang="vi-VN" sz="4000" b="0" i="0" dirty="0">
                <a:solidFill>
                  <a:srgbClr val="FF0000"/>
                </a:solidFill>
                <a:effectLst/>
                <a:latin typeface="+mj-lt"/>
              </a:rPr>
              <a:t> </a:t>
            </a:r>
            <a:r>
              <a:rPr lang="vi-VN" sz="4000" b="0" i="0" dirty="0" err="1">
                <a:solidFill>
                  <a:srgbClr val="FF0000"/>
                </a:solidFill>
                <a:effectLst/>
                <a:latin typeface="+mj-lt"/>
              </a:rPr>
              <a:t>lực</a:t>
            </a:r>
            <a:r>
              <a:rPr lang="vi-VN" sz="4000" b="0" i="0" dirty="0">
                <a:solidFill>
                  <a:srgbClr val="FF0000"/>
                </a:solidFill>
                <a:effectLst/>
                <a:latin typeface="+mj-lt"/>
              </a:rPr>
              <a:t> </a:t>
            </a:r>
            <a:r>
              <a:rPr lang="vi-VN" sz="4000" b="0" i="0" dirty="0" err="1">
                <a:solidFill>
                  <a:srgbClr val="FF0000"/>
                </a:solidFill>
                <a:effectLst/>
                <a:latin typeface="+mj-lt"/>
              </a:rPr>
              <a:t>khiến</a:t>
            </a:r>
            <a:r>
              <a:rPr lang="vi-VN" sz="4000" b="0" i="0" dirty="0">
                <a:solidFill>
                  <a:srgbClr val="FF0000"/>
                </a:solidFill>
                <a:effectLst/>
                <a:latin typeface="+mj-lt"/>
              </a:rPr>
              <a:t> em </a:t>
            </a:r>
            <a:r>
              <a:rPr lang="vi-VN" sz="4000" b="0" i="0" dirty="0" err="1">
                <a:solidFill>
                  <a:srgbClr val="FF0000"/>
                </a:solidFill>
                <a:effectLst/>
                <a:latin typeface="+mj-lt"/>
              </a:rPr>
              <a:t>sợ</a:t>
            </a:r>
            <a:r>
              <a:rPr lang="vi-VN" sz="4000" b="0" i="0" dirty="0">
                <a:solidFill>
                  <a:srgbClr val="FF0000"/>
                </a:solidFill>
                <a:effectLst/>
                <a:latin typeface="+mj-lt"/>
              </a:rPr>
              <a:t> </a:t>
            </a:r>
            <a:r>
              <a:rPr lang="vi-VN" sz="4000" b="0" i="0" dirty="0" err="1">
                <a:solidFill>
                  <a:srgbClr val="FF0000"/>
                </a:solidFill>
                <a:effectLst/>
                <a:latin typeface="+mj-lt"/>
              </a:rPr>
              <a:t>hãi</a:t>
            </a:r>
            <a:r>
              <a:rPr lang="vi-VN" sz="4000" b="0" i="0" dirty="0">
                <a:solidFill>
                  <a:srgbClr val="FF0000"/>
                </a:solidFill>
                <a:effectLst/>
                <a:latin typeface="+mj-lt"/>
              </a:rPr>
              <a:t>, lo </a:t>
            </a:r>
            <a:r>
              <a:rPr lang="vi-VN" sz="4000" b="0" i="0" dirty="0" err="1">
                <a:solidFill>
                  <a:srgbClr val="FF0000"/>
                </a:solidFill>
                <a:effectLst/>
                <a:latin typeface="+mj-lt"/>
              </a:rPr>
              <a:t>lắng</a:t>
            </a:r>
            <a:r>
              <a:rPr lang="vi-VN" sz="4000" b="0" i="0" dirty="0">
                <a:solidFill>
                  <a:srgbClr val="FF0000"/>
                </a:solidFill>
                <a:effectLst/>
                <a:latin typeface="+mj-lt"/>
              </a:rPr>
              <a:t>. Do </a:t>
            </a:r>
            <a:r>
              <a:rPr lang="vi-VN" sz="4000" b="0" i="0" dirty="0" err="1">
                <a:solidFill>
                  <a:srgbClr val="FF0000"/>
                </a:solidFill>
                <a:effectLst/>
                <a:latin typeface="+mj-lt"/>
              </a:rPr>
              <a:t>vậy</a:t>
            </a:r>
            <a:r>
              <a:rPr lang="vi-VN" sz="4000" b="0" i="0" dirty="0">
                <a:solidFill>
                  <a:srgbClr val="FF0000"/>
                </a:solidFill>
                <a:effectLst/>
                <a:latin typeface="+mj-lt"/>
              </a:rPr>
              <a:t>, khi </a:t>
            </a:r>
            <a:r>
              <a:rPr lang="vi-VN" sz="4000" b="0" i="0" dirty="0" err="1">
                <a:solidFill>
                  <a:srgbClr val="FF0000"/>
                </a:solidFill>
                <a:effectLst/>
                <a:latin typeface="+mj-lt"/>
              </a:rPr>
              <a:t>sử</a:t>
            </a:r>
            <a:r>
              <a:rPr lang="vi-VN" sz="4000" b="0" i="0" dirty="0">
                <a:solidFill>
                  <a:srgbClr val="FF0000"/>
                </a:solidFill>
                <a:effectLst/>
                <a:latin typeface="+mj-lt"/>
              </a:rPr>
              <a:t> </a:t>
            </a:r>
            <a:r>
              <a:rPr lang="vi-VN" sz="4000" b="0" i="0" dirty="0" err="1">
                <a:solidFill>
                  <a:srgbClr val="FF0000"/>
                </a:solidFill>
                <a:effectLst/>
                <a:latin typeface="+mj-lt"/>
              </a:rPr>
              <a:t>dụng</a:t>
            </a:r>
            <a:r>
              <a:rPr lang="vi-VN" sz="4000" b="0" i="0" dirty="0">
                <a:solidFill>
                  <a:srgbClr val="FF0000"/>
                </a:solidFill>
                <a:effectLst/>
                <a:latin typeface="+mj-lt"/>
              </a:rPr>
              <a:t> </a:t>
            </a:r>
            <a:r>
              <a:rPr lang="vi-VN" sz="4000" b="0" i="0" dirty="0" err="1">
                <a:solidFill>
                  <a:srgbClr val="FF0000"/>
                </a:solidFill>
                <a:effectLst/>
                <a:latin typeface="+mj-lt"/>
              </a:rPr>
              <a:t>Internet</a:t>
            </a:r>
            <a:r>
              <a:rPr lang="vi-VN" sz="4000" b="0" i="0" dirty="0">
                <a:solidFill>
                  <a:srgbClr val="FF0000"/>
                </a:solidFill>
                <a:effectLst/>
                <a:latin typeface="+mj-lt"/>
              </a:rPr>
              <a:t>, em </a:t>
            </a:r>
            <a:r>
              <a:rPr lang="vi-VN" sz="4000" b="0" i="0" dirty="0" err="1">
                <a:solidFill>
                  <a:srgbClr val="FF0000"/>
                </a:solidFill>
                <a:effectLst/>
                <a:latin typeface="+mj-lt"/>
              </a:rPr>
              <a:t>cần</a:t>
            </a:r>
            <a:r>
              <a:rPr lang="vi-VN" sz="4000" b="0" i="0" dirty="0">
                <a:solidFill>
                  <a:srgbClr val="FF0000"/>
                </a:solidFill>
                <a:effectLst/>
                <a:latin typeface="+mj-lt"/>
              </a:rPr>
              <a:t> </a:t>
            </a:r>
            <a:r>
              <a:rPr lang="vi-VN" sz="4000" b="0" i="0" dirty="0" err="1">
                <a:solidFill>
                  <a:srgbClr val="FF0000"/>
                </a:solidFill>
                <a:effectLst/>
                <a:latin typeface="+mj-lt"/>
              </a:rPr>
              <a:t>nhận</a:t>
            </a:r>
            <a:r>
              <a:rPr lang="vi-VN" sz="4000" b="0" i="0" dirty="0">
                <a:solidFill>
                  <a:srgbClr val="FF0000"/>
                </a:solidFill>
                <a:effectLst/>
                <a:latin typeface="+mj-lt"/>
              </a:rPr>
              <a:t> </a:t>
            </a:r>
            <a:r>
              <a:rPr lang="vi-VN" sz="4000" b="0" i="0" dirty="0" err="1">
                <a:solidFill>
                  <a:srgbClr val="FF0000"/>
                </a:solidFill>
                <a:effectLst/>
                <a:latin typeface="+mj-lt"/>
              </a:rPr>
              <a:t>có</a:t>
            </a:r>
            <a:r>
              <a:rPr lang="vi-VN" sz="4000" b="0" i="0" dirty="0">
                <a:solidFill>
                  <a:srgbClr val="FF0000"/>
                </a:solidFill>
                <a:effectLst/>
                <a:latin typeface="+mj-lt"/>
              </a:rPr>
              <a:t> </a:t>
            </a:r>
            <a:r>
              <a:rPr lang="vi-VN" sz="4000" b="0" i="0" dirty="0" err="1">
                <a:solidFill>
                  <a:srgbClr val="FF0000"/>
                </a:solidFill>
                <a:effectLst/>
                <a:latin typeface="+mj-lt"/>
              </a:rPr>
              <a:t>sự</a:t>
            </a:r>
            <a:r>
              <a:rPr lang="vi-VN" sz="4000" b="0" i="0" dirty="0">
                <a:solidFill>
                  <a:srgbClr val="FF0000"/>
                </a:solidFill>
                <a:effectLst/>
                <a:latin typeface="+mj-lt"/>
              </a:rPr>
              <a:t> cho </a:t>
            </a:r>
            <a:r>
              <a:rPr lang="vi-VN" sz="4000" b="0" i="0" dirty="0" err="1">
                <a:solidFill>
                  <a:srgbClr val="FF0000"/>
                </a:solidFill>
                <a:effectLst/>
                <a:latin typeface="+mj-lt"/>
              </a:rPr>
              <a:t>phép</a:t>
            </a:r>
            <a:r>
              <a:rPr lang="vi-VN" sz="4000" b="0" i="0" dirty="0">
                <a:solidFill>
                  <a:srgbClr val="FF0000"/>
                </a:solidFill>
                <a:effectLst/>
                <a:latin typeface="+mj-lt"/>
              </a:rPr>
              <a:t> </a:t>
            </a:r>
            <a:r>
              <a:rPr lang="vi-VN" sz="4000" b="0" i="0" dirty="0" err="1">
                <a:solidFill>
                  <a:srgbClr val="FF0000"/>
                </a:solidFill>
                <a:effectLst/>
                <a:latin typeface="+mj-lt"/>
              </a:rPr>
              <a:t>từ</a:t>
            </a:r>
            <a:r>
              <a:rPr lang="vi-VN" sz="4000" b="0" i="0" dirty="0">
                <a:solidFill>
                  <a:srgbClr val="FF0000"/>
                </a:solidFill>
                <a:effectLst/>
                <a:latin typeface="+mj-lt"/>
              </a:rPr>
              <a:t> </a:t>
            </a:r>
            <a:r>
              <a:rPr lang="vi-VN" sz="4000" b="0" i="0" dirty="0" err="1">
                <a:solidFill>
                  <a:srgbClr val="FF0000"/>
                </a:solidFill>
                <a:effectLst/>
                <a:latin typeface="+mj-lt"/>
              </a:rPr>
              <a:t>bố</a:t>
            </a:r>
            <a:r>
              <a:rPr lang="vi-VN" sz="4000" b="0" i="0" dirty="0">
                <a:solidFill>
                  <a:srgbClr val="FF0000"/>
                </a:solidFill>
                <a:effectLst/>
                <a:latin typeface="+mj-lt"/>
              </a:rPr>
              <a:t>, </a:t>
            </a:r>
            <a:r>
              <a:rPr lang="vi-VN" sz="4000" b="0" i="0" dirty="0" err="1">
                <a:solidFill>
                  <a:srgbClr val="FF0000"/>
                </a:solidFill>
                <a:effectLst/>
                <a:latin typeface="+mj-lt"/>
              </a:rPr>
              <a:t>mẹ</a:t>
            </a:r>
            <a:r>
              <a:rPr lang="vi-VN" sz="4000" b="0" i="0" dirty="0">
                <a:solidFill>
                  <a:srgbClr val="FF0000"/>
                </a:solidFill>
                <a:effectLst/>
                <a:latin typeface="+mj-lt"/>
              </a:rPr>
              <a:t>.</a:t>
            </a:r>
            <a:endParaRPr lang="en-US" sz="4000" dirty="0">
              <a:solidFill>
                <a:srgbClr val="FF0000"/>
              </a:solidFill>
              <a:latin typeface="+mj-lt"/>
            </a:endParaRPr>
          </a:p>
        </p:txBody>
      </p:sp>
    </p:spTree>
    <p:extLst>
      <p:ext uri="{BB962C8B-B14F-4D97-AF65-F5344CB8AC3E}">
        <p14:creationId xmlns:p14="http://schemas.microsoft.com/office/powerpoint/2010/main" val="1585653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351" y="1281515"/>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0226" y="1281515"/>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0226" y="5347329"/>
            <a:ext cx="265047" cy="265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F:\1-原创素材\1_mm1102\PPT\PPT_014\materaials\flower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351" y="5345680"/>
            <a:ext cx="265047" cy="265047"/>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11"/>
          <p:cNvSpPr txBox="1">
            <a:spLocks noChangeArrowheads="1"/>
          </p:cNvSpPr>
          <p:nvPr/>
        </p:nvSpPr>
        <p:spPr bwMode="auto">
          <a:xfrm>
            <a:off x="1396329" y="1186072"/>
            <a:ext cx="6909471" cy="830997"/>
          </a:xfrm>
          <a:prstGeom prst="rect">
            <a:avLst/>
          </a:prstGeom>
          <a:noFill/>
          <a:ln w="9525">
            <a:noFill/>
            <a:miter lim="800000"/>
            <a:headEnd/>
            <a:tailEnd/>
          </a:ln>
          <a:effectLst/>
        </p:spPr>
        <p:txBody>
          <a:bodyPr wrap="square">
            <a:spAutoFit/>
          </a:bodyPr>
          <a:lstStyle/>
          <a:p>
            <a:pPr algn="ctr" defTabSz="685800">
              <a:defRPr/>
            </a:pPr>
            <a:r>
              <a:rPr lang="en-US" sz="2400" b="1">
                <a:latin typeface="Times New Roman" panose="02020603050405020304" pitchFamily="18" charset="0"/>
                <a:cs typeface="Times New Roman" panose="02020603050405020304" pitchFamily="18" charset="0"/>
              </a:rPr>
              <a:t>Bài 2: Nhận biết những thông tin trên Internet không phù hợp với em</a:t>
            </a:r>
            <a:endParaRPr lang="en-US" sz="2400" b="1" dirty="0">
              <a:solidFill>
                <a:srgbClr val="002060"/>
              </a:solidFill>
              <a:latin typeface="Times New Roman" pitchFamily="18" charset="0"/>
              <a:cs typeface="Times New Roman" panose="02020603050405020304" pitchFamily="18" charset="0"/>
            </a:endParaRPr>
          </a:p>
        </p:txBody>
      </p:sp>
      <p:sp>
        <p:nvSpPr>
          <p:cNvPr id="24" name="Text Box 11"/>
          <p:cNvSpPr txBox="1">
            <a:spLocks noChangeArrowheads="1"/>
          </p:cNvSpPr>
          <p:nvPr/>
        </p:nvSpPr>
        <p:spPr bwMode="auto">
          <a:xfrm>
            <a:off x="3568928" y="773900"/>
            <a:ext cx="1947918" cy="461665"/>
          </a:xfrm>
          <a:prstGeom prst="rect">
            <a:avLst/>
          </a:prstGeom>
          <a:noFill/>
          <a:ln w="9525">
            <a:noFill/>
            <a:miter lim="800000"/>
            <a:headEnd/>
            <a:tailEnd/>
          </a:ln>
          <a:effectLst/>
        </p:spPr>
        <p:txBody>
          <a:bodyPr wrap="square">
            <a:spAutoFit/>
          </a:bodyPr>
          <a:lstStyle/>
          <a:p>
            <a:pPr defTabSz="685800">
              <a:defRPr/>
            </a:pPr>
            <a:r>
              <a:rPr lang="en-US" sz="2400" b="1" u="sng" dirty="0" err="1">
                <a:solidFill>
                  <a:srgbClr val="002060"/>
                </a:solidFill>
                <a:latin typeface="Times New Roman" pitchFamily="18" charset="0"/>
              </a:rPr>
              <a:t>Môn</a:t>
            </a:r>
            <a:r>
              <a:rPr lang="en-US" sz="2400" b="1" u="sng">
                <a:solidFill>
                  <a:srgbClr val="002060"/>
                </a:solidFill>
                <a:latin typeface="Times New Roman" pitchFamily="18" charset="0"/>
              </a:rPr>
              <a:t>:</a:t>
            </a:r>
            <a:r>
              <a:rPr lang="en-US" sz="2400" b="1">
                <a:solidFill>
                  <a:srgbClr val="002060"/>
                </a:solidFill>
                <a:latin typeface="Times New Roman" pitchFamily="18" charset="0"/>
              </a:rPr>
              <a:t> Tin</a:t>
            </a:r>
            <a:endParaRPr lang="en-US" sz="2400" b="1" dirty="0">
              <a:solidFill>
                <a:srgbClr val="002060"/>
              </a:solidFill>
              <a:latin typeface="Times New Roman" pitchFamily="18" charset="0"/>
            </a:endParaRPr>
          </a:p>
        </p:txBody>
      </p:sp>
      <p:sp>
        <p:nvSpPr>
          <p:cNvPr id="23" name="TextBox 22"/>
          <p:cNvSpPr txBox="1"/>
          <p:nvPr/>
        </p:nvSpPr>
        <p:spPr>
          <a:xfrm>
            <a:off x="3583215" y="1922525"/>
            <a:ext cx="2938795" cy="461665"/>
          </a:xfrm>
          <a:prstGeom prst="rect">
            <a:avLst/>
          </a:prstGeom>
          <a:noFill/>
        </p:spPr>
        <p:txBody>
          <a:bodyPr wrap="square" rtlCol="0">
            <a:spAutoFit/>
          </a:bodyPr>
          <a:lstStyle/>
          <a:p>
            <a:r>
              <a:rPr lang="en-US" sz="2400" b="1">
                <a:solidFill>
                  <a:srgbClr val="FF6600"/>
                </a:solidFill>
                <a:latin typeface="Times New Roman" panose="02020603050405020304" pitchFamily="18" charset="0"/>
                <a:cs typeface="Times New Roman" panose="02020603050405020304" pitchFamily="18" charset="0"/>
              </a:rPr>
              <a:t>(SGK - </a:t>
            </a:r>
            <a:r>
              <a:rPr lang="en-US" sz="2400" b="1" err="1">
                <a:solidFill>
                  <a:srgbClr val="FF6600"/>
                </a:solidFill>
                <a:latin typeface="Times New Roman" panose="02020603050405020304" pitchFamily="18" charset="0"/>
                <a:cs typeface="Times New Roman" panose="02020603050405020304" pitchFamily="18" charset="0"/>
              </a:rPr>
              <a:t>trang</a:t>
            </a:r>
            <a:r>
              <a:rPr lang="en-US" sz="2400" b="1">
                <a:solidFill>
                  <a:srgbClr val="FF6600"/>
                </a:solidFill>
                <a:latin typeface="Times New Roman" panose="02020603050405020304" pitchFamily="18" charset="0"/>
                <a:cs typeface="Times New Roman" panose="02020603050405020304" pitchFamily="18" charset="0"/>
              </a:rPr>
              <a:t> 35) </a:t>
            </a:r>
            <a:endParaRPr lang="en-US" sz="2400" b="1" dirty="0">
              <a:solidFill>
                <a:srgbClr val="FF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69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808" y="-20496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655191" y="354093"/>
            <a:ext cx="7467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nl-NL" sz="3600" b="1" dirty="0">
                <a:latin typeface="Times New Roman" panose="02020603050405020304" pitchFamily="18" charset="0"/>
                <a:cs typeface="Times New Roman" panose="02020603050405020304" pitchFamily="18" charset="0"/>
              </a:rPr>
              <a:t> 1</a:t>
            </a:r>
            <a:r>
              <a:rPr lang="en-US" sz="3600" dirty="0">
                <a:latin typeface="Times New Roman" panose="02020603050405020304" pitchFamily="18" charset="0"/>
                <a:cs typeface="Times New Roman" panose="02020603050405020304" pitchFamily="18" charset="0"/>
              </a:rPr>
              <a:t>. </a:t>
            </a:r>
            <a:r>
              <a:rPr lang="pt-BR" sz="3600" b="1" dirty="0">
                <a:latin typeface="Times New Roman" panose="02020603050405020304" pitchFamily="18" charset="0"/>
                <a:cs typeface="Times New Roman" panose="02020603050405020304" pitchFamily="18" charset="0"/>
              </a:rPr>
              <a:t>Trên Internet có những thông tin không phù hợp với em </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32D66EFB-3E9D-4526-A5A3-E2BC3FB34B5D}"/>
              </a:ext>
            </a:extLst>
          </p:cNvPr>
          <p:cNvSpPr txBox="1"/>
          <p:nvPr/>
        </p:nvSpPr>
        <p:spPr>
          <a:xfrm>
            <a:off x="457200" y="1758756"/>
            <a:ext cx="7772400" cy="3416320"/>
          </a:xfrm>
          <a:prstGeom prst="rect">
            <a:avLst/>
          </a:prstGeom>
          <a:noFill/>
        </p:spPr>
        <p:txBody>
          <a:bodyPr wrap="square">
            <a:spAutoFit/>
          </a:bodyPr>
          <a:lstStyle/>
          <a:p>
            <a:pPr algn="just"/>
            <a:r>
              <a:rPr lang="vi-VN" sz="3600" b="0" i="0" dirty="0">
                <a:solidFill>
                  <a:srgbClr val="0000CC"/>
                </a:solidFill>
                <a:effectLst/>
                <a:latin typeface="+mj-lt"/>
              </a:rPr>
              <a:t>Trên </a:t>
            </a:r>
            <a:r>
              <a:rPr lang="vi-VN" sz="3600" b="0" i="0" dirty="0" err="1">
                <a:solidFill>
                  <a:srgbClr val="0000CC"/>
                </a:solidFill>
                <a:effectLst/>
                <a:latin typeface="+mj-lt"/>
              </a:rPr>
              <a:t>Internet</a:t>
            </a:r>
            <a:r>
              <a:rPr lang="vi-VN" sz="3600" b="0" i="0" dirty="0">
                <a:solidFill>
                  <a:srgbClr val="0000CC"/>
                </a:solidFill>
                <a:effectLst/>
                <a:latin typeface="+mj-lt"/>
              </a:rPr>
              <a:t> có những thông tin độc hại như trò chơi bạo lực, phim, ảnh và những thông tin khác không phù hợp với lứa tuổi học sinh. </a:t>
            </a:r>
            <a:r>
              <a:rPr lang="vi-VN" sz="3600" b="0" i="0" dirty="0" err="1">
                <a:solidFill>
                  <a:srgbClr val="0000CC"/>
                </a:solidFill>
                <a:effectLst/>
                <a:latin typeface="+mj-lt"/>
              </a:rPr>
              <a:t>Chúng</a:t>
            </a:r>
            <a:r>
              <a:rPr lang="vi-VN" sz="3600" b="0" i="0" dirty="0">
                <a:solidFill>
                  <a:srgbClr val="0000CC"/>
                </a:solidFill>
                <a:effectLst/>
                <a:latin typeface="+mj-lt"/>
              </a:rPr>
              <a:t> ta </a:t>
            </a:r>
            <a:r>
              <a:rPr lang="vi-VN" sz="3600" b="0" i="0" dirty="0" err="1">
                <a:solidFill>
                  <a:srgbClr val="0000CC"/>
                </a:solidFill>
                <a:effectLst/>
                <a:latin typeface="+mj-lt"/>
              </a:rPr>
              <a:t>cũng</a:t>
            </a:r>
            <a:r>
              <a:rPr lang="vi-VN" sz="3600" b="0" i="0" dirty="0">
                <a:solidFill>
                  <a:srgbClr val="0000CC"/>
                </a:solidFill>
                <a:effectLst/>
                <a:latin typeface="+mj-lt"/>
              </a:rPr>
              <a:t> không </a:t>
            </a:r>
            <a:r>
              <a:rPr lang="vi-VN" sz="3600" b="0" i="0" dirty="0" err="1">
                <a:solidFill>
                  <a:srgbClr val="0000CC"/>
                </a:solidFill>
                <a:effectLst/>
                <a:latin typeface="+mj-lt"/>
              </a:rPr>
              <a:t>được</a:t>
            </a:r>
            <a:r>
              <a:rPr lang="vi-VN" sz="3600" b="0" i="0" dirty="0">
                <a:solidFill>
                  <a:srgbClr val="0000CC"/>
                </a:solidFill>
                <a:effectLst/>
                <a:latin typeface="+mj-lt"/>
              </a:rPr>
              <a:t> xem </a:t>
            </a:r>
            <a:r>
              <a:rPr lang="vi-VN" sz="3600" b="0" i="0" dirty="0" err="1">
                <a:solidFill>
                  <a:srgbClr val="0000CC"/>
                </a:solidFill>
                <a:effectLst/>
                <a:latin typeface="+mj-lt"/>
              </a:rPr>
              <a:t>những</a:t>
            </a:r>
            <a:r>
              <a:rPr lang="vi-VN" sz="3600" b="0" i="0" dirty="0">
                <a:solidFill>
                  <a:srgbClr val="0000CC"/>
                </a:solidFill>
                <a:effectLst/>
                <a:latin typeface="+mj-lt"/>
              </a:rPr>
              <a:t> thông tin </a:t>
            </a:r>
            <a:r>
              <a:rPr lang="vi-VN" sz="3600" b="0" i="0" dirty="0" err="1">
                <a:solidFill>
                  <a:srgbClr val="0000CC"/>
                </a:solidFill>
                <a:effectLst/>
                <a:latin typeface="+mj-lt"/>
              </a:rPr>
              <a:t>của</a:t>
            </a:r>
            <a:r>
              <a:rPr lang="vi-VN" sz="3600" b="0" i="0" dirty="0">
                <a:solidFill>
                  <a:srgbClr val="0000CC"/>
                </a:solidFill>
                <a:effectLst/>
                <a:latin typeface="+mj-lt"/>
              </a:rPr>
              <a:t> </a:t>
            </a:r>
            <a:r>
              <a:rPr lang="vi-VN" sz="3600" b="0" i="0" dirty="0" err="1">
                <a:solidFill>
                  <a:srgbClr val="0000CC"/>
                </a:solidFill>
                <a:effectLst/>
                <a:latin typeface="+mj-lt"/>
              </a:rPr>
              <a:t>người</a:t>
            </a:r>
            <a:r>
              <a:rPr lang="vi-VN" sz="3600" b="0" i="0" dirty="0">
                <a:solidFill>
                  <a:srgbClr val="0000CC"/>
                </a:solidFill>
                <a:effectLst/>
                <a:latin typeface="+mj-lt"/>
              </a:rPr>
              <a:t> </a:t>
            </a:r>
            <a:r>
              <a:rPr lang="vi-VN" sz="3600" b="0" i="0" dirty="0" err="1">
                <a:solidFill>
                  <a:srgbClr val="0000CC"/>
                </a:solidFill>
                <a:effectLst/>
                <a:latin typeface="+mj-lt"/>
              </a:rPr>
              <a:t>khác</a:t>
            </a:r>
            <a:r>
              <a:rPr lang="vi-VN" sz="3600" b="0" i="0" dirty="0">
                <a:solidFill>
                  <a:srgbClr val="0000CC"/>
                </a:solidFill>
                <a:effectLst/>
                <a:latin typeface="+mj-lt"/>
              </a:rPr>
              <a:t> khi chưa </a:t>
            </a:r>
            <a:r>
              <a:rPr lang="vi-VN" sz="3600" b="0" i="0" dirty="0" err="1">
                <a:solidFill>
                  <a:srgbClr val="0000CC"/>
                </a:solidFill>
                <a:effectLst/>
                <a:latin typeface="+mj-lt"/>
              </a:rPr>
              <a:t>được</a:t>
            </a:r>
            <a:r>
              <a:rPr lang="vi-VN" sz="3600" b="0" i="0" dirty="0">
                <a:solidFill>
                  <a:srgbClr val="0000CC"/>
                </a:solidFill>
                <a:effectLst/>
                <a:latin typeface="+mj-lt"/>
              </a:rPr>
              <a:t> </a:t>
            </a:r>
            <a:r>
              <a:rPr lang="vi-VN" sz="3600" b="0" i="0" dirty="0" err="1">
                <a:solidFill>
                  <a:srgbClr val="0000CC"/>
                </a:solidFill>
                <a:effectLst/>
                <a:latin typeface="+mj-lt"/>
              </a:rPr>
              <a:t>sự</a:t>
            </a:r>
            <a:r>
              <a:rPr lang="vi-VN" sz="3600" b="0" i="0" dirty="0">
                <a:solidFill>
                  <a:srgbClr val="0000CC"/>
                </a:solidFill>
                <a:effectLst/>
                <a:latin typeface="+mj-lt"/>
              </a:rPr>
              <a:t> cho </a:t>
            </a:r>
            <a:r>
              <a:rPr lang="vi-VN" sz="3600" b="0" i="0" dirty="0" err="1">
                <a:solidFill>
                  <a:srgbClr val="0000CC"/>
                </a:solidFill>
                <a:effectLst/>
                <a:latin typeface="+mj-lt"/>
              </a:rPr>
              <a:t>phép</a:t>
            </a:r>
            <a:r>
              <a:rPr lang="vi-VN" sz="3600" b="0" i="0" dirty="0">
                <a:solidFill>
                  <a:srgbClr val="0000CC"/>
                </a:solidFill>
                <a:effectLst/>
                <a:latin typeface="+mj-lt"/>
              </a:rPr>
              <a:t>.</a:t>
            </a:r>
          </a:p>
        </p:txBody>
      </p:sp>
      <p:sp>
        <p:nvSpPr>
          <p:cNvPr id="7" name="Action Button: Document 6">
            <a:hlinkClick r:id="rId3" highlightClick="1"/>
            <a:extLst>
              <a:ext uri="{FF2B5EF4-FFF2-40B4-BE49-F238E27FC236}">
                <a16:creationId xmlns:a16="http://schemas.microsoft.com/office/drawing/2014/main" id="{A51DFA97-92DA-4B2F-8A5C-1BED01F73BE8}"/>
              </a:ext>
            </a:extLst>
          </p:cNvPr>
          <p:cNvSpPr/>
          <p:nvPr/>
        </p:nvSpPr>
        <p:spPr>
          <a:xfrm>
            <a:off x="5715000" y="5612206"/>
            <a:ext cx="1219200" cy="762000"/>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371600" y="671090"/>
            <a:ext cx="7360791" cy="1815882"/>
          </a:xfrm>
          <a:prstGeom prst="rect">
            <a:avLst/>
          </a:prstGeom>
        </p:spPr>
        <p:txBody>
          <a:bodyPr wrap="square">
            <a:spAutoFit/>
          </a:bodyPr>
          <a:lstStyle/>
          <a:p>
            <a:r>
              <a:rPr lang="pt-BR" sz="2800" spc="30" dirty="0">
                <a:latin typeface="Times New Roman" panose="02020603050405020304" pitchFamily="18" charset="0"/>
                <a:ea typeface="Times New Roman" panose="02020603050405020304" pitchFamily="18" charset="0"/>
              </a:rPr>
              <a:t>Một bạn cho rằng trò chơi học tập trên Internet rất bổ ích nên có thể chơi bao lâu tùy thích”. Theo em bạn đó nói đúng không? Hãy giải thích tại sao?</a:t>
            </a:r>
            <a:endParaRPr lang="en-US" sz="2800" dirty="0"/>
          </a:p>
        </p:txBody>
      </p:sp>
      <p:sp>
        <p:nvSpPr>
          <p:cNvPr id="6" name="TextBox 5">
            <a:extLst>
              <a:ext uri="{FF2B5EF4-FFF2-40B4-BE49-F238E27FC236}">
                <a16:creationId xmlns:a16="http://schemas.microsoft.com/office/drawing/2014/main" id="{D8A1CF63-BEBD-4926-8459-8ABC7C7C7DF1}"/>
              </a:ext>
            </a:extLst>
          </p:cNvPr>
          <p:cNvSpPr txBox="1"/>
          <p:nvPr/>
        </p:nvSpPr>
        <p:spPr>
          <a:xfrm>
            <a:off x="1143000" y="2362200"/>
            <a:ext cx="7360791" cy="1815882"/>
          </a:xfrm>
          <a:prstGeom prst="rect">
            <a:avLst/>
          </a:prstGeom>
          <a:noFill/>
        </p:spPr>
        <p:txBody>
          <a:bodyPr wrap="square">
            <a:spAutoFit/>
          </a:bodyPr>
          <a:lstStyle/>
          <a:p>
            <a:pPr algn="just"/>
            <a:r>
              <a:rPr lang="vi-VN" sz="2800" b="0" i="0" dirty="0">
                <a:solidFill>
                  <a:srgbClr val="0000CC"/>
                </a:solidFill>
                <a:effectLst/>
                <a:latin typeface="Times New Roman" panose="02020603050405020304" pitchFamily="18" charset="0"/>
                <a:cs typeface="Times New Roman" panose="02020603050405020304" pitchFamily="18" charset="0"/>
              </a:rPr>
              <a:t>Em không </a:t>
            </a:r>
            <a:r>
              <a:rPr lang="vi-VN" sz="2800" b="0" i="0" dirty="0" err="1">
                <a:solidFill>
                  <a:srgbClr val="0000CC"/>
                </a:solidFill>
                <a:effectLst/>
                <a:latin typeface="Times New Roman" panose="02020603050405020304" pitchFamily="18" charset="0"/>
                <a:cs typeface="Times New Roman" panose="02020603050405020304" pitchFamily="18" charset="0"/>
              </a:rPr>
              <a:t>đồng</a:t>
            </a:r>
            <a:r>
              <a:rPr lang="vi-VN" sz="2800" b="0" i="0" dirty="0">
                <a:solidFill>
                  <a:srgbClr val="0000CC"/>
                </a:solidFill>
                <a:effectLst/>
                <a:latin typeface="Times New Roman" panose="02020603050405020304" pitchFamily="18" charset="0"/>
                <a:cs typeface="Times New Roman" panose="02020603050405020304" pitchFamily="18" charset="0"/>
              </a:rPr>
              <a:t> ý </a:t>
            </a:r>
            <a:r>
              <a:rPr lang="vi-VN" sz="2800" b="0" i="0" dirty="0" err="1">
                <a:solidFill>
                  <a:srgbClr val="0000CC"/>
                </a:solidFill>
                <a:effectLst/>
                <a:latin typeface="Times New Roman" panose="02020603050405020304" pitchFamily="18" charset="0"/>
                <a:cs typeface="Times New Roman" panose="02020603050405020304" pitchFamily="18" charset="0"/>
              </a:rPr>
              <a:t>với</a:t>
            </a:r>
            <a:r>
              <a:rPr lang="vi-VN" sz="2800" b="0" i="0" dirty="0">
                <a:solidFill>
                  <a:srgbClr val="0000CC"/>
                </a:solidFill>
                <a:effectLst/>
                <a:latin typeface="Times New Roman" panose="02020603050405020304" pitchFamily="18" charset="0"/>
                <a:cs typeface="Times New Roman" panose="02020603050405020304" pitchFamily="18" charset="0"/>
              </a:rPr>
              <a:t> ý </a:t>
            </a:r>
            <a:r>
              <a:rPr lang="vi-VN" sz="2800" b="0" i="0" dirty="0" err="1">
                <a:solidFill>
                  <a:srgbClr val="0000CC"/>
                </a:solidFill>
                <a:effectLst/>
                <a:latin typeface="Times New Roman" panose="02020603050405020304" pitchFamily="18" charset="0"/>
                <a:cs typeface="Times New Roman" panose="02020603050405020304" pitchFamily="18" charset="0"/>
              </a:rPr>
              <a:t>kiến</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của</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bạn</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đó</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Vì</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trò</a:t>
            </a:r>
            <a:r>
              <a:rPr lang="vi-VN" sz="2800" b="0" i="0" dirty="0">
                <a:solidFill>
                  <a:srgbClr val="0000CC"/>
                </a:solidFill>
                <a:effectLst/>
                <a:latin typeface="Times New Roman" panose="02020603050405020304" pitchFamily="18" charset="0"/>
                <a:cs typeface="Times New Roman" panose="02020603050405020304" pitchFamily="18" charset="0"/>
              </a:rPr>
              <a:t> chơi </a:t>
            </a:r>
            <a:r>
              <a:rPr lang="vi-VN" sz="2800" b="0" i="0" dirty="0" err="1">
                <a:solidFill>
                  <a:srgbClr val="0000CC"/>
                </a:solidFill>
                <a:effectLst/>
                <a:latin typeface="Times New Roman" panose="02020603050405020304" pitchFamily="18" charset="0"/>
                <a:cs typeface="Times New Roman" panose="02020603050405020304" pitchFamily="18" charset="0"/>
              </a:rPr>
              <a:t>học</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tập</a:t>
            </a:r>
            <a:r>
              <a:rPr lang="vi-VN" sz="2800" b="0" i="0" dirty="0">
                <a:solidFill>
                  <a:srgbClr val="0000CC"/>
                </a:solidFill>
                <a:effectLst/>
                <a:latin typeface="Times New Roman" panose="02020603050405020304" pitchFamily="18" charset="0"/>
                <a:cs typeface="Times New Roman" panose="02020603050405020304" pitchFamily="18" charset="0"/>
              </a:rPr>
              <a:t> trên </a:t>
            </a:r>
            <a:r>
              <a:rPr lang="vi-VN" sz="2800" b="0" i="0" dirty="0" err="1">
                <a:solidFill>
                  <a:srgbClr val="0000CC"/>
                </a:solidFill>
                <a:effectLst/>
                <a:latin typeface="Times New Roman" panose="02020603050405020304" pitchFamily="18" charset="0"/>
                <a:cs typeface="Times New Roman" panose="02020603050405020304" pitchFamily="18" charset="0"/>
              </a:rPr>
              <a:t>Internet</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dù</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rất</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bổ</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ích</a:t>
            </a:r>
            <a:r>
              <a:rPr lang="vi-VN" sz="2800" b="0" i="0" dirty="0">
                <a:solidFill>
                  <a:srgbClr val="0000CC"/>
                </a:solidFill>
                <a:effectLst/>
                <a:latin typeface="Times New Roman" panose="02020603050405020304" pitchFamily="18" charset="0"/>
                <a:cs typeface="Times New Roman" panose="02020603050405020304" pitchFamily="18" charset="0"/>
              </a:rPr>
              <a:t> nhưng </a:t>
            </a:r>
            <a:r>
              <a:rPr lang="vi-VN" sz="2800" b="0" i="0" dirty="0" err="1">
                <a:solidFill>
                  <a:srgbClr val="0000CC"/>
                </a:solidFill>
                <a:effectLst/>
                <a:latin typeface="Times New Roman" panose="02020603050405020304" pitchFamily="18" charset="0"/>
                <a:cs typeface="Times New Roman" panose="02020603050405020304" pitchFamily="18" charset="0"/>
              </a:rPr>
              <a:t>vẫn</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cần</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có</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khoảng</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thời</a:t>
            </a:r>
            <a:r>
              <a:rPr lang="vi-VN" sz="2800" b="0" i="0" dirty="0">
                <a:solidFill>
                  <a:srgbClr val="0000CC"/>
                </a:solidFill>
                <a:effectLst/>
                <a:latin typeface="Times New Roman" panose="02020603050405020304" pitchFamily="18" charset="0"/>
                <a:cs typeface="Times New Roman" panose="02020603050405020304" pitchFamily="18" charset="0"/>
              </a:rPr>
              <a:t> gian </a:t>
            </a:r>
            <a:r>
              <a:rPr lang="vi-VN" sz="2800" b="0" i="0" dirty="0" err="1">
                <a:solidFill>
                  <a:srgbClr val="0000CC"/>
                </a:solidFill>
                <a:effectLst/>
                <a:latin typeface="Times New Roman" panose="02020603050405020304" pitchFamily="18" charset="0"/>
                <a:cs typeface="Times New Roman" panose="02020603050405020304" pitchFamily="18" charset="0"/>
              </a:rPr>
              <a:t>thích</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hợp</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để</a:t>
            </a:r>
            <a:r>
              <a:rPr lang="vi-VN" sz="2800" b="0" i="0" dirty="0">
                <a:solidFill>
                  <a:srgbClr val="0000CC"/>
                </a:solidFill>
                <a:effectLst/>
                <a:latin typeface="Times New Roman" panose="02020603050405020304" pitchFamily="18" charset="0"/>
                <a:cs typeface="Times New Roman" panose="02020603050405020304" pitchFamily="18" charset="0"/>
              </a:rPr>
              <a:t> không </a:t>
            </a:r>
            <a:r>
              <a:rPr lang="vi-VN" sz="2800" b="0" i="0" dirty="0" err="1">
                <a:solidFill>
                  <a:srgbClr val="0000CC"/>
                </a:solidFill>
                <a:effectLst/>
                <a:latin typeface="Times New Roman" panose="02020603050405020304" pitchFamily="18" charset="0"/>
                <a:cs typeface="Times New Roman" panose="02020603050405020304" pitchFamily="18" charset="0"/>
              </a:rPr>
              <a:t>ảnh</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hưởng</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đến</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các</a:t>
            </a:r>
            <a:r>
              <a:rPr lang="vi-VN" sz="2800" b="0" i="0" dirty="0">
                <a:solidFill>
                  <a:srgbClr val="0000CC"/>
                </a:solidFill>
                <a:effectLst/>
                <a:latin typeface="Times New Roman" panose="02020603050405020304" pitchFamily="18" charset="0"/>
                <a:cs typeface="Times New Roman" panose="02020603050405020304" pitchFamily="18" charset="0"/>
              </a:rPr>
              <a:t> công </a:t>
            </a:r>
            <a:r>
              <a:rPr lang="vi-VN" sz="2800" b="0" i="0" dirty="0" err="1">
                <a:solidFill>
                  <a:srgbClr val="0000CC"/>
                </a:solidFill>
                <a:effectLst/>
                <a:latin typeface="Times New Roman" panose="02020603050405020304" pitchFamily="18" charset="0"/>
                <a:cs typeface="Times New Roman" panose="02020603050405020304" pitchFamily="18" charset="0"/>
              </a:rPr>
              <a:t>việc</a:t>
            </a:r>
            <a:r>
              <a:rPr lang="vi-VN" sz="2800" b="0" i="0" dirty="0">
                <a:solidFill>
                  <a:srgbClr val="0000CC"/>
                </a:solidFill>
                <a:effectLst/>
                <a:latin typeface="Times New Roman" panose="02020603050405020304" pitchFamily="18" charset="0"/>
                <a:cs typeface="Times New Roman" panose="02020603050405020304" pitchFamily="18" charset="0"/>
              </a:rPr>
              <a:t> </a:t>
            </a:r>
            <a:r>
              <a:rPr lang="vi-VN" sz="2800" b="0" i="0" dirty="0" err="1">
                <a:solidFill>
                  <a:srgbClr val="0000CC"/>
                </a:solidFill>
                <a:effectLst/>
                <a:latin typeface="Times New Roman" panose="02020603050405020304" pitchFamily="18" charset="0"/>
                <a:cs typeface="Times New Roman" panose="02020603050405020304" pitchFamily="18" charset="0"/>
              </a:rPr>
              <a:t>khác</a:t>
            </a:r>
            <a:r>
              <a:rPr lang="vi-VN" sz="2800" b="0" i="0" dirty="0">
                <a:solidFill>
                  <a:srgbClr val="0000CC"/>
                </a:solidFill>
                <a:effectLst/>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89F0A51A-2788-4E87-A860-AA56ACA26B38}"/>
              </a:ext>
            </a:extLst>
          </p:cNvPr>
          <p:cNvSpPr txBox="1"/>
          <p:nvPr/>
        </p:nvSpPr>
        <p:spPr>
          <a:xfrm>
            <a:off x="469263" y="4178082"/>
            <a:ext cx="7162800" cy="2246769"/>
          </a:xfrm>
          <a:prstGeom prst="rect">
            <a:avLst/>
          </a:prstGeom>
          <a:noFill/>
        </p:spPr>
        <p:txBody>
          <a:bodyPr wrap="square" rtlCol="0">
            <a:spAutoFit/>
          </a:bodyPr>
          <a:lstStyle/>
          <a:p>
            <a:pPr algn="just"/>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Internet </a:t>
            </a:r>
            <a:r>
              <a:rPr lang="en-US" sz="2800" dirty="0" err="1">
                <a:solidFill>
                  <a:srgbClr val="FF0000"/>
                </a:solidFill>
                <a:latin typeface="Times New Roman" panose="02020603050405020304" pitchFamily="18" charset="0"/>
                <a:cs typeface="Times New Roman" panose="02020603050405020304" pitchFamily="18" charset="0"/>
              </a:rPr>
              <a:t>cũng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Khi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Internet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giới</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8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21125" y="142845"/>
            <a:ext cx="94753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sz="3000" b="1" dirty="0">
                <a:latin typeface="Times New Roman" panose="02020603050405020304" pitchFamily="18" charset="0"/>
                <a:ea typeface="Times New Roman" panose="02020603050405020304" pitchFamily="18" charset="0"/>
              </a:rPr>
              <a:t>2. </a:t>
            </a:r>
            <a:r>
              <a:rPr lang="en-US" sz="3000" b="1" dirty="0" err="1">
                <a:latin typeface="Times New Roman" panose="02020603050405020304" pitchFamily="18" charset="0"/>
                <a:ea typeface="Times New Roman" panose="02020603050405020304" pitchFamily="18" charset="0"/>
              </a:rPr>
              <a:t>Xem</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trên</a:t>
            </a:r>
            <a:r>
              <a:rPr lang="en-US" sz="3000" b="1" dirty="0">
                <a:latin typeface="Times New Roman" panose="02020603050405020304" pitchFamily="18" charset="0"/>
                <a:ea typeface="Times New Roman" panose="02020603050405020304" pitchFamily="18" charset="0"/>
              </a:rPr>
              <a:t> Internet </a:t>
            </a:r>
            <a:r>
              <a:rPr lang="en-US" sz="3000" b="1" dirty="0" err="1">
                <a:latin typeface="Times New Roman" panose="02020603050405020304" pitchFamily="18" charset="0"/>
                <a:ea typeface="Times New Roman" panose="02020603050405020304" pitchFamily="18" charset="0"/>
              </a:rPr>
              <a:t>những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thông</a:t>
            </a:r>
            <a:r>
              <a:rPr lang="en-US" sz="3000" b="1" dirty="0">
                <a:latin typeface="Times New Roman" panose="02020603050405020304" pitchFamily="18" charset="0"/>
                <a:ea typeface="Times New Roman" panose="02020603050405020304" pitchFamily="18" charset="0"/>
              </a:rPr>
              <a:t> tin </a:t>
            </a:r>
            <a:r>
              <a:rPr lang="en-US" sz="3000" b="1" dirty="0" err="1">
                <a:latin typeface="Times New Roman" panose="02020603050405020304" pitchFamily="18" charset="0"/>
                <a:ea typeface="Times New Roman" panose="02020603050405020304" pitchFamily="18" charset="0"/>
              </a:rPr>
              <a:t>phù</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hợp</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với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em</a:t>
            </a:r>
            <a:r>
              <a:rPr lang="en-US" sz="3000" b="1" dirty="0">
                <a:latin typeface="Times New Roman" panose="02020603050405020304" pitchFamily="18" charset="0"/>
                <a:ea typeface="Times New Roman" panose="02020603050405020304" pitchFamily="18" charset="0"/>
              </a:rPr>
              <a:t> </a:t>
            </a:r>
            <a:endParaRPr lang="en-US" altLang="en-US" sz="3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30042" y="754006"/>
            <a:ext cx="8813958" cy="954107"/>
          </a:xfrm>
          <a:prstGeom prst="rect">
            <a:avLst/>
          </a:prstGeom>
        </p:spPr>
        <p:txBody>
          <a:bodyPr wrap="square">
            <a:spAutoFit/>
          </a:bodyPr>
          <a:lstStyle/>
          <a:p>
            <a:r>
              <a:rPr lang="pt-BR" sz="2800" spc="30" dirty="0">
                <a:solidFill>
                  <a:srgbClr val="0000CC"/>
                </a:solidFill>
                <a:latin typeface="Times New Roman" panose="02020603050405020304" pitchFamily="18" charset="0"/>
                <a:ea typeface="Times New Roman" panose="02020603050405020304" pitchFamily="18" charset="0"/>
              </a:rPr>
              <a:t>Đọc và thảo luận nội dung phần 2 trong SGK trang 36 để trả lời các câu hỏi.</a:t>
            </a:r>
            <a:endParaRPr lang="en-US" sz="2800" dirty="0">
              <a:solidFill>
                <a:srgbClr val="0000CC"/>
              </a:solidFill>
            </a:endParaRPr>
          </a:p>
        </p:txBody>
      </p:sp>
      <p:sp>
        <p:nvSpPr>
          <p:cNvPr id="24" name="TextBox 23"/>
          <p:cNvSpPr txBox="1"/>
          <p:nvPr/>
        </p:nvSpPr>
        <p:spPr>
          <a:xfrm>
            <a:off x="2993569" y="4611834"/>
            <a:ext cx="1109120" cy="369332"/>
          </a:xfrm>
          <a:prstGeom prst="rect">
            <a:avLst/>
          </a:prstGeom>
          <a:noFill/>
        </p:spPr>
        <p:txBody>
          <a:bodyPr wrap="square" rtlCol="0">
            <a:spAutoFit/>
          </a:bodyPr>
          <a:lstStyle/>
          <a:p>
            <a:r>
              <a:rPr lang="en-US" b="1"/>
              <a:t>Đàn bầu</a:t>
            </a:r>
          </a:p>
        </p:txBody>
      </p:sp>
      <p:pic>
        <p:nvPicPr>
          <p:cNvPr id="2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5535" y="3670464"/>
            <a:ext cx="1681020" cy="941371"/>
          </a:xfr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62" y="1848350"/>
            <a:ext cx="1025422" cy="1540935"/>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196" y="1851053"/>
            <a:ext cx="840510" cy="187713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931" y="1941368"/>
            <a:ext cx="1109473" cy="1428867"/>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396" y="1898032"/>
            <a:ext cx="1431669" cy="1391044"/>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76" y="3861659"/>
            <a:ext cx="1675416" cy="941371"/>
          </a:xfrm>
          <a:prstGeom prst="rect">
            <a:avLst/>
          </a:prstGeom>
        </p:spPr>
      </p:pic>
      <p:sp>
        <p:nvSpPr>
          <p:cNvPr id="31" name="TextBox 30"/>
          <p:cNvSpPr txBox="1"/>
          <p:nvPr/>
        </p:nvSpPr>
        <p:spPr>
          <a:xfrm>
            <a:off x="473662" y="3196301"/>
            <a:ext cx="1274975" cy="369332"/>
          </a:xfrm>
          <a:prstGeom prst="rect">
            <a:avLst/>
          </a:prstGeom>
          <a:noFill/>
        </p:spPr>
        <p:txBody>
          <a:bodyPr wrap="square" rtlCol="0">
            <a:spAutoFit/>
          </a:bodyPr>
          <a:lstStyle/>
          <a:p>
            <a:r>
              <a:rPr lang="en-US" b="1"/>
              <a:t>Đàn gáo</a:t>
            </a:r>
          </a:p>
        </p:txBody>
      </p:sp>
      <p:sp>
        <p:nvSpPr>
          <p:cNvPr id="32" name="TextBox 31"/>
          <p:cNvSpPr txBox="1"/>
          <p:nvPr/>
        </p:nvSpPr>
        <p:spPr>
          <a:xfrm>
            <a:off x="1856207" y="3215328"/>
            <a:ext cx="853287" cy="646331"/>
          </a:xfrm>
          <a:prstGeom prst="rect">
            <a:avLst/>
          </a:prstGeom>
          <a:noFill/>
        </p:spPr>
        <p:txBody>
          <a:bodyPr wrap="square" rtlCol="0">
            <a:spAutoFit/>
          </a:bodyPr>
          <a:lstStyle/>
          <a:p>
            <a:r>
              <a:rPr lang="en-US" b="1" dirty="0" err="1"/>
              <a:t>Đàn</a:t>
            </a:r>
            <a:r>
              <a:rPr lang="en-US" b="1" dirty="0"/>
              <a:t> </a:t>
            </a:r>
            <a:r>
              <a:rPr lang="en-US" b="1" dirty="0" err="1"/>
              <a:t>T’rưng</a:t>
            </a:r>
            <a:endParaRPr lang="en-US" b="1" dirty="0"/>
          </a:p>
        </p:txBody>
      </p:sp>
      <p:sp>
        <p:nvSpPr>
          <p:cNvPr id="33" name="TextBox 32"/>
          <p:cNvSpPr txBox="1"/>
          <p:nvPr/>
        </p:nvSpPr>
        <p:spPr>
          <a:xfrm>
            <a:off x="2993568" y="3413571"/>
            <a:ext cx="1267918" cy="369332"/>
          </a:xfrm>
          <a:prstGeom prst="rect">
            <a:avLst/>
          </a:prstGeom>
          <a:noFill/>
        </p:spPr>
        <p:txBody>
          <a:bodyPr wrap="square" rtlCol="0">
            <a:spAutoFit/>
          </a:bodyPr>
          <a:lstStyle/>
          <a:p>
            <a:r>
              <a:rPr lang="en-US" b="1"/>
              <a:t>Đàn tì bà</a:t>
            </a:r>
          </a:p>
        </p:txBody>
      </p:sp>
      <p:sp>
        <p:nvSpPr>
          <p:cNvPr id="34" name="TextBox 33"/>
          <p:cNvSpPr txBox="1"/>
          <p:nvPr/>
        </p:nvSpPr>
        <p:spPr>
          <a:xfrm>
            <a:off x="655191" y="4611835"/>
            <a:ext cx="1203937" cy="369332"/>
          </a:xfrm>
          <a:prstGeom prst="rect">
            <a:avLst/>
          </a:prstGeom>
          <a:noFill/>
        </p:spPr>
        <p:txBody>
          <a:bodyPr wrap="square" rtlCol="0">
            <a:spAutoFit/>
          </a:bodyPr>
          <a:lstStyle/>
          <a:p>
            <a:r>
              <a:rPr lang="en-US" b="1"/>
              <a:t>Đàn tranh</a:t>
            </a:r>
          </a:p>
        </p:txBody>
      </p:sp>
      <p:sp>
        <p:nvSpPr>
          <p:cNvPr id="35" name="TextBox 34"/>
          <p:cNvSpPr txBox="1"/>
          <p:nvPr/>
        </p:nvSpPr>
        <p:spPr>
          <a:xfrm>
            <a:off x="4056196" y="3637051"/>
            <a:ext cx="2514600" cy="369332"/>
          </a:xfrm>
          <a:prstGeom prst="rect">
            <a:avLst/>
          </a:prstGeom>
          <a:noFill/>
        </p:spPr>
        <p:txBody>
          <a:bodyPr wrap="square" rtlCol="0">
            <a:spAutoFit/>
          </a:bodyPr>
          <a:lstStyle/>
          <a:p>
            <a:r>
              <a:rPr lang="en-US" b="1"/>
              <a:t>Đàn nguyệt</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3257" y="1893270"/>
            <a:ext cx="2997149" cy="2909760"/>
          </a:xfrm>
          <a:prstGeom prst="rect">
            <a:avLst/>
          </a:prstGeom>
        </p:spPr>
      </p:pic>
      <p:sp>
        <p:nvSpPr>
          <p:cNvPr id="18" name="TextBox 17">
            <a:extLst>
              <a:ext uri="{FF2B5EF4-FFF2-40B4-BE49-F238E27FC236}">
                <a16:creationId xmlns:a16="http://schemas.microsoft.com/office/drawing/2014/main" id="{DCD8E008-B9CA-441F-9773-4A892B85888E}"/>
              </a:ext>
            </a:extLst>
          </p:cNvPr>
          <p:cNvSpPr txBox="1"/>
          <p:nvPr/>
        </p:nvSpPr>
        <p:spPr>
          <a:xfrm>
            <a:off x="91984" y="5092954"/>
            <a:ext cx="4613365" cy="830997"/>
          </a:xfrm>
          <a:prstGeom prst="rect">
            <a:avLst/>
          </a:prstGeom>
          <a:noFill/>
        </p:spPr>
        <p:txBody>
          <a:bodyPr wrap="square">
            <a:spAutoFit/>
          </a:bodyPr>
          <a:lstStyle/>
          <a:p>
            <a:r>
              <a:rPr lang="vi-VN" sz="2400" b="0" i="0" dirty="0" err="1">
                <a:solidFill>
                  <a:srgbClr val="FF0000"/>
                </a:solidFill>
                <a:effectLst/>
                <a:latin typeface="+mj-lt"/>
              </a:rPr>
              <a:t>Những</a:t>
            </a:r>
            <a:r>
              <a:rPr lang="vi-VN" sz="2400" b="0" i="0" dirty="0">
                <a:solidFill>
                  <a:srgbClr val="FF0000"/>
                </a:solidFill>
                <a:effectLst/>
                <a:latin typeface="+mj-lt"/>
              </a:rPr>
              <a:t> </a:t>
            </a:r>
            <a:r>
              <a:rPr lang="vi-VN" sz="2400" b="0" i="0" dirty="0" err="1">
                <a:solidFill>
                  <a:srgbClr val="FF0000"/>
                </a:solidFill>
                <a:effectLst/>
                <a:latin typeface="+mj-lt"/>
              </a:rPr>
              <a:t>hình</a:t>
            </a:r>
            <a:r>
              <a:rPr lang="vi-VN" sz="2400" b="0" i="0" dirty="0">
                <a:solidFill>
                  <a:srgbClr val="FF0000"/>
                </a:solidFill>
                <a:effectLst/>
                <a:latin typeface="+mj-lt"/>
              </a:rPr>
              <a:t> </a:t>
            </a:r>
            <a:r>
              <a:rPr lang="vi-VN" sz="2400" b="0" i="0" dirty="0" err="1">
                <a:solidFill>
                  <a:srgbClr val="FF0000"/>
                </a:solidFill>
                <a:effectLst/>
                <a:latin typeface="+mj-lt"/>
              </a:rPr>
              <a:t>ảnh</a:t>
            </a:r>
            <a:r>
              <a:rPr lang="vi-VN" sz="2400" b="0" i="0" dirty="0">
                <a:solidFill>
                  <a:srgbClr val="FF0000"/>
                </a:solidFill>
                <a:effectLst/>
                <a:latin typeface="+mj-lt"/>
              </a:rPr>
              <a:t> </a:t>
            </a:r>
            <a:r>
              <a:rPr lang="vi-VN" sz="2400" b="0" i="0" dirty="0" err="1">
                <a:solidFill>
                  <a:srgbClr val="FF0000"/>
                </a:solidFill>
                <a:effectLst/>
                <a:latin typeface="+mj-lt"/>
              </a:rPr>
              <a:t>này</a:t>
            </a:r>
            <a:r>
              <a:rPr lang="vi-VN" sz="2400" b="0" i="0" dirty="0">
                <a:solidFill>
                  <a:srgbClr val="FF0000"/>
                </a:solidFill>
                <a:effectLst/>
                <a:latin typeface="+mj-lt"/>
              </a:rPr>
              <a:t> </a:t>
            </a:r>
            <a:r>
              <a:rPr lang="vi-VN" sz="2400" b="0" i="0" dirty="0" err="1">
                <a:solidFill>
                  <a:srgbClr val="FF0000"/>
                </a:solidFill>
                <a:effectLst/>
                <a:latin typeface="+mj-lt"/>
              </a:rPr>
              <a:t>giúp</a:t>
            </a:r>
            <a:r>
              <a:rPr lang="vi-VN" sz="2400" b="0" i="0" dirty="0">
                <a:solidFill>
                  <a:srgbClr val="FF0000"/>
                </a:solidFill>
                <a:effectLst/>
                <a:latin typeface="+mj-lt"/>
              </a:rPr>
              <a:t> em phân </a:t>
            </a:r>
            <a:r>
              <a:rPr lang="vi-VN" sz="2400" b="0" i="0" dirty="0" err="1">
                <a:solidFill>
                  <a:srgbClr val="FF0000"/>
                </a:solidFill>
                <a:effectLst/>
                <a:latin typeface="+mj-lt"/>
              </a:rPr>
              <a:t>biệt</a:t>
            </a:r>
            <a:r>
              <a:rPr lang="vi-VN" sz="2400" b="0" i="0" dirty="0">
                <a:solidFill>
                  <a:srgbClr val="FF0000"/>
                </a:solidFill>
                <a:effectLst/>
                <a:latin typeface="+mj-lt"/>
              </a:rPr>
              <a:t> </a:t>
            </a:r>
            <a:r>
              <a:rPr lang="vi-VN" sz="2400" b="0" i="0" dirty="0" err="1">
                <a:solidFill>
                  <a:srgbClr val="FF0000"/>
                </a:solidFill>
                <a:effectLst/>
                <a:latin typeface="+mj-lt"/>
              </a:rPr>
              <a:t>được</a:t>
            </a:r>
            <a:r>
              <a:rPr lang="vi-VN" sz="2400" b="0" i="0" dirty="0">
                <a:solidFill>
                  <a:srgbClr val="FF0000"/>
                </a:solidFill>
                <a:effectLst/>
                <a:latin typeface="+mj-lt"/>
              </a:rPr>
              <a:t> </a:t>
            </a:r>
            <a:r>
              <a:rPr lang="vi-VN" sz="2400" b="0" i="0" dirty="0" err="1">
                <a:solidFill>
                  <a:srgbClr val="FF0000"/>
                </a:solidFill>
                <a:effectLst/>
                <a:latin typeface="+mj-lt"/>
              </a:rPr>
              <a:t>các</a:t>
            </a:r>
            <a:r>
              <a:rPr lang="vi-VN" sz="2400" b="0" i="0" dirty="0">
                <a:solidFill>
                  <a:srgbClr val="FF0000"/>
                </a:solidFill>
                <a:effectLst/>
                <a:latin typeface="+mj-lt"/>
              </a:rPr>
              <a:t> </a:t>
            </a:r>
            <a:r>
              <a:rPr lang="vi-VN" sz="2400" b="0" i="0" dirty="0" err="1">
                <a:solidFill>
                  <a:srgbClr val="FF0000"/>
                </a:solidFill>
                <a:effectLst/>
                <a:latin typeface="+mj-lt"/>
              </a:rPr>
              <a:t>loại</a:t>
            </a:r>
            <a:r>
              <a:rPr lang="vi-VN" sz="2400" b="0" i="0" dirty="0">
                <a:solidFill>
                  <a:srgbClr val="FF0000"/>
                </a:solidFill>
                <a:effectLst/>
                <a:latin typeface="+mj-lt"/>
              </a:rPr>
              <a:t> </a:t>
            </a:r>
            <a:r>
              <a:rPr lang="vi-VN" sz="2400" b="0" i="0" dirty="0" err="1">
                <a:solidFill>
                  <a:srgbClr val="FF0000"/>
                </a:solidFill>
                <a:effectLst/>
                <a:latin typeface="+mj-lt"/>
              </a:rPr>
              <a:t>nhạc</a:t>
            </a:r>
            <a:r>
              <a:rPr lang="vi-VN" sz="2400" b="0" i="0" dirty="0">
                <a:solidFill>
                  <a:srgbClr val="FF0000"/>
                </a:solidFill>
                <a:effectLst/>
                <a:latin typeface="+mj-lt"/>
              </a:rPr>
              <a:t> </a:t>
            </a:r>
            <a:r>
              <a:rPr lang="vi-VN" sz="2400" b="0" i="0" dirty="0" err="1">
                <a:solidFill>
                  <a:srgbClr val="FF0000"/>
                </a:solidFill>
                <a:effectLst/>
                <a:latin typeface="+mj-lt"/>
              </a:rPr>
              <a:t>cụ</a:t>
            </a:r>
            <a:r>
              <a:rPr lang="vi-VN" sz="2400" b="0" i="0" dirty="0">
                <a:solidFill>
                  <a:srgbClr val="FF0000"/>
                </a:solidFill>
                <a:effectLst/>
                <a:latin typeface="+mj-lt"/>
              </a:rPr>
              <a:t> dân </a:t>
            </a:r>
            <a:r>
              <a:rPr lang="vi-VN" sz="2400" b="0" i="0" dirty="0" err="1">
                <a:solidFill>
                  <a:srgbClr val="FF0000"/>
                </a:solidFill>
                <a:effectLst/>
                <a:latin typeface="+mj-lt"/>
              </a:rPr>
              <a:t>tộc</a:t>
            </a:r>
            <a:endParaRPr lang="en-US" sz="2400" dirty="0">
              <a:solidFill>
                <a:srgbClr val="FF0000"/>
              </a:solidFill>
              <a:latin typeface="+mj-lt"/>
            </a:endParaRPr>
          </a:p>
        </p:txBody>
      </p:sp>
      <p:sp>
        <p:nvSpPr>
          <p:cNvPr id="20" name="TextBox 19">
            <a:extLst>
              <a:ext uri="{FF2B5EF4-FFF2-40B4-BE49-F238E27FC236}">
                <a16:creationId xmlns:a16="http://schemas.microsoft.com/office/drawing/2014/main" id="{B6C0BA71-A8BA-40A6-B66D-18629275DDF9}"/>
              </a:ext>
            </a:extLst>
          </p:cNvPr>
          <p:cNvSpPr txBox="1"/>
          <p:nvPr/>
        </p:nvSpPr>
        <p:spPr>
          <a:xfrm>
            <a:off x="4898643" y="5038419"/>
            <a:ext cx="4355592" cy="830997"/>
          </a:xfrm>
          <a:prstGeom prst="rect">
            <a:avLst/>
          </a:prstGeom>
          <a:noFill/>
        </p:spPr>
        <p:txBody>
          <a:bodyPr wrap="square">
            <a:spAutoFit/>
          </a:bodyPr>
          <a:lstStyle/>
          <a:p>
            <a:r>
              <a:rPr lang="vi-VN" sz="2400" b="0" i="0" dirty="0" err="1">
                <a:solidFill>
                  <a:srgbClr val="FF0000"/>
                </a:solidFill>
                <a:effectLst/>
                <a:latin typeface="+mj-lt"/>
              </a:rPr>
              <a:t>Video</a:t>
            </a:r>
            <a:r>
              <a:rPr lang="vi-VN" sz="2400" b="0" i="0" dirty="0">
                <a:solidFill>
                  <a:srgbClr val="FF0000"/>
                </a:solidFill>
                <a:effectLst/>
                <a:latin typeface="+mj-lt"/>
              </a:rPr>
              <a:t> </a:t>
            </a:r>
            <a:r>
              <a:rPr lang="vi-VN" sz="2400" b="0" i="0" dirty="0" err="1">
                <a:solidFill>
                  <a:srgbClr val="FF0000"/>
                </a:solidFill>
                <a:effectLst/>
                <a:latin typeface="+mj-lt"/>
              </a:rPr>
              <a:t>bài</a:t>
            </a:r>
            <a:r>
              <a:rPr lang="vi-VN" sz="2400" b="0" i="0" dirty="0">
                <a:solidFill>
                  <a:srgbClr val="FF0000"/>
                </a:solidFill>
                <a:effectLst/>
                <a:latin typeface="+mj-lt"/>
              </a:rPr>
              <a:t> </a:t>
            </a:r>
            <a:r>
              <a:rPr lang="vi-VN" sz="2400" b="0" i="0" dirty="0" err="1">
                <a:solidFill>
                  <a:srgbClr val="FF0000"/>
                </a:solidFill>
                <a:effectLst/>
                <a:latin typeface="+mj-lt"/>
              </a:rPr>
              <a:t>hát</a:t>
            </a:r>
            <a:r>
              <a:rPr lang="vi-VN" sz="2400" b="0" i="0" dirty="0">
                <a:solidFill>
                  <a:srgbClr val="FF0000"/>
                </a:solidFill>
                <a:effectLst/>
                <a:latin typeface="+mj-lt"/>
              </a:rPr>
              <a:t> </a:t>
            </a:r>
            <a:r>
              <a:rPr lang="vi-VN" sz="2400" b="0" i="0" dirty="0" err="1">
                <a:solidFill>
                  <a:srgbClr val="FF0000"/>
                </a:solidFill>
                <a:effectLst/>
                <a:latin typeface="+mj-lt"/>
              </a:rPr>
              <a:t>giúp</a:t>
            </a:r>
            <a:r>
              <a:rPr lang="vi-VN" sz="2400" b="0" i="0" dirty="0">
                <a:solidFill>
                  <a:srgbClr val="FF0000"/>
                </a:solidFill>
                <a:effectLst/>
                <a:latin typeface="+mj-lt"/>
              </a:rPr>
              <a:t> em </a:t>
            </a:r>
            <a:r>
              <a:rPr lang="vi-VN" sz="2400" b="0" i="0" dirty="0" err="1">
                <a:solidFill>
                  <a:srgbClr val="FF0000"/>
                </a:solidFill>
                <a:effectLst/>
                <a:latin typeface="+mj-lt"/>
              </a:rPr>
              <a:t>biết</a:t>
            </a:r>
            <a:r>
              <a:rPr lang="vi-VN" sz="2400" b="0" i="0" dirty="0">
                <a:solidFill>
                  <a:srgbClr val="FF0000"/>
                </a:solidFill>
                <a:effectLst/>
                <a:latin typeface="+mj-lt"/>
              </a:rPr>
              <a:t> </a:t>
            </a:r>
            <a:r>
              <a:rPr lang="vi-VN" sz="2400" b="0" i="0" dirty="0" err="1">
                <a:solidFill>
                  <a:srgbClr val="FF0000"/>
                </a:solidFill>
                <a:effectLst/>
                <a:latin typeface="+mj-lt"/>
              </a:rPr>
              <a:t>được</a:t>
            </a:r>
            <a:r>
              <a:rPr lang="vi-VN" sz="2400" b="0" i="0" dirty="0">
                <a:solidFill>
                  <a:srgbClr val="FF0000"/>
                </a:solidFill>
                <a:effectLst/>
                <a:latin typeface="+mj-lt"/>
              </a:rPr>
              <a:t> </a:t>
            </a:r>
            <a:r>
              <a:rPr lang="vi-VN" sz="2400" b="0" i="0" dirty="0" err="1">
                <a:solidFill>
                  <a:srgbClr val="FF0000"/>
                </a:solidFill>
                <a:effectLst/>
                <a:latin typeface="+mj-lt"/>
              </a:rPr>
              <a:t>lời</a:t>
            </a:r>
            <a:r>
              <a:rPr lang="vi-VN" sz="2400" b="0" i="0" dirty="0">
                <a:solidFill>
                  <a:srgbClr val="FF0000"/>
                </a:solidFill>
                <a:effectLst/>
                <a:latin typeface="+mj-lt"/>
              </a:rPr>
              <a:t> </a:t>
            </a:r>
            <a:r>
              <a:rPr lang="vi-VN" sz="2400" b="0" i="0" dirty="0" err="1">
                <a:solidFill>
                  <a:srgbClr val="FF0000"/>
                </a:solidFill>
                <a:effectLst/>
                <a:latin typeface="+mj-lt"/>
              </a:rPr>
              <a:t>và</a:t>
            </a:r>
            <a:r>
              <a:rPr lang="vi-VN" sz="2400" b="0" i="0" dirty="0">
                <a:solidFill>
                  <a:srgbClr val="FF0000"/>
                </a:solidFill>
                <a:effectLst/>
                <a:latin typeface="+mj-lt"/>
              </a:rPr>
              <a:t> giai </a:t>
            </a:r>
            <a:r>
              <a:rPr lang="vi-VN" sz="2400" b="0" i="0" dirty="0" err="1">
                <a:solidFill>
                  <a:srgbClr val="FF0000"/>
                </a:solidFill>
                <a:effectLst/>
                <a:latin typeface="+mj-lt"/>
              </a:rPr>
              <a:t>điệu</a:t>
            </a:r>
            <a:r>
              <a:rPr lang="vi-VN" sz="2400" b="0" i="0" dirty="0">
                <a:solidFill>
                  <a:srgbClr val="FF0000"/>
                </a:solidFill>
                <a:effectLst/>
                <a:latin typeface="+mj-lt"/>
              </a:rPr>
              <a:t> </a:t>
            </a:r>
            <a:r>
              <a:rPr lang="vi-VN" sz="2400" b="0" i="0" dirty="0" err="1">
                <a:solidFill>
                  <a:srgbClr val="FF0000"/>
                </a:solidFill>
                <a:effectLst/>
                <a:latin typeface="+mj-lt"/>
              </a:rPr>
              <a:t>của</a:t>
            </a:r>
            <a:r>
              <a:rPr lang="vi-VN" sz="2400" b="0" i="0" dirty="0">
                <a:solidFill>
                  <a:srgbClr val="FF0000"/>
                </a:solidFill>
                <a:effectLst/>
                <a:latin typeface="+mj-lt"/>
              </a:rPr>
              <a:t> </a:t>
            </a:r>
            <a:r>
              <a:rPr lang="vi-VN" sz="2400" b="0" i="0" dirty="0" err="1">
                <a:solidFill>
                  <a:srgbClr val="FF0000"/>
                </a:solidFill>
                <a:effectLst/>
                <a:latin typeface="+mj-lt"/>
              </a:rPr>
              <a:t>bài</a:t>
            </a:r>
            <a:r>
              <a:rPr lang="vi-VN" sz="2400" b="0" i="0" dirty="0">
                <a:solidFill>
                  <a:srgbClr val="FF0000"/>
                </a:solidFill>
                <a:effectLst/>
                <a:latin typeface="+mj-lt"/>
              </a:rPr>
              <a:t> </a:t>
            </a:r>
            <a:r>
              <a:rPr lang="vi-VN" sz="2400" b="0" i="0" dirty="0" err="1">
                <a:solidFill>
                  <a:srgbClr val="FF0000"/>
                </a:solidFill>
                <a:effectLst/>
                <a:latin typeface="+mj-lt"/>
              </a:rPr>
              <a:t>hát</a:t>
            </a:r>
            <a:endParaRPr lang="en-US" sz="2400" dirty="0">
              <a:solidFill>
                <a:srgbClr val="FF0000"/>
              </a:solidFill>
              <a:latin typeface="+mj-lt"/>
            </a:endParaRPr>
          </a:p>
        </p:txBody>
      </p:sp>
      <p:sp>
        <p:nvSpPr>
          <p:cNvPr id="22" name="TextBox 21">
            <a:extLst>
              <a:ext uri="{FF2B5EF4-FFF2-40B4-BE49-F238E27FC236}">
                <a16:creationId xmlns:a16="http://schemas.microsoft.com/office/drawing/2014/main" id="{9E736051-9056-4BA3-B9A2-E29E76CB6E01}"/>
              </a:ext>
            </a:extLst>
          </p:cNvPr>
          <p:cNvSpPr txBox="1"/>
          <p:nvPr/>
        </p:nvSpPr>
        <p:spPr>
          <a:xfrm>
            <a:off x="330042" y="6238876"/>
            <a:ext cx="8661558" cy="461665"/>
          </a:xfrm>
          <a:prstGeom prst="rect">
            <a:avLst/>
          </a:prstGeom>
          <a:noFill/>
        </p:spPr>
        <p:txBody>
          <a:bodyPr wrap="square">
            <a:spAutoFit/>
          </a:bodyPr>
          <a:lstStyle/>
          <a:p>
            <a:r>
              <a:rPr lang="vi-VN" sz="2400" b="0" i="0" dirty="0" err="1">
                <a:solidFill>
                  <a:srgbClr val="0000CC"/>
                </a:solidFill>
                <a:effectLst/>
                <a:latin typeface="+mj-lt"/>
              </a:rPr>
              <a:t>Những</a:t>
            </a:r>
            <a:r>
              <a:rPr lang="vi-VN" sz="2400" b="0" i="0" dirty="0">
                <a:solidFill>
                  <a:srgbClr val="0000CC"/>
                </a:solidFill>
                <a:effectLst/>
                <a:latin typeface="+mj-lt"/>
              </a:rPr>
              <a:t> thông tin </a:t>
            </a:r>
            <a:r>
              <a:rPr lang="vi-VN" sz="2400" b="0" i="0" dirty="0" err="1">
                <a:solidFill>
                  <a:srgbClr val="0000CC"/>
                </a:solidFill>
                <a:effectLst/>
                <a:latin typeface="+mj-lt"/>
              </a:rPr>
              <a:t>này</a:t>
            </a:r>
            <a:r>
              <a:rPr lang="vi-VN" sz="2400" b="0" i="0" dirty="0">
                <a:solidFill>
                  <a:srgbClr val="0000CC"/>
                </a:solidFill>
                <a:effectLst/>
                <a:latin typeface="+mj-lt"/>
              </a:rPr>
              <a:t> </a:t>
            </a:r>
            <a:r>
              <a:rPr lang="vi-VN" sz="2400" b="0" i="0" dirty="0" err="1">
                <a:solidFill>
                  <a:srgbClr val="0000CC"/>
                </a:solidFill>
                <a:effectLst/>
                <a:latin typeface="+mj-lt"/>
              </a:rPr>
              <a:t>đều</a:t>
            </a:r>
            <a:r>
              <a:rPr lang="vi-VN" sz="2400" b="0" i="0" dirty="0">
                <a:solidFill>
                  <a:srgbClr val="0000CC"/>
                </a:solidFill>
                <a:effectLst/>
                <a:latin typeface="+mj-lt"/>
              </a:rPr>
              <a:t> </a:t>
            </a:r>
            <a:r>
              <a:rPr lang="vi-VN" sz="2400" b="0" i="0" dirty="0" err="1">
                <a:solidFill>
                  <a:srgbClr val="0000CC"/>
                </a:solidFill>
                <a:effectLst/>
                <a:latin typeface="+mj-lt"/>
              </a:rPr>
              <a:t>giúp</a:t>
            </a:r>
            <a:r>
              <a:rPr lang="vi-VN" sz="2400" b="0" i="0" dirty="0">
                <a:solidFill>
                  <a:srgbClr val="0000CC"/>
                </a:solidFill>
                <a:effectLst/>
                <a:latin typeface="+mj-lt"/>
              </a:rPr>
              <a:t> em </a:t>
            </a:r>
            <a:r>
              <a:rPr lang="vi-VN" sz="2400" b="0" i="0" dirty="0" err="1">
                <a:solidFill>
                  <a:srgbClr val="0000CC"/>
                </a:solidFill>
                <a:effectLst/>
                <a:latin typeface="+mj-lt"/>
              </a:rPr>
              <a:t>mở</a:t>
            </a:r>
            <a:r>
              <a:rPr lang="vi-VN" sz="2400" b="0" i="0" dirty="0">
                <a:solidFill>
                  <a:srgbClr val="0000CC"/>
                </a:solidFill>
                <a:effectLst/>
                <a:latin typeface="+mj-lt"/>
              </a:rPr>
              <a:t> </a:t>
            </a:r>
            <a:r>
              <a:rPr lang="vi-VN" sz="2400" b="0" i="0" dirty="0" err="1">
                <a:solidFill>
                  <a:srgbClr val="0000CC"/>
                </a:solidFill>
                <a:effectLst/>
                <a:latin typeface="+mj-lt"/>
              </a:rPr>
              <a:t>rộng</a:t>
            </a:r>
            <a:r>
              <a:rPr lang="vi-VN" sz="2400" b="0" i="0" dirty="0">
                <a:solidFill>
                  <a:srgbClr val="0000CC"/>
                </a:solidFill>
                <a:effectLst/>
                <a:latin typeface="+mj-lt"/>
              </a:rPr>
              <a:t> </a:t>
            </a:r>
            <a:r>
              <a:rPr lang="vi-VN" sz="2400" b="0" i="0" dirty="0" err="1">
                <a:solidFill>
                  <a:srgbClr val="0000CC"/>
                </a:solidFill>
                <a:effectLst/>
                <a:latin typeface="+mj-lt"/>
              </a:rPr>
              <a:t>được</a:t>
            </a:r>
            <a:r>
              <a:rPr lang="vi-VN" sz="2400" b="0" i="0" dirty="0">
                <a:solidFill>
                  <a:srgbClr val="0000CC"/>
                </a:solidFill>
                <a:effectLst/>
                <a:latin typeface="+mj-lt"/>
              </a:rPr>
              <a:t> </a:t>
            </a:r>
            <a:r>
              <a:rPr lang="vi-VN" sz="2400" b="0" i="0" dirty="0" err="1">
                <a:solidFill>
                  <a:srgbClr val="0000CC"/>
                </a:solidFill>
                <a:effectLst/>
                <a:latin typeface="+mj-lt"/>
              </a:rPr>
              <a:t>hiểu</a:t>
            </a:r>
            <a:r>
              <a:rPr lang="vi-VN" sz="2400" b="0" i="0" dirty="0">
                <a:solidFill>
                  <a:srgbClr val="0000CC"/>
                </a:solidFill>
                <a:effectLst/>
                <a:latin typeface="+mj-lt"/>
              </a:rPr>
              <a:t> </a:t>
            </a:r>
            <a:r>
              <a:rPr lang="vi-VN" sz="2400" b="0" i="0" dirty="0" err="1">
                <a:solidFill>
                  <a:srgbClr val="0000CC"/>
                </a:solidFill>
                <a:effectLst/>
                <a:latin typeface="+mj-lt"/>
              </a:rPr>
              <a:t>biết</a:t>
            </a:r>
            <a:r>
              <a:rPr lang="vi-VN" sz="2400" b="0" i="0" dirty="0">
                <a:solidFill>
                  <a:srgbClr val="0000CC"/>
                </a:solidFill>
                <a:effectLst/>
                <a:latin typeface="+mj-lt"/>
              </a:rPr>
              <a:t> </a:t>
            </a:r>
            <a:r>
              <a:rPr lang="vi-VN" sz="2400" b="0" i="0" dirty="0" err="1">
                <a:solidFill>
                  <a:srgbClr val="0000CC"/>
                </a:solidFill>
                <a:effectLst/>
                <a:latin typeface="+mj-lt"/>
              </a:rPr>
              <a:t>của</a:t>
            </a:r>
            <a:r>
              <a:rPr lang="vi-VN" sz="2400" b="0" i="0" dirty="0">
                <a:solidFill>
                  <a:srgbClr val="0000CC"/>
                </a:solidFill>
                <a:effectLst/>
                <a:latin typeface="+mj-lt"/>
              </a:rPr>
              <a:t> </a:t>
            </a:r>
            <a:r>
              <a:rPr lang="vi-VN" sz="2400" b="0" i="0" dirty="0" err="1">
                <a:solidFill>
                  <a:srgbClr val="0000CC"/>
                </a:solidFill>
                <a:effectLst/>
                <a:latin typeface="+mj-lt"/>
              </a:rPr>
              <a:t>mình</a:t>
            </a:r>
            <a:r>
              <a:rPr lang="vi-VN" sz="2400" b="0" i="0" dirty="0">
                <a:solidFill>
                  <a:srgbClr val="0000CC"/>
                </a:solidFill>
                <a:effectLst/>
                <a:latin typeface="+mj-lt"/>
              </a:rPr>
              <a:t>.</a:t>
            </a:r>
            <a:endParaRPr lang="en-US" sz="2400" dirty="0">
              <a:solidFill>
                <a:srgbClr val="0000CC"/>
              </a:solidFill>
              <a:latin typeface="+mj-lt"/>
            </a:endParaRPr>
          </a:p>
        </p:txBody>
      </p:sp>
    </p:spTree>
    <p:extLst>
      <p:ext uri="{BB962C8B-B14F-4D97-AF65-F5344CB8AC3E}">
        <p14:creationId xmlns:p14="http://schemas.microsoft.com/office/powerpoint/2010/main" val="378378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par>
                                <p:cTn id="13" presetID="5"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par>
                                <p:cTn id="16" presetID="5"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checkerboard(across)">
                                      <p:cBhvr>
                                        <p:cTn id="18" dur="500"/>
                                        <p:tgtEl>
                                          <p:spTgt spid="26"/>
                                        </p:tgtEl>
                                      </p:cBhvr>
                                    </p:animEffect>
                                  </p:childTnLst>
                                </p:cTn>
                              </p:par>
                              <p:par>
                                <p:cTn id="19" presetID="5" presetClass="entr" presetSubtype="1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heckerboard(across)">
                                      <p:cBhvr>
                                        <p:cTn id="21" dur="500"/>
                                        <p:tgtEl>
                                          <p:spTgt spid="27"/>
                                        </p:tgtEl>
                                      </p:cBhvr>
                                    </p:animEffect>
                                  </p:childTnLst>
                                </p:cTn>
                              </p:par>
                              <p:par>
                                <p:cTn id="22" presetID="5" presetClass="entr" presetSubtype="1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heckerboard(across)">
                                      <p:cBhvr>
                                        <p:cTn id="24" dur="500"/>
                                        <p:tgtEl>
                                          <p:spTgt spid="28"/>
                                        </p:tgtEl>
                                      </p:cBhvr>
                                    </p:animEffect>
                                  </p:childTnLst>
                                </p:cTn>
                              </p:par>
                              <p:par>
                                <p:cTn id="25" presetID="5" presetClass="entr" presetSubtype="1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heckerboard(across)">
                                      <p:cBhvr>
                                        <p:cTn id="27" dur="500"/>
                                        <p:tgtEl>
                                          <p:spTgt spid="29"/>
                                        </p:tgtEl>
                                      </p:cBhvr>
                                    </p:animEffect>
                                  </p:childTnLst>
                                </p:cTn>
                              </p:par>
                              <p:par>
                                <p:cTn id="28" presetID="5" presetClass="entr" presetSubtype="1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heckerboard(across)">
                                      <p:cBhvr>
                                        <p:cTn id="30" dur="500"/>
                                        <p:tgtEl>
                                          <p:spTgt spid="30"/>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checkerboard(across)">
                                      <p:cBhvr>
                                        <p:cTn id="33" dur="500"/>
                                        <p:tgtEl>
                                          <p:spTgt spid="31"/>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checkerboard(across)">
                                      <p:cBhvr>
                                        <p:cTn id="36" dur="500"/>
                                        <p:tgtEl>
                                          <p:spTgt spid="3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checkerboard(across)">
                                      <p:cBhvr>
                                        <p:cTn id="39" dur="500"/>
                                        <p:tgtEl>
                                          <p:spTgt spid="3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checkerboard(across)">
                                      <p:cBhvr>
                                        <p:cTn id="42" dur="500"/>
                                        <p:tgtEl>
                                          <p:spTgt spid="34"/>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checkerboard(across)">
                                      <p:cBhvr>
                                        <p:cTn id="45" dur="500"/>
                                        <p:tgtEl>
                                          <p:spTgt spid="35"/>
                                        </p:tgtEl>
                                      </p:cBhvr>
                                    </p:animEffect>
                                  </p:childTnLst>
                                </p:cTn>
                              </p:par>
                              <p:par>
                                <p:cTn id="46" presetID="5" presetClass="entr" presetSubtype="1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checkerboard(across)">
                                      <p:cBhvr>
                                        <p:cTn id="48" dur="75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31" grpId="0"/>
      <p:bldP spid="32" grpId="0"/>
      <p:bldP spid="33" grpId="0"/>
      <p:bldP spid="34" grpId="0"/>
      <p:bldP spid="35" grpId="0"/>
      <p:bldP spid="18"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3048000" y="4114800"/>
            <a:ext cx="3200400" cy="2133600"/>
            <a:chOff x="249" y="75"/>
            <a:chExt cx="5216" cy="3651"/>
          </a:xfrm>
        </p:grpSpPr>
        <p:pic>
          <p:nvPicPr>
            <p:cNvPr id="32773" name="Picture 28" descr="1f31e9c370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 y="75"/>
              <a:ext cx="5216" cy="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9"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1247" y="663"/>
              <a:ext cx="106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0"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2608" y="300"/>
              <a:ext cx="106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31" descr="1f31e9c370a4"/>
            <p:cNvPicPr>
              <a:picLocks noChangeAspect="1" noChangeArrowheads="1"/>
            </p:cNvPicPr>
            <p:nvPr/>
          </p:nvPicPr>
          <p:blipFill>
            <a:blip r:embed="rId3">
              <a:extLst>
                <a:ext uri="{28A0092B-C50C-407E-A947-70E740481C1C}">
                  <a14:useLocalDpi xmlns:a14="http://schemas.microsoft.com/office/drawing/2010/main" val="0"/>
                </a:ext>
              </a:extLst>
            </a:blip>
            <a:srcRect t="19885" r="79562" b="70200"/>
            <a:stretch>
              <a:fillRect/>
            </a:stretch>
          </p:blipFill>
          <p:spPr bwMode="auto">
            <a:xfrm>
              <a:off x="4014" y="572"/>
              <a:ext cx="106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32"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513" y="116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3"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604" y="1842"/>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34" descr="1f31e9c370a4"/>
            <p:cNvPicPr>
              <a:picLocks noChangeAspect="1" noChangeArrowheads="1"/>
            </p:cNvPicPr>
            <p:nvPr/>
          </p:nvPicPr>
          <p:blipFill>
            <a:blip r:embed="rId4">
              <a:extLst>
                <a:ext uri="{28A0092B-C50C-407E-A947-70E740481C1C}">
                  <a14:useLocalDpi xmlns:a14="http://schemas.microsoft.com/office/drawing/2010/main" val="0"/>
                </a:ext>
              </a:extLst>
            </a:blip>
            <a:srcRect t="19885" r="79562" b="70200"/>
            <a:stretch>
              <a:fillRect/>
            </a:stretch>
          </p:blipFill>
          <p:spPr bwMode="auto">
            <a:xfrm>
              <a:off x="4286" y="2614"/>
              <a:ext cx="72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AutoShape 8"/>
          <p:cNvSpPr>
            <a:spLocks noChangeArrowheads="1"/>
          </p:cNvSpPr>
          <p:nvPr/>
        </p:nvSpPr>
        <p:spPr bwMode="auto">
          <a:xfrm>
            <a:off x="7696200" y="76200"/>
            <a:ext cx="838200" cy="914400"/>
          </a:xfrm>
          <a:prstGeom prst="star5">
            <a:avLst/>
          </a:prstGeom>
          <a:solidFill>
            <a:schemeClr val="accent2"/>
          </a:solidFill>
          <a:ln w="57150">
            <a:solidFill>
              <a:srgbClr val="66FF33"/>
            </a:solidFill>
            <a:miter lim="800000"/>
            <a:headEnd/>
            <a:tailEnd/>
          </a:ln>
          <a:effectLst/>
        </p:spPr>
        <p:txBody>
          <a:bodyPr wrap="none" anchor="ctr"/>
          <a:lstStyle/>
          <a:p>
            <a:pPr>
              <a:defRPr/>
            </a:pPr>
            <a:endParaRPr lang="en-US">
              <a:solidFill>
                <a:prstClr val="black"/>
              </a:solidFill>
              <a:latin typeface="Arial" charset="0"/>
            </a:endParaRPr>
          </a:p>
        </p:txBody>
      </p:sp>
      <p:sp>
        <p:nvSpPr>
          <p:cNvPr id="13" name="Rectangle 1"/>
          <p:cNvSpPr txBox="1">
            <a:spLocks noChangeArrowheads="1"/>
          </p:cNvSpPr>
          <p:nvPr/>
        </p:nvSpPr>
        <p:spPr>
          <a:xfrm>
            <a:off x="2956" y="1913870"/>
            <a:ext cx="8622917" cy="11867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342900" algn="ctr">
              <a:lnSpc>
                <a:spcPct val="150000"/>
              </a:lnSpc>
              <a:spcBef>
                <a:spcPts val="1350"/>
              </a:spcBef>
            </a:pPr>
            <a:r>
              <a:rPr lang="en-US" sz="55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LUYÊN TẬP</a:t>
            </a:r>
          </a:p>
        </p:txBody>
      </p:sp>
      <p:sp>
        <p:nvSpPr>
          <p:cNvPr id="3" name="Action Button: Document 2">
            <a:hlinkClick r:id="rId5" highlightClick="1"/>
            <a:extLst>
              <a:ext uri="{FF2B5EF4-FFF2-40B4-BE49-F238E27FC236}">
                <a16:creationId xmlns:a16="http://schemas.microsoft.com/office/drawing/2014/main" id="{0E0E47FE-C96D-435A-B2D3-B45DEA51CB58}"/>
              </a:ext>
            </a:extLst>
          </p:cNvPr>
          <p:cNvSpPr/>
          <p:nvPr/>
        </p:nvSpPr>
        <p:spPr>
          <a:xfrm>
            <a:off x="7467600" y="4114800"/>
            <a:ext cx="990600" cy="767886"/>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602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Custom 162">
      <a:dk1>
        <a:sysClr val="windowText" lastClr="000000"/>
      </a:dk1>
      <a:lt1>
        <a:sysClr val="window" lastClr="FFFFFF"/>
      </a:lt1>
      <a:dk2>
        <a:srgbClr val="212121"/>
      </a:dk2>
      <a:lt2>
        <a:srgbClr val="DADADA"/>
      </a:lt2>
      <a:accent1>
        <a:srgbClr val="CBAF62"/>
      </a:accent1>
      <a:accent2>
        <a:srgbClr val="4096B0"/>
      </a:accent2>
      <a:accent3>
        <a:srgbClr val="803348"/>
      </a:accent3>
      <a:accent4>
        <a:srgbClr val="8E684C"/>
      </a:accent4>
      <a:accent5>
        <a:srgbClr val="AB946B"/>
      </a:accent5>
      <a:accent6>
        <a:srgbClr val="803348"/>
      </a:accent6>
      <a:hlink>
        <a:srgbClr val="86724D"/>
      </a:hlink>
      <a:folHlink>
        <a:srgbClr val="CBAF62"/>
      </a:folHlink>
    </a:clrScheme>
    <a:fontScheme name="Custom 169">
      <a:majorFont>
        <a:latin typeface="Rockwell"/>
        <a:ea typeface=""/>
        <a:cs typeface=""/>
      </a:majorFont>
      <a:minorFont>
        <a:latin typeface="Trebuchet MS"/>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Digital Time Capsule SB - v5" id="{7D52FEA8-CE0D-4B98-8CCA-0CCE0FF5E9C1}" vid="{9ABB75D2-37B2-4B8B-B0A6-3CCF3185D65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1065</TotalTime>
  <Words>619</Words>
  <Application>Microsoft Office PowerPoint</Application>
  <PresentationFormat>On-screen Show (4:3)</PresentationFormat>
  <Paragraphs>56</Paragraphs>
  <Slides>16</Slides>
  <Notes>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Calibri</vt:lpstr>
      <vt:lpstr>Calibri Light</vt:lpstr>
      <vt:lpstr>Lucida Handwriting</vt:lpstr>
      <vt:lpstr>Rockwell</vt:lpstr>
      <vt:lpstr>Times New Roman</vt:lpstr>
      <vt:lpstr>Trebuchet MS</vt:lpstr>
      <vt:lpstr>Office Theme</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HP</cp:lastModifiedBy>
  <cp:revision>104</cp:revision>
  <dcterms:created xsi:type="dcterms:W3CDTF">2017-10-03T01:20:28Z</dcterms:created>
  <dcterms:modified xsi:type="dcterms:W3CDTF">2022-12-12T07:59:07Z</dcterms:modified>
</cp:coreProperties>
</file>