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</p:sldMasterIdLst>
  <p:notesMasterIdLst>
    <p:notesMasterId r:id="rId13"/>
  </p:notesMasterIdLst>
  <p:sldIdLst>
    <p:sldId id="327" r:id="rId3"/>
    <p:sldId id="293" r:id="rId4"/>
    <p:sldId id="328" r:id="rId5"/>
    <p:sldId id="256" r:id="rId6"/>
    <p:sldId id="294" r:id="rId7"/>
    <p:sldId id="329" r:id="rId8"/>
    <p:sldId id="296" r:id="rId9"/>
    <p:sldId id="331" r:id="rId10"/>
    <p:sldId id="32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849" autoAdjust="0"/>
  </p:normalViewPr>
  <p:slideViewPr>
    <p:cSldViewPr>
      <p:cViewPr varScale="1">
        <p:scale>
          <a:sx n="84" d="100"/>
          <a:sy n="84" d="100"/>
        </p:scale>
        <p:origin x="14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pPr/>
              <a:t>30/01/2023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6773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0" y="-1"/>
            <a:ext cx="8265695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extLst>
      <p:ext uri="{BB962C8B-B14F-4D97-AF65-F5344CB8AC3E}">
        <p14:creationId xmlns:p14="http://schemas.microsoft.com/office/powerpoint/2010/main" val="1011507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906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1/30/2023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C:\Users\Admin\Desktop\hinh-nen-powerpoint-dep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Double Wave 7"/>
          <p:cNvSpPr/>
          <p:nvPr/>
        </p:nvSpPr>
        <p:spPr>
          <a:xfrm>
            <a:off x="2133600" y="25021"/>
            <a:ext cx="5243512" cy="10969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0" y="2133600"/>
            <a:ext cx="7924283" cy="1015883"/>
            <a:chOff x="912" y="1008"/>
            <a:chExt cx="4251" cy="7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62" y="1185"/>
                <a:ext cx="231" cy="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43000" y="3179712"/>
            <a:ext cx="7924283" cy="1034723"/>
            <a:chOff x="912" y="2016"/>
            <a:chExt cx="3984" cy="924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111" y="2198"/>
                <a:ext cx="175" cy="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2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4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4445" r="8333" b="7777"/>
          <a:stretch/>
        </p:blipFill>
        <p:spPr bwMode="auto">
          <a:xfrm>
            <a:off x="0" y="-104313"/>
            <a:ext cx="9144000" cy="70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4087" y="-14946"/>
            <a:ext cx="2970421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239" y="5056417"/>
            <a:ext cx="6660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17" y="3953504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33" y="1038360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15" y="3877314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368" y="936017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48" y="2383214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90" y="2321918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536" y="2332610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891776"/>
            <a:ext cx="1339260" cy="1097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781" y="2423651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31" y="3894705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4578" y="1321959"/>
            <a:ext cx="1180952" cy="676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701" y="3551994"/>
            <a:ext cx="1923810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83" y="5455790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07" y="3093678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9" y="5344763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378" y="4323236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40" y="4205842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73" y="4224841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84" y="3122586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322" y="3202846"/>
            <a:ext cx="1145428" cy="93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6290" y="4309488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383" y="5325429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1485" y="3311746"/>
            <a:ext cx="1390885" cy="79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022" y="5218055"/>
            <a:ext cx="1657348" cy="8861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27296"/>
            <a:ext cx="2932923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3472" y="1017896"/>
            <a:ext cx="4993253" cy="814843"/>
            <a:chOff x="2263472" y="1017896"/>
            <a:chExt cx="4993253" cy="814843"/>
          </a:xfrm>
        </p:grpSpPr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 flipH="1">
              <a:off x="4666861" y="1017896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77794" y="1447800"/>
              <a:ext cx="4958870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63472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256724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048158" y="1832739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6303" y="1848974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7721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-9144" y="2449159"/>
            <a:ext cx="1810063" cy="1550032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aseline="-25000"/>
              <a:t>        </a:t>
            </a:r>
            <a:endParaRPr lang="vi-VN" sz="1350" baseline="-25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8445D9-16A8-4E49-88ED-489A25B311E8}"/>
              </a:ext>
            </a:extLst>
          </p:cNvPr>
          <p:cNvSpPr/>
          <p:nvPr/>
        </p:nvSpPr>
        <p:spPr>
          <a:xfrm>
            <a:off x="152400" y="1744538"/>
            <a:ext cx="9168063" cy="3111900"/>
          </a:xfrm>
          <a:custGeom>
            <a:avLst/>
            <a:gdLst>
              <a:gd name="connsiteX0" fmla="*/ 2085474 w 5325979"/>
              <a:gd name="connsiteY0" fmla="*/ 0 h 6914147"/>
              <a:gd name="connsiteX1" fmla="*/ 5325979 w 5325979"/>
              <a:gd name="connsiteY1" fmla="*/ 0 h 6914147"/>
              <a:gd name="connsiteX2" fmla="*/ 5325979 w 5325979"/>
              <a:gd name="connsiteY2" fmla="*/ 6914147 h 6914147"/>
              <a:gd name="connsiteX3" fmla="*/ 2149642 w 5325979"/>
              <a:gd name="connsiteY3" fmla="*/ 6914147 h 6914147"/>
              <a:gd name="connsiteX4" fmla="*/ 0 w 5325979"/>
              <a:gd name="connsiteY4" fmla="*/ 3224463 h 6914147"/>
              <a:gd name="connsiteX5" fmla="*/ 2085474 w 5325979"/>
              <a:gd name="connsiteY5" fmla="*/ 0 h 691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25979" h="6914147">
                <a:moveTo>
                  <a:pt x="2085474" y="0"/>
                </a:moveTo>
                <a:lnTo>
                  <a:pt x="5325979" y="0"/>
                </a:lnTo>
                <a:lnTo>
                  <a:pt x="5325979" y="6914147"/>
                </a:lnTo>
                <a:lnTo>
                  <a:pt x="2149642" y="6914147"/>
                </a:lnTo>
                <a:lnTo>
                  <a:pt x="0" y="3224463"/>
                </a:lnTo>
                <a:lnTo>
                  <a:pt x="2085474" y="0"/>
                </a:lnTo>
                <a:close/>
              </a:path>
            </a:pathLst>
          </a:custGeom>
          <a:solidFill>
            <a:srgbClr val="13A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164592" y="2449159"/>
            <a:ext cx="1810063" cy="1550032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aseline="-25000"/>
              <a:t>        </a:t>
            </a:r>
            <a:endParaRPr lang="vi-VN" sz="1350" baseline="-25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762000" y="2785752"/>
            <a:ext cx="9168063" cy="876846"/>
          </a:xfrm>
          <a:prstGeom prst="round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SƠ ĐỒ HÌNH CÂY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04567-7DEE-48E8-A0D6-5CD2E176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450" y="4414761"/>
            <a:ext cx="2409549" cy="168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250" y="101353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3,…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2408" y="3078408"/>
            <a:ext cx="7696200" cy="3278184"/>
            <a:chOff x="502408" y="3078408"/>
            <a:chExt cx="7696200" cy="3278184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5987260"/>
              <a:ext cx="1981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hoả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8" y="3078408"/>
              <a:ext cx="7696200" cy="27696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14248" y="4531456"/>
              <a:ext cx="12362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15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" y="-65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63103" y="115579"/>
            <a:ext cx="824449" cy="6233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8279146" y="109999"/>
            <a:ext cx="808546" cy="6677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1290" y="90979"/>
            <a:ext cx="784791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9" y="1372248"/>
            <a:ext cx="8586958" cy="50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32318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135" y="5447983"/>
            <a:ext cx="72836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11" y="837968"/>
            <a:ext cx="8609524" cy="21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47" y="3143145"/>
            <a:ext cx="8895238" cy="23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4" y="5447845"/>
            <a:ext cx="894360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561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8800" y="1600200"/>
            <a:ext cx="2286000" cy="553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2382559"/>
            <a:ext cx="6705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394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117</cp:revision>
  <dcterms:created xsi:type="dcterms:W3CDTF">2017-10-03T01:20:28Z</dcterms:created>
  <dcterms:modified xsi:type="dcterms:W3CDTF">2023-01-30T12:28:39Z</dcterms:modified>
</cp:coreProperties>
</file>