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  <p:sldMasterId id="2147483893" r:id="rId2"/>
  </p:sldMasterIdLst>
  <p:notesMasterIdLst>
    <p:notesMasterId r:id="rId18"/>
  </p:notesMasterIdLst>
  <p:sldIdLst>
    <p:sldId id="291" r:id="rId3"/>
    <p:sldId id="292" r:id="rId4"/>
    <p:sldId id="293" r:id="rId5"/>
    <p:sldId id="294" r:id="rId6"/>
    <p:sldId id="295" r:id="rId7"/>
    <p:sldId id="296" r:id="rId8"/>
    <p:sldId id="441" r:id="rId9"/>
    <p:sldId id="299" r:id="rId10"/>
    <p:sldId id="304" r:id="rId11"/>
    <p:sldId id="305" r:id="rId12"/>
    <p:sldId id="306" r:id="rId13"/>
    <p:sldId id="307" r:id="rId14"/>
    <p:sldId id="442" r:id="rId15"/>
    <p:sldId id="439" r:id="rId16"/>
    <p:sldId id="27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849" autoAdjust="0"/>
  </p:normalViewPr>
  <p:slideViewPr>
    <p:cSldViewPr>
      <p:cViewPr varScale="1">
        <p:scale>
          <a:sx n="80" d="100"/>
          <a:sy n="80" d="100"/>
        </p:scale>
        <p:origin x="965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21BC5A38-0A76-4B19-BB28-33B99E6755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7181D680-DB50-8A71-00E2-7B7A9CE806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7AA316-2A74-FAF7-8C10-906FCA5576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ECEC6-239D-4182-A8A4-6AA255537F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8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2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73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48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74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23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09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64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4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91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29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58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83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43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4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483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1" y="0"/>
            <a:ext cx="7086600" cy="1143000"/>
          </a:xfrm>
          <a:prstGeom prst="rect">
            <a:avLst/>
          </a:prstGeom>
        </p:spPr>
        <p:txBody>
          <a:bodyPr anchor="b"/>
          <a:lstStyle>
            <a:lvl1pPr>
              <a:defRPr sz="2026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133600"/>
            <a:ext cx="6400800" cy="2667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8E0E737-6838-4BAD-FE6D-78FC6F3CCF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4A3DBE-46E5-7B12-FCC8-E5EBB3D0AA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BE3FC2-B14A-5F64-3A45-98FB847CAC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7D03A-E069-4981-A54F-DE36BD7B7A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470947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B41F6C-5734-59D3-6BFE-F525D3A967A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300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514487">
              <a:defRPr/>
            </a:pPr>
            <a:r>
              <a:rPr lang="en-US" altLang="en-US" sz="1350" b="1" u="sng">
                <a:solidFill>
                  <a:srgbClr val="FF0000"/>
                </a:solidFill>
              </a:rPr>
              <a:t>BT&amp;TH số 3: Thao tác trên bảng</a:t>
            </a:r>
            <a:endParaRPr lang="vi-VN" altLang="en-US" sz="1350" b="1" u="sng">
              <a:solidFill>
                <a:srgbClr val="FF0000"/>
              </a:solidFill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501752B-2FD3-5EBF-EBE5-B84FE9AF74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2EE2728-DDE2-3763-91A2-A4040ABFEA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97F213F-D947-22F3-FFEF-767B442B99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9E0E7-D407-482F-B049-09835A9825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139921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7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  <a:lvl2pPr marL="257243" indent="0">
              <a:buNone/>
              <a:defRPr sz="1125"/>
            </a:lvl2pPr>
            <a:lvl3pPr marL="514487" indent="0">
              <a:buNone/>
              <a:defRPr sz="1013"/>
            </a:lvl3pPr>
            <a:lvl4pPr marL="771731" indent="0">
              <a:buNone/>
              <a:defRPr sz="900"/>
            </a:lvl4pPr>
            <a:lvl5pPr marL="1028975" indent="0">
              <a:buNone/>
              <a:defRPr sz="900"/>
            </a:lvl5pPr>
            <a:lvl6pPr marL="1286218" indent="0">
              <a:buNone/>
              <a:defRPr sz="900"/>
            </a:lvl6pPr>
            <a:lvl7pPr marL="1543462" indent="0">
              <a:buNone/>
              <a:defRPr sz="900"/>
            </a:lvl7pPr>
            <a:lvl8pPr marL="1800705" indent="0">
              <a:buNone/>
              <a:defRPr sz="900"/>
            </a:lvl8pPr>
            <a:lvl9pPr marL="205794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3439A8A-6CEB-FA42-06DA-235BDBE849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95672E-25E5-D2D5-99FB-BAACEE96C2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2F4130-92F5-9938-4262-04E0D6F284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49E0E-2CDD-4AF9-A929-7A61F2978F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316472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7ACD94-0620-84AC-9BFF-4A57CBDBCC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4FB69F-E1AD-E7F7-E107-A243DC482C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19FD2F-DC2B-A691-F6C7-6452EFB263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D159E-6076-4D40-A2E3-7156AE4489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178989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9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1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1" y="2193929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A9C2270-3699-2203-8FBA-906EA8322B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FECA0D9-BF89-6AEE-0E34-E3C8970127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84691AA-3EFD-7CA8-3CBB-79A4F59FEA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D7A87-0200-485D-875D-C8D8E697A3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447566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1C7EACD-AA4B-7BBF-D1C7-8FC2F9CA71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E499A5E-1BB2-751E-B9A3-66906CC8FE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30D3D41-6416-9784-12F0-3A64892DE1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C1770-1254-4A9C-90BB-33816BD04F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437627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367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8BAD64F-212C-E708-8B77-380AD6DE05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610E324-96F7-CB45-1658-A11FCFD1AA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976539A-F942-382E-1A30-8745C944C3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28A6E-B3AD-44CB-971F-4DC8656EE2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985342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9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1801"/>
            </a:lvl1pPr>
            <a:lvl2pPr>
              <a:defRPr sz="1576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 marL="257243" indent="0">
              <a:buNone/>
              <a:defRPr sz="788"/>
            </a:lvl2pPr>
            <a:lvl3pPr marL="514487" indent="0">
              <a:buNone/>
              <a:defRPr sz="675"/>
            </a:lvl3pPr>
            <a:lvl4pPr marL="771731" indent="0">
              <a:buNone/>
              <a:defRPr sz="563"/>
            </a:lvl4pPr>
            <a:lvl5pPr marL="1028975" indent="0">
              <a:buNone/>
              <a:defRPr sz="563"/>
            </a:lvl5pPr>
            <a:lvl6pPr marL="1286218" indent="0">
              <a:buNone/>
              <a:defRPr sz="563"/>
            </a:lvl6pPr>
            <a:lvl7pPr marL="1543462" indent="0">
              <a:buNone/>
              <a:defRPr sz="563"/>
            </a:lvl7pPr>
            <a:lvl8pPr marL="1800705" indent="0">
              <a:buNone/>
              <a:defRPr sz="563"/>
            </a:lvl8pPr>
            <a:lvl9pPr marL="20579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51AEA9-7A4A-10DA-3F7E-D52F5E5921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8C7275-5A36-7161-DAF1-F3E7AC8D80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634D4E-C31C-527E-E94F-D761A05C09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66D69-CDF8-4132-A778-4B90397811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849983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180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9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1"/>
            </a:lvl1pPr>
            <a:lvl2pPr marL="257243" indent="0">
              <a:buNone/>
              <a:defRPr sz="1576"/>
            </a:lvl2pPr>
            <a:lvl3pPr marL="514487" indent="0">
              <a:buNone/>
              <a:defRPr sz="1350"/>
            </a:lvl3pPr>
            <a:lvl4pPr marL="771731" indent="0">
              <a:buNone/>
              <a:defRPr sz="1125"/>
            </a:lvl4pPr>
            <a:lvl5pPr marL="1028975" indent="0">
              <a:buNone/>
              <a:defRPr sz="1125"/>
            </a:lvl5pPr>
            <a:lvl6pPr marL="1286218" indent="0">
              <a:buNone/>
              <a:defRPr sz="1125"/>
            </a:lvl6pPr>
            <a:lvl7pPr marL="1543462" indent="0">
              <a:buNone/>
              <a:defRPr sz="1125"/>
            </a:lvl7pPr>
            <a:lvl8pPr marL="1800705" indent="0">
              <a:buNone/>
              <a:defRPr sz="1125"/>
            </a:lvl8pPr>
            <a:lvl9pPr marL="2057949" indent="0">
              <a:buNone/>
              <a:defRPr sz="1125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 marL="257243" indent="0">
              <a:buNone/>
              <a:defRPr sz="788"/>
            </a:lvl2pPr>
            <a:lvl3pPr marL="514487" indent="0">
              <a:buNone/>
              <a:defRPr sz="675"/>
            </a:lvl3pPr>
            <a:lvl4pPr marL="771731" indent="0">
              <a:buNone/>
              <a:defRPr sz="563"/>
            </a:lvl4pPr>
            <a:lvl5pPr marL="1028975" indent="0">
              <a:buNone/>
              <a:defRPr sz="563"/>
            </a:lvl5pPr>
            <a:lvl6pPr marL="1286218" indent="0">
              <a:buNone/>
              <a:defRPr sz="563"/>
            </a:lvl6pPr>
            <a:lvl7pPr marL="1543462" indent="0">
              <a:buNone/>
              <a:defRPr sz="563"/>
            </a:lvl7pPr>
            <a:lvl8pPr marL="1800705" indent="0">
              <a:buNone/>
              <a:defRPr sz="563"/>
            </a:lvl8pPr>
            <a:lvl9pPr marL="20579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124E11-FC70-4F7F-C0A7-7A1C371FF6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C1049E-71CC-ED7D-8755-83A0BFF610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049E64-47B6-48EB-F633-DB1BEDEBA1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F8C58-3136-4B53-84EA-C8B4F9B87E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116147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609600"/>
            <a:ext cx="54864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0" y="1981200"/>
            <a:ext cx="57912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69CC83-F176-48A9-05BB-AD9AC39356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537535-3081-0B91-82AB-DCA0328924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FA66E0D-DF28-BCA7-25E8-328F8A0DBA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9A02A-65CF-4099-B279-7E579A2487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245733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609600"/>
            <a:ext cx="1447800" cy="54864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0" y="609600"/>
            <a:ext cx="41910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91677D-3B1F-58B9-7E61-1F24C2C228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080B32C-C0B4-A2AE-1AE9-166A0D3E35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F8EF74-C6EF-B5CC-5D5C-712863CD2B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7EF53-622A-4760-BC3E-29E58D9F7C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743892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F359EF-A54A-6EB9-D976-AF61599D082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300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514487">
              <a:defRPr/>
            </a:pPr>
            <a:r>
              <a:rPr lang="en-US" altLang="en-US" sz="1350" b="1" u="sng">
                <a:solidFill>
                  <a:srgbClr val="FF0000"/>
                </a:solidFill>
              </a:rPr>
              <a:t>BT&amp;TH số 3: Thao tác trên bảng</a:t>
            </a:r>
            <a:endParaRPr lang="vi-VN" altLang="en-US" sz="1350" b="1" u="sng">
              <a:solidFill>
                <a:srgbClr val="FF0000"/>
              </a:solidFill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D1ECCB8-D7F3-9C46-DBAA-A5ACBCAFDB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3C0AA57-EAC7-16B3-5D98-2AE37C93B6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B16B38C-DB40-7558-B4F4-8C486331AB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3BC4A-29DF-4432-A93E-1FD9010994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1305849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7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  <a:lvl2pPr marL="257243" indent="0">
              <a:buNone/>
              <a:defRPr sz="1125"/>
            </a:lvl2pPr>
            <a:lvl3pPr marL="514487" indent="0">
              <a:buNone/>
              <a:defRPr sz="1013"/>
            </a:lvl3pPr>
            <a:lvl4pPr marL="771731" indent="0">
              <a:buNone/>
              <a:defRPr sz="900"/>
            </a:lvl4pPr>
            <a:lvl5pPr marL="1028975" indent="0">
              <a:buNone/>
              <a:defRPr sz="900"/>
            </a:lvl5pPr>
            <a:lvl6pPr marL="1286218" indent="0">
              <a:buNone/>
              <a:defRPr sz="900"/>
            </a:lvl6pPr>
            <a:lvl7pPr marL="1543462" indent="0">
              <a:buNone/>
              <a:defRPr sz="900"/>
            </a:lvl7pPr>
            <a:lvl8pPr marL="1800705" indent="0">
              <a:buNone/>
              <a:defRPr sz="900"/>
            </a:lvl8pPr>
            <a:lvl9pPr marL="205794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6B5483-9AE7-BD23-2D67-2161D79EB2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25838F0-5012-827C-B142-2C34E37B89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7296AD-F8B9-A6B6-E0B0-C0A7DBABF1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15EED-C6D9-47FF-A343-6EBC064B52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118788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50EA6E-AE7D-4B8D-C847-46DF38099A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9EC0E2-E9CD-3792-E551-A7B1668889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5B9720-2966-525E-5923-498D99362A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5ADF7-0A5C-4EA1-B4C4-7E36194CA6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266685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9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1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1" y="2193929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F884F3A-5637-8500-5489-14F35B0938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4A6B09E-EBFB-DFF3-2338-0551602E16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5636FC9-6A30-DC6F-A58F-8C558C46E9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F58F7-83AF-4AC0-B818-735971A0DD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631920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AB02457-85CB-7E89-0DCC-1E53712E9E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43A56D1-E3E4-FB21-D614-72DA9EA50B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930C567-8129-1BC7-069C-7D03036AC2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38535-BA0F-45F4-9C3D-8A0DF75608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204653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690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9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1801"/>
            </a:lvl1pPr>
            <a:lvl2pPr>
              <a:defRPr sz="1576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 marL="257243" indent="0">
              <a:buNone/>
              <a:defRPr sz="788"/>
            </a:lvl2pPr>
            <a:lvl3pPr marL="514487" indent="0">
              <a:buNone/>
              <a:defRPr sz="675"/>
            </a:lvl3pPr>
            <a:lvl4pPr marL="771731" indent="0">
              <a:buNone/>
              <a:defRPr sz="563"/>
            </a:lvl4pPr>
            <a:lvl5pPr marL="1028975" indent="0">
              <a:buNone/>
              <a:defRPr sz="563"/>
            </a:lvl5pPr>
            <a:lvl6pPr marL="1286218" indent="0">
              <a:buNone/>
              <a:defRPr sz="563"/>
            </a:lvl6pPr>
            <a:lvl7pPr marL="1543462" indent="0">
              <a:buNone/>
              <a:defRPr sz="563"/>
            </a:lvl7pPr>
            <a:lvl8pPr marL="1800705" indent="0">
              <a:buNone/>
              <a:defRPr sz="563"/>
            </a:lvl8pPr>
            <a:lvl9pPr marL="20579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2D2B59-13B4-327B-B531-F7BE594633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FF97B5-1811-BC2B-7861-9D69D16B61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C6DBE5-A014-6EA2-551D-27B2ADF152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83803-94E2-4FDF-ACFE-4567D0573F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1131771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E301B6-6B1D-7485-BB05-EBAC970E3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F889702-21D0-4B27-8C10-3BCCE2998D89}" type="datetimeFigureOut">
              <a:rPr lang="en-US"/>
              <a:pPr>
                <a:defRPr/>
              </a:pPr>
              <a:t>1/30/2023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DCE404-0AB1-B1CC-8ED1-83386E899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93E4A4-455D-20BE-A98B-065A32132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FC9DC-17E8-4CCA-A4A3-C9D867550E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80142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A1538-CEFA-09AE-DFAC-E05F37AAA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081701-C350-2457-1DB7-A8F0AF944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73897-AA2B-213D-F172-FDE8C6567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7B572C35-2200-4044-B085-52F06E5308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79148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81D102-4F26-0EBC-6440-119980855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F34A67-6224-DE02-8E2F-85622007D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4B3D82-C7F1-40BD-4761-0FB78CBAE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3A1543A1-AEE3-4B1D-8A60-3FC7ACB22D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593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3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8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2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7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>
            <a:extLst>
              <a:ext uri="{FF2B5EF4-FFF2-40B4-BE49-F238E27FC236}">
                <a16:creationId xmlns:a16="http://schemas.microsoft.com/office/drawing/2014/main" id="{8F01CF6B-393D-A714-940B-DF83C338AA2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514487" eaLnBrk="1" hangingPunct="1">
              <a:defRPr sz="788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47C4F60-1706-42A3-7953-9C829FCD791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514487" eaLnBrk="1" hangingPunct="1">
              <a:defRPr sz="788" b="0" i="0" u="none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B936496-0050-6C07-6611-059366F339D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514487" eaLnBrk="1" hangingPunct="1">
              <a:defRPr sz="788">
                <a:solidFill>
                  <a:srgbClr val="000000"/>
                </a:solidFill>
                <a:latin typeface="Century Schoolbook" pitchFamily="18" charset="0"/>
              </a:defRPr>
            </a:lvl1pPr>
          </a:lstStyle>
          <a:p>
            <a:pPr>
              <a:defRPr/>
            </a:pPr>
            <a:fld id="{504FE4E4-C656-453B-BD47-859042C914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Action Button: Home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47389AAD-0CDA-D3E6-6051-7F36586B74B3}"/>
              </a:ext>
            </a:extLst>
          </p:cNvPr>
          <p:cNvSpPr/>
          <p:nvPr userDrawn="1"/>
        </p:nvSpPr>
        <p:spPr>
          <a:xfrm>
            <a:off x="8001000" y="5715000"/>
            <a:ext cx="4572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487">
              <a:defRPr/>
            </a:pPr>
            <a:endParaRPr lang="vi-VN" sz="1013">
              <a:solidFill>
                <a:srgbClr val="FFFFFF"/>
              </a:solidFill>
            </a:endParaRPr>
          </a:p>
        </p:txBody>
      </p:sp>
      <p:sp>
        <p:nvSpPr>
          <p:cNvPr id="7174" name="Title Placeholder 2">
            <a:extLst>
              <a:ext uri="{FF2B5EF4-FFF2-40B4-BE49-F238E27FC236}">
                <a16:creationId xmlns:a16="http://schemas.microsoft.com/office/drawing/2014/main" id="{CE5DC76A-025E-31F2-5E05-7683B847CF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654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  <p:sldLayoutId id="2147483910" r:id="rId17"/>
    <p:sldLayoutId id="2147483911" r:id="rId18"/>
    <p:sldLayoutId id="2147483912" r:id="rId19"/>
    <p:sldLayoutId id="2147483913" r:id="rId20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5pPr>
      <a:lvl6pPr marL="257243" algn="ctr" rtl="0" fontAlgn="base">
        <a:spcBef>
          <a:spcPct val="0"/>
        </a:spcBef>
        <a:spcAft>
          <a:spcPct val="0"/>
        </a:spcAft>
        <a:defRPr sz="2476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6pPr>
      <a:lvl7pPr marL="514487" algn="ctr" rtl="0" fontAlgn="base">
        <a:spcBef>
          <a:spcPct val="0"/>
        </a:spcBef>
        <a:spcAft>
          <a:spcPct val="0"/>
        </a:spcAft>
        <a:defRPr sz="2476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7pPr>
      <a:lvl8pPr marL="771731" algn="ctr" rtl="0" fontAlgn="base">
        <a:spcBef>
          <a:spcPct val="0"/>
        </a:spcBef>
        <a:spcAft>
          <a:spcPct val="0"/>
        </a:spcAft>
        <a:defRPr sz="2476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8pPr>
      <a:lvl9pPr marL="1028975" algn="ctr" rtl="0" fontAlgn="base">
        <a:spcBef>
          <a:spcPct val="0"/>
        </a:spcBef>
        <a:spcAft>
          <a:spcPct val="0"/>
        </a:spcAft>
        <a:defRPr sz="2476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9pPr>
    </p:titleStyle>
    <p:bodyStyle>
      <a:lvl1pPr marL="192088" indent="-192088" algn="l" rtl="0" eaLnBrk="0" fontAlgn="base" hangingPunct="0">
        <a:spcBef>
          <a:spcPct val="20000"/>
        </a:spcBef>
        <a:spcAft>
          <a:spcPct val="0"/>
        </a:spcAft>
        <a:buChar char="•"/>
        <a:defRPr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17513" indent="-160338" algn="l" rtl="0" eaLnBrk="0" fontAlgn="base" hangingPunct="0">
        <a:spcBef>
          <a:spcPct val="20000"/>
        </a:spcBef>
        <a:spcAft>
          <a:spcPct val="0"/>
        </a:spcAft>
        <a:buChar char="–"/>
        <a:defRPr sz="15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rtl="0" eaLnBrk="0" fontAlgn="base" hangingPunct="0">
        <a:spcBef>
          <a:spcPct val="20000"/>
        </a:spcBef>
        <a:spcAft>
          <a:spcPct val="0"/>
        </a:spcAft>
        <a:buChar char="•"/>
        <a:defRPr sz="13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rtl="0" eaLnBrk="0" fontAlgn="base" hangingPunct="0">
        <a:spcBef>
          <a:spcPct val="20000"/>
        </a:spcBef>
        <a:spcAft>
          <a:spcPct val="0"/>
        </a:spcAft>
        <a:buChar char="–"/>
        <a:defRPr sz="11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rtl="0" eaLnBrk="0" fontAlgn="base" hangingPunct="0">
        <a:spcBef>
          <a:spcPct val="20000"/>
        </a:spcBef>
        <a:spcAft>
          <a:spcPct val="0"/>
        </a:spcAft>
        <a:buChar char="»"/>
        <a:defRPr sz="11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1414840" indent="-128622" algn="l" defTabSz="51448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2083" indent="-128622" algn="l" defTabSz="51448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9327" indent="-128622" algn="l" defTabSz="51448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6570" indent="-128622" algn="l" defTabSz="51448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243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487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731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975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6218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462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705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949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2.wav"/><Relationship Id="rId7" Type="http://schemas.openxmlformats.org/officeDocument/2006/relationships/image" Target="../media/image17.jpeg"/><Relationship Id="rId12" Type="http://schemas.openxmlformats.org/officeDocument/2006/relationships/image" Target="../media/image2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3.jpg"/><Relationship Id="rId5" Type="http://schemas.openxmlformats.org/officeDocument/2006/relationships/audio" Target="../media/audio4.wav"/><Relationship Id="rId10" Type="http://schemas.openxmlformats.org/officeDocument/2006/relationships/image" Target="../media/image19.jpg"/><Relationship Id="rId4" Type="http://schemas.openxmlformats.org/officeDocument/2006/relationships/audio" Target="../media/audio3.wav"/><Relationship Id="rId9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2.wav"/><Relationship Id="rId7" Type="http://schemas.openxmlformats.org/officeDocument/2006/relationships/image" Target="../media/image17.jpeg"/><Relationship Id="rId12" Type="http://schemas.openxmlformats.org/officeDocument/2006/relationships/image" Target="../media/image2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0.jpg"/><Relationship Id="rId5" Type="http://schemas.openxmlformats.org/officeDocument/2006/relationships/audio" Target="../media/audio4.wav"/><Relationship Id="rId10" Type="http://schemas.openxmlformats.org/officeDocument/2006/relationships/image" Target="../media/image21.jpg"/><Relationship Id="rId4" Type="http://schemas.openxmlformats.org/officeDocument/2006/relationships/audio" Target="../media/audio3.wav"/><Relationship Id="rId9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2.wav"/><Relationship Id="rId7" Type="http://schemas.openxmlformats.org/officeDocument/2006/relationships/image" Target="../media/image17.jpeg"/><Relationship Id="rId12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g"/><Relationship Id="rId5" Type="http://schemas.openxmlformats.org/officeDocument/2006/relationships/audio" Target="../media/audio4.wav"/><Relationship Id="rId10" Type="http://schemas.openxmlformats.org/officeDocument/2006/relationships/image" Target="../media/image19.jpg"/><Relationship Id="rId4" Type="http://schemas.openxmlformats.org/officeDocument/2006/relationships/audio" Target="../media/audio3.wav"/><Relationship Id="rId9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2.wav"/><Relationship Id="rId7" Type="http://schemas.openxmlformats.org/officeDocument/2006/relationships/image" Target="../media/image17.jpeg"/><Relationship Id="rId12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g"/><Relationship Id="rId5" Type="http://schemas.openxmlformats.org/officeDocument/2006/relationships/audio" Target="../media/audio4.wav"/><Relationship Id="rId10" Type="http://schemas.openxmlformats.org/officeDocument/2006/relationships/image" Target="../media/image20.jpg"/><Relationship Id="rId4" Type="http://schemas.openxmlformats.org/officeDocument/2006/relationships/audio" Target="../media/audio3.wav"/><Relationship Id="rId9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3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66675"/>
            <a:ext cx="92202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738329" y="2124552"/>
            <a:ext cx="760066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</a:rPr>
              <a:t> 1: SẮP XẾP PHÂN LOẠI CÁC TỆP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</a:rPr>
              <a:t>DỮ LIỆU TRONG MÁY TÍNH</a:t>
            </a:r>
          </a:p>
        </p:txBody>
      </p:sp>
      <p:sp>
        <p:nvSpPr>
          <p:cNvPr id="36869" name="TextBox 2"/>
          <p:cNvSpPr txBox="1">
            <a:spLocks noChangeArrowheads="1"/>
          </p:cNvSpPr>
          <p:nvPr/>
        </p:nvSpPr>
        <p:spPr bwMode="auto">
          <a:xfrm>
            <a:off x="3352800" y="24384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70" name="TextBox 3"/>
          <p:cNvSpPr txBox="1">
            <a:spLocks noChangeArrowheads="1"/>
          </p:cNvSpPr>
          <p:nvPr/>
        </p:nvSpPr>
        <p:spPr bwMode="auto">
          <a:xfrm>
            <a:off x="3352800" y="290036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" name="Picture 11" descr="balonne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43400"/>
            <a:ext cx="14478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12493" y="3245349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41</a:t>
            </a:r>
          </a:p>
        </p:txBody>
      </p:sp>
    </p:spTree>
    <p:extLst>
      <p:ext uri="{BB962C8B-B14F-4D97-AF65-F5344CB8AC3E}">
        <p14:creationId xmlns:p14="http://schemas.microsoft.com/office/powerpoint/2010/main" val="37349967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75772" y="1154556"/>
            <a:ext cx="800070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832647" y="4017307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290941" y="2765064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334438" y="399528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841913" y="2692270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382915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98" y="2552508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264613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3960142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232D476-02F3-BBC9-5FFA-B67B0C999D8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861" y="2421148"/>
            <a:ext cx="1221146" cy="10078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F3071F0-2DDB-BC89-41C9-AB2C79173C3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304" y="3829154"/>
            <a:ext cx="1240211" cy="8706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B00D9-95CD-689C-4E36-7B147E8B94E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186" y="3727617"/>
            <a:ext cx="1376324" cy="10522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1B5C9A-2E4D-D60E-B875-D05C8611FD2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597" y="2340002"/>
            <a:ext cx="989541" cy="85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67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01411" y="881965"/>
            <a:ext cx="800070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832647" y="4017307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674177" y="2759538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334438" y="399528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339802" y="2780415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382915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334" y="2546982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2734279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3960142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76C8633-A8CD-FA0D-EBC0-752B204522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626" y="2476112"/>
            <a:ext cx="1240211" cy="87063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27C1880-6EA5-B39A-2878-9A7B7A2D62E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368" y="3745334"/>
            <a:ext cx="1221146" cy="10078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CCF6CA7-6378-AB3C-700C-5F55745F9A4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304" y="2460572"/>
            <a:ext cx="1019219" cy="95410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C7BD3F4-39CA-B340-F7D7-83384AAE6A5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304" y="3723139"/>
            <a:ext cx="1376324" cy="105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09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01411" y="881965"/>
            <a:ext cx="800070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832647" y="4017307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398394" y="3963104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732167" y="2798952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339802" y="2780415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560" y="2632826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51" y="3750548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2734279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3960142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4548FB6-CF2D-AC7E-CC8E-0FE76D98DF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692" y="3727102"/>
            <a:ext cx="1376324" cy="105224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A48A4D6-E112-1397-EFF3-7B6B07B8BB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1" y="2646134"/>
            <a:ext cx="1240211" cy="72051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71B3AC1-3A07-1E3B-8BE6-A875C52D946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377" y="3606880"/>
            <a:ext cx="1221146" cy="10078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C593EE7-ECBD-CB83-864A-A7B04A959F0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76019" y="2434375"/>
            <a:ext cx="1116960" cy="95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7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eart 6"/>
          <p:cNvSpPr/>
          <p:nvPr/>
        </p:nvSpPr>
        <p:spPr>
          <a:xfrm rot="19179712">
            <a:off x="195225" y="316759"/>
            <a:ext cx="1387475" cy="111283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Heart 7"/>
          <p:cNvSpPr/>
          <p:nvPr/>
        </p:nvSpPr>
        <p:spPr>
          <a:xfrm rot="3115030">
            <a:off x="7657852" y="332358"/>
            <a:ext cx="1341437" cy="102076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0011" y="177941"/>
            <a:ext cx="3063978" cy="715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51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Trò</a:t>
            </a:r>
            <a:r>
              <a:rPr lang="en-US" sz="4051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51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chơi</a:t>
            </a:r>
            <a:endParaRPr lang="en-US" sz="5401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 t="36690" r="5989" b="4005"/>
          <a:stretch>
            <a:fillRect/>
          </a:stretch>
        </p:blipFill>
        <p:spPr bwMode="auto">
          <a:xfrm>
            <a:off x="8077200" y="6096000"/>
            <a:ext cx="577684" cy="4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1078415"/>
            <a:ext cx="64008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8962" y="1931121"/>
            <a:ext cx="78805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755C45-28CB-E83F-1E5D-FFF861FA8CC3}"/>
              </a:ext>
            </a:extLst>
          </p:cNvPr>
          <p:cNvSpPr txBox="1"/>
          <p:nvPr/>
        </p:nvSpPr>
        <p:spPr>
          <a:xfrm>
            <a:off x="843317" y="3627368"/>
            <a:ext cx="78805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747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Cloud">
            <a:extLst>
              <a:ext uri="{FF2B5EF4-FFF2-40B4-BE49-F238E27FC236}">
                <a16:creationId xmlns:a16="http://schemas.microsoft.com/office/drawing/2014/main" id="{4D53F853-0D18-A7B7-01B2-FE47558FB39F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 rot="620481">
            <a:off x="338138" y="1566863"/>
            <a:ext cx="8518525" cy="441483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FF"/>
          </a:solidFill>
          <a:ln w="9525">
            <a:solidFill>
              <a:srgbClr val="00FF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l" defTabSz="51448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4B38A128-C89A-D1C7-0EC9-EE8931520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3307" y="1292906"/>
            <a:ext cx="4346863" cy="646331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514487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GHI NHỚ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3C343D-573A-066B-A720-2D9355C74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503" y="2226801"/>
            <a:ext cx="3733800" cy="56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257175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257175" marR="0" lvl="1" indent="0" algn="just" defTabSz="51435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máy</a:t>
            </a:r>
            <a:r>
              <a:rPr kumimoji="0" lang="en-US" altLang="en-US" sz="26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altLang="en-US" sz="26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1C9E9E-AC2B-5DCE-34B0-C8E5325D5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503" y="2726088"/>
            <a:ext cx="5778500" cy="56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257175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257175" marR="0" lvl="1" indent="0" algn="just" defTabSz="51435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Thông</a:t>
            </a:r>
            <a:r>
              <a:rPr kumimoji="0" lang="en-US" altLang="en-US" sz="26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tin </a:t>
            </a:r>
            <a:r>
              <a:rPr kumimoji="0" lang="en-US" alt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en-US" sz="26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chứa</a:t>
            </a:r>
            <a:r>
              <a:rPr kumimoji="0" lang="en-US" altLang="en-US" sz="26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en-US" sz="26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26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tệp</a:t>
            </a:r>
            <a:r>
              <a:rPr kumimoji="0" lang="en-US" altLang="en-US" sz="26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3DD794-3D46-17AA-9567-592DAAAF4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451" y="3411357"/>
            <a:ext cx="7436574" cy="52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257175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257175" marR="0" lvl="1" indent="0" algn="just" defTabSz="51435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mục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chứa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tệp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mục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4C1584-FF45-70CD-D95B-BAD289AB7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503" y="3996041"/>
            <a:ext cx="7436574" cy="52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257175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257175" marR="0" lvl="1" indent="0" algn="just" defTabSz="51435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Ổ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đĩa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cũng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mục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còn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gọi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mục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gốc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52" y="-457200"/>
            <a:ext cx="91756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0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143" y="4114800"/>
            <a:ext cx="280987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4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1" y="1209675"/>
            <a:ext cx="100012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447800" y="2695303"/>
            <a:ext cx="6920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CHÚC CÁC EM HỌC TỐT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451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67000" y="342900"/>
            <a:ext cx="403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8200" y="2209800"/>
            <a:ext cx="7315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 eaLnBrk="1" hangingPunct="1">
              <a:spcBef>
                <a:spcPct val="0"/>
              </a:spcBef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681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6600" y="791162"/>
            <a:ext cx="3166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rgbClr val="00CC00"/>
                </a:solidFill>
                <a:effectLst/>
              </a:rPr>
              <a:t>Khởi</a:t>
            </a:r>
            <a:r>
              <a:rPr lang="en-US" sz="5400" b="1" cap="none" spc="0" dirty="0">
                <a:ln/>
                <a:solidFill>
                  <a:srgbClr val="00CC00"/>
                </a:solidFill>
                <a:effectLst/>
              </a:rPr>
              <a:t> </a:t>
            </a:r>
            <a:r>
              <a:rPr lang="en-US" sz="5400" b="1" cap="none" spc="0" dirty="0" err="1">
                <a:ln/>
                <a:solidFill>
                  <a:srgbClr val="00CC00"/>
                </a:solidFill>
                <a:effectLst/>
              </a:rPr>
              <a:t>động</a:t>
            </a:r>
            <a:endParaRPr lang="en-US" sz="5400" b="1" cap="none" spc="0" dirty="0">
              <a:ln/>
              <a:solidFill>
                <a:srgbClr val="00CC00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17" b="9670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1656181"/>
            <a:ext cx="2438400" cy="1952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69" b="100000" l="2500" r="985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767" y="1565602"/>
            <a:ext cx="1816921" cy="18169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3760624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2530528"/>
      </p:ext>
    </p:extLst>
  </p:cSld>
  <p:clrMapOvr>
    <a:masterClrMapping/>
  </p:clrMapOvr>
  <p:transition spd="slow" advTm="30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430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my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1549239"/>
            <a:ext cx="7467600" cy="1444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nháy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This PC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3A8C30-13F5-2454-D4C1-480D752E3417}"/>
              </a:ext>
            </a:extLst>
          </p:cNvPr>
          <p:cNvSpPr txBox="1"/>
          <p:nvPr/>
        </p:nvSpPr>
        <p:spPr>
          <a:xfrm>
            <a:off x="863991" y="3519513"/>
            <a:ext cx="7467600" cy="983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Nháy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đúp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chuột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This PC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mềm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tệp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464836" y="254269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430061-F0AA-79F7-E095-B12E2458C0BA}"/>
              </a:ext>
            </a:extLst>
          </p:cNvPr>
          <p:cNvSpPr txBox="1"/>
          <p:nvPr/>
        </p:nvSpPr>
        <p:spPr>
          <a:xfrm>
            <a:off x="1143000" y="751998"/>
            <a:ext cx="7467600" cy="983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tệp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DC68F8-1D06-15ED-A91E-C5AD7AB21433}"/>
              </a:ext>
            </a:extLst>
          </p:cNvPr>
          <p:cNvSpPr txBox="1"/>
          <p:nvPr/>
        </p:nvSpPr>
        <p:spPr>
          <a:xfrm>
            <a:off x="304800" y="5032819"/>
            <a:ext cx="7368014" cy="1444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húng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tệp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video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nhờ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tệp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1B2DA2-4460-47F2-9049-48FE41D755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166" t="32222" r="20833" b="7038"/>
          <a:stretch/>
        </p:blipFill>
        <p:spPr>
          <a:xfrm>
            <a:off x="1123950" y="1767640"/>
            <a:ext cx="6419850" cy="335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56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0" t="5564" r="8333" b="5402"/>
          <a:stretch/>
        </p:blipFill>
        <p:spPr bwMode="auto">
          <a:xfrm>
            <a:off x="4548" y="0"/>
            <a:ext cx="9368051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671852" y="173163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DEBA87-AFE0-67AA-B95A-CE894AEB1F33}"/>
              </a:ext>
            </a:extLst>
          </p:cNvPr>
          <p:cNvSpPr txBox="1"/>
          <p:nvPr/>
        </p:nvSpPr>
        <p:spPr>
          <a:xfrm>
            <a:off x="1524000" y="795953"/>
            <a:ext cx="7467600" cy="1251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tệp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Video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tệp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F4D408-6B53-3938-7063-580E7B37EADD}"/>
              </a:ext>
            </a:extLst>
          </p:cNvPr>
          <p:cNvSpPr txBox="1"/>
          <p:nvPr/>
        </p:nvSpPr>
        <p:spPr>
          <a:xfrm>
            <a:off x="304800" y="5938851"/>
            <a:ext cx="6229350" cy="856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tệp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tệp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647398-CE5B-49DD-B1E9-C14B25610A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166" t="27778" r="25000" b="17407"/>
          <a:stretch/>
        </p:blipFill>
        <p:spPr>
          <a:xfrm>
            <a:off x="1376148" y="1993811"/>
            <a:ext cx="5943600" cy="399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958927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0" t="5564" r="8333" b="5402"/>
          <a:stretch/>
        </p:blipFill>
        <p:spPr bwMode="auto">
          <a:xfrm>
            <a:off x="4548" y="0"/>
            <a:ext cx="9368051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747344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DEBA87-AFE0-67AA-B95A-CE894AEB1F33}"/>
              </a:ext>
            </a:extLst>
          </p:cNvPr>
          <p:cNvSpPr txBox="1"/>
          <p:nvPr/>
        </p:nvSpPr>
        <p:spPr>
          <a:xfrm>
            <a:off x="504825" y="1791051"/>
            <a:ext cx="8648700" cy="522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Theo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F4D408-6B53-3938-7063-580E7B37EADD}"/>
              </a:ext>
            </a:extLst>
          </p:cNvPr>
          <p:cNvSpPr txBox="1"/>
          <p:nvPr/>
        </p:nvSpPr>
        <p:spPr>
          <a:xfrm>
            <a:off x="783323" y="2937358"/>
            <a:ext cx="7810500" cy="983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kẹp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711917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048000" y="4114800"/>
            <a:ext cx="3200400" cy="2133600"/>
            <a:chOff x="249" y="75"/>
            <a:chExt cx="5216" cy="3651"/>
          </a:xfrm>
        </p:grpSpPr>
        <p:pic>
          <p:nvPicPr>
            <p:cNvPr id="32773" name="Picture 28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75"/>
              <a:ext cx="5216" cy="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29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1247" y="663"/>
              <a:ext cx="106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30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2608" y="300"/>
              <a:ext cx="106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31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014" y="572"/>
              <a:ext cx="10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32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513" y="116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33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604" y="184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34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286" y="2614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2956" y="1913870"/>
            <a:ext cx="8622917" cy="27879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AI </a:t>
            </a:r>
            <a:r>
              <a:rPr lang="en-US" sz="5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5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663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338" y="-117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75772" y="1154556"/>
            <a:ext cx="800070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356431" y="2788981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783777" y="3930327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334438" y="399528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841913" y="2692270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382915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818" y="3843388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264613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26" y="2731816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94E334-2470-80A2-C636-76F1C4EE97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1" y="2646134"/>
            <a:ext cx="1240211" cy="7205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FC69FF-2356-9E5F-9021-AD45880DDD9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087" y="3854086"/>
            <a:ext cx="1019219" cy="9541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A06C7A4-1E85-C17B-FCD5-97505059574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336" y="3762816"/>
            <a:ext cx="1221146" cy="87063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CF42974-8502-21F5-C391-9045C32F2C6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85738" y="2569963"/>
            <a:ext cx="1116960" cy="95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41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TS001090307">
  <a:themeElements>
    <a:clrScheme name="TS001090307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S001090307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S001090307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S001090307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1102</TotalTime>
  <Words>502</Words>
  <Application>Microsoft Office PowerPoint</Application>
  <PresentationFormat>On-screen Show (4:3)</PresentationFormat>
  <Paragraphs>53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Century Schoolbook</vt:lpstr>
      <vt:lpstr>Times New Roman</vt:lpstr>
      <vt:lpstr>Office Theme</vt:lpstr>
      <vt:lpstr>3_TS001090307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HP</cp:lastModifiedBy>
  <cp:revision>95</cp:revision>
  <dcterms:created xsi:type="dcterms:W3CDTF">2017-10-03T01:20:28Z</dcterms:created>
  <dcterms:modified xsi:type="dcterms:W3CDTF">2023-01-30T12:39:42Z</dcterms:modified>
</cp:coreProperties>
</file>