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797" r:id="rId2"/>
    <p:sldMasterId id="2147483801" r:id="rId3"/>
  </p:sldMasterIdLst>
  <p:notesMasterIdLst>
    <p:notesMasterId r:id="rId15"/>
  </p:notesMasterIdLst>
  <p:sldIdLst>
    <p:sldId id="563" r:id="rId4"/>
    <p:sldId id="632" r:id="rId5"/>
    <p:sldId id="257" r:id="rId6"/>
    <p:sldId id="566" r:id="rId7"/>
    <p:sldId id="258" r:id="rId8"/>
    <p:sldId id="259" r:id="rId9"/>
    <p:sldId id="558" r:id="rId10"/>
    <p:sldId id="630" r:id="rId11"/>
    <p:sldId id="631" r:id="rId12"/>
    <p:sldId id="265" r:id="rId13"/>
    <p:sldId id="629" r:id="rId14"/>
  </p:sldIdLst>
  <p:sldSz cx="12192000" cy="6858000"/>
  <p:notesSz cx="9144000" cy="6858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Quattrocento Sans" panose="020B060402020202020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FFFF99"/>
    <a:srgbClr val="FFFFFF"/>
    <a:srgbClr val="FEC63B"/>
    <a:srgbClr val="0E6FB2"/>
    <a:srgbClr val="FBAB1B"/>
    <a:srgbClr val="312552"/>
    <a:srgbClr val="1D1D1D"/>
    <a:srgbClr val="F4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2456" autoAdjust="0"/>
  </p:normalViewPr>
  <p:slideViewPr>
    <p:cSldViewPr>
      <p:cViewPr varScale="1">
        <p:scale>
          <a:sx n="70" d="100"/>
          <a:sy n="70" d="100"/>
        </p:scale>
        <p:origin x="643" y="6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" name="Google Shape;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7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0112" y="0"/>
            <a:ext cx="12222112" cy="68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0112" y="5067014"/>
            <a:ext cx="1673053" cy="180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-30112" y="-1"/>
            <a:ext cx="12222112" cy="2939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5223" y="441177"/>
            <a:ext cx="3674789" cy="1214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45348" y="1328018"/>
            <a:ext cx="507402" cy="447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37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/>
          <p:nvPr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9" name="Google Shape;19;p15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7057" y="837957"/>
            <a:ext cx="6717885" cy="518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0475" y="299106"/>
            <a:ext cx="589731" cy="520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72FB-DB6F-442F-9390-0CBAF2082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F61549-FD62-4AD7-828C-84E8E8E5D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A503B-27C0-4053-89D7-BEDBA6AC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04E32-2BC3-43D4-B85A-94A9CFA9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55637-F7C3-4F48-BA55-870AA226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F5D4F-8BAD-4945-AEFC-526B5278D5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241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0AE9-EB4C-46FE-8189-347AB3DB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24FA7-AE9F-43EA-8C57-957FD25C4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FDB8D-2329-4ACB-A7F2-414FE051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C2184-BEB5-4562-9818-27E6310A0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0DD12-A326-4917-999A-926B51CF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FA895-B03C-4BF5-BC0F-2B77AEEF8C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753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0B814-4BB5-4E3E-848C-71BEF5101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2D17D-5804-4694-8A20-07878C648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5EE8C-CAAA-437B-8938-E3626FD57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5A07D-A125-46D2-9099-B6995E6F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346CE-1344-49E2-951D-1484E431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0158C-0E48-4781-8BB5-EAB8F03B8F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864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F2A14-546E-4796-972A-0ABF1718B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7B5D4-CB9E-4C76-90CC-CF268DF96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9FD83-9650-41E9-A4F9-4E8341197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8D881-2AA5-4857-B002-049DDF6D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09703-960E-40F6-8593-16BF8ADB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04362-EB69-4102-9269-7EDB8C8B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ACBA3-01F7-4032-883F-AB71ED4F0A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78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DCE2F-5E9D-46C7-9D9C-DFD31AC0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49036-5010-4B05-96BE-09A170893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A79ED-AB1C-4EFD-B13B-62FE0B10C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D317EE-905D-4641-AEDB-7F8FCAA51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94BD83-7012-49F3-998B-53FF8CF34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EC6A76-00C8-419F-9522-4759103F4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ED703-3493-4F9B-9C8A-8D20D698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619D2B-9CCF-4DFD-9A0D-AF38FBDC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882B0-7F7F-4F14-A0D7-5B30ED397D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132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641E-A8C6-40E0-A518-0520F8196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27C01-3574-48FA-80A3-2971E09B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6A25D-C553-4882-A693-D1CFF6EFE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886AB-E8FE-4013-9BE9-48C687CB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76000-F2D5-4CE5-9AAD-517E9231A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847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002FB7-AA0C-4C63-B453-E0A8EA5C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91248C-7663-447B-94A4-E5C169A09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A48B6-FE3A-40A5-A51A-36B4AC9F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B8F98-CE5D-4B46-AF5F-B68EA12C22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950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CA57-92C2-480C-8413-0E099F856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C5A68-4B2C-46AE-BF79-76B8198A7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5ED02-2646-4F81-9665-6E2761626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E50EC-5496-4437-9437-8EC65A19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0B243-7250-42C9-BA8D-63B31B04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B12F8-E5CD-4DCF-998A-93FD6323C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FE8DCB-44E2-4870-9341-51B111FAD4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653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6682-8EED-4D55-B0A8-9F1F45E5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C404E5-B389-4B28-BCB3-8B94BF1CB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A4638A-9696-44B4-A27C-556D60A11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750EB-3577-4D71-A15B-5842558AD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E6502-EAE3-4E76-98A2-4CB0BE1A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2A9D8-4232-432F-81CF-E6D09676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47349-451F-4F4C-8443-420FBA3EF9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35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C2E8F-07C7-4BDF-8E5E-89F4AC71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49CCB-23E8-4D43-A30E-BBC243CF7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2B346-C729-4A2B-9E4B-2470535E5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65028-7CB4-40B5-BA8D-8732D0916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85B24-F63A-4F85-B08E-A911A2CB4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5356E-5C24-4497-BE9C-7B90417693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585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56F4F8-3145-487D-ABFD-9147E21E76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42047-031F-4B7E-85F5-96D12509C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35A9D-1C6E-4951-A1B5-CA60DA559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A8F50-2B41-409E-A9B5-97D58B23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C6313-04AE-4717-80C0-0EC6FBC0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D2EA02-6651-4893-BE19-C5BFDE773C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55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766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7FA498B-22B8-4CA4-8A55-5F21E1B6D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22D0C2-E943-4735-AB25-2A6F292BF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DD670DB-8B49-4F32-9F06-50103C72708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C585D2-BA67-4ABA-9390-96C6C1B1E28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047863-2990-4ED5-94BC-A80831AE73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5AFCDC6-B5D8-40B5-B59C-F5A769B5D5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42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20.jpg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jp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726617"/>
            <a:ext cx="92520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 NGUYỄN VĂN TRỖI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ĐẾN VỚI  </a:t>
            </a:r>
          </a:p>
          <a:p>
            <a:pPr algn="ctr">
              <a:defRPr/>
            </a:pP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  <a:endParaRPr lang="en-US" altLang="en-US" sz="4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267200" y="1249837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10"/>
          <p:cNvGrpSpPr/>
          <p:nvPr/>
        </p:nvGrpSpPr>
        <p:grpSpPr>
          <a:xfrm>
            <a:off x="371924" y="384240"/>
            <a:ext cx="5495476" cy="1377089"/>
            <a:chOff x="371924" y="384240"/>
            <a:chExt cx="3761537" cy="1377089"/>
          </a:xfrm>
        </p:grpSpPr>
        <p:pic>
          <p:nvPicPr>
            <p:cNvPr id="153" name="Google Shape;153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1924" y="384240"/>
              <a:ext cx="1280271" cy="11812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10"/>
            <p:cNvSpPr/>
            <p:nvPr/>
          </p:nvSpPr>
          <p:spPr>
            <a:xfrm>
              <a:off x="1752860" y="653374"/>
              <a:ext cx="2380601" cy="110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VẬN DỤNG</a:t>
              </a:r>
              <a:endPara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5" name="Google Shape;155;p10"/>
          <p:cNvSpPr/>
          <p:nvPr/>
        </p:nvSpPr>
        <p:spPr>
          <a:xfrm>
            <a:off x="471310" y="1617714"/>
            <a:ext cx="11249379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khoá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lam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thắng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địa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đang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7" name="Google Shape;157;p10" descr="A toy figurine on a tabl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t="22233" b="10363"/>
          <a:stretch/>
        </p:blipFill>
        <p:spPr>
          <a:xfrm>
            <a:off x="8603223" y="3575134"/>
            <a:ext cx="3724276" cy="33472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07F80D-8B7E-4585-8370-1CEAFD190652}"/>
              </a:ext>
            </a:extLst>
          </p:cNvPr>
          <p:cNvSpPr txBox="1"/>
          <p:nvPr/>
        </p:nvSpPr>
        <p:spPr>
          <a:xfrm>
            <a:off x="838200" y="3695303"/>
            <a:ext cx="85988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kiếm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khoá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6429-C8E2-4161-A43E-500BBFE3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D940-D58A-469F-BF51-DF3128A4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90353-9D3F-4771-86A4-BEC2D4B9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127121218058414598 (1)">
            <a:hlinkClick r:id="" action="ppaction://media"/>
            <a:extLst>
              <a:ext uri="{FF2B5EF4-FFF2-40B4-BE49-F238E27FC236}">
                <a16:creationId xmlns:a16="http://schemas.microsoft.com/office/drawing/2014/main" id="{629EC794-483F-43F1-AA48-7FE8C3AB1D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88617"/>
            <a:ext cx="11887199" cy="668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71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2"/>
          <p:cNvGrpSpPr/>
          <p:nvPr/>
        </p:nvGrpSpPr>
        <p:grpSpPr>
          <a:xfrm>
            <a:off x="-303537" y="-457200"/>
            <a:ext cx="3817053" cy="2508169"/>
            <a:chOff x="301091" y="301982"/>
            <a:chExt cx="4134561" cy="2508169"/>
          </a:xfrm>
        </p:grpSpPr>
        <p:pic>
          <p:nvPicPr>
            <p:cNvPr id="43" name="Google Shape;43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45;p2"/>
          <p:cNvGrpSpPr/>
          <p:nvPr/>
        </p:nvGrpSpPr>
        <p:grpSpPr>
          <a:xfrm>
            <a:off x="2362200" y="987948"/>
            <a:ext cx="9829800" cy="6169189"/>
            <a:chOff x="4728319" y="822324"/>
            <a:chExt cx="7463681" cy="5729304"/>
          </a:xfrm>
        </p:grpSpPr>
        <p:grpSp>
          <p:nvGrpSpPr>
            <p:cNvPr id="46" name="Google Shape;46;p2"/>
            <p:cNvGrpSpPr/>
            <p:nvPr/>
          </p:nvGrpSpPr>
          <p:grpSpPr>
            <a:xfrm flipH="1">
              <a:off x="4728319" y="822324"/>
              <a:ext cx="7463681" cy="5729304"/>
              <a:chOff x="1768766" y="4553114"/>
              <a:chExt cx="7337296" cy="2236527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1768766" y="4644318"/>
                <a:ext cx="7212563" cy="2145323"/>
              </a:xfrm>
              <a:prstGeom prst="wedgeRoundRectCallout">
                <a:avLst>
                  <a:gd name="adj1" fmla="val 32336"/>
                  <a:gd name="adj2" fmla="val 14223"/>
                  <a:gd name="adj3" fmla="val 16667"/>
                </a:avLst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Quattrocento Sans"/>
                  <a:cs typeface="Times New Roman" panose="02020603050405020304" pitchFamily="18" charset="0"/>
                  <a:sym typeface="Quattrocento Sans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893500" y="4553114"/>
                <a:ext cx="7212562" cy="2145323"/>
              </a:xfrm>
              <a:prstGeom prst="wedgeRoundRectCallout">
                <a:avLst>
                  <a:gd name="adj1" fmla="val 54828"/>
                  <a:gd name="adj2" fmla="val -1068"/>
                  <a:gd name="adj3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000099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Quattrocento Sans"/>
                  <a:cs typeface="Times New Roman" panose="02020603050405020304" pitchFamily="18" charset="0"/>
                  <a:sym typeface="Quattrocento Sans"/>
                </a:endParaRPr>
              </a:p>
            </p:txBody>
          </p:sp>
        </p:grpSp>
        <p:sp>
          <p:nvSpPr>
            <p:cNvPr id="49" name="Google Shape;49;p2"/>
            <p:cNvSpPr/>
            <p:nvPr/>
          </p:nvSpPr>
          <p:spPr>
            <a:xfrm>
              <a:off x="4744850" y="949420"/>
              <a:ext cx="7314878" cy="5102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34290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Khoa: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Hôm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bố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tớ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vừa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dạy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tớ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cách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thông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tin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trên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Internet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đấy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thể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thông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tin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đời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vua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Hùng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để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hoàn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môn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Lịch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sử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Địa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lí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</a:t>
              </a: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34290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Minh: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Hay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đấy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!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Cậu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hướng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dẫn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tớ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cách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thông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tin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34290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Khoa: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Trước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tiên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cậu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phải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xác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định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chủ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đề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định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từ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đó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từ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hoặc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cụm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từ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liên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quan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thông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tin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</a:t>
              </a:r>
              <a:endParaRPr lang="en-US" sz="3000" kern="0" noProof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-53574" y="261198"/>
            <a:ext cx="361339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KHỞI ĐỘNG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1" name="Google Shape;5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975" y="3025518"/>
            <a:ext cx="1953559" cy="384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514767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Sáu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27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10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52400" y="2286000"/>
            <a:ext cx="11811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LƯU TRỮ, TÌM KIẾM VÀ TRAO ĐỔI THÔNG TIN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00600"/>
            <a:ext cx="1181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"/>
          <p:cNvSpPr/>
          <p:nvPr/>
        </p:nvSpPr>
        <p:spPr>
          <a:xfrm>
            <a:off x="618799" y="139464"/>
            <a:ext cx="821114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kiếm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Internet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Quattrocento Sans"/>
              <a:cs typeface="Times New Roman" panose="02020603050405020304" pitchFamily="18" charset="0"/>
              <a:sym typeface="Quattrocento Sans"/>
            </a:endParaRPr>
          </a:p>
        </p:txBody>
      </p:sp>
      <p:grpSp>
        <p:nvGrpSpPr>
          <p:cNvPr id="57" name="Google Shape;57;p3"/>
          <p:cNvGrpSpPr/>
          <p:nvPr/>
        </p:nvGrpSpPr>
        <p:grpSpPr>
          <a:xfrm>
            <a:off x="401041" y="1057710"/>
            <a:ext cx="11924850" cy="5328585"/>
            <a:chOff x="294461" y="936146"/>
            <a:chExt cx="11924850" cy="5328585"/>
          </a:xfrm>
        </p:grpSpPr>
        <p:sp>
          <p:nvSpPr>
            <p:cNvPr id="58" name="Google Shape;58;p3"/>
            <p:cNvSpPr/>
            <p:nvPr/>
          </p:nvSpPr>
          <p:spPr>
            <a:xfrm>
              <a:off x="3796291" y="1038819"/>
              <a:ext cx="7173355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FC3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7FC3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FC3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7FC3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FC3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thông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7FC3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tin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FC3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trên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7FC3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Internet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12219" y="1021436"/>
              <a:ext cx="10962947" cy="5243295"/>
            </a:xfrm>
            <a:prstGeom prst="roundRect">
              <a:avLst>
                <a:gd name="adj" fmla="val 3938"/>
              </a:avLst>
            </a:prstGeom>
            <a:noFill/>
            <a:ln w="381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Quattrocento Sans"/>
                <a:cs typeface="Times New Roman" panose="02020603050405020304" pitchFamily="18" charset="0"/>
                <a:sym typeface="Quattrocento Sans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12219" y="1926280"/>
              <a:ext cx="11707092" cy="692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Minh: 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Sau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khi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xác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định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từ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hoặc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cụm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từ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kiếm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phải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1" name="Google Shape;61;p3"/>
            <p:cNvGrpSpPr/>
            <p:nvPr/>
          </p:nvGrpSpPr>
          <p:grpSpPr>
            <a:xfrm>
              <a:off x="294461" y="936146"/>
              <a:ext cx="3532649" cy="1040484"/>
              <a:chOff x="294461" y="936146"/>
              <a:chExt cx="3532649" cy="1040484"/>
            </a:xfrm>
          </p:grpSpPr>
          <p:grpSp>
            <p:nvGrpSpPr>
              <p:cNvPr id="62" name="Google Shape;62;p3"/>
              <p:cNvGrpSpPr/>
              <p:nvPr/>
            </p:nvGrpSpPr>
            <p:grpSpPr>
              <a:xfrm>
                <a:off x="294461" y="936146"/>
                <a:ext cx="3532649" cy="923289"/>
                <a:chOff x="5678224" y="1245285"/>
                <a:chExt cx="3532649" cy="923289"/>
              </a:xfrm>
            </p:grpSpPr>
            <p:sp>
              <p:nvSpPr>
                <p:cNvPr id="63" name="Google Shape;63;p3"/>
                <p:cNvSpPr/>
                <p:nvPr/>
              </p:nvSpPr>
              <p:spPr>
                <a:xfrm>
                  <a:off x="5981023" y="1404722"/>
                  <a:ext cx="3229850" cy="661656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7FC3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64" name="Google Shape;64;p3"/>
                <p:cNvSpPr/>
                <p:nvPr/>
              </p:nvSpPr>
              <p:spPr>
                <a:xfrm>
                  <a:off x="5678224" y="1245285"/>
                  <a:ext cx="2841362" cy="9232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"/>
                      <a:cs typeface="Times New Roman" panose="02020603050405020304" pitchFamily="18" charset="0"/>
                      <a:sym typeface="Arial"/>
                    </a:rPr>
                    <a:t>Hoạt</a:t>
                  </a:r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kumimoji="0" lang="en-US" sz="3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"/>
                      <a:cs typeface="Times New Roman" panose="02020603050405020304" pitchFamily="18" charset="0"/>
                      <a:sym typeface="Arial"/>
                    </a:rPr>
                    <a:t>động</a:t>
                  </a:r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"/>
                      <a:cs typeface="Times New Roman" panose="02020603050405020304" pitchFamily="18" charset="0"/>
                      <a:sym typeface="Arial"/>
                    </a:rPr>
                    <a:t>  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grpSp>
            <p:nvGrpSpPr>
              <p:cNvPr id="65" name="Google Shape;65;p3"/>
              <p:cNvGrpSpPr/>
              <p:nvPr/>
            </p:nvGrpSpPr>
            <p:grpSpPr>
              <a:xfrm rot="-1180807">
                <a:off x="2796068" y="1085190"/>
                <a:ext cx="952954" cy="891440"/>
                <a:chOff x="9845670" y="1320726"/>
                <a:chExt cx="3397173" cy="3263165"/>
              </a:xfrm>
            </p:grpSpPr>
            <p:pic>
              <p:nvPicPr>
                <p:cNvPr id="66" name="Google Shape;66;p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9845670" y="1359665"/>
                  <a:ext cx="3397173" cy="3224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7" name="Google Shape;67;p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10036951" y="1320726"/>
                  <a:ext cx="2916626" cy="27681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69" name="Google Shape;69;p3"/>
          <p:cNvSpPr/>
          <p:nvPr/>
        </p:nvSpPr>
        <p:spPr>
          <a:xfrm>
            <a:off x="604133" y="2730702"/>
            <a:ext cx="10749667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Khoa: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trang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web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kiếm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nháy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đúp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 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nền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gõ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google.com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thanh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địa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Sau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gõ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cụm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định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kiếm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trang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Google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nhấn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phím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Enter. 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0" name="Google Shape;70;p3" descr="A picture containing graphical user interfac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48482" y="3268790"/>
            <a:ext cx="760532" cy="71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/>
          <p:nvPr/>
        </p:nvSpPr>
        <p:spPr>
          <a:xfrm>
            <a:off x="604133" y="4851257"/>
            <a:ext cx="10860383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429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Khoa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Minh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Internet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trang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web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xét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kiếm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6" name="Google Shape;76;p4"/>
          <p:cNvSpPr/>
          <p:nvPr/>
        </p:nvSpPr>
        <p:spPr>
          <a:xfrm>
            <a:off x="604133" y="633347"/>
            <a:ext cx="10962947" cy="5700003"/>
          </a:xfrm>
          <a:prstGeom prst="roundRect">
            <a:avLst>
              <a:gd name="adj" fmla="val 3938"/>
            </a:avLst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7" name="Google Shape;77;p4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72" y="524650"/>
            <a:ext cx="9807678" cy="4053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-29532" y="5029200"/>
            <a:ext cx="12213516" cy="1938992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8426491" y="2855292"/>
            <a:ext cx="4363399" cy="4316775"/>
          </a:xfrm>
          <a:prstGeom prst="rect">
            <a:avLst/>
          </a:prstGeom>
        </p:spPr>
      </p:pic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C5A5A4-38EE-4972-85BC-7C1BE5095C49}"/>
              </a:ext>
            </a:extLst>
          </p:cNvPr>
          <p:cNvSpPr txBox="1"/>
          <p:nvPr/>
        </p:nvSpPr>
        <p:spPr>
          <a:xfrm>
            <a:off x="200130" y="699041"/>
            <a:ext cx="117917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Cụm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đời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vua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Hùng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vua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Hùng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)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khoá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26" name="Google Shape;87;p5">
            <a:extLst>
              <a:ext uri="{FF2B5EF4-FFF2-40B4-BE49-F238E27FC236}">
                <a16:creationId xmlns:a16="http://schemas.microsoft.com/office/drawing/2014/main" id="{79689979-9A7F-470E-845F-C22284798DE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8016" y="594333"/>
            <a:ext cx="891617" cy="83065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D0457C-0B45-4311-B00E-85AD21848838}"/>
              </a:ext>
            </a:extLst>
          </p:cNvPr>
          <p:cNvSpPr txBox="1"/>
          <p:nvPr/>
        </p:nvSpPr>
        <p:spPr>
          <a:xfrm>
            <a:off x="693816" y="2128759"/>
            <a:ext cx="11506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khoá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cụm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dung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kiếm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7B58AA-A6D7-4A02-A33D-11026AF9A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821" y="2662424"/>
            <a:ext cx="1221741" cy="1221741"/>
          </a:xfrm>
          <a:prstGeom prst="rect">
            <a:avLst/>
          </a:prstGeom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8613627C-A1E8-4897-9FA9-86B0404A38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" r="32793"/>
          <a:stretch/>
        </p:blipFill>
        <p:spPr bwMode="auto">
          <a:xfrm>
            <a:off x="5962335" y="543948"/>
            <a:ext cx="1276665" cy="28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1D3D8E24-200A-4A7E-972D-86CD04BE9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40"/>
          <a:stretch/>
        </p:blipFill>
        <p:spPr bwMode="auto">
          <a:xfrm>
            <a:off x="6063530" y="2237952"/>
            <a:ext cx="1639491" cy="14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79B8B4AF-7C2F-45D3-AD04-9BE8AE55C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09"/>
          <a:stretch/>
        </p:blipFill>
        <p:spPr bwMode="auto">
          <a:xfrm>
            <a:off x="6030982" y="1490372"/>
            <a:ext cx="1533954" cy="214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FFF234EB-FC0B-421D-9C32-FAF6675D6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10"/>
          <a:stretch/>
        </p:blipFill>
        <p:spPr bwMode="auto">
          <a:xfrm rot="1597933">
            <a:off x="5665789" y="3829311"/>
            <a:ext cx="2351032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662FD76D-4A1D-4263-A15A-867FF14D5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0" b="15822"/>
          <a:stretch/>
        </p:blipFill>
        <p:spPr bwMode="auto">
          <a:xfrm>
            <a:off x="5839627" y="3583941"/>
            <a:ext cx="1725310" cy="221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4E877620-EBA5-4BD8-A444-0C46B6B38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29"/>
          <a:stretch/>
        </p:blipFill>
        <p:spPr bwMode="auto">
          <a:xfrm rot="973497" flipV="1">
            <a:off x="6016714" y="3610166"/>
            <a:ext cx="1792998" cy="68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3FE05FFA-3335-46A3-8723-C34BD34AE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6"/>
          <a:stretch/>
        </p:blipFill>
        <p:spPr bwMode="auto">
          <a:xfrm rot="962466">
            <a:off x="6078501" y="2853309"/>
            <a:ext cx="1555062" cy="10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619DEE07-ED5D-415F-877C-2D68AC2C5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03" y="1915309"/>
            <a:ext cx="4108977" cy="31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46A9C56F-F3E1-4C35-AA7C-63679D865C23}"/>
              </a:ext>
            </a:extLst>
          </p:cNvPr>
          <p:cNvSpPr/>
          <p:nvPr/>
        </p:nvSpPr>
        <p:spPr>
          <a:xfrm>
            <a:off x="366682" y="2030577"/>
            <a:ext cx="2305820" cy="3768999"/>
          </a:xfrm>
          <a:custGeom>
            <a:avLst/>
            <a:gdLst/>
            <a:ahLst/>
            <a:cxnLst/>
            <a:rect l="l" t="t" r="r" b="b"/>
            <a:pathLst>
              <a:path w="2555195" h="6157097">
                <a:moveTo>
                  <a:pt x="0" y="0"/>
                </a:moveTo>
                <a:lnTo>
                  <a:pt x="2555196" y="0"/>
                </a:lnTo>
                <a:lnTo>
                  <a:pt x="2555196" y="6157097"/>
                </a:lnTo>
                <a:lnTo>
                  <a:pt x="0" y="61570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E5E860-686B-4C4E-B5C8-5597900449D2}"/>
              </a:ext>
            </a:extLst>
          </p:cNvPr>
          <p:cNvSpPr txBox="1"/>
          <p:nvPr/>
        </p:nvSpPr>
        <p:spPr>
          <a:xfrm>
            <a:off x="7383848" y="1312747"/>
            <a:ext cx="2931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F1CA7-B4A1-4787-996C-16EA67F7AFB1}"/>
              </a:ext>
            </a:extLst>
          </p:cNvPr>
          <p:cNvSpPr txBox="1"/>
          <p:nvPr/>
        </p:nvSpPr>
        <p:spPr>
          <a:xfrm>
            <a:off x="7764276" y="4507218"/>
            <a:ext cx="2931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Baidu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6A258A-91E0-40C0-965E-D5C600138C6D}"/>
              </a:ext>
            </a:extLst>
          </p:cNvPr>
          <p:cNvSpPr txBox="1"/>
          <p:nvPr/>
        </p:nvSpPr>
        <p:spPr>
          <a:xfrm>
            <a:off x="7597484" y="2200702"/>
            <a:ext cx="2931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6B5024-0559-43E2-B413-35976CD93EF1}"/>
              </a:ext>
            </a:extLst>
          </p:cNvPr>
          <p:cNvSpPr txBox="1"/>
          <p:nvPr/>
        </p:nvSpPr>
        <p:spPr>
          <a:xfrm>
            <a:off x="7654516" y="2980747"/>
            <a:ext cx="1725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D3E437-045F-4DF5-A54C-9F0DF12A46A3}"/>
              </a:ext>
            </a:extLst>
          </p:cNvPr>
          <p:cNvSpPr txBox="1"/>
          <p:nvPr/>
        </p:nvSpPr>
        <p:spPr>
          <a:xfrm>
            <a:off x="7666414" y="3811727"/>
            <a:ext cx="2931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Firefox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3FE678-0398-4C9A-96EA-4329BDA4B5E1}"/>
              </a:ext>
            </a:extLst>
          </p:cNvPr>
          <p:cNvSpPr txBox="1"/>
          <p:nvPr/>
        </p:nvSpPr>
        <p:spPr>
          <a:xfrm>
            <a:off x="7467600" y="5291312"/>
            <a:ext cx="2931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Duckduckgo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BB09A-7B97-44A6-AE1D-63186C55535C}"/>
              </a:ext>
            </a:extLst>
          </p:cNvPr>
          <p:cNvSpPr txBox="1"/>
          <p:nvPr/>
        </p:nvSpPr>
        <p:spPr>
          <a:xfrm>
            <a:off x="7086600" y="365771"/>
            <a:ext cx="2931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6BA0F-F9E7-43B3-B750-388013D2646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8" r="33102" b="20508"/>
          <a:stretch/>
        </p:blipFill>
        <p:spPr>
          <a:xfrm>
            <a:off x="10071312" y="1907086"/>
            <a:ext cx="795793" cy="993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B485B-4C17-40BA-9966-26E55F26C3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851" y="1057386"/>
            <a:ext cx="895650" cy="895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112675-CB67-419A-B1A1-47C563BE19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851" y="213881"/>
            <a:ext cx="723960" cy="723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1F83E2-6735-460B-B3AF-530FC1791D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615" y="3744750"/>
            <a:ext cx="811539" cy="8079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68CA1-EB81-4DED-AFBC-B18BE6C718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56" y="4499096"/>
            <a:ext cx="2158977" cy="7365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4CC2AD-FAE8-4946-8B2F-CD92D8EE26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378" y="5329649"/>
            <a:ext cx="850767" cy="850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>
            <a:extLst>
              <a:ext uri="{FF2B5EF4-FFF2-40B4-BE49-F238E27FC236}">
                <a16:creationId xmlns:a16="http://schemas.microsoft.com/office/drawing/2014/main" id="{F619E80D-DCE5-408C-BF40-54319909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6" y="2400300"/>
            <a:ext cx="758031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B98CC467-A767-48B9-81C3-CB1ABB84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6" y="2265363"/>
            <a:ext cx="7554913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16091793-7878-4ABB-A8E3-E7175F9C9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1301750"/>
            <a:ext cx="7588250" cy="16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F29F783E-9EAA-441F-BA85-0C6C8E7B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7" y="306292"/>
            <a:ext cx="7564438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3166E0B4-AEB9-4732-A1E8-37480744B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300162"/>
            <a:ext cx="5548311" cy="31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DA41EB-E9CC-4D69-B0C0-F77053A7F61B}"/>
              </a:ext>
            </a:extLst>
          </p:cNvPr>
          <p:cNvSpPr txBox="1"/>
          <p:nvPr/>
        </p:nvSpPr>
        <p:spPr>
          <a:xfrm>
            <a:off x="304800" y="1963770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9" name="Google Shape;93;p5">
            <a:extLst>
              <a:ext uri="{FF2B5EF4-FFF2-40B4-BE49-F238E27FC236}">
                <a16:creationId xmlns:a16="http://schemas.microsoft.com/office/drawing/2014/main" id="{D3000420-4339-4E21-8744-33F423D3983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78484" y="4724400"/>
            <a:ext cx="1524000" cy="12263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4;p5">
            <a:extLst>
              <a:ext uri="{FF2B5EF4-FFF2-40B4-BE49-F238E27FC236}">
                <a16:creationId xmlns:a16="http://schemas.microsoft.com/office/drawing/2014/main" id="{DE9E6D8D-A19A-4FFC-963C-00DE7DDDC21B}"/>
              </a:ext>
            </a:extLst>
          </p:cNvPr>
          <p:cNvSpPr/>
          <p:nvPr/>
        </p:nvSpPr>
        <p:spPr>
          <a:xfrm>
            <a:off x="1295400" y="5117688"/>
            <a:ext cx="10713939" cy="877123"/>
          </a:xfrm>
          <a:prstGeom prst="rect">
            <a:avLst/>
          </a:prstGeom>
          <a:pattFill prst="pct70">
            <a:fgClr>
              <a:srgbClr val="FFFF66"/>
            </a:fgClr>
            <a:bgClr>
              <a:srgbClr val="FFFF99"/>
            </a:bgClr>
          </a:patt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34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400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khoá</a:t>
            </a:r>
            <a:r>
              <a:rPr lang="en-US" sz="3400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400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400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3400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cụm</a:t>
            </a:r>
            <a:r>
              <a:rPr lang="en-US" sz="3400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400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400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400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3400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dung </a:t>
            </a:r>
            <a:r>
              <a:rPr lang="en-US" sz="34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3400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400" kern="0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kiếm</a:t>
            </a:r>
            <a:endParaRPr sz="3400" kern="0" dirty="0">
              <a:solidFill>
                <a:srgbClr val="0000FF"/>
              </a:solidFill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13480</TotalTime>
  <Words>399</Words>
  <Application>Microsoft Office PowerPoint</Application>
  <PresentationFormat>Widescreen</PresentationFormat>
  <Paragraphs>37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Times New Roman</vt:lpstr>
      <vt:lpstr>Calibri Light</vt:lpstr>
      <vt:lpstr>Quattrocento Sans</vt:lpstr>
      <vt:lpstr>Calibri</vt:lpstr>
      <vt:lpstr>4_Office Theme</vt:lpstr>
      <vt:lpstr>1_Office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HP</cp:lastModifiedBy>
  <cp:revision>1303</cp:revision>
  <cp:lastPrinted>2023-10-23T17:11:40Z</cp:lastPrinted>
  <dcterms:created xsi:type="dcterms:W3CDTF">2021-09-19T04:33:01Z</dcterms:created>
  <dcterms:modified xsi:type="dcterms:W3CDTF">2023-10-30T16:07:30Z</dcterms:modified>
  <cp:category>9Slide.vn</cp:category>
</cp:coreProperties>
</file>