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7" r:id="rId6"/>
    <p:sldId id="258" r:id="rId7"/>
    <p:sldId id="259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3BEE-DA91-45AC-891E-A12D52805555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803B-3D21-45F9-836B-353A749E0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wnloads\M&#7897;t%20Con%20V&#7883;t%20-%20Nh&#7841;c%20Thi&#7871;u%20Nhi%20-%20ho&#7841;t%20h&#236;nh%20m&#7897;t%20con%20v&#7883;t%20-%20Hai%20con%20th&#7857;n%20l&#7857;n%20con%20(online-video-cutter.com)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A404DB79-D484-49A0-B29B-151C3CD7C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/>
        </p:blipFill>
        <p:spPr>
          <a:xfrm>
            <a:off x="-7620" y="-137160"/>
            <a:ext cx="9151620" cy="7223760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53333064f4c6a43082b10f9f89f7427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4572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m (T1)</a:t>
            </a:r>
            <a:br>
              <a:rPr lang="en-US" sz="53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ĐOÀN THỊ VIỆT HƯỜNG</a:t>
            </a:r>
            <a:b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TRƯỜNG TIỂU HỌC NGUYỄN VĂN TRỖI</a:t>
            </a:r>
            <a:endParaRPr lang="en-US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B554DA-F872-4FAB-9DFF-EABC40F4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381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ột Con Vịt - Nhạc Thiếu Nhi - hoạt hình một con vịt - Hai con thằn lằn con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04800"/>
            <a:ext cx="86106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2971800" y="533400"/>
            <a:ext cx="1963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giá</a:t>
            </a:r>
            <a:r>
              <a:rPr lang="en-US" altLang="zh-CN" sz="4800" dirty="0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800" dirty="0" err="1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đỗ</a:t>
            </a:r>
            <a:endParaRPr lang="zh-CN" altLang="en-US" sz="4800" dirty="0">
              <a:latin typeface="Times New Roman" pitchFamily="18" charset="0"/>
              <a:ea typeface="字魂17号-萌趣果冻体" panose="02000000000000000000" pitchFamily="2" charset="-122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A75259-2CE7-4ACC-B46E-DDE826DB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1905000" y="762000"/>
            <a:ext cx="3880413" cy="8906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B3745BA-1D42-4CD8-9A35-934887B42D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1981200" y="1981200"/>
            <a:ext cx="3880413" cy="8906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3A335A-4540-4649-B398-FC10228286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1981200" y="3276600"/>
            <a:ext cx="3804213" cy="1143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1D034BC-3C80-4037-8EE1-26A12C56E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1981200" y="4724400"/>
            <a:ext cx="4120185" cy="1377289"/>
          </a:xfrm>
          <a:prstGeom prst="rect">
            <a:avLst/>
          </a:prstGeom>
        </p:spPr>
      </p:pic>
      <p:sp>
        <p:nvSpPr>
          <p:cNvPr id="15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3276600" y="1752600"/>
            <a:ext cx="211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kì</a:t>
            </a:r>
            <a:r>
              <a:rPr lang="en-US" altLang="zh-CN" sz="4800" dirty="0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800" dirty="0" err="1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đà</a:t>
            </a:r>
            <a:endParaRPr lang="zh-CN" altLang="en-US" sz="4800" dirty="0">
              <a:latin typeface="Times New Roman" pitchFamily="18" charset="0"/>
              <a:ea typeface="字魂17号-萌趣果冻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20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3200400" y="3200400"/>
            <a:ext cx="1963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giỏ</a:t>
            </a:r>
            <a:r>
              <a:rPr lang="en-US" altLang="zh-CN" sz="4800" dirty="0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800" dirty="0" err="1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cá</a:t>
            </a:r>
            <a:endParaRPr lang="zh-CN" altLang="en-US" sz="4800" dirty="0">
              <a:latin typeface="Times New Roman" pitchFamily="18" charset="0"/>
              <a:ea typeface="字魂17号-萌趣果冻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3200400" y="480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bờ</a:t>
            </a:r>
            <a:r>
              <a:rPr lang="en-US" altLang="zh-CN" sz="4800" dirty="0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800" dirty="0" err="1"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kè</a:t>
            </a:r>
            <a:endParaRPr lang="zh-CN" altLang="en-US" sz="4800" dirty="0">
              <a:latin typeface="Times New Roman" pitchFamily="18" charset="0"/>
              <a:ea typeface="字魂17号-萌趣果冻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2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Kiểm tra bài cũ:</a:t>
            </a: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B554DA-F872-4FAB-9DFF-EABC40F4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533400" y="8382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>
                <a:latin typeface="UTM Avo" pitchFamily="18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8800" dirty="0">
                <a:latin typeface="UTM Avo" pitchFamily="18" charset="0"/>
                <a:ea typeface="字魂17号-萌趣果冻体" panose="02000000000000000000" pitchFamily="2" charset="-122"/>
              </a:rPr>
              <a:t> 18: </a:t>
            </a:r>
            <a:r>
              <a:rPr lang="en-US" altLang="zh-CN" sz="8800" b="1" dirty="0" err="1">
                <a:latin typeface="UTM Avo" pitchFamily="18" charset="0"/>
                <a:ea typeface="字魂17号-萌趣果冻体" panose="02000000000000000000" pitchFamily="2" charset="-122"/>
              </a:rPr>
              <a:t>kh</a:t>
            </a:r>
            <a:r>
              <a:rPr lang="en-US" altLang="zh-CN" sz="8800" b="1" dirty="0">
                <a:latin typeface="UTM Avo" pitchFamily="18" charset="0"/>
                <a:ea typeface="字魂17号-萌趣果冻体" panose="02000000000000000000" pitchFamily="2" charset="-122"/>
              </a:rPr>
              <a:t> - m</a:t>
            </a:r>
            <a:endParaRPr lang="zh-CN" altLang="en-US" sz="9600" b="1" dirty="0">
              <a:latin typeface="UTM Avo" pitchFamily="18" charset="0"/>
              <a:ea typeface="小白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228600"/>
            <a:ext cx="6934200" cy="5029200"/>
            <a:chOff x="4088249" y="66260"/>
            <a:chExt cx="5066923" cy="4688958"/>
          </a:xfrm>
        </p:grpSpPr>
        <p:pic>
          <p:nvPicPr>
            <p:cNvPr id="5" name="PA_库_图片 961">
              <a:extLst>
                <a:ext uri="{FF2B5EF4-FFF2-40B4-BE49-F238E27FC236}">
                  <a16:creationId xmlns:a16="http://schemas.microsoft.com/office/drawing/2014/main" id="{C538634F-7C75-42CA-9D9C-2D790631606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249" y="66260"/>
              <a:ext cx="5066923" cy="4688958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2335" t="25856" r="52731" b="41610"/>
            <a:stretch>
              <a:fillRect/>
            </a:stretch>
          </p:blipFill>
          <p:spPr bwMode="auto">
            <a:xfrm>
              <a:off x="5094727" y="957968"/>
              <a:ext cx="3164459" cy="242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505200" y="5181600"/>
            <a:ext cx="2676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UTM Avo" pitchFamily="18" charset="0"/>
              </a:rPr>
              <a:t>kh</a:t>
            </a:r>
            <a:r>
              <a:rPr lang="en-US" sz="8800" b="1" dirty="0" err="1">
                <a:latin typeface="UTM Avo" pitchFamily="18" charset="0"/>
              </a:rPr>
              <a:t>ế</a:t>
            </a:r>
            <a:endParaRPr lang="en-US" sz="8800" b="1" dirty="0"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7800" y="152400"/>
            <a:ext cx="6781800" cy="5029200"/>
            <a:chOff x="4088249" y="66260"/>
            <a:chExt cx="5066923" cy="4688958"/>
          </a:xfrm>
        </p:grpSpPr>
        <p:pic>
          <p:nvPicPr>
            <p:cNvPr id="5" name="PA_库_图片 961">
              <a:extLst>
                <a:ext uri="{FF2B5EF4-FFF2-40B4-BE49-F238E27FC236}">
                  <a16:creationId xmlns:a16="http://schemas.microsoft.com/office/drawing/2014/main" id="{C538634F-7C75-42CA-9D9C-2D790631606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249" y="66260"/>
              <a:ext cx="5066923" cy="4688958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3979" t="25043" r="17909" b="38484"/>
            <a:stretch>
              <a:fillRect/>
            </a:stretch>
          </p:blipFill>
          <p:spPr bwMode="auto">
            <a:xfrm>
              <a:off x="4916557" y="1033125"/>
              <a:ext cx="3211019" cy="224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657600" y="4876800"/>
            <a:ext cx="2676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UTM Avo" pitchFamily="18" charset="0"/>
              </a:rPr>
              <a:t>m</a:t>
            </a:r>
            <a:r>
              <a:rPr lang="en-US" sz="8800" b="1" dirty="0">
                <a:latin typeface="UTM Avo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3257" t="18279" r="65756" b="50556"/>
          <a:stretch>
            <a:fillRect/>
          </a:stretch>
        </p:blipFill>
        <p:spPr bwMode="auto">
          <a:xfrm>
            <a:off x="228600" y="685800"/>
            <a:ext cx="2730674" cy="22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42844" t="16010" r="36073" b="51284"/>
          <a:stretch>
            <a:fillRect/>
          </a:stretch>
        </p:blipFill>
        <p:spPr bwMode="auto">
          <a:xfrm>
            <a:off x="3276600" y="838200"/>
            <a:ext cx="2362200" cy="216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67168" t="19563" r="14251" b="53382"/>
          <a:stretch>
            <a:fillRect/>
          </a:stretch>
        </p:blipFill>
        <p:spPr bwMode="auto">
          <a:xfrm>
            <a:off x="5943600" y="762000"/>
            <a:ext cx="2851040" cy="22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40597" t="38185" r="39474" b="28938"/>
          <a:stretch>
            <a:fillRect/>
          </a:stretch>
        </p:blipFill>
        <p:spPr bwMode="auto">
          <a:xfrm>
            <a:off x="2819400" y="3733800"/>
            <a:ext cx="3067878" cy="24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264" t="42466" r="67268" b="27055"/>
          <a:stretch>
            <a:fillRect/>
          </a:stretch>
        </p:blipFill>
        <p:spPr bwMode="auto">
          <a:xfrm>
            <a:off x="1" y="3733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66813" t="39212" r="13962" b="26156"/>
          <a:stretch>
            <a:fillRect/>
          </a:stretch>
        </p:blipFill>
        <p:spPr bwMode="auto">
          <a:xfrm>
            <a:off x="6142383" y="3886200"/>
            <a:ext cx="3001617" cy="231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28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895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2895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mỏ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2971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943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943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mè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5943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khỉ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3257" t="18279" r="65756" b="50556"/>
          <a:stretch>
            <a:fillRect/>
          </a:stretch>
        </p:blipFill>
        <p:spPr bwMode="auto">
          <a:xfrm>
            <a:off x="228600" y="685800"/>
            <a:ext cx="2730674" cy="22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42844" t="16010" r="36073" b="51284"/>
          <a:stretch>
            <a:fillRect/>
          </a:stretch>
        </p:blipFill>
        <p:spPr bwMode="auto">
          <a:xfrm>
            <a:off x="3276600" y="838200"/>
            <a:ext cx="2362200" cy="216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67168" t="19563" r="14251" b="53382"/>
          <a:stretch>
            <a:fillRect/>
          </a:stretch>
        </p:blipFill>
        <p:spPr bwMode="auto">
          <a:xfrm>
            <a:off x="5943600" y="762000"/>
            <a:ext cx="2851040" cy="22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40597" t="38185" r="39474" b="28938"/>
          <a:stretch>
            <a:fillRect/>
          </a:stretch>
        </p:blipFill>
        <p:spPr bwMode="auto">
          <a:xfrm>
            <a:off x="2819400" y="3733800"/>
            <a:ext cx="3067878" cy="24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264" t="42466" r="67268" b="27055"/>
          <a:stretch>
            <a:fillRect/>
          </a:stretch>
        </p:blipFill>
        <p:spPr bwMode="auto">
          <a:xfrm>
            <a:off x="1" y="3733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66813" t="39212" r="13962" b="26156"/>
          <a:stretch>
            <a:fillRect/>
          </a:stretch>
        </p:blipFill>
        <p:spPr bwMode="auto">
          <a:xfrm>
            <a:off x="6142383" y="3886200"/>
            <a:ext cx="3001617" cy="231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28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895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2895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mỏ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2971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943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943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mè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5943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khỉ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2895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5943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2895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5943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2971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5943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4026" t="25556" r="52375" b="16053"/>
          <a:stretch>
            <a:fillRect/>
          </a:stretch>
        </p:blipFill>
        <p:spPr bwMode="auto">
          <a:xfrm>
            <a:off x="685800" y="762000"/>
            <a:ext cx="7696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109</Words>
  <Application>Microsoft Office PowerPoint</Application>
  <PresentationFormat>On-screen Show (4:3)</PresentationFormat>
  <Paragraphs>30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UTM Avo</vt:lpstr>
      <vt:lpstr>Office Theme</vt:lpstr>
      <vt:lpstr> TIẾNG VIỆT 1 BÀI 18: kh – m (T1)   GIÁO VIÊN: ĐOÀN THỊ VIỆT HƯỜNG  TRƯỜNG TIỂU HỌC NGUYỄN VĂN TRỖI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HP</cp:lastModifiedBy>
  <cp:revision>10</cp:revision>
  <dcterms:created xsi:type="dcterms:W3CDTF">2021-09-13T14:22:24Z</dcterms:created>
  <dcterms:modified xsi:type="dcterms:W3CDTF">2023-02-02T02:37:23Z</dcterms:modified>
</cp:coreProperties>
</file>