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6"/>
  </p:notesMasterIdLst>
  <p:sldIdLst>
    <p:sldId id="332" r:id="rId3"/>
    <p:sldId id="331" r:id="rId4"/>
    <p:sldId id="309" r:id="rId5"/>
    <p:sldId id="310" r:id="rId6"/>
    <p:sldId id="311" r:id="rId7"/>
    <p:sldId id="313" r:id="rId8"/>
    <p:sldId id="312" r:id="rId9"/>
    <p:sldId id="314" r:id="rId10"/>
    <p:sldId id="315" r:id="rId11"/>
    <p:sldId id="317" r:id="rId12"/>
    <p:sldId id="320" r:id="rId13"/>
    <p:sldId id="318" r:id="rId14"/>
    <p:sldId id="321" r:id="rId15"/>
    <p:sldId id="319" r:id="rId16"/>
    <p:sldId id="322" r:id="rId17"/>
    <p:sldId id="323" r:id="rId18"/>
    <p:sldId id="324" r:id="rId19"/>
    <p:sldId id="325" r:id="rId20"/>
    <p:sldId id="326" r:id="rId21"/>
    <p:sldId id="316" r:id="rId22"/>
    <p:sldId id="327" r:id="rId23"/>
    <p:sldId id="328" r:id="rId24"/>
    <p:sldId id="294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5B3E"/>
    <a:srgbClr val="F29A5B"/>
    <a:srgbClr val="C8D85B"/>
    <a:srgbClr val="B09277"/>
    <a:srgbClr val="B09278"/>
    <a:srgbClr val="A6C0A4"/>
    <a:srgbClr val="F7E3AD"/>
    <a:srgbClr val="85AA84"/>
    <a:srgbClr val="A5C0A4"/>
    <a:srgbClr val="F08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1" autoAdjust="0"/>
    <p:restoredTop sz="94414" autoAdjust="0"/>
  </p:normalViewPr>
  <p:slideViewPr>
    <p:cSldViewPr snapToGrid="0" showGuides="1">
      <p:cViewPr>
        <p:scale>
          <a:sx n="70" d="100"/>
          <a:sy n="70" d="100"/>
        </p:scale>
        <p:origin x="1229" y="269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A9E1148-A596-468C-A99F-B5413CFC4FB4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38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259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059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882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015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557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306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213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264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04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967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584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230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1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194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166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15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825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576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0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4FE72-1A1E-4E52-9658-A0182242FD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B9469-E40B-4A4F-968C-8E162B193B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262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88B4-5C46-420C-9E17-9AB4B9C64E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D1A25-A6DE-4781-84CF-DD64504CF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836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4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9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1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3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5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8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C879F-EBF0-4E74-89A0-BCBC866EE7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7D1C-DE2C-40AE-B6C0-4C03C3AF0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867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EF749-7B2E-45C9-B530-8301CA39B7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529D0-CCC7-4307-B627-C910433909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920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27" indent="0">
              <a:buNone/>
              <a:defRPr sz="2400" b="1"/>
            </a:lvl2pPr>
            <a:lvl3pPr marL="1088454" indent="0">
              <a:buNone/>
              <a:defRPr sz="2100" b="1"/>
            </a:lvl3pPr>
            <a:lvl4pPr marL="1632681" indent="0">
              <a:buNone/>
              <a:defRPr sz="1900" b="1"/>
            </a:lvl4pPr>
            <a:lvl5pPr marL="2176908" indent="0">
              <a:buNone/>
              <a:defRPr sz="1900" b="1"/>
            </a:lvl5pPr>
            <a:lvl6pPr marL="2721135" indent="0">
              <a:buNone/>
              <a:defRPr sz="1900" b="1"/>
            </a:lvl6pPr>
            <a:lvl7pPr marL="3265361" indent="0">
              <a:buNone/>
              <a:defRPr sz="1900" b="1"/>
            </a:lvl7pPr>
            <a:lvl8pPr marL="3809588" indent="0">
              <a:buNone/>
              <a:defRPr sz="1900" b="1"/>
            </a:lvl8pPr>
            <a:lvl9pPr marL="435381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27" indent="0">
              <a:buNone/>
              <a:defRPr sz="2400" b="1"/>
            </a:lvl2pPr>
            <a:lvl3pPr marL="1088454" indent="0">
              <a:buNone/>
              <a:defRPr sz="2100" b="1"/>
            </a:lvl3pPr>
            <a:lvl4pPr marL="1632681" indent="0">
              <a:buNone/>
              <a:defRPr sz="1900" b="1"/>
            </a:lvl4pPr>
            <a:lvl5pPr marL="2176908" indent="0">
              <a:buNone/>
              <a:defRPr sz="1900" b="1"/>
            </a:lvl5pPr>
            <a:lvl6pPr marL="2721135" indent="0">
              <a:buNone/>
              <a:defRPr sz="1900" b="1"/>
            </a:lvl6pPr>
            <a:lvl7pPr marL="3265361" indent="0">
              <a:buNone/>
              <a:defRPr sz="1900" b="1"/>
            </a:lvl7pPr>
            <a:lvl8pPr marL="3809588" indent="0">
              <a:buNone/>
              <a:defRPr sz="1900" b="1"/>
            </a:lvl8pPr>
            <a:lvl9pPr marL="435381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DC27-C019-4481-9737-2D7FDEE92F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293F-E455-4294-9EB5-0786354EB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729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D1CEA-D17E-4AC4-A413-00F75C88B4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E0AB-798E-493F-B410-3696BB0AF7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197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D1EBE-BC14-4F88-A113-DDC768F24D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1456-6F31-444E-A012-4F10139B5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778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227" indent="0">
              <a:buNone/>
              <a:defRPr sz="1400"/>
            </a:lvl2pPr>
            <a:lvl3pPr marL="1088454" indent="0">
              <a:buNone/>
              <a:defRPr sz="1200"/>
            </a:lvl3pPr>
            <a:lvl4pPr marL="1632681" indent="0">
              <a:buNone/>
              <a:defRPr sz="1100"/>
            </a:lvl4pPr>
            <a:lvl5pPr marL="2176908" indent="0">
              <a:buNone/>
              <a:defRPr sz="1100"/>
            </a:lvl5pPr>
            <a:lvl6pPr marL="2721135" indent="0">
              <a:buNone/>
              <a:defRPr sz="1100"/>
            </a:lvl6pPr>
            <a:lvl7pPr marL="3265361" indent="0">
              <a:buNone/>
              <a:defRPr sz="1100"/>
            </a:lvl7pPr>
            <a:lvl8pPr marL="3809588" indent="0">
              <a:buNone/>
              <a:defRPr sz="1100"/>
            </a:lvl8pPr>
            <a:lvl9pPr marL="435381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ADD5E-175F-444C-8857-44A7243EC4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2B60-F606-4802-A765-F1C616B239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31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227" indent="0">
              <a:buNone/>
              <a:defRPr sz="3300"/>
            </a:lvl2pPr>
            <a:lvl3pPr marL="1088454" indent="0">
              <a:buNone/>
              <a:defRPr sz="2900"/>
            </a:lvl3pPr>
            <a:lvl4pPr marL="1632681" indent="0">
              <a:buNone/>
              <a:defRPr sz="2400"/>
            </a:lvl4pPr>
            <a:lvl5pPr marL="2176908" indent="0">
              <a:buNone/>
              <a:defRPr sz="2400"/>
            </a:lvl5pPr>
            <a:lvl6pPr marL="2721135" indent="0">
              <a:buNone/>
              <a:defRPr sz="2400"/>
            </a:lvl6pPr>
            <a:lvl7pPr marL="3265361" indent="0">
              <a:buNone/>
              <a:defRPr sz="2400"/>
            </a:lvl7pPr>
            <a:lvl8pPr marL="3809588" indent="0">
              <a:buNone/>
              <a:defRPr sz="2400"/>
            </a:lvl8pPr>
            <a:lvl9pPr marL="4353815" indent="0">
              <a:buNone/>
              <a:defRPr sz="24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227" indent="0">
              <a:buNone/>
              <a:defRPr sz="1400"/>
            </a:lvl2pPr>
            <a:lvl3pPr marL="1088454" indent="0">
              <a:buNone/>
              <a:defRPr sz="1200"/>
            </a:lvl3pPr>
            <a:lvl4pPr marL="1632681" indent="0">
              <a:buNone/>
              <a:defRPr sz="1100"/>
            </a:lvl4pPr>
            <a:lvl5pPr marL="2176908" indent="0">
              <a:buNone/>
              <a:defRPr sz="1100"/>
            </a:lvl5pPr>
            <a:lvl6pPr marL="2721135" indent="0">
              <a:buNone/>
              <a:defRPr sz="1100"/>
            </a:lvl6pPr>
            <a:lvl7pPr marL="3265361" indent="0">
              <a:buNone/>
              <a:defRPr sz="1100"/>
            </a:lvl7pPr>
            <a:lvl8pPr marL="3809588" indent="0">
              <a:buNone/>
              <a:defRPr sz="1100"/>
            </a:lvl8pPr>
            <a:lvl9pPr marL="435381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AB0F-08AF-428E-85EA-B0C2257A2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D78C4-C1DB-4CAE-AE7C-9FD8D7995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025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D3106-C7A9-4361-A7D2-5A55DACEEA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C82F-B72A-4BB6-8655-D7BF134E07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649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177A-79F1-4883-B00E-102EEE367D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E817F-6142-4C22-89C9-9FCAE30C1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56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5" tIns="54423" rIns="108845" bIns="54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5" tIns="54423" rIns="108845" bIns="54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08845" tIns="54423" rIns="108845" bIns="5442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609539">
              <a:defRPr/>
            </a:pPr>
            <a:fld id="{56EE352C-F492-4031-A62E-48ADB957BD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609539">
                <a:defRPr/>
              </a:pPr>
              <a:t>2/2/2023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08845" tIns="54423" rIns="108845" bIns="5442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 defTabSz="60953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108845" tIns="54423" rIns="108845" bIns="5442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609539" fontAlgn="base">
              <a:spcBef>
                <a:spcPct val="0"/>
              </a:spcBef>
              <a:spcAft>
                <a:spcPct val="0"/>
              </a:spcAft>
              <a:defRPr/>
            </a:pPr>
            <a:fld id="{05604BE1-BF59-4FDD-84B5-3AB2637BF58F}" type="slidenum">
              <a:rPr lang="en-US" altLang="en-US">
                <a:cs typeface="Arial" charset="0"/>
              </a:rPr>
              <a:pPr defTabSz="60953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6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544227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108845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632681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217690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408171" indent="-4081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884369" indent="-34014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360567" indent="-2721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904794" indent="-2721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449021" indent="-2721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993248" indent="-272113" algn="l" defTabSz="10884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475" indent="-272113" algn="l" defTabSz="10884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02" indent="-272113" algn="l" defTabSz="10884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29" indent="-272113" algn="l" defTabSz="10884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5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27" algn="l" defTabSz="108845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54" algn="l" defTabSz="108845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81" algn="l" defTabSz="108845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908" algn="l" defTabSz="108845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135" algn="l" defTabSz="108845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361" algn="l" defTabSz="108845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588" algn="l" defTabSz="108845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815" algn="l" defTabSz="108845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nh ne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3756"/>
            <a:ext cx="12092517" cy="666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 rot="5400000" flipV="1">
            <a:off x="10509252" y="631296"/>
            <a:ext cx="1428750" cy="1940984"/>
            <a:chOff x="17" y="2256"/>
            <a:chExt cx="1829" cy="2064"/>
          </a:xfrm>
        </p:grpSpPr>
        <p:grpSp>
          <p:nvGrpSpPr>
            <p:cNvPr id="2091" name="Group 4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099" name="Freeform 5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00" name="Freeform 6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01" name="Freeform 7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02" name="Freeform 8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03" name="Freeform 9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04" name="Freeform 10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9 w 1272"/>
                  <a:gd name="T1" fmla="*/ 0 h 1495"/>
                  <a:gd name="T2" fmla="*/ 9 w 1272"/>
                  <a:gd name="T3" fmla="*/ 0 h 1495"/>
                  <a:gd name="T4" fmla="*/ 9 w 1272"/>
                  <a:gd name="T5" fmla="*/ 0 h 1495"/>
                  <a:gd name="T6" fmla="*/ 9 w 1272"/>
                  <a:gd name="T7" fmla="*/ 0 h 1495"/>
                  <a:gd name="T8" fmla="*/ 8 w 1272"/>
                  <a:gd name="T9" fmla="*/ 0 h 1495"/>
                  <a:gd name="T10" fmla="*/ 8 w 1272"/>
                  <a:gd name="T11" fmla="*/ 0 h 1495"/>
                  <a:gd name="T12" fmla="*/ 8 w 1272"/>
                  <a:gd name="T13" fmla="*/ 0 h 1495"/>
                  <a:gd name="T14" fmla="*/ 7 w 1272"/>
                  <a:gd name="T15" fmla="*/ 0 h 1495"/>
                  <a:gd name="T16" fmla="*/ 7 w 1272"/>
                  <a:gd name="T17" fmla="*/ 0 h 1495"/>
                  <a:gd name="T18" fmla="*/ 6 w 1272"/>
                  <a:gd name="T19" fmla="*/ 0 h 1495"/>
                  <a:gd name="T20" fmla="*/ 5 w 1272"/>
                  <a:gd name="T21" fmla="*/ 0 h 1495"/>
                  <a:gd name="T22" fmla="*/ 4 w 1272"/>
                  <a:gd name="T23" fmla="*/ 0 h 1495"/>
                  <a:gd name="T24" fmla="*/ 3 w 1272"/>
                  <a:gd name="T25" fmla="*/ 0 h 1495"/>
                  <a:gd name="T26" fmla="*/ 3 w 1272"/>
                  <a:gd name="T27" fmla="*/ 0 h 1495"/>
                  <a:gd name="T28" fmla="*/ 2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2 w 1272"/>
                  <a:gd name="T39" fmla="*/ 0 h 1495"/>
                  <a:gd name="T40" fmla="*/ 3 w 1272"/>
                  <a:gd name="T41" fmla="*/ 0 h 1495"/>
                  <a:gd name="T42" fmla="*/ 5 w 1272"/>
                  <a:gd name="T43" fmla="*/ 0 h 1495"/>
                  <a:gd name="T44" fmla="*/ 6 w 1272"/>
                  <a:gd name="T45" fmla="*/ 0 h 1495"/>
                  <a:gd name="T46" fmla="*/ 7 w 1272"/>
                  <a:gd name="T47" fmla="*/ 0 h 1495"/>
                  <a:gd name="T48" fmla="*/ 7 w 1272"/>
                  <a:gd name="T49" fmla="*/ 0 h 1495"/>
                  <a:gd name="T50" fmla="*/ 8 w 1272"/>
                  <a:gd name="T51" fmla="*/ 0 h 1495"/>
                  <a:gd name="T52" fmla="*/ 9 w 1272"/>
                  <a:gd name="T53" fmla="*/ 0 h 1495"/>
                  <a:gd name="T54" fmla="*/ 10 w 1272"/>
                  <a:gd name="T55" fmla="*/ 0 h 1495"/>
                  <a:gd name="T56" fmla="*/ 10 w 1272"/>
                  <a:gd name="T57" fmla="*/ 0 h 1495"/>
                  <a:gd name="T58" fmla="*/ 11 w 1272"/>
                  <a:gd name="T59" fmla="*/ 0 h 1495"/>
                  <a:gd name="T60" fmla="*/ 12 w 1272"/>
                  <a:gd name="T61" fmla="*/ 0 h 1495"/>
                  <a:gd name="T62" fmla="*/ 12 w 1272"/>
                  <a:gd name="T63" fmla="*/ 0 h 1495"/>
                  <a:gd name="T64" fmla="*/ 12 w 1272"/>
                  <a:gd name="T65" fmla="*/ 0 h 1495"/>
                  <a:gd name="T66" fmla="*/ 12 w 1272"/>
                  <a:gd name="T67" fmla="*/ 0 h 1495"/>
                  <a:gd name="T68" fmla="*/ 9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05" name="Freeform 11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3 w 1338"/>
                  <a:gd name="T5" fmla="*/ 0 h 1572"/>
                  <a:gd name="T6" fmla="*/ 4 w 1338"/>
                  <a:gd name="T7" fmla="*/ 0 h 1572"/>
                  <a:gd name="T8" fmla="*/ 6 w 1338"/>
                  <a:gd name="T9" fmla="*/ 0 h 1572"/>
                  <a:gd name="T10" fmla="*/ 6 w 1338"/>
                  <a:gd name="T11" fmla="*/ 0 h 1572"/>
                  <a:gd name="T12" fmla="*/ 8 w 1338"/>
                  <a:gd name="T13" fmla="*/ 0 h 1572"/>
                  <a:gd name="T14" fmla="*/ 8 w 1338"/>
                  <a:gd name="T15" fmla="*/ 0 h 1572"/>
                  <a:gd name="T16" fmla="*/ 9 w 1338"/>
                  <a:gd name="T17" fmla="*/ 0 h 1572"/>
                  <a:gd name="T18" fmla="*/ 10 w 1338"/>
                  <a:gd name="T19" fmla="*/ 0 h 1572"/>
                  <a:gd name="T20" fmla="*/ 11 w 1338"/>
                  <a:gd name="T21" fmla="*/ 0 h 1572"/>
                  <a:gd name="T22" fmla="*/ 12 w 1338"/>
                  <a:gd name="T23" fmla="*/ 0 h 1572"/>
                  <a:gd name="T24" fmla="*/ 13 w 1338"/>
                  <a:gd name="T25" fmla="*/ 0 h 1572"/>
                  <a:gd name="T26" fmla="*/ 13 w 1338"/>
                  <a:gd name="T27" fmla="*/ 0 h 1572"/>
                  <a:gd name="T28" fmla="*/ 13 w 1338"/>
                  <a:gd name="T29" fmla="*/ 0 h 1572"/>
                  <a:gd name="T30" fmla="*/ 13 w 1338"/>
                  <a:gd name="T31" fmla="*/ 0 h 1572"/>
                  <a:gd name="T32" fmla="*/ 13 w 1338"/>
                  <a:gd name="T33" fmla="*/ 0 h 1572"/>
                  <a:gd name="T34" fmla="*/ 13 w 1338"/>
                  <a:gd name="T35" fmla="*/ 0 h 1572"/>
                  <a:gd name="T36" fmla="*/ 13 w 1338"/>
                  <a:gd name="T37" fmla="*/ 0 h 1572"/>
                  <a:gd name="T38" fmla="*/ 13 w 1338"/>
                  <a:gd name="T39" fmla="*/ 0 h 1572"/>
                  <a:gd name="T40" fmla="*/ 12 w 1338"/>
                  <a:gd name="T41" fmla="*/ 0 h 1572"/>
                  <a:gd name="T42" fmla="*/ 11 w 1338"/>
                  <a:gd name="T43" fmla="*/ 0 h 1572"/>
                  <a:gd name="T44" fmla="*/ 11 w 1338"/>
                  <a:gd name="T45" fmla="*/ 0 h 1572"/>
                  <a:gd name="T46" fmla="*/ 10 w 1338"/>
                  <a:gd name="T47" fmla="*/ 0 h 1572"/>
                  <a:gd name="T48" fmla="*/ 9 w 1338"/>
                  <a:gd name="T49" fmla="*/ 0 h 1572"/>
                  <a:gd name="T50" fmla="*/ 9 w 1338"/>
                  <a:gd name="T51" fmla="*/ 0 h 1572"/>
                  <a:gd name="T52" fmla="*/ 8 w 1338"/>
                  <a:gd name="T53" fmla="*/ 0 h 1572"/>
                  <a:gd name="T54" fmla="*/ 7 w 1338"/>
                  <a:gd name="T55" fmla="*/ 0 h 1572"/>
                  <a:gd name="T56" fmla="*/ 6 w 1338"/>
                  <a:gd name="T57" fmla="*/ 0 h 1572"/>
                  <a:gd name="T58" fmla="*/ 5 w 1338"/>
                  <a:gd name="T59" fmla="*/ 0 h 1572"/>
                  <a:gd name="T60" fmla="*/ 4 w 1338"/>
                  <a:gd name="T61" fmla="*/ 0 h 1572"/>
                  <a:gd name="T62" fmla="*/ 3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06" name="Freeform 12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0 w 1176"/>
                  <a:gd name="T1" fmla="*/ 0 h 1383"/>
                  <a:gd name="T2" fmla="*/ 10 w 1176"/>
                  <a:gd name="T3" fmla="*/ 0 h 1383"/>
                  <a:gd name="T4" fmla="*/ 10 w 1176"/>
                  <a:gd name="T5" fmla="*/ 0 h 1383"/>
                  <a:gd name="T6" fmla="*/ 10 w 1176"/>
                  <a:gd name="T7" fmla="*/ 0 h 1383"/>
                  <a:gd name="T8" fmla="*/ 10 w 1176"/>
                  <a:gd name="T9" fmla="*/ 0 h 1383"/>
                  <a:gd name="T10" fmla="*/ 9 w 1176"/>
                  <a:gd name="T11" fmla="*/ 0 h 1383"/>
                  <a:gd name="T12" fmla="*/ 8 w 1176"/>
                  <a:gd name="T13" fmla="*/ 0 h 1383"/>
                  <a:gd name="T14" fmla="*/ 8 w 1176"/>
                  <a:gd name="T15" fmla="*/ 0 h 1383"/>
                  <a:gd name="T16" fmla="*/ 7 w 1176"/>
                  <a:gd name="T17" fmla="*/ 0 h 1383"/>
                  <a:gd name="T18" fmla="*/ 7 w 1176"/>
                  <a:gd name="T19" fmla="*/ 0 h 1383"/>
                  <a:gd name="T20" fmla="*/ 6 w 1176"/>
                  <a:gd name="T21" fmla="*/ 0 h 1383"/>
                  <a:gd name="T22" fmla="*/ 5 w 1176"/>
                  <a:gd name="T23" fmla="*/ 0 h 1383"/>
                  <a:gd name="T24" fmla="*/ 4 w 1176"/>
                  <a:gd name="T25" fmla="*/ 0 h 1383"/>
                  <a:gd name="T26" fmla="*/ 3 w 1176"/>
                  <a:gd name="T27" fmla="*/ 0 h 1383"/>
                  <a:gd name="T28" fmla="*/ 2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2 w 1176"/>
                  <a:gd name="T39" fmla="*/ 0 h 1383"/>
                  <a:gd name="T40" fmla="*/ 3 w 1176"/>
                  <a:gd name="T41" fmla="*/ 0 h 1383"/>
                  <a:gd name="T42" fmla="*/ 4 w 1176"/>
                  <a:gd name="T43" fmla="*/ 0 h 1383"/>
                  <a:gd name="T44" fmla="*/ 5 w 1176"/>
                  <a:gd name="T45" fmla="*/ 0 h 1383"/>
                  <a:gd name="T46" fmla="*/ 6 w 1176"/>
                  <a:gd name="T47" fmla="*/ 0 h 1383"/>
                  <a:gd name="T48" fmla="*/ 7 w 1176"/>
                  <a:gd name="T49" fmla="*/ 0 h 1383"/>
                  <a:gd name="T50" fmla="*/ 8 w 1176"/>
                  <a:gd name="T51" fmla="*/ 0 h 1383"/>
                  <a:gd name="T52" fmla="*/ 8 w 1176"/>
                  <a:gd name="T53" fmla="*/ 0 h 1383"/>
                  <a:gd name="T54" fmla="*/ 9 w 1176"/>
                  <a:gd name="T55" fmla="*/ 0 h 1383"/>
                  <a:gd name="T56" fmla="*/ 10 w 1176"/>
                  <a:gd name="T57" fmla="*/ 0 h 1383"/>
                  <a:gd name="T58" fmla="*/ 10 w 1176"/>
                  <a:gd name="T59" fmla="*/ 0 h 1383"/>
                  <a:gd name="T60" fmla="*/ 10 w 1176"/>
                  <a:gd name="T61" fmla="*/ 0 h 1383"/>
                  <a:gd name="T62" fmla="*/ 10 w 1176"/>
                  <a:gd name="T63" fmla="*/ 0 h 1383"/>
                  <a:gd name="T64" fmla="*/ 12 w 1176"/>
                  <a:gd name="T65" fmla="*/ 0 h 1383"/>
                  <a:gd name="T66" fmla="*/ 12 w 1176"/>
                  <a:gd name="T67" fmla="*/ 0 h 1383"/>
                  <a:gd name="T68" fmla="*/ 10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07" name="Freeform 13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9 w 1011"/>
                  <a:gd name="T1" fmla="*/ 0 h 1223"/>
                  <a:gd name="T2" fmla="*/ 9 w 1011"/>
                  <a:gd name="T3" fmla="*/ 0 h 1223"/>
                  <a:gd name="T4" fmla="*/ 9 w 1011"/>
                  <a:gd name="T5" fmla="*/ 0 h 1223"/>
                  <a:gd name="T6" fmla="*/ 9 w 1011"/>
                  <a:gd name="T7" fmla="*/ 0 h 1223"/>
                  <a:gd name="T8" fmla="*/ 8 w 1011"/>
                  <a:gd name="T9" fmla="*/ 0 h 1223"/>
                  <a:gd name="T10" fmla="*/ 8 w 1011"/>
                  <a:gd name="T11" fmla="*/ 0 h 1223"/>
                  <a:gd name="T12" fmla="*/ 8 w 1011"/>
                  <a:gd name="T13" fmla="*/ 0 h 1223"/>
                  <a:gd name="T14" fmla="*/ 7 w 1011"/>
                  <a:gd name="T15" fmla="*/ 0 h 1223"/>
                  <a:gd name="T16" fmla="*/ 6 w 1011"/>
                  <a:gd name="T17" fmla="*/ 0 h 1223"/>
                  <a:gd name="T18" fmla="*/ 6 w 1011"/>
                  <a:gd name="T19" fmla="*/ 0 h 1223"/>
                  <a:gd name="T20" fmla="*/ 5 w 1011"/>
                  <a:gd name="T21" fmla="*/ 0 h 1223"/>
                  <a:gd name="T22" fmla="*/ 4 w 1011"/>
                  <a:gd name="T23" fmla="*/ 0 h 1223"/>
                  <a:gd name="T24" fmla="*/ 4 w 1011"/>
                  <a:gd name="T25" fmla="*/ 0 h 1223"/>
                  <a:gd name="T26" fmla="*/ 3 w 1011"/>
                  <a:gd name="T27" fmla="*/ 0 h 1223"/>
                  <a:gd name="T28" fmla="*/ 2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2 w 1011"/>
                  <a:gd name="T39" fmla="*/ 0 h 1223"/>
                  <a:gd name="T40" fmla="*/ 3 w 1011"/>
                  <a:gd name="T41" fmla="*/ 0 h 1223"/>
                  <a:gd name="T42" fmla="*/ 4 w 1011"/>
                  <a:gd name="T43" fmla="*/ 0 h 1223"/>
                  <a:gd name="T44" fmla="*/ 5 w 1011"/>
                  <a:gd name="T45" fmla="*/ 0 h 1223"/>
                  <a:gd name="T46" fmla="*/ 6 w 1011"/>
                  <a:gd name="T47" fmla="*/ 0 h 1223"/>
                  <a:gd name="T48" fmla="*/ 6 w 1011"/>
                  <a:gd name="T49" fmla="*/ 0 h 1223"/>
                  <a:gd name="T50" fmla="*/ 7 w 1011"/>
                  <a:gd name="T51" fmla="*/ 0 h 1223"/>
                  <a:gd name="T52" fmla="*/ 8 w 1011"/>
                  <a:gd name="T53" fmla="*/ 0 h 1223"/>
                  <a:gd name="T54" fmla="*/ 8 w 1011"/>
                  <a:gd name="T55" fmla="*/ 0 h 1223"/>
                  <a:gd name="T56" fmla="*/ 9 w 1011"/>
                  <a:gd name="T57" fmla="*/ 0 h 1223"/>
                  <a:gd name="T58" fmla="*/ 9 w 1011"/>
                  <a:gd name="T59" fmla="*/ 0 h 1223"/>
                  <a:gd name="T60" fmla="*/ 9 w 1011"/>
                  <a:gd name="T61" fmla="*/ 0 h 1223"/>
                  <a:gd name="T62" fmla="*/ 10 w 1011"/>
                  <a:gd name="T63" fmla="*/ 0 h 1223"/>
                  <a:gd name="T64" fmla="*/ 10 w 1011"/>
                  <a:gd name="T65" fmla="*/ 0 h 1223"/>
                  <a:gd name="T66" fmla="*/ 10 w 1011"/>
                  <a:gd name="T67" fmla="*/ 0 h 1223"/>
                  <a:gd name="T68" fmla="*/ 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2108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09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0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12" name="Freeform 18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3 w 1337"/>
                  <a:gd name="T5" fmla="*/ 0 h 1572"/>
                  <a:gd name="T6" fmla="*/ 4 w 1337"/>
                  <a:gd name="T7" fmla="*/ 0 h 1572"/>
                  <a:gd name="T8" fmla="*/ 6 w 1337"/>
                  <a:gd name="T9" fmla="*/ 0 h 1572"/>
                  <a:gd name="T10" fmla="*/ 6 w 1337"/>
                  <a:gd name="T11" fmla="*/ 0 h 1572"/>
                  <a:gd name="T12" fmla="*/ 8 w 1337"/>
                  <a:gd name="T13" fmla="*/ 0 h 1572"/>
                  <a:gd name="T14" fmla="*/ 9 w 1337"/>
                  <a:gd name="T15" fmla="*/ 0 h 1572"/>
                  <a:gd name="T16" fmla="*/ 9 w 1337"/>
                  <a:gd name="T17" fmla="*/ 0 h 1572"/>
                  <a:gd name="T18" fmla="*/ 10 w 1337"/>
                  <a:gd name="T19" fmla="*/ 0 h 1572"/>
                  <a:gd name="T20" fmla="*/ 11 w 1337"/>
                  <a:gd name="T21" fmla="*/ 0 h 1572"/>
                  <a:gd name="T22" fmla="*/ 12 w 1337"/>
                  <a:gd name="T23" fmla="*/ 0 h 1572"/>
                  <a:gd name="T24" fmla="*/ 13 w 1337"/>
                  <a:gd name="T25" fmla="*/ 0 h 1572"/>
                  <a:gd name="T26" fmla="*/ 13 w 1337"/>
                  <a:gd name="T27" fmla="*/ 0 h 1572"/>
                  <a:gd name="T28" fmla="*/ 13 w 1337"/>
                  <a:gd name="T29" fmla="*/ 0 h 1572"/>
                  <a:gd name="T30" fmla="*/ 13 w 1337"/>
                  <a:gd name="T31" fmla="*/ 0 h 1572"/>
                  <a:gd name="T32" fmla="*/ 13 w 1337"/>
                  <a:gd name="T33" fmla="*/ 0 h 1572"/>
                  <a:gd name="T34" fmla="*/ 13 w 1337"/>
                  <a:gd name="T35" fmla="*/ 0 h 1572"/>
                  <a:gd name="T36" fmla="*/ 13 w 1337"/>
                  <a:gd name="T37" fmla="*/ 0 h 1572"/>
                  <a:gd name="T38" fmla="*/ 13 w 1337"/>
                  <a:gd name="T39" fmla="*/ 0 h 1572"/>
                  <a:gd name="T40" fmla="*/ 12 w 1337"/>
                  <a:gd name="T41" fmla="*/ 0 h 1572"/>
                  <a:gd name="T42" fmla="*/ 11 w 1337"/>
                  <a:gd name="T43" fmla="*/ 0 h 1572"/>
                  <a:gd name="T44" fmla="*/ 11 w 1337"/>
                  <a:gd name="T45" fmla="*/ 0 h 1572"/>
                  <a:gd name="T46" fmla="*/ 10 w 1337"/>
                  <a:gd name="T47" fmla="*/ 0 h 1572"/>
                  <a:gd name="T48" fmla="*/ 9 w 1337"/>
                  <a:gd name="T49" fmla="*/ 0 h 1572"/>
                  <a:gd name="T50" fmla="*/ 9 w 1337"/>
                  <a:gd name="T51" fmla="*/ 0 h 1572"/>
                  <a:gd name="T52" fmla="*/ 8 w 1337"/>
                  <a:gd name="T53" fmla="*/ 0 h 1572"/>
                  <a:gd name="T54" fmla="*/ 7 w 1337"/>
                  <a:gd name="T55" fmla="*/ 0 h 1572"/>
                  <a:gd name="T56" fmla="*/ 6 w 1337"/>
                  <a:gd name="T57" fmla="*/ 0 h 1572"/>
                  <a:gd name="T58" fmla="*/ 5 w 1337"/>
                  <a:gd name="T59" fmla="*/ 0 h 1572"/>
                  <a:gd name="T60" fmla="*/ 4 w 1337"/>
                  <a:gd name="T61" fmla="*/ 0 h 1572"/>
                  <a:gd name="T62" fmla="*/ 3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13" name="Freeform 19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1 w 1176"/>
                  <a:gd name="T1" fmla="*/ 0 h 1382"/>
                  <a:gd name="T2" fmla="*/ 11 w 1176"/>
                  <a:gd name="T3" fmla="*/ 0 h 1382"/>
                  <a:gd name="T4" fmla="*/ 11 w 1176"/>
                  <a:gd name="T5" fmla="*/ 0 h 1382"/>
                  <a:gd name="T6" fmla="*/ 10 w 1176"/>
                  <a:gd name="T7" fmla="*/ 0 h 1382"/>
                  <a:gd name="T8" fmla="*/ 10 w 1176"/>
                  <a:gd name="T9" fmla="*/ 0 h 1382"/>
                  <a:gd name="T10" fmla="*/ 9 w 1176"/>
                  <a:gd name="T11" fmla="*/ 0 h 1382"/>
                  <a:gd name="T12" fmla="*/ 9 w 1176"/>
                  <a:gd name="T13" fmla="*/ 0 h 1382"/>
                  <a:gd name="T14" fmla="*/ 8 w 1176"/>
                  <a:gd name="T15" fmla="*/ 0 h 1382"/>
                  <a:gd name="T16" fmla="*/ 8 w 1176"/>
                  <a:gd name="T17" fmla="*/ 0 h 1382"/>
                  <a:gd name="T18" fmla="*/ 7 w 1176"/>
                  <a:gd name="T19" fmla="*/ 0 h 1382"/>
                  <a:gd name="T20" fmla="*/ 6 w 1176"/>
                  <a:gd name="T21" fmla="*/ 0 h 1382"/>
                  <a:gd name="T22" fmla="*/ 6 w 1176"/>
                  <a:gd name="T23" fmla="*/ 0 h 1382"/>
                  <a:gd name="T24" fmla="*/ 4 w 1176"/>
                  <a:gd name="T25" fmla="*/ 0 h 1382"/>
                  <a:gd name="T26" fmla="*/ 3 w 1176"/>
                  <a:gd name="T27" fmla="*/ 0 h 1382"/>
                  <a:gd name="T28" fmla="*/ 2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3 w 1176"/>
                  <a:gd name="T39" fmla="*/ 0 h 1382"/>
                  <a:gd name="T40" fmla="*/ 4 w 1176"/>
                  <a:gd name="T41" fmla="*/ 0 h 1382"/>
                  <a:gd name="T42" fmla="*/ 4 w 1176"/>
                  <a:gd name="T43" fmla="*/ 0 h 1382"/>
                  <a:gd name="T44" fmla="*/ 6 w 1176"/>
                  <a:gd name="T45" fmla="*/ 0 h 1382"/>
                  <a:gd name="T46" fmla="*/ 6 w 1176"/>
                  <a:gd name="T47" fmla="*/ 0 h 1382"/>
                  <a:gd name="T48" fmla="*/ 8 w 1176"/>
                  <a:gd name="T49" fmla="*/ 0 h 1382"/>
                  <a:gd name="T50" fmla="*/ 8 w 1176"/>
                  <a:gd name="T51" fmla="*/ 0 h 1382"/>
                  <a:gd name="T52" fmla="*/ 9 w 1176"/>
                  <a:gd name="T53" fmla="*/ 0 h 1382"/>
                  <a:gd name="T54" fmla="*/ 10 w 1176"/>
                  <a:gd name="T55" fmla="*/ 0 h 1382"/>
                  <a:gd name="T56" fmla="*/ 10 w 1176"/>
                  <a:gd name="T57" fmla="*/ 0 h 1382"/>
                  <a:gd name="T58" fmla="*/ 11 w 1176"/>
                  <a:gd name="T59" fmla="*/ 0 h 1382"/>
                  <a:gd name="T60" fmla="*/ 11 w 1176"/>
                  <a:gd name="T61" fmla="*/ 0 h 1382"/>
                  <a:gd name="T62" fmla="*/ 11 w 1176"/>
                  <a:gd name="T63" fmla="*/ 0 h 1382"/>
                  <a:gd name="T64" fmla="*/ 12 w 1176"/>
                  <a:gd name="T65" fmla="*/ 0 h 1382"/>
                  <a:gd name="T66" fmla="*/ 12 w 1176"/>
                  <a:gd name="T67" fmla="*/ 0 h 1382"/>
                  <a:gd name="T68" fmla="*/ 1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14" name="Freeform 20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9 w 1014"/>
                  <a:gd name="T1" fmla="*/ 0 h 1193"/>
                  <a:gd name="T2" fmla="*/ 9 w 1014"/>
                  <a:gd name="T3" fmla="*/ 0 h 1193"/>
                  <a:gd name="T4" fmla="*/ 9 w 1014"/>
                  <a:gd name="T5" fmla="*/ 0 h 1193"/>
                  <a:gd name="T6" fmla="*/ 9 w 1014"/>
                  <a:gd name="T7" fmla="*/ 0 h 1193"/>
                  <a:gd name="T8" fmla="*/ 8 w 1014"/>
                  <a:gd name="T9" fmla="*/ 0 h 1193"/>
                  <a:gd name="T10" fmla="*/ 8 w 1014"/>
                  <a:gd name="T11" fmla="*/ 0 h 1193"/>
                  <a:gd name="T12" fmla="*/ 8 w 1014"/>
                  <a:gd name="T13" fmla="*/ 0 h 1193"/>
                  <a:gd name="T14" fmla="*/ 7 w 1014"/>
                  <a:gd name="T15" fmla="*/ 0 h 1193"/>
                  <a:gd name="T16" fmla="*/ 6 w 1014"/>
                  <a:gd name="T17" fmla="*/ 0 h 1193"/>
                  <a:gd name="T18" fmla="*/ 6 w 1014"/>
                  <a:gd name="T19" fmla="*/ 0 h 1193"/>
                  <a:gd name="T20" fmla="*/ 6 w 1014"/>
                  <a:gd name="T21" fmla="*/ 0 h 1193"/>
                  <a:gd name="T22" fmla="*/ 4 w 1014"/>
                  <a:gd name="T23" fmla="*/ 0 h 1193"/>
                  <a:gd name="T24" fmla="*/ 4 w 1014"/>
                  <a:gd name="T25" fmla="*/ 0 h 1193"/>
                  <a:gd name="T26" fmla="*/ 3 w 1014"/>
                  <a:gd name="T27" fmla="*/ 0 h 1193"/>
                  <a:gd name="T28" fmla="*/ 2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2 w 1014"/>
                  <a:gd name="T39" fmla="*/ 0 h 1193"/>
                  <a:gd name="T40" fmla="*/ 3 w 1014"/>
                  <a:gd name="T41" fmla="*/ 0 h 1193"/>
                  <a:gd name="T42" fmla="*/ 4 w 1014"/>
                  <a:gd name="T43" fmla="*/ 0 h 1193"/>
                  <a:gd name="T44" fmla="*/ 5 w 1014"/>
                  <a:gd name="T45" fmla="*/ 0 h 1193"/>
                  <a:gd name="T46" fmla="*/ 6 w 1014"/>
                  <a:gd name="T47" fmla="*/ 0 h 1193"/>
                  <a:gd name="T48" fmla="*/ 6 w 1014"/>
                  <a:gd name="T49" fmla="*/ 0 h 1193"/>
                  <a:gd name="T50" fmla="*/ 7 w 1014"/>
                  <a:gd name="T51" fmla="*/ 0 h 1193"/>
                  <a:gd name="T52" fmla="*/ 8 w 1014"/>
                  <a:gd name="T53" fmla="*/ 0 h 1193"/>
                  <a:gd name="T54" fmla="*/ 8 w 1014"/>
                  <a:gd name="T55" fmla="*/ 0 h 1193"/>
                  <a:gd name="T56" fmla="*/ 9 w 1014"/>
                  <a:gd name="T57" fmla="*/ 0 h 1193"/>
                  <a:gd name="T58" fmla="*/ 9 w 1014"/>
                  <a:gd name="T59" fmla="*/ 0 h 1193"/>
                  <a:gd name="T60" fmla="*/ 9 w 1014"/>
                  <a:gd name="T61" fmla="*/ 0 h 1193"/>
                  <a:gd name="T62" fmla="*/ 10 w 1014"/>
                  <a:gd name="T63" fmla="*/ 0 h 1193"/>
                  <a:gd name="T64" fmla="*/ 10 w 1014"/>
                  <a:gd name="T65" fmla="*/ 0 h 1193"/>
                  <a:gd name="T66" fmla="*/ 10 w 1014"/>
                  <a:gd name="T67" fmla="*/ 0 h 1193"/>
                  <a:gd name="T68" fmla="*/ 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2115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6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92" name="Group 23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093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4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5" name="Picture 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6" name="Picture 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7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8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052" name="Group 30"/>
          <p:cNvGrpSpPr>
            <a:grpSpLocks/>
          </p:cNvGrpSpPr>
          <p:nvPr/>
        </p:nvGrpSpPr>
        <p:grpSpPr bwMode="auto">
          <a:xfrm flipV="1">
            <a:off x="152401" y="1027113"/>
            <a:ext cx="1974851" cy="1485900"/>
            <a:chOff x="17" y="2256"/>
            <a:chExt cx="1829" cy="2064"/>
          </a:xfrm>
        </p:grpSpPr>
        <p:grpSp>
          <p:nvGrpSpPr>
            <p:cNvPr id="2065" name="Group 31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073" name="Freeform 32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4" name="Freeform 33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5" name="Freeform 34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6" name="Freeform 35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7" name="Freeform 36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8" name="Freeform 37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9 w 1272"/>
                  <a:gd name="T1" fmla="*/ 0 h 1495"/>
                  <a:gd name="T2" fmla="*/ 9 w 1272"/>
                  <a:gd name="T3" fmla="*/ 0 h 1495"/>
                  <a:gd name="T4" fmla="*/ 9 w 1272"/>
                  <a:gd name="T5" fmla="*/ 0 h 1495"/>
                  <a:gd name="T6" fmla="*/ 9 w 1272"/>
                  <a:gd name="T7" fmla="*/ 0 h 1495"/>
                  <a:gd name="T8" fmla="*/ 8 w 1272"/>
                  <a:gd name="T9" fmla="*/ 0 h 1495"/>
                  <a:gd name="T10" fmla="*/ 8 w 1272"/>
                  <a:gd name="T11" fmla="*/ 0 h 1495"/>
                  <a:gd name="T12" fmla="*/ 8 w 1272"/>
                  <a:gd name="T13" fmla="*/ 0 h 1495"/>
                  <a:gd name="T14" fmla="*/ 7 w 1272"/>
                  <a:gd name="T15" fmla="*/ 0 h 1495"/>
                  <a:gd name="T16" fmla="*/ 7 w 1272"/>
                  <a:gd name="T17" fmla="*/ 0 h 1495"/>
                  <a:gd name="T18" fmla="*/ 6 w 1272"/>
                  <a:gd name="T19" fmla="*/ 0 h 1495"/>
                  <a:gd name="T20" fmla="*/ 5 w 1272"/>
                  <a:gd name="T21" fmla="*/ 0 h 1495"/>
                  <a:gd name="T22" fmla="*/ 4 w 1272"/>
                  <a:gd name="T23" fmla="*/ 0 h 1495"/>
                  <a:gd name="T24" fmla="*/ 3 w 1272"/>
                  <a:gd name="T25" fmla="*/ 0 h 1495"/>
                  <a:gd name="T26" fmla="*/ 3 w 1272"/>
                  <a:gd name="T27" fmla="*/ 0 h 1495"/>
                  <a:gd name="T28" fmla="*/ 2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2 w 1272"/>
                  <a:gd name="T39" fmla="*/ 0 h 1495"/>
                  <a:gd name="T40" fmla="*/ 3 w 1272"/>
                  <a:gd name="T41" fmla="*/ 0 h 1495"/>
                  <a:gd name="T42" fmla="*/ 5 w 1272"/>
                  <a:gd name="T43" fmla="*/ 0 h 1495"/>
                  <a:gd name="T44" fmla="*/ 6 w 1272"/>
                  <a:gd name="T45" fmla="*/ 0 h 1495"/>
                  <a:gd name="T46" fmla="*/ 7 w 1272"/>
                  <a:gd name="T47" fmla="*/ 0 h 1495"/>
                  <a:gd name="T48" fmla="*/ 7 w 1272"/>
                  <a:gd name="T49" fmla="*/ 0 h 1495"/>
                  <a:gd name="T50" fmla="*/ 8 w 1272"/>
                  <a:gd name="T51" fmla="*/ 0 h 1495"/>
                  <a:gd name="T52" fmla="*/ 9 w 1272"/>
                  <a:gd name="T53" fmla="*/ 0 h 1495"/>
                  <a:gd name="T54" fmla="*/ 10 w 1272"/>
                  <a:gd name="T55" fmla="*/ 0 h 1495"/>
                  <a:gd name="T56" fmla="*/ 10 w 1272"/>
                  <a:gd name="T57" fmla="*/ 0 h 1495"/>
                  <a:gd name="T58" fmla="*/ 11 w 1272"/>
                  <a:gd name="T59" fmla="*/ 0 h 1495"/>
                  <a:gd name="T60" fmla="*/ 12 w 1272"/>
                  <a:gd name="T61" fmla="*/ 0 h 1495"/>
                  <a:gd name="T62" fmla="*/ 12 w 1272"/>
                  <a:gd name="T63" fmla="*/ 0 h 1495"/>
                  <a:gd name="T64" fmla="*/ 12 w 1272"/>
                  <a:gd name="T65" fmla="*/ 0 h 1495"/>
                  <a:gd name="T66" fmla="*/ 12 w 1272"/>
                  <a:gd name="T67" fmla="*/ 0 h 1495"/>
                  <a:gd name="T68" fmla="*/ 9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9" name="Freeform 38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3 w 1338"/>
                  <a:gd name="T5" fmla="*/ 0 h 1572"/>
                  <a:gd name="T6" fmla="*/ 4 w 1338"/>
                  <a:gd name="T7" fmla="*/ 0 h 1572"/>
                  <a:gd name="T8" fmla="*/ 6 w 1338"/>
                  <a:gd name="T9" fmla="*/ 0 h 1572"/>
                  <a:gd name="T10" fmla="*/ 6 w 1338"/>
                  <a:gd name="T11" fmla="*/ 0 h 1572"/>
                  <a:gd name="T12" fmla="*/ 8 w 1338"/>
                  <a:gd name="T13" fmla="*/ 0 h 1572"/>
                  <a:gd name="T14" fmla="*/ 8 w 1338"/>
                  <a:gd name="T15" fmla="*/ 0 h 1572"/>
                  <a:gd name="T16" fmla="*/ 9 w 1338"/>
                  <a:gd name="T17" fmla="*/ 0 h 1572"/>
                  <a:gd name="T18" fmla="*/ 10 w 1338"/>
                  <a:gd name="T19" fmla="*/ 0 h 1572"/>
                  <a:gd name="T20" fmla="*/ 11 w 1338"/>
                  <a:gd name="T21" fmla="*/ 0 h 1572"/>
                  <a:gd name="T22" fmla="*/ 12 w 1338"/>
                  <a:gd name="T23" fmla="*/ 0 h 1572"/>
                  <a:gd name="T24" fmla="*/ 13 w 1338"/>
                  <a:gd name="T25" fmla="*/ 0 h 1572"/>
                  <a:gd name="T26" fmla="*/ 13 w 1338"/>
                  <a:gd name="T27" fmla="*/ 0 h 1572"/>
                  <a:gd name="T28" fmla="*/ 13 w 1338"/>
                  <a:gd name="T29" fmla="*/ 0 h 1572"/>
                  <a:gd name="T30" fmla="*/ 13 w 1338"/>
                  <a:gd name="T31" fmla="*/ 0 h 1572"/>
                  <a:gd name="T32" fmla="*/ 13 w 1338"/>
                  <a:gd name="T33" fmla="*/ 0 h 1572"/>
                  <a:gd name="T34" fmla="*/ 13 w 1338"/>
                  <a:gd name="T35" fmla="*/ 0 h 1572"/>
                  <a:gd name="T36" fmla="*/ 13 w 1338"/>
                  <a:gd name="T37" fmla="*/ 0 h 1572"/>
                  <a:gd name="T38" fmla="*/ 13 w 1338"/>
                  <a:gd name="T39" fmla="*/ 0 h 1572"/>
                  <a:gd name="T40" fmla="*/ 12 w 1338"/>
                  <a:gd name="T41" fmla="*/ 0 h 1572"/>
                  <a:gd name="T42" fmla="*/ 11 w 1338"/>
                  <a:gd name="T43" fmla="*/ 0 h 1572"/>
                  <a:gd name="T44" fmla="*/ 11 w 1338"/>
                  <a:gd name="T45" fmla="*/ 0 h 1572"/>
                  <a:gd name="T46" fmla="*/ 10 w 1338"/>
                  <a:gd name="T47" fmla="*/ 0 h 1572"/>
                  <a:gd name="T48" fmla="*/ 9 w 1338"/>
                  <a:gd name="T49" fmla="*/ 0 h 1572"/>
                  <a:gd name="T50" fmla="*/ 9 w 1338"/>
                  <a:gd name="T51" fmla="*/ 0 h 1572"/>
                  <a:gd name="T52" fmla="*/ 8 w 1338"/>
                  <a:gd name="T53" fmla="*/ 0 h 1572"/>
                  <a:gd name="T54" fmla="*/ 7 w 1338"/>
                  <a:gd name="T55" fmla="*/ 0 h 1572"/>
                  <a:gd name="T56" fmla="*/ 6 w 1338"/>
                  <a:gd name="T57" fmla="*/ 0 h 1572"/>
                  <a:gd name="T58" fmla="*/ 5 w 1338"/>
                  <a:gd name="T59" fmla="*/ 0 h 1572"/>
                  <a:gd name="T60" fmla="*/ 4 w 1338"/>
                  <a:gd name="T61" fmla="*/ 0 h 1572"/>
                  <a:gd name="T62" fmla="*/ 3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0" name="Freeform 39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0 w 1176"/>
                  <a:gd name="T1" fmla="*/ 0 h 1383"/>
                  <a:gd name="T2" fmla="*/ 10 w 1176"/>
                  <a:gd name="T3" fmla="*/ 0 h 1383"/>
                  <a:gd name="T4" fmla="*/ 10 w 1176"/>
                  <a:gd name="T5" fmla="*/ 0 h 1383"/>
                  <a:gd name="T6" fmla="*/ 10 w 1176"/>
                  <a:gd name="T7" fmla="*/ 0 h 1383"/>
                  <a:gd name="T8" fmla="*/ 10 w 1176"/>
                  <a:gd name="T9" fmla="*/ 0 h 1383"/>
                  <a:gd name="T10" fmla="*/ 9 w 1176"/>
                  <a:gd name="T11" fmla="*/ 0 h 1383"/>
                  <a:gd name="T12" fmla="*/ 8 w 1176"/>
                  <a:gd name="T13" fmla="*/ 0 h 1383"/>
                  <a:gd name="T14" fmla="*/ 8 w 1176"/>
                  <a:gd name="T15" fmla="*/ 0 h 1383"/>
                  <a:gd name="T16" fmla="*/ 7 w 1176"/>
                  <a:gd name="T17" fmla="*/ 0 h 1383"/>
                  <a:gd name="T18" fmla="*/ 7 w 1176"/>
                  <a:gd name="T19" fmla="*/ 0 h 1383"/>
                  <a:gd name="T20" fmla="*/ 6 w 1176"/>
                  <a:gd name="T21" fmla="*/ 0 h 1383"/>
                  <a:gd name="T22" fmla="*/ 5 w 1176"/>
                  <a:gd name="T23" fmla="*/ 0 h 1383"/>
                  <a:gd name="T24" fmla="*/ 4 w 1176"/>
                  <a:gd name="T25" fmla="*/ 0 h 1383"/>
                  <a:gd name="T26" fmla="*/ 3 w 1176"/>
                  <a:gd name="T27" fmla="*/ 0 h 1383"/>
                  <a:gd name="T28" fmla="*/ 2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2 w 1176"/>
                  <a:gd name="T39" fmla="*/ 0 h 1383"/>
                  <a:gd name="T40" fmla="*/ 3 w 1176"/>
                  <a:gd name="T41" fmla="*/ 0 h 1383"/>
                  <a:gd name="T42" fmla="*/ 4 w 1176"/>
                  <a:gd name="T43" fmla="*/ 0 h 1383"/>
                  <a:gd name="T44" fmla="*/ 5 w 1176"/>
                  <a:gd name="T45" fmla="*/ 0 h 1383"/>
                  <a:gd name="T46" fmla="*/ 6 w 1176"/>
                  <a:gd name="T47" fmla="*/ 0 h 1383"/>
                  <a:gd name="T48" fmla="*/ 7 w 1176"/>
                  <a:gd name="T49" fmla="*/ 0 h 1383"/>
                  <a:gd name="T50" fmla="*/ 8 w 1176"/>
                  <a:gd name="T51" fmla="*/ 0 h 1383"/>
                  <a:gd name="T52" fmla="*/ 8 w 1176"/>
                  <a:gd name="T53" fmla="*/ 0 h 1383"/>
                  <a:gd name="T54" fmla="*/ 9 w 1176"/>
                  <a:gd name="T55" fmla="*/ 0 h 1383"/>
                  <a:gd name="T56" fmla="*/ 10 w 1176"/>
                  <a:gd name="T57" fmla="*/ 0 h 1383"/>
                  <a:gd name="T58" fmla="*/ 10 w 1176"/>
                  <a:gd name="T59" fmla="*/ 0 h 1383"/>
                  <a:gd name="T60" fmla="*/ 10 w 1176"/>
                  <a:gd name="T61" fmla="*/ 0 h 1383"/>
                  <a:gd name="T62" fmla="*/ 10 w 1176"/>
                  <a:gd name="T63" fmla="*/ 0 h 1383"/>
                  <a:gd name="T64" fmla="*/ 12 w 1176"/>
                  <a:gd name="T65" fmla="*/ 0 h 1383"/>
                  <a:gd name="T66" fmla="*/ 12 w 1176"/>
                  <a:gd name="T67" fmla="*/ 0 h 1383"/>
                  <a:gd name="T68" fmla="*/ 10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1" name="Freeform 40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9 w 1011"/>
                  <a:gd name="T1" fmla="*/ 0 h 1223"/>
                  <a:gd name="T2" fmla="*/ 9 w 1011"/>
                  <a:gd name="T3" fmla="*/ 0 h 1223"/>
                  <a:gd name="T4" fmla="*/ 9 w 1011"/>
                  <a:gd name="T5" fmla="*/ 0 h 1223"/>
                  <a:gd name="T6" fmla="*/ 9 w 1011"/>
                  <a:gd name="T7" fmla="*/ 0 h 1223"/>
                  <a:gd name="T8" fmla="*/ 8 w 1011"/>
                  <a:gd name="T9" fmla="*/ 0 h 1223"/>
                  <a:gd name="T10" fmla="*/ 8 w 1011"/>
                  <a:gd name="T11" fmla="*/ 0 h 1223"/>
                  <a:gd name="T12" fmla="*/ 8 w 1011"/>
                  <a:gd name="T13" fmla="*/ 0 h 1223"/>
                  <a:gd name="T14" fmla="*/ 7 w 1011"/>
                  <a:gd name="T15" fmla="*/ 0 h 1223"/>
                  <a:gd name="T16" fmla="*/ 6 w 1011"/>
                  <a:gd name="T17" fmla="*/ 0 h 1223"/>
                  <a:gd name="T18" fmla="*/ 6 w 1011"/>
                  <a:gd name="T19" fmla="*/ 0 h 1223"/>
                  <a:gd name="T20" fmla="*/ 5 w 1011"/>
                  <a:gd name="T21" fmla="*/ 0 h 1223"/>
                  <a:gd name="T22" fmla="*/ 4 w 1011"/>
                  <a:gd name="T23" fmla="*/ 0 h 1223"/>
                  <a:gd name="T24" fmla="*/ 4 w 1011"/>
                  <a:gd name="T25" fmla="*/ 0 h 1223"/>
                  <a:gd name="T26" fmla="*/ 3 w 1011"/>
                  <a:gd name="T27" fmla="*/ 0 h 1223"/>
                  <a:gd name="T28" fmla="*/ 2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2 w 1011"/>
                  <a:gd name="T39" fmla="*/ 0 h 1223"/>
                  <a:gd name="T40" fmla="*/ 3 w 1011"/>
                  <a:gd name="T41" fmla="*/ 0 h 1223"/>
                  <a:gd name="T42" fmla="*/ 4 w 1011"/>
                  <a:gd name="T43" fmla="*/ 0 h 1223"/>
                  <a:gd name="T44" fmla="*/ 5 w 1011"/>
                  <a:gd name="T45" fmla="*/ 0 h 1223"/>
                  <a:gd name="T46" fmla="*/ 6 w 1011"/>
                  <a:gd name="T47" fmla="*/ 0 h 1223"/>
                  <a:gd name="T48" fmla="*/ 6 w 1011"/>
                  <a:gd name="T49" fmla="*/ 0 h 1223"/>
                  <a:gd name="T50" fmla="*/ 7 w 1011"/>
                  <a:gd name="T51" fmla="*/ 0 h 1223"/>
                  <a:gd name="T52" fmla="*/ 8 w 1011"/>
                  <a:gd name="T53" fmla="*/ 0 h 1223"/>
                  <a:gd name="T54" fmla="*/ 8 w 1011"/>
                  <a:gd name="T55" fmla="*/ 0 h 1223"/>
                  <a:gd name="T56" fmla="*/ 9 w 1011"/>
                  <a:gd name="T57" fmla="*/ 0 h 1223"/>
                  <a:gd name="T58" fmla="*/ 9 w 1011"/>
                  <a:gd name="T59" fmla="*/ 0 h 1223"/>
                  <a:gd name="T60" fmla="*/ 9 w 1011"/>
                  <a:gd name="T61" fmla="*/ 0 h 1223"/>
                  <a:gd name="T62" fmla="*/ 10 w 1011"/>
                  <a:gd name="T63" fmla="*/ 0 h 1223"/>
                  <a:gd name="T64" fmla="*/ 10 w 1011"/>
                  <a:gd name="T65" fmla="*/ 0 h 1223"/>
                  <a:gd name="T66" fmla="*/ 10 w 1011"/>
                  <a:gd name="T67" fmla="*/ 0 h 1223"/>
                  <a:gd name="T68" fmla="*/ 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2082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3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4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5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6" name="Freeform 45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3 w 1337"/>
                  <a:gd name="T5" fmla="*/ 0 h 1572"/>
                  <a:gd name="T6" fmla="*/ 4 w 1337"/>
                  <a:gd name="T7" fmla="*/ 0 h 1572"/>
                  <a:gd name="T8" fmla="*/ 6 w 1337"/>
                  <a:gd name="T9" fmla="*/ 0 h 1572"/>
                  <a:gd name="T10" fmla="*/ 6 w 1337"/>
                  <a:gd name="T11" fmla="*/ 0 h 1572"/>
                  <a:gd name="T12" fmla="*/ 8 w 1337"/>
                  <a:gd name="T13" fmla="*/ 0 h 1572"/>
                  <a:gd name="T14" fmla="*/ 9 w 1337"/>
                  <a:gd name="T15" fmla="*/ 0 h 1572"/>
                  <a:gd name="T16" fmla="*/ 9 w 1337"/>
                  <a:gd name="T17" fmla="*/ 0 h 1572"/>
                  <a:gd name="T18" fmla="*/ 10 w 1337"/>
                  <a:gd name="T19" fmla="*/ 0 h 1572"/>
                  <a:gd name="T20" fmla="*/ 11 w 1337"/>
                  <a:gd name="T21" fmla="*/ 0 h 1572"/>
                  <a:gd name="T22" fmla="*/ 12 w 1337"/>
                  <a:gd name="T23" fmla="*/ 0 h 1572"/>
                  <a:gd name="T24" fmla="*/ 13 w 1337"/>
                  <a:gd name="T25" fmla="*/ 0 h 1572"/>
                  <a:gd name="T26" fmla="*/ 13 w 1337"/>
                  <a:gd name="T27" fmla="*/ 0 h 1572"/>
                  <a:gd name="T28" fmla="*/ 13 w 1337"/>
                  <a:gd name="T29" fmla="*/ 0 h 1572"/>
                  <a:gd name="T30" fmla="*/ 13 w 1337"/>
                  <a:gd name="T31" fmla="*/ 0 h 1572"/>
                  <a:gd name="T32" fmla="*/ 13 w 1337"/>
                  <a:gd name="T33" fmla="*/ 0 h 1572"/>
                  <a:gd name="T34" fmla="*/ 13 w 1337"/>
                  <a:gd name="T35" fmla="*/ 0 h 1572"/>
                  <a:gd name="T36" fmla="*/ 13 w 1337"/>
                  <a:gd name="T37" fmla="*/ 0 h 1572"/>
                  <a:gd name="T38" fmla="*/ 13 w 1337"/>
                  <a:gd name="T39" fmla="*/ 0 h 1572"/>
                  <a:gd name="T40" fmla="*/ 12 w 1337"/>
                  <a:gd name="T41" fmla="*/ 0 h 1572"/>
                  <a:gd name="T42" fmla="*/ 11 w 1337"/>
                  <a:gd name="T43" fmla="*/ 0 h 1572"/>
                  <a:gd name="T44" fmla="*/ 11 w 1337"/>
                  <a:gd name="T45" fmla="*/ 0 h 1572"/>
                  <a:gd name="T46" fmla="*/ 10 w 1337"/>
                  <a:gd name="T47" fmla="*/ 0 h 1572"/>
                  <a:gd name="T48" fmla="*/ 9 w 1337"/>
                  <a:gd name="T49" fmla="*/ 0 h 1572"/>
                  <a:gd name="T50" fmla="*/ 9 w 1337"/>
                  <a:gd name="T51" fmla="*/ 0 h 1572"/>
                  <a:gd name="T52" fmla="*/ 8 w 1337"/>
                  <a:gd name="T53" fmla="*/ 0 h 1572"/>
                  <a:gd name="T54" fmla="*/ 7 w 1337"/>
                  <a:gd name="T55" fmla="*/ 0 h 1572"/>
                  <a:gd name="T56" fmla="*/ 6 w 1337"/>
                  <a:gd name="T57" fmla="*/ 0 h 1572"/>
                  <a:gd name="T58" fmla="*/ 5 w 1337"/>
                  <a:gd name="T59" fmla="*/ 0 h 1572"/>
                  <a:gd name="T60" fmla="*/ 4 w 1337"/>
                  <a:gd name="T61" fmla="*/ 0 h 1572"/>
                  <a:gd name="T62" fmla="*/ 3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7" name="Freeform 46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1 w 1176"/>
                  <a:gd name="T1" fmla="*/ 0 h 1382"/>
                  <a:gd name="T2" fmla="*/ 11 w 1176"/>
                  <a:gd name="T3" fmla="*/ 0 h 1382"/>
                  <a:gd name="T4" fmla="*/ 11 w 1176"/>
                  <a:gd name="T5" fmla="*/ 0 h 1382"/>
                  <a:gd name="T6" fmla="*/ 10 w 1176"/>
                  <a:gd name="T7" fmla="*/ 0 h 1382"/>
                  <a:gd name="T8" fmla="*/ 10 w 1176"/>
                  <a:gd name="T9" fmla="*/ 0 h 1382"/>
                  <a:gd name="T10" fmla="*/ 9 w 1176"/>
                  <a:gd name="T11" fmla="*/ 0 h 1382"/>
                  <a:gd name="T12" fmla="*/ 9 w 1176"/>
                  <a:gd name="T13" fmla="*/ 0 h 1382"/>
                  <a:gd name="T14" fmla="*/ 8 w 1176"/>
                  <a:gd name="T15" fmla="*/ 0 h 1382"/>
                  <a:gd name="T16" fmla="*/ 8 w 1176"/>
                  <a:gd name="T17" fmla="*/ 0 h 1382"/>
                  <a:gd name="T18" fmla="*/ 7 w 1176"/>
                  <a:gd name="T19" fmla="*/ 0 h 1382"/>
                  <a:gd name="T20" fmla="*/ 6 w 1176"/>
                  <a:gd name="T21" fmla="*/ 0 h 1382"/>
                  <a:gd name="T22" fmla="*/ 6 w 1176"/>
                  <a:gd name="T23" fmla="*/ 0 h 1382"/>
                  <a:gd name="T24" fmla="*/ 4 w 1176"/>
                  <a:gd name="T25" fmla="*/ 0 h 1382"/>
                  <a:gd name="T26" fmla="*/ 3 w 1176"/>
                  <a:gd name="T27" fmla="*/ 0 h 1382"/>
                  <a:gd name="T28" fmla="*/ 2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3 w 1176"/>
                  <a:gd name="T39" fmla="*/ 0 h 1382"/>
                  <a:gd name="T40" fmla="*/ 4 w 1176"/>
                  <a:gd name="T41" fmla="*/ 0 h 1382"/>
                  <a:gd name="T42" fmla="*/ 4 w 1176"/>
                  <a:gd name="T43" fmla="*/ 0 h 1382"/>
                  <a:gd name="T44" fmla="*/ 6 w 1176"/>
                  <a:gd name="T45" fmla="*/ 0 h 1382"/>
                  <a:gd name="T46" fmla="*/ 6 w 1176"/>
                  <a:gd name="T47" fmla="*/ 0 h 1382"/>
                  <a:gd name="T48" fmla="*/ 8 w 1176"/>
                  <a:gd name="T49" fmla="*/ 0 h 1382"/>
                  <a:gd name="T50" fmla="*/ 8 w 1176"/>
                  <a:gd name="T51" fmla="*/ 0 h 1382"/>
                  <a:gd name="T52" fmla="*/ 9 w 1176"/>
                  <a:gd name="T53" fmla="*/ 0 h 1382"/>
                  <a:gd name="T54" fmla="*/ 10 w 1176"/>
                  <a:gd name="T55" fmla="*/ 0 h 1382"/>
                  <a:gd name="T56" fmla="*/ 10 w 1176"/>
                  <a:gd name="T57" fmla="*/ 0 h 1382"/>
                  <a:gd name="T58" fmla="*/ 11 w 1176"/>
                  <a:gd name="T59" fmla="*/ 0 h 1382"/>
                  <a:gd name="T60" fmla="*/ 11 w 1176"/>
                  <a:gd name="T61" fmla="*/ 0 h 1382"/>
                  <a:gd name="T62" fmla="*/ 11 w 1176"/>
                  <a:gd name="T63" fmla="*/ 0 h 1382"/>
                  <a:gd name="T64" fmla="*/ 12 w 1176"/>
                  <a:gd name="T65" fmla="*/ 0 h 1382"/>
                  <a:gd name="T66" fmla="*/ 12 w 1176"/>
                  <a:gd name="T67" fmla="*/ 0 h 1382"/>
                  <a:gd name="T68" fmla="*/ 1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8" name="Freeform 47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9 w 1014"/>
                  <a:gd name="T1" fmla="*/ 0 h 1193"/>
                  <a:gd name="T2" fmla="*/ 9 w 1014"/>
                  <a:gd name="T3" fmla="*/ 0 h 1193"/>
                  <a:gd name="T4" fmla="*/ 9 w 1014"/>
                  <a:gd name="T5" fmla="*/ 0 h 1193"/>
                  <a:gd name="T6" fmla="*/ 9 w 1014"/>
                  <a:gd name="T7" fmla="*/ 0 h 1193"/>
                  <a:gd name="T8" fmla="*/ 8 w 1014"/>
                  <a:gd name="T9" fmla="*/ 0 h 1193"/>
                  <a:gd name="T10" fmla="*/ 8 w 1014"/>
                  <a:gd name="T11" fmla="*/ 0 h 1193"/>
                  <a:gd name="T12" fmla="*/ 8 w 1014"/>
                  <a:gd name="T13" fmla="*/ 0 h 1193"/>
                  <a:gd name="T14" fmla="*/ 7 w 1014"/>
                  <a:gd name="T15" fmla="*/ 0 h 1193"/>
                  <a:gd name="T16" fmla="*/ 6 w 1014"/>
                  <a:gd name="T17" fmla="*/ 0 h 1193"/>
                  <a:gd name="T18" fmla="*/ 6 w 1014"/>
                  <a:gd name="T19" fmla="*/ 0 h 1193"/>
                  <a:gd name="T20" fmla="*/ 6 w 1014"/>
                  <a:gd name="T21" fmla="*/ 0 h 1193"/>
                  <a:gd name="T22" fmla="*/ 4 w 1014"/>
                  <a:gd name="T23" fmla="*/ 0 h 1193"/>
                  <a:gd name="T24" fmla="*/ 4 w 1014"/>
                  <a:gd name="T25" fmla="*/ 0 h 1193"/>
                  <a:gd name="T26" fmla="*/ 3 w 1014"/>
                  <a:gd name="T27" fmla="*/ 0 h 1193"/>
                  <a:gd name="T28" fmla="*/ 2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2 w 1014"/>
                  <a:gd name="T39" fmla="*/ 0 h 1193"/>
                  <a:gd name="T40" fmla="*/ 3 w 1014"/>
                  <a:gd name="T41" fmla="*/ 0 h 1193"/>
                  <a:gd name="T42" fmla="*/ 4 w 1014"/>
                  <a:gd name="T43" fmla="*/ 0 h 1193"/>
                  <a:gd name="T44" fmla="*/ 5 w 1014"/>
                  <a:gd name="T45" fmla="*/ 0 h 1193"/>
                  <a:gd name="T46" fmla="*/ 6 w 1014"/>
                  <a:gd name="T47" fmla="*/ 0 h 1193"/>
                  <a:gd name="T48" fmla="*/ 6 w 1014"/>
                  <a:gd name="T49" fmla="*/ 0 h 1193"/>
                  <a:gd name="T50" fmla="*/ 7 w 1014"/>
                  <a:gd name="T51" fmla="*/ 0 h 1193"/>
                  <a:gd name="T52" fmla="*/ 8 w 1014"/>
                  <a:gd name="T53" fmla="*/ 0 h 1193"/>
                  <a:gd name="T54" fmla="*/ 8 w 1014"/>
                  <a:gd name="T55" fmla="*/ 0 h 1193"/>
                  <a:gd name="T56" fmla="*/ 9 w 1014"/>
                  <a:gd name="T57" fmla="*/ 0 h 1193"/>
                  <a:gd name="T58" fmla="*/ 9 w 1014"/>
                  <a:gd name="T59" fmla="*/ 0 h 1193"/>
                  <a:gd name="T60" fmla="*/ 9 w 1014"/>
                  <a:gd name="T61" fmla="*/ 0 h 1193"/>
                  <a:gd name="T62" fmla="*/ 10 w 1014"/>
                  <a:gd name="T63" fmla="*/ 0 h 1193"/>
                  <a:gd name="T64" fmla="*/ 10 w 1014"/>
                  <a:gd name="T65" fmla="*/ 0 h 1193"/>
                  <a:gd name="T66" fmla="*/ 10 w 1014"/>
                  <a:gd name="T67" fmla="*/ 0 h 1193"/>
                  <a:gd name="T68" fmla="*/ 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0947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2089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0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6" name="Group 50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067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9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0" name="Picture 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1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" name="Picture 5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053" name="Group 57"/>
          <p:cNvGrpSpPr>
            <a:grpSpLocks/>
          </p:cNvGrpSpPr>
          <p:nvPr/>
        </p:nvGrpSpPr>
        <p:grpSpPr bwMode="auto">
          <a:xfrm>
            <a:off x="101600" y="-6350"/>
            <a:ext cx="12090400" cy="6864350"/>
            <a:chOff x="0" y="0"/>
            <a:chExt cx="5760" cy="4320"/>
          </a:xfrm>
        </p:grpSpPr>
        <p:pic>
          <p:nvPicPr>
            <p:cNvPr id="2061" name="Picture 58" descr="BAR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7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59" descr="BAR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60" descr="BAR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1" descr="BAR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7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WordArt 4"/>
          <p:cNvSpPr>
            <a:spLocks noChangeArrowheads="1" noChangeShapeType="1" noTextEdit="1"/>
          </p:cNvSpPr>
          <p:nvPr/>
        </p:nvSpPr>
        <p:spPr bwMode="auto">
          <a:xfrm>
            <a:off x="1606551" y="1020763"/>
            <a:ext cx="9946216" cy="4572000"/>
          </a:xfrm>
          <a:prstGeom prst="rect">
            <a:avLst/>
          </a:prstGeom>
        </p:spPr>
        <p:txBody>
          <a:bodyPr spcFirstLastPara="1" wrap="none" lIns="108833" tIns="54418" rIns="108833" bIns="54418" fromWordArt="1">
            <a:prstTxWarp prst="textArchUp">
              <a:avLst>
                <a:gd name="adj" fmla="val 10956524"/>
              </a:avLst>
            </a:prstTxWarp>
          </a:bodyPr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3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MỪNG TẬP THỂ LỚP 2A</a:t>
            </a:r>
            <a:r>
              <a:rPr lang="vi-VN" sz="53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  <a:endParaRPr lang="en-US" sz="5300" b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5" name="WordArt 7" descr="p2_002"/>
          <p:cNvSpPr>
            <a:spLocks noChangeArrowheads="1" noChangeShapeType="1" noTextEdit="1"/>
          </p:cNvSpPr>
          <p:nvPr/>
        </p:nvSpPr>
        <p:spPr bwMode="auto">
          <a:xfrm>
            <a:off x="4165601" y="1975958"/>
            <a:ext cx="4526492" cy="995842"/>
          </a:xfrm>
          <a:prstGeom prst="rect">
            <a:avLst/>
          </a:prstGeom>
        </p:spPr>
        <p:txBody>
          <a:bodyPr wrap="none" lIns="108833" tIns="54418" rIns="108833" bIns="54418" fromWordArt="1">
            <a:prstTxWarp prst="textPlain">
              <a:avLst>
                <a:gd name="adj" fmla="val 49593"/>
              </a:avLst>
            </a:prstTxWarp>
          </a:bodyPr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Môn</a:t>
            </a:r>
            <a:r>
              <a:rPr lang="en-US" sz="32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US" sz="32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Đạo</a:t>
            </a:r>
            <a:r>
              <a:rPr lang="vi-VN" sz="32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cs typeface="Arial"/>
              </a:rPr>
              <a:t> Đức</a:t>
            </a:r>
            <a:endParaRPr lang="en-US" sz="3200" b="1" kern="10" dirty="0">
              <a:ln w="12700">
                <a:solidFill>
                  <a:srgbClr val="6600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Bảo</a:t>
            </a:r>
            <a:r>
              <a:rPr lang="vi-VN" sz="32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cs typeface="Arial"/>
              </a:rPr>
              <a:t> quản đồ dùng cá nhân</a:t>
            </a:r>
            <a:r>
              <a:rPr lang="en-US" sz="32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(</a:t>
            </a:r>
            <a:r>
              <a:rPr lang="en-US" sz="32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2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vi-VN" sz="32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)</a:t>
            </a:r>
          </a:p>
        </p:txBody>
      </p:sp>
      <p:pic>
        <p:nvPicPr>
          <p:cNvPr id="2056" name="Picture 8" descr="2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2" y="4629150"/>
            <a:ext cx="2156884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6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8020" y="4530725"/>
            <a:ext cx="2144183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4" y="4629150"/>
            <a:ext cx="2000249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WordArt 7" descr="416eu"/>
          <p:cNvSpPr>
            <a:spLocks noChangeArrowheads="1" noChangeShapeType="1" noTextEdit="1"/>
          </p:cNvSpPr>
          <p:nvPr/>
        </p:nvSpPr>
        <p:spPr bwMode="auto">
          <a:xfrm>
            <a:off x="1902975" y="3859561"/>
            <a:ext cx="8284501" cy="675149"/>
          </a:xfrm>
          <a:prstGeom prst="rect">
            <a:avLst/>
          </a:prstGeom>
          <a:ln>
            <a:noFill/>
          </a:ln>
        </p:spPr>
        <p:txBody>
          <a:bodyPr wrap="none" lIns="108833" tIns="54418" rIns="108833" bIns="54418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 defTabSz="609478">
              <a:defRPr/>
            </a:pPr>
            <a:r>
              <a:rPr lang="vi-VN" sz="29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Giáo viên:</a:t>
            </a:r>
            <a:r>
              <a:rPr lang="en-US" sz="29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vi-VN" sz="29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Vũ Thị </a:t>
            </a:r>
            <a:r>
              <a:rPr lang="en-US" sz="29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Ngọ</a:t>
            </a:r>
            <a:r>
              <a:rPr lang="vi-VN" sz="29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 Yến</a:t>
            </a:r>
            <a:endParaRPr lang="en-US" sz="29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 defTabSz="609478">
              <a:defRPr/>
            </a:pPr>
            <a:r>
              <a:rPr lang="en-US" sz="29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Đơn vị: </a:t>
            </a:r>
            <a:r>
              <a:rPr lang="en-US" sz="29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Trường</a:t>
            </a:r>
            <a:r>
              <a:rPr lang="en-US" sz="29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9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Tiểu</a:t>
            </a:r>
            <a:r>
              <a:rPr lang="en-US" sz="29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9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học</a:t>
            </a:r>
            <a:r>
              <a:rPr lang="en-US" sz="29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9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Nguyễn</a:t>
            </a:r>
            <a:r>
              <a:rPr lang="en-US" sz="29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9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Văn</a:t>
            </a:r>
            <a:r>
              <a:rPr lang="en-US" sz="29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9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Trỗi</a:t>
            </a:r>
            <a:endParaRPr lang="en-US" sz="29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2060" name="WordArt 7" descr="p2_002"/>
          <p:cNvSpPr>
            <a:spLocks noChangeArrowheads="1" noChangeShapeType="1" noTextEdit="1"/>
          </p:cNvSpPr>
          <p:nvPr/>
        </p:nvSpPr>
        <p:spPr bwMode="auto">
          <a:xfrm>
            <a:off x="4102100" y="3009900"/>
            <a:ext cx="3886200" cy="457200"/>
          </a:xfrm>
          <a:prstGeom prst="rect">
            <a:avLst/>
          </a:prstGeom>
        </p:spPr>
        <p:txBody>
          <a:bodyPr wrap="none" lIns="108833" tIns="54418" rIns="108833" bIns="54418" fromWordArt="1">
            <a:prstTxWarp prst="textPlain">
              <a:avLst>
                <a:gd name="adj" fmla="val 49593"/>
              </a:avLst>
            </a:prstTxWarp>
          </a:bodyPr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65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2776135" y="173973"/>
            <a:ext cx="8070777" cy="4138192"/>
          </a:xfrm>
          <a:prstGeom prst="cloudCallout">
            <a:avLst>
              <a:gd name="adj1" fmla="val -58255"/>
              <a:gd name="adj2" fmla="val 42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US" sz="3600" dirty="0">
                <a:latin typeface="UTM Avo" panose="02040603050506020204" pitchFamily="18" charset="0"/>
              </a:rPr>
              <a:t>Theo </a:t>
            </a:r>
            <a:r>
              <a:rPr lang="en-US" sz="3600" dirty="0" err="1">
                <a:latin typeface="UTM Avo" panose="02040603050506020204" pitchFamily="18" charset="0"/>
              </a:rPr>
              <a:t>em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bạn</a:t>
            </a:r>
            <a:r>
              <a:rPr lang="en-US" sz="3600" dirty="0">
                <a:latin typeface="UTM Avo" panose="02040603050506020204" pitchFamily="18" charset="0"/>
              </a:rPr>
              <a:t> Na </a:t>
            </a:r>
            <a:r>
              <a:rPr lang="en-US" sz="3600" dirty="0" err="1">
                <a:latin typeface="UTM Avo" panose="02040603050506020204" pitchFamily="18" charset="0"/>
              </a:rPr>
              <a:t>sẽ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cảm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thấy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như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thế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nào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trước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sự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việc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xảy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ra</a:t>
            </a:r>
            <a:r>
              <a:rPr lang="en-US" sz="3600" dirty="0">
                <a:latin typeface="UTM Avo" panose="02040603050506020204" pitchFamily="18" charset="0"/>
              </a:rPr>
              <a:t>? </a:t>
            </a:r>
            <a:r>
              <a:rPr lang="en-US" sz="3600" dirty="0" err="1">
                <a:latin typeface="UTM Avo" panose="02040603050506020204" pitchFamily="18" charset="0"/>
              </a:rPr>
              <a:t>Vì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sao</a:t>
            </a:r>
            <a:r>
              <a:rPr lang="en-US" sz="36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704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2776135" y="173973"/>
            <a:ext cx="8070777" cy="4138192"/>
          </a:xfrm>
          <a:prstGeom prst="cloudCallout">
            <a:avLst>
              <a:gd name="adj1" fmla="val -58255"/>
              <a:gd name="adj2" fmla="val 42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tabLst>
                <a:tab pos="180340" algn="l"/>
              </a:tabLst>
            </a:pP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Do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mải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chơi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không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cẩn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thận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giữ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gìn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dùng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cá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nhân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Na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đã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làm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mất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chiếc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áo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khoác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mới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mua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mà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rất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thích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6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258354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loud Callout 25"/>
          <p:cNvSpPr/>
          <p:nvPr/>
        </p:nvSpPr>
        <p:spPr>
          <a:xfrm>
            <a:off x="2776135" y="173973"/>
            <a:ext cx="8070777" cy="4138192"/>
          </a:xfrm>
          <a:prstGeom prst="cloudCallout">
            <a:avLst>
              <a:gd name="adj1" fmla="val -58255"/>
              <a:gd name="adj2" fmla="val 42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US" sz="3200" dirty="0" err="1">
                <a:latin typeface="UTM Avo" panose="02040603050506020204" pitchFamily="18" charset="0"/>
              </a:rPr>
              <a:t>Nếu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bố</a:t>
            </a:r>
            <a:r>
              <a:rPr lang="en-US" sz="3200" dirty="0">
                <a:latin typeface="UTM Avo" panose="02040603050506020204" pitchFamily="18" charset="0"/>
              </a:rPr>
              <a:t> (</a:t>
            </a:r>
            <a:r>
              <a:rPr lang="en-US" sz="3200" dirty="0" err="1">
                <a:latin typeface="UTM Avo" panose="02040603050506020204" pitchFamily="18" charset="0"/>
              </a:rPr>
              <a:t>hoặc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mẹ</a:t>
            </a:r>
            <a:r>
              <a:rPr lang="en-US" sz="3200" dirty="0">
                <a:latin typeface="UTM Avo" panose="02040603050506020204" pitchFamily="18" charset="0"/>
              </a:rPr>
              <a:t>) </a:t>
            </a:r>
            <a:r>
              <a:rPr lang="en-US" sz="3200" dirty="0" err="1">
                <a:latin typeface="UTM Avo" panose="02040603050506020204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bạn</a:t>
            </a:r>
            <a:r>
              <a:rPr lang="en-US" sz="3200" dirty="0">
                <a:latin typeface="UTM Avo" panose="02040603050506020204" pitchFamily="18" charset="0"/>
              </a:rPr>
              <a:t> Na, </a:t>
            </a:r>
            <a:r>
              <a:rPr lang="en-US" sz="3200" dirty="0" err="1">
                <a:latin typeface="UTM Avo" panose="02040603050506020204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sẽ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cảm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thế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trước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câu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việc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</a:rPr>
              <a:t> Na? </a:t>
            </a:r>
            <a:r>
              <a:rPr lang="en-US" sz="3200" dirty="0" err="1">
                <a:latin typeface="UTM Avo" panose="02040603050506020204" pitchFamily="18" charset="0"/>
              </a:rPr>
              <a:t>Vì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sao</a:t>
            </a:r>
            <a:r>
              <a:rPr lang="en-US" sz="32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87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258354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loud Callout 10"/>
          <p:cNvSpPr/>
          <p:nvPr/>
        </p:nvSpPr>
        <p:spPr>
          <a:xfrm>
            <a:off x="2776135" y="173973"/>
            <a:ext cx="8070777" cy="4138192"/>
          </a:xfrm>
          <a:prstGeom prst="cloudCallout">
            <a:avLst>
              <a:gd name="adj1" fmla="val -58255"/>
              <a:gd name="adj2" fmla="val 42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tabLst>
                <a:tab pos="180340" algn="l"/>
              </a:tabLst>
            </a:pP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Na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mất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chiếc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áo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khoác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mang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đến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rất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nhiều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tác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hại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: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bị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ốm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lo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lắng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buồn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bã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thêm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Gia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đình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Na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mất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tiền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thời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gian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thêm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bởi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này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00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5AE8C5F3-B529-407B-839A-6530414F7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92" y="2194736"/>
            <a:ext cx="1782506" cy="29101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组合 287">
            <a:extLst>
              <a:ext uri="{FF2B5EF4-FFF2-40B4-BE49-F238E27FC236}">
                <a16:creationId xmlns:a16="http://schemas.microsoft.com/office/drawing/2014/main" id="{149BF7A0-D77D-46D8-B1C4-AFCB7BAFF9C0}"/>
              </a:ext>
            </a:extLst>
          </p:cNvPr>
          <p:cNvGrpSpPr/>
          <p:nvPr/>
        </p:nvGrpSpPr>
        <p:grpSpPr>
          <a:xfrm>
            <a:off x="45155" y="3956865"/>
            <a:ext cx="2720627" cy="2604728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4">
              <a:extLst>
                <a:ext uri="{FF2B5EF4-FFF2-40B4-BE49-F238E27FC236}">
                  <a16:creationId xmlns:a16="http://schemas.microsoft.com/office/drawing/2014/main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6">
              <a:extLst>
                <a:ext uri="{FF2B5EF4-FFF2-40B4-BE49-F238E27FC236}">
                  <a16:creationId xmlns:a16="http://schemas.microsoft.com/office/drawing/2014/main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28">
              <a:extLst>
                <a:ext uri="{FF2B5EF4-FFF2-40B4-BE49-F238E27FC236}">
                  <a16:creationId xmlns:a16="http://schemas.microsoft.com/office/drawing/2014/main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29">
              <a:extLst>
                <a:ext uri="{FF2B5EF4-FFF2-40B4-BE49-F238E27FC236}">
                  <a16:creationId xmlns:a16="http://schemas.microsoft.com/office/drawing/2014/main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0">
              <a:extLst>
                <a:ext uri="{FF2B5EF4-FFF2-40B4-BE49-F238E27FC236}">
                  <a16:creationId xmlns:a16="http://schemas.microsoft.com/office/drawing/2014/main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1">
              <a:extLst>
                <a:ext uri="{FF2B5EF4-FFF2-40B4-BE49-F238E27FC236}">
                  <a16:creationId xmlns:a16="http://schemas.microsoft.com/office/drawing/2014/main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2">
              <a:extLst>
                <a:ext uri="{FF2B5EF4-FFF2-40B4-BE49-F238E27FC236}">
                  <a16:creationId xmlns:a16="http://schemas.microsoft.com/office/drawing/2014/main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33">
              <a:extLst>
                <a:ext uri="{FF2B5EF4-FFF2-40B4-BE49-F238E27FC236}">
                  <a16:creationId xmlns:a16="http://schemas.microsoft.com/office/drawing/2014/main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4">
              <a:extLst>
                <a:ext uri="{FF2B5EF4-FFF2-40B4-BE49-F238E27FC236}">
                  <a16:creationId xmlns:a16="http://schemas.microsoft.com/office/drawing/2014/main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5">
              <a:extLst>
                <a:ext uri="{FF2B5EF4-FFF2-40B4-BE49-F238E27FC236}">
                  <a16:creationId xmlns:a16="http://schemas.microsoft.com/office/drawing/2014/main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36">
              <a:extLst>
                <a:ext uri="{FF2B5EF4-FFF2-40B4-BE49-F238E27FC236}">
                  <a16:creationId xmlns:a16="http://schemas.microsoft.com/office/drawing/2014/main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37">
              <a:extLst>
                <a:ext uri="{FF2B5EF4-FFF2-40B4-BE49-F238E27FC236}">
                  <a16:creationId xmlns:a16="http://schemas.microsoft.com/office/drawing/2014/main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38">
              <a:extLst>
                <a:ext uri="{FF2B5EF4-FFF2-40B4-BE49-F238E27FC236}">
                  <a16:creationId xmlns:a16="http://schemas.microsoft.com/office/drawing/2014/main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Group 260">
            <a:extLst>
              <a:ext uri="{FF2B5EF4-FFF2-40B4-BE49-F238E27FC236}">
                <a16:creationId xmlns:a16="http://schemas.microsoft.com/office/drawing/2014/main" id="{A4886B43-3774-4734-BE89-E167564B6D7C}"/>
              </a:ext>
            </a:extLst>
          </p:cNvPr>
          <p:cNvGrpSpPr/>
          <p:nvPr/>
        </p:nvGrpSpPr>
        <p:grpSpPr>
          <a:xfrm>
            <a:off x="2794888" y="4790438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9" name="Freeform: Shape 40">
              <a:extLst>
                <a:ext uri="{FF2B5EF4-FFF2-40B4-BE49-F238E27FC236}">
                  <a16:creationId xmlns:a16="http://schemas.microsoft.com/office/drawing/2014/main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1">
              <a:extLst>
                <a:ext uri="{FF2B5EF4-FFF2-40B4-BE49-F238E27FC236}">
                  <a16:creationId xmlns:a16="http://schemas.microsoft.com/office/drawing/2014/main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2">
              <a:extLst>
                <a:ext uri="{FF2B5EF4-FFF2-40B4-BE49-F238E27FC236}">
                  <a16:creationId xmlns:a16="http://schemas.microsoft.com/office/drawing/2014/main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3">
              <a:extLst>
                <a:ext uri="{FF2B5EF4-FFF2-40B4-BE49-F238E27FC236}">
                  <a16:creationId xmlns:a16="http://schemas.microsoft.com/office/drawing/2014/main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5">
              <a:extLst>
                <a:ext uri="{FF2B5EF4-FFF2-40B4-BE49-F238E27FC236}">
                  <a16:creationId xmlns:a16="http://schemas.microsoft.com/office/drawing/2014/main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6">
              <a:extLst>
                <a:ext uri="{FF2B5EF4-FFF2-40B4-BE49-F238E27FC236}">
                  <a16:creationId xmlns:a16="http://schemas.microsoft.com/office/drawing/2014/main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7">
              <a:extLst>
                <a:ext uri="{FF2B5EF4-FFF2-40B4-BE49-F238E27FC236}">
                  <a16:creationId xmlns:a16="http://schemas.microsoft.com/office/drawing/2014/main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48">
              <a:extLst>
                <a:ext uri="{FF2B5EF4-FFF2-40B4-BE49-F238E27FC236}">
                  <a16:creationId xmlns:a16="http://schemas.microsoft.com/office/drawing/2014/main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49">
              <a:extLst>
                <a:ext uri="{FF2B5EF4-FFF2-40B4-BE49-F238E27FC236}">
                  <a16:creationId xmlns:a16="http://schemas.microsoft.com/office/drawing/2014/main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50">
              <a:extLst>
                <a:ext uri="{FF2B5EF4-FFF2-40B4-BE49-F238E27FC236}">
                  <a16:creationId xmlns:a16="http://schemas.microsoft.com/office/drawing/2014/main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51">
              <a:extLst>
                <a:ext uri="{FF2B5EF4-FFF2-40B4-BE49-F238E27FC236}">
                  <a16:creationId xmlns:a16="http://schemas.microsoft.com/office/drawing/2014/main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52">
              <a:extLst>
                <a:ext uri="{FF2B5EF4-FFF2-40B4-BE49-F238E27FC236}">
                  <a16:creationId xmlns:a16="http://schemas.microsoft.com/office/drawing/2014/main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53">
              <a:extLst>
                <a:ext uri="{FF2B5EF4-FFF2-40B4-BE49-F238E27FC236}">
                  <a16:creationId xmlns:a16="http://schemas.microsoft.com/office/drawing/2014/main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54">
              <a:extLst>
                <a:ext uri="{FF2B5EF4-FFF2-40B4-BE49-F238E27FC236}">
                  <a16:creationId xmlns:a16="http://schemas.microsoft.com/office/drawing/2014/main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5">
              <a:extLst>
                <a:ext uri="{FF2B5EF4-FFF2-40B4-BE49-F238E27FC236}">
                  <a16:creationId xmlns:a16="http://schemas.microsoft.com/office/drawing/2014/main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6">
              <a:extLst>
                <a:ext uri="{FF2B5EF4-FFF2-40B4-BE49-F238E27FC236}">
                  <a16:creationId xmlns:a16="http://schemas.microsoft.com/office/drawing/2014/main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7">
              <a:extLst>
                <a:ext uri="{FF2B5EF4-FFF2-40B4-BE49-F238E27FC236}">
                  <a16:creationId xmlns:a16="http://schemas.microsoft.com/office/drawing/2014/main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58">
              <a:extLst>
                <a:ext uri="{FF2B5EF4-FFF2-40B4-BE49-F238E27FC236}">
                  <a16:creationId xmlns:a16="http://schemas.microsoft.com/office/drawing/2014/main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59">
              <a:extLst>
                <a:ext uri="{FF2B5EF4-FFF2-40B4-BE49-F238E27FC236}">
                  <a16:creationId xmlns:a16="http://schemas.microsoft.com/office/drawing/2014/main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60">
              <a:extLst>
                <a:ext uri="{FF2B5EF4-FFF2-40B4-BE49-F238E27FC236}">
                  <a16:creationId xmlns:a16="http://schemas.microsoft.com/office/drawing/2014/main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61">
              <a:extLst>
                <a:ext uri="{FF2B5EF4-FFF2-40B4-BE49-F238E27FC236}">
                  <a16:creationId xmlns:a16="http://schemas.microsoft.com/office/drawing/2014/main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2">
              <a:extLst>
                <a:ext uri="{FF2B5EF4-FFF2-40B4-BE49-F238E27FC236}">
                  <a16:creationId xmlns:a16="http://schemas.microsoft.com/office/drawing/2014/main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63">
              <a:extLst>
                <a:ext uri="{FF2B5EF4-FFF2-40B4-BE49-F238E27FC236}">
                  <a16:creationId xmlns:a16="http://schemas.microsoft.com/office/drawing/2014/main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4">
              <a:extLst>
                <a:ext uri="{FF2B5EF4-FFF2-40B4-BE49-F238E27FC236}">
                  <a16:creationId xmlns:a16="http://schemas.microsoft.com/office/drawing/2014/main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65">
              <a:extLst>
                <a:ext uri="{FF2B5EF4-FFF2-40B4-BE49-F238E27FC236}">
                  <a16:creationId xmlns:a16="http://schemas.microsoft.com/office/drawing/2014/main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66">
              <a:extLst>
                <a:ext uri="{FF2B5EF4-FFF2-40B4-BE49-F238E27FC236}">
                  <a16:creationId xmlns:a16="http://schemas.microsoft.com/office/drawing/2014/main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67">
              <a:extLst>
                <a:ext uri="{FF2B5EF4-FFF2-40B4-BE49-F238E27FC236}">
                  <a16:creationId xmlns:a16="http://schemas.microsoft.com/office/drawing/2014/main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68">
              <a:extLst>
                <a:ext uri="{FF2B5EF4-FFF2-40B4-BE49-F238E27FC236}">
                  <a16:creationId xmlns:a16="http://schemas.microsoft.com/office/drawing/2014/main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69">
              <a:extLst>
                <a:ext uri="{FF2B5EF4-FFF2-40B4-BE49-F238E27FC236}">
                  <a16:creationId xmlns:a16="http://schemas.microsoft.com/office/drawing/2014/main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0">
              <a:extLst>
                <a:ext uri="{FF2B5EF4-FFF2-40B4-BE49-F238E27FC236}">
                  <a16:creationId xmlns:a16="http://schemas.microsoft.com/office/drawing/2014/main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1">
              <a:extLst>
                <a:ext uri="{FF2B5EF4-FFF2-40B4-BE49-F238E27FC236}">
                  <a16:creationId xmlns:a16="http://schemas.microsoft.com/office/drawing/2014/main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72">
              <a:extLst>
                <a:ext uri="{FF2B5EF4-FFF2-40B4-BE49-F238E27FC236}">
                  <a16:creationId xmlns:a16="http://schemas.microsoft.com/office/drawing/2014/main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4">
              <a:extLst>
                <a:ext uri="{FF2B5EF4-FFF2-40B4-BE49-F238E27FC236}">
                  <a16:creationId xmlns:a16="http://schemas.microsoft.com/office/drawing/2014/main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75">
              <a:extLst>
                <a:ext uri="{FF2B5EF4-FFF2-40B4-BE49-F238E27FC236}">
                  <a16:creationId xmlns:a16="http://schemas.microsoft.com/office/drawing/2014/main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76">
              <a:extLst>
                <a:ext uri="{FF2B5EF4-FFF2-40B4-BE49-F238E27FC236}">
                  <a16:creationId xmlns:a16="http://schemas.microsoft.com/office/drawing/2014/main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77">
              <a:extLst>
                <a:ext uri="{FF2B5EF4-FFF2-40B4-BE49-F238E27FC236}">
                  <a16:creationId xmlns:a16="http://schemas.microsoft.com/office/drawing/2014/main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78">
              <a:extLst>
                <a:ext uri="{FF2B5EF4-FFF2-40B4-BE49-F238E27FC236}">
                  <a16:creationId xmlns:a16="http://schemas.microsoft.com/office/drawing/2014/main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79">
              <a:extLst>
                <a:ext uri="{FF2B5EF4-FFF2-40B4-BE49-F238E27FC236}">
                  <a16:creationId xmlns:a16="http://schemas.microsoft.com/office/drawing/2014/main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80">
              <a:extLst>
                <a:ext uri="{FF2B5EF4-FFF2-40B4-BE49-F238E27FC236}">
                  <a16:creationId xmlns:a16="http://schemas.microsoft.com/office/drawing/2014/main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81">
              <a:extLst>
                <a:ext uri="{FF2B5EF4-FFF2-40B4-BE49-F238E27FC236}">
                  <a16:creationId xmlns:a16="http://schemas.microsoft.com/office/drawing/2014/main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82">
              <a:extLst>
                <a:ext uri="{FF2B5EF4-FFF2-40B4-BE49-F238E27FC236}">
                  <a16:creationId xmlns:a16="http://schemas.microsoft.com/office/drawing/2014/main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83">
              <a:extLst>
                <a:ext uri="{FF2B5EF4-FFF2-40B4-BE49-F238E27FC236}">
                  <a16:creationId xmlns:a16="http://schemas.microsoft.com/office/drawing/2014/main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84">
              <a:extLst>
                <a:ext uri="{FF2B5EF4-FFF2-40B4-BE49-F238E27FC236}">
                  <a16:creationId xmlns:a16="http://schemas.microsoft.com/office/drawing/2014/main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85">
              <a:extLst>
                <a:ext uri="{FF2B5EF4-FFF2-40B4-BE49-F238E27FC236}">
                  <a16:creationId xmlns:a16="http://schemas.microsoft.com/office/drawing/2014/main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86">
              <a:extLst>
                <a:ext uri="{FF2B5EF4-FFF2-40B4-BE49-F238E27FC236}">
                  <a16:creationId xmlns:a16="http://schemas.microsoft.com/office/drawing/2014/main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87">
              <a:extLst>
                <a:ext uri="{FF2B5EF4-FFF2-40B4-BE49-F238E27FC236}">
                  <a16:creationId xmlns:a16="http://schemas.microsoft.com/office/drawing/2014/main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88">
              <a:extLst>
                <a:ext uri="{FF2B5EF4-FFF2-40B4-BE49-F238E27FC236}">
                  <a16:creationId xmlns:a16="http://schemas.microsoft.com/office/drawing/2014/main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89">
              <a:extLst>
                <a:ext uri="{FF2B5EF4-FFF2-40B4-BE49-F238E27FC236}">
                  <a16:creationId xmlns:a16="http://schemas.microsoft.com/office/drawing/2014/main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90">
              <a:extLst>
                <a:ext uri="{FF2B5EF4-FFF2-40B4-BE49-F238E27FC236}">
                  <a16:creationId xmlns:a16="http://schemas.microsoft.com/office/drawing/2014/main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91">
              <a:extLst>
                <a:ext uri="{FF2B5EF4-FFF2-40B4-BE49-F238E27FC236}">
                  <a16:creationId xmlns:a16="http://schemas.microsoft.com/office/drawing/2014/main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2">
              <a:extLst>
                <a:ext uri="{FF2B5EF4-FFF2-40B4-BE49-F238E27FC236}">
                  <a16:creationId xmlns:a16="http://schemas.microsoft.com/office/drawing/2014/main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93">
              <a:extLst>
                <a:ext uri="{FF2B5EF4-FFF2-40B4-BE49-F238E27FC236}">
                  <a16:creationId xmlns:a16="http://schemas.microsoft.com/office/drawing/2014/main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94">
              <a:extLst>
                <a:ext uri="{FF2B5EF4-FFF2-40B4-BE49-F238E27FC236}">
                  <a16:creationId xmlns:a16="http://schemas.microsoft.com/office/drawing/2014/main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5">
              <a:extLst>
                <a:ext uri="{FF2B5EF4-FFF2-40B4-BE49-F238E27FC236}">
                  <a16:creationId xmlns:a16="http://schemas.microsoft.com/office/drawing/2014/main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6">
              <a:extLst>
                <a:ext uri="{FF2B5EF4-FFF2-40B4-BE49-F238E27FC236}">
                  <a16:creationId xmlns:a16="http://schemas.microsoft.com/office/drawing/2014/main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97">
              <a:extLst>
                <a:ext uri="{FF2B5EF4-FFF2-40B4-BE49-F238E27FC236}">
                  <a16:creationId xmlns:a16="http://schemas.microsoft.com/office/drawing/2014/main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98">
              <a:extLst>
                <a:ext uri="{FF2B5EF4-FFF2-40B4-BE49-F238E27FC236}">
                  <a16:creationId xmlns:a16="http://schemas.microsoft.com/office/drawing/2014/main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99">
              <a:extLst>
                <a:ext uri="{FF2B5EF4-FFF2-40B4-BE49-F238E27FC236}">
                  <a16:creationId xmlns:a16="http://schemas.microsoft.com/office/drawing/2014/main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00">
              <a:extLst>
                <a:ext uri="{FF2B5EF4-FFF2-40B4-BE49-F238E27FC236}">
                  <a16:creationId xmlns:a16="http://schemas.microsoft.com/office/drawing/2014/main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01">
              <a:extLst>
                <a:ext uri="{FF2B5EF4-FFF2-40B4-BE49-F238E27FC236}">
                  <a16:creationId xmlns:a16="http://schemas.microsoft.com/office/drawing/2014/main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02">
              <a:extLst>
                <a:ext uri="{FF2B5EF4-FFF2-40B4-BE49-F238E27FC236}">
                  <a16:creationId xmlns:a16="http://schemas.microsoft.com/office/drawing/2014/main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03">
              <a:extLst>
                <a:ext uri="{FF2B5EF4-FFF2-40B4-BE49-F238E27FC236}">
                  <a16:creationId xmlns:a16="http://schemas.microsoft.com/office/drawing/2014/main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104">
              <a:extLst>
                <a:ext uri="{FF2B5EF4-FFF2-40B4-BE49-F238E27FC236}">
                  <a16:creationId xmlns:a16="http://schemas.microsoft.com/office/drawing/2014/main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Freeform: Shape 105">
              <a:extLst>
                <a:ext uri="{FF2B5EF4-FFF2-40B4-BE49-F238E27FC236}">
                  <a16:creationId xmlns:a16="http://schemas.microsoft.com/office/drawing/2014/main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Freeform: Shape 106">
              <a:extLst>
                <a:ext uri="{FF2B5EF4-FFF2-40B4-BE49-F238E27FC236}">
                  <a16:creationId xmlns:a16="http://schemas.microsoft.com/office/drawing/2014/main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5" name="Group 255">
            <a:extLst>
              <a:ext uri="{FF2B5EF4-FFF2-40B4-BE49-F238E27FC236}">
                <a16:creationId xmlns:a16="http://schemas.microsoft.com/office/drawing/2014/main" id="{54439F45-6144-42CE-9449-850320C2A715}"/>
              </a:ext>
            </a:extLst>
          </p:cNvPr>
          <p:cNvGrpSpPr/>
          <p:nvPr/>
        </p:nvGrpSpPr>
        <p:grpSpPr>
          <a:xfrm>
            <a:off x="5880358" y="3882449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6" name="Freeform: Shape 108">
              <a:extLst>
                <a:ext uri="{FF2B5EF4-FFF2-40B4-BE49-F238E27FC236}">
                  <a16:creationId xmlns:a16="http://schemas.microsoft.com/office/drawing/2014/main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09">
              <a:extLst>
                <a:ext uri="{FF2B5EF4-FFF2-40B4-BE49-F238E27FC236}">
                  <a16:creationId xmlns:a16="http://schemas.microsoft.com/office/drawing/2014/main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10">
              <a:extLst>
                <a:ext uri="{FF2B5EF4-FFF2-40B4-BE49-F238E27FC236}">
                  <a16:creationId xmlns:a16="http://schemas.microsoft.com/office/drawing/2014/main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11">
              <a:extLst>
                <a:ext uri="{FF2B5EF4-FFF2-40B4-BE49-F238E27FC236}">
                  <a16:creationId xmlns:a16="http://schemas.microsoft.com/office/drawing/2014/main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12">
              <a:extLst>
                <a:ext uri="{FF2B5EF4-FFF2-40B4-BE49-F238E27FC236}">
                  <a16:creationId xmlns:a16="http://schemas.microsoft.com/office/drawing/2014/main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13">
              <a:extLst>
                <a:ext uri="{FF2B5EF4-FFF2-40B4-BE49-F238E27FC236}">
                  <a16:creationId xmlns:a16="http://schemas.microsoft.com/office/drawing/2014/main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14">
              <a:extLst>
                <a:ext uri="{FF2B5EF4-FFF2-40B4-BE49-F238E27FC236}">
                  <a16:creationId xmlns:a16="http://schemas.microsoft.com/office/drawing/2014/main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5">
              <a:extLst>
                <a:ext uri="{FF2B5EF4-FFF2-40B4-BE49-F238E27FC236}">
                  <a16:creationId xmlns:a16="http://schemas.microsoft.com/office/drawing/2014/main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16">
              <a:extLst>
                <a:ext uri="{FF2B5EF4-FFF2-40B4-BE49-F238E27FC236}">
                  <a16:creationId xmlns:a16="http://schemas.microsoft.com/office/drawing/2014/main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17">
              <a:extLst>
                <a:ext uri="{FF2B5EF4-FFF2-40B4-BE49-F238E27FC236}">
                  <a16:creationId xmlns:a16="http://schemas.microsoft.com/office/drawing/2014/main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118">
              <a:extLst>
                <a:ext uri="{FF2B5EF4-FFF2-40B4-BE49-F238E27FC236}">
                  <a16:creationId xmlns:a16="http://schemas.microsoft.com/office/drawing/2014/main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119">
              <a:extLst>
                <a:ext uri="{FF2B5EF4-FFF2-40B4-BE49-F238E27FC236}">
                  <a16:creationId xmlns:a16="http://schemas.microsoft.com/office/drawing/2014/main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120">
              <a:extLst>
                <a:ext uri="{FF2B5EF4-FFF2-40B4-BE49-F238E27FC236}">
                  <a16:creationId xmlns:a16="http://schemas.microsoft.com/office/drawing/2014/main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121">
              <a:extLst>
                <a:ext uri="{FF2B5EF4-FFF2-40B4-BE49-F238E27FC236}">
                  <a16:creationId xmlns:a16="http://schemas.microsoft.com/office/drawing/2014/main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122">
              <a:extLst>
                <a:ext uri="{FF2B5EF4-FFF2-40B4-BE49-F238E27FC236}">
                  <a16:creationId xmlns:a16="http://schemas.microsoft.com/office/drawing/2014/main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123">
              <a:extLst>
                <a:ext uri="{FF2B5EF4-FFF2-40B4-BE49-F238E27FC236}">
                  <a16:creationId xmlns:a16="http://schemas.microsoft.com/office/drawing/2014/main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124">
              <a:extLst>
                <a:ext uri="{FF2B5EF4-FFF2-40B4-BE49-F238E27FC236}">
                  <a16:creationId xmlns:a16="http://schemas.microsoft.com/office/drawing/2014/main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125">
              <a:extLst>
                <a:ext uri="{FF2B5EF4-FFF2-40B4-BE49-F238E27FC236}">
                  <a16:creationId xmlns:a16="http://schemas.microsoft.com/office/drawing/2014/main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126">
              <a:extLst>
                <a:ext uri="{FF2B5EF4-FFF2-40B4-BE49-F238E27FC236}">
                  <a16:creationId xmlns:a16="http://schemas.microsoft.com/office/drawing/2014/main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127">
              <a:extLst>
                <a:ext uri="{FF2B5EF4-FFF2-40B4-BE49-F238E27FC236}">
                  <a16:creationId xmlns:a16="http://schemas.microsoft.com/office/drawing/2014/main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128">
              <a:extLst>
                <a:ext uri="{FF2B5EF4-FFF2-40B4-BE49-F238E27FC236}">
                  <a16:creationId xmlns:a16="http://schemas.microsoft.com/office/drawing/2014/main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129">
              <a:extLst>
                <a:ext uri="{FF2B5EF4-FFF2-40B4-BE49-F238E27FC236}">
                  <a16:creationId xmlns:a16="http://schemas.microsoft.com/office/drawing/2014/main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130">
              <a:extLst>
                <a:ext uri="{FF2B5EF4-FFF2-40B4-BE49-F238E27FC236}">
                  <a16:creationId xmlns:a16="http://schemas.microsoft.com/office/drawing/2014/main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131">
              <a:extLst>
                <a:ext uri="{FF2B5EF4-FFF2-40B4-BE49-F238E27FC236}">
                  <a16:creationId xmlns:a16="http://schemas.microsoft.com/office/drawing/2014/main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132">
              <a:extLst>
                <a:ext uri="{FF2B5EF4-FFF2-40B4-BE49-F238E27FC236}">
                  <a16:creationId xmlns:a16="http://schemas.microsoft.com/office/drawing/2014/main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133">
              <a:extLst>
                <a:ext uri="{FF2B5EF4-FFF2-40B4-BE49-F238E27FC236}">
                  <a16:creationId xmlns:a16="http://schemas.microsoft.com/office/drawing/2014/main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134">
              <a:extLst>
                <a:ext uri="{FF2B5EF4-FFF2-40B4-BE49-F238E27FC236}">
                  <a16:creationId xmlns:a16="http://schemas.microsoft.com/office/drawing/2014/main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135">
              <a:extLst>
                <a:ext uri="{FF2B5EF4-FFF2-40B4-BE49-F238E27FC236}">
                  <a16:creationId xmlns:a16="http://schemas.microsoft.com/office/drawing/2014/main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36">
              <a:extLst>
                <a:ext uri="{FF2B5EF4-FFF2-40B4-BE49-F238E27FC236}">
                  <a16:creationId xmlns:a16="http://schemas.microsoft.com/office/drawing/2014/main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37">
              <a:extLst>
                <a:ext uri="{FF2B5EF4-FFF2-40B4-BE49-F238E27FC236}">
                  <a16:creationId xmlns:a16="http://schemas.microsoft.com/office/drawing/2014/main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138">
              <a:extLst>
                <a:ext uri="{FF2B5EF4-FFF2-40B4-BE49-F238E27FC236}">
                  <a16:creationId xmlns:a16="http://schemas.microsoft.com/office/drawing/2014/main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139">
              <a:extLst>
                <a:ext uri="{FF2B5EF4-FFF2-40B4-BE49-F238E27FC236}">
                  <a16:creationId xmlns:a16="http://schemas.microsoft.com/office/drawing/2014/main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Freeform: Shape 140">
              <a:extLst>
                <a:ext uri="{FF2B5EF4-FFF2-40B4-BE49-F238E27FC236}">
                  <a16:creationId xmlns:a16="http://schemas.microsoft.com/office/drawing/2014/main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550511" y="5023342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83" name="Cloud Callout 182"/>
          <p:cNvSpPr/>
          <p:nvPr/>
        </p:nvSpPr>
        <p:spPr>
          <a:xfrm>
            <a:off x="1170876" y="327641"/>
            <a:ext cx="8070777" cy="4138192"/>
          </a:xfrm>
          <a:prstGeom prst="cloudCallout">
            <a:avLst>
              <a:gd name="adj1" fmla="val 56588"/>
              <a:gd name="adj2" fmla="val 350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UTM Avo" panose="02040603050506020204" pitchFamily="18" charset="0"/>
              </a:rPr>
              <a:t>Đã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bao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áo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giống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bạn</a:t>
            </a:r>
            <a:r>
              <a:rPr lang="en-US" sz="3200" dirty="0">
                <a:latin typeface="UTM Avo" panose="02040603050506020204" pitchFamily="18" charset="0"/>
              </a:rPr>
              <a:t> Na </a:t>
            </a:r>
            <a:r>
              <a:rPr lang="en-US" sz="3200" dirty="0" err="1">
                <a:latin typeface="UTM Avo" panose="02040603050506020204" pitchFamily="18" charset="0"/>
              </a:rPr>
              <a:t>trong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câu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chuyện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chưa</a:t>
            </a:r>
            <a:r>
              <a:rPr lang="en-US" sz="3200" dirty="0">
                <a:latin typeface="UTM Avo" panose="02040603050506020204" pitchFamily="18" charset="0"/>
              </a:rPr>
              <a:t>? </a:t>
            </a:r>
            <a:r>
              <a:rPr lang="en-US" sz="3200" dirty="0" err="1">
                <a:latin typeface="UTM Avo" panose="02040603050506020204" pitchFamily="18" charset="0"/>
              </a:rPr>
              <a:t>Sự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việc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diễn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thế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? </a:t>
            </a:r>
            <a:r>
              <a:rPr lang="en-US" sz="3200" dirty="0" err="1">
                <a:latin typeface="UTM Avo" panose="02040603050506020204" pitchFamily="18" charset="0"/>
              </a:rPr>
              <a:t>Chuyện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gì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xảy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sau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đó</a:t>
            </a:r>
            <a:r>
              <a:rPr lang="en-US" sz="32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421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5AE8C5F3-B529-407B-839A-6530414F7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92" y="2194736"/>
            <a:ext cx="1782506" cy="29101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组合 287">
            <a:extLst>
              <a:ext uri="{FF2B5EF4-FFF2-40B4-BE49-F238E27FC236}">
                <a16:creationId xmlns:a16="http://schemas.microsoft.com/office/drawing/2014/main" id="{149BF7A0-D77D-46D8-B1C4-AFCB7BAFF9C0}"/>
              </a:ext>
            </a:extLst>
          </p:cNvPr>
          <p:cNvGrpSpPr/>
          <p:nvPr/>
        </p:nvGrpSpPr>
        <p:grpSpPr>
          <a:xfrm>
            <a:off x="45155" y="3956865"/>
            <a:ext cx="2720627" cy="2604728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4">
              <a:extLst>
                <a:ext uri="{FF2B5EF4-FFF2-40B4-BE49-F238E27FC236}">
                  <a16:creationId xmlns:a16="http://schemas.microsoft.com/office/drawing/2014/main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6">
              <a:extLst>
                <a:ext uri="{FF2B5EF4-FFF2-40B4-BE49-F238E27FC236}">
                  <a16:creationId xmlns:a16="http://schemas.microsoft.com/office/drawing/2014/main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28">
              <a:extLst>
                <a:ext uri="{FF2B5EF4-FFF2-40B4-BE49-F238E27FC236}">
                  <a16:creationId xmlns:a16="http://schemas.microsoft.com/office/drawing/2014/main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29">
              <a:extLst>
                <a:ext uri="{FF2B5EF4-FFF2-40B4-BE49-F238E27FC236}">
                  <a16:creationId xmlns:a16="http://schemas.microsoft.com/office/drawing/2014/main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0">
              <a:extLst>
                <a:ext uri="{FF2B5EF4-FFF2-40B4-BE49-F238E27FC236}">
                  <a16:creationId xmlns:a16="http://schemas.microsoft.com/office/drawing/2014/main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1">
              <a:extLst>
                <a:ext uri="{FF2B5EF4-FFF2-40B4-BE49-F238E27FC236}">
                  <a16:creationId xmlns:a16="http://schemas.microsoft.com/office/drawing/2014/main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2">
              <a:extLst>
                <a:ext uri="{FF2B5EF4-FFF2-40B4-BE49-F238E27FC236}">
                  <a16:creationId xmlns:a16="http://schemas.microsoft.com/office/drawing/2014/main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33">
              <a:extLst>
                <a:ext uri="{FF2B5EF4-FFF2-40B4-BE49-F238E27FC236}">
                  <a16:creationId xmlns:a16="http://schemas.microsoft.com/office/drawing/2014/main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4">
              <a:extLst>
                <a:ext uri="{FF2B5EF4-FFF2-40B4-BE49-F238E27FC236}">
                  <a16:creationId xmlns:a16="http://schemas.microsoft.com/office/drawing/2014/main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5">
              <a:extLst>
                <a:ext uri="{FF2B5EF4-FFF2-40B4-BE49-F238E27FC236}">
                  <a16:creationId xmlns:a16="http://schemas.microsoft.com/office/drawing/2014/main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36">
              <a:extLst>
                <a:ext uri="{FF2B5EF4-FFF2-40B4-BE49-F238E27FC236}">
                  <a16:creationId xmlns:a16="http://schemas.microsoft.com/office/drawing/2014/main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37">
              <a:extLst>
                <a:ext uri="{FF2B5EF4-FFF2-40B4-BE49-F238E27FC236}">
                  <a16:creationId xmlns:a16="http://schemas.microsoft.com/office/drawing/2014/main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38">
              <a:extLst>
                <a:ext uri="{FF2B5EF4-FFF2-40B4-BE49-F238E27FC236}">
                  <a16:creationId xmlns:a16="http://schemas.microsoft.com/office/drawing/2014/main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Group 260">
            <a:extLst>
              <a:ext uri="{FF2B5EF4-FFF2-40B4-BE49-F238E27FC236}">
                <a16:creationId xmlns:a16="http://schemas.microsoft.com/office/drawing/2014/main" id="{A4886B43-3774-4734-BE89-E167564B6D7C}"/>
              </a:ext>
            </a:extLst>
          </p:cNvPr>
          <p:cNvGrpSpPr/>
          <p:nvPr/>
        </p:nvGrpSpPr>
        <p:grpSpPr>
          <a:xfrm>
            <a:off x="2794888" y="4790438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9" name="Freeform: Shape 40">
              <a:extLst>
                <a:ext uri="{FF2B5EF4-FFF2-40B4-BE49-F238E27FC236}">
                  <a16:creationId xmlns:a16="http://schemas.microsoft.com/office/drawing/2014/main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1">
              <a:extLst>
                <a:ext uri="{FF2B5EF4-FFF2-40B4-BE49-F238E27FC236}">
                  <a16:creationId xmlns:a16="http://schemas.microsoft.com/office/drawing/2014/main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2">
              <a:extLst>
                <a:ext uri="{FF2B5EF4-FFF2-40B4-BE49-F238E27FC236}">
                  <a16:creationId xmlns:a16="http://schemas.microsoft.com/office/drawing/2014/main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3">
              <a:extLst>
                <a:ext uri="{FF2B5EF4-FFF2-40B4-BE49-F238E27FC236}">
                  <a16:creationId xmlns:a16="http://schemas.microsoft.com/office/drawing/2014/main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5">
              <a:extLst>
                <a:ext uri="{FF2B5EF4-FFF2-40B4-BE49-F238E27FC236}">
                  <a16:creationId xmlns:a16="http://schemas.microsoft.com/office/drawing/2014/main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6">
              <a:extLst>
                <a:ext uri="{FF2B5EF4-FFF2-40B4-BE49-F238E27FC236}">
                  <a16:creationId xmlns:a16="http://schemas.microsoft.com/office/drawing/2014/main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7">
              <a:extLst>
                <a:ext uri="{FF2B5EF4-FFF2-40B4-BE49-F238E27FC236}">
                  <a16:creationId xmlns:a16="http://schemas.microsoft.com/office/drawing/2014/main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48">
              <a:extLst>
                <a:ext uri="{FF2B5EF4-FFF2-40B4-BE49-F238E27FC236}">
                  <a16:creationId xmlns:a16="http://schemas.microsoft.com/office/drawing/2014/main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49">
              <a:extLst>
                <a:ext uri="{FF2B5EF4-FFF2-40B4-BE49-F238E27FC236}">
                  <a16:creationId xmlns:a16="http://schemas.microsoft.com/office/drawing/2014/main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50">
              <a:extLst>
                <a:ext uri="{FF2B5EF4-FFF2-40B4-BE49-F238E27FC236}">
                  <a16:creationId xmlns:a16="http://schemas.microsoft.com/office/drawing/2014/main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51">
              <a:extLst>
                <a:ext uri="{FF2B5EF4-FFF2-40B4-BE49-F238E27FC236}">
                  <a16:creationId xmlns:a16="http://schemas.microsoft.com/office/drawing/2014/main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52">
              <a:extLst>
                <a:ext uri="{FF2B5EF4-FFF2-40B4-BE49-F238E27FC236}">
                  <a16:creationId xmlns:a16="http://schemas.microsoft.com/office/drawing/2014/main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53">
              <a:extLst>
                <a:ext uri="{FF2B5EF4-FFF2-40B4-BE49-F238E27FC236}">
                  <a16:creationId xmlns:a16="http://schemas.microsoft.com/office/drawing/2014/main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54">
              <a:extLst>
                <a:ext uri="{FF2B5EF4-FFF2-40B4-BE49-F238E27FC236}">
                  <a16:creationId xmlns:a16="http://schemas.microsoft.com/office/drawing/2014/main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5">
              <a:extLst>
                <a:ext uri="{FF2B5EF4-FFF2-40B4-BE49-F238E27FC236}">
                  <a16:creationId xmlns:a16="http://schemas.microsoft.com/office/drawing/2014/main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6">
              <a:extLst>
                <a:ext uri="{FF2B5EF4-FFF2-40B4-BE49-F238E27FC236}">
                  <a16:creationId xmlns:a16="http://schemas.microsoft.com/office/drawing/2014/main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7">
              <a:extLst>
                <a:ext uri="{FF2B5EF4-FFF2-40B4-BE49-F238E27FC236}">
                  <a16:creationId xmlns:a16="http://schemas.microsoft.com/office/drawing/2014/main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58">
              <a:extLst>
                <a:ext uri="{FF2B5EF4-FFF2-40B4-BE49-F238E27FC236}">
                  <a16:creationId xmlns:a16="http://schemas.microsoft.com/office/drawing/2014/main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59">
              <a:extLst>
                <a:ext uri="{FF2B5EF4-FFF2-40B4-BE49-F238E27FC236}">
                  <a16:creationId xmlns:a16="http://schemas.microsoft.com/office/drawing/2014/main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60">
              <a:extLst>
                <a:ext uri="{FF2B5EF4-FFF2-40B4-BE49-F238E27FC236}">
                  <a16:creationId xmlns:a16="http://schemas.microsoft.com/office/drawing/2014/main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61">
              <a:extLst>
                <a:ext uri="{FF2B5EF4-FFF2-40B4-BE49-F238E27FC236}">
                  <a16:creationId xmlns:a16="http://schemas.microsoft.com/office/drawing/2014/main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2">
              <a:extLst>
                <a:ext uri="{FF2B5EF4-FFF2-40B4-BE49-F238E27FC236}">
                  <a16:creationId xmlns:a16="http://schemas.microsoft.com/office/drawing/2014/main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63">
              <a:extLst>
                <a:ext uri="{FF2B5EF4-FFF2-40B4-BE49-F238E27FC236}">
                  <a16:creationId xmlns:a16="http://schemas.microsoft.com/office/drawing/2014/main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4">
              <a:extLst>
                <a:ext uri="{FF2B5EF4-FFF2-40B4-BE49-F238E27FC236}">
                  <a16:creationId xmlns:a16="http://schemas.microsoft.com/office/drawing/2014/main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65">
              <a:extLst>
                <a:ext uri="{FF2B5EF4-FFF2-40B4-BE49-F238E27FC236}">
                  <a16:creationId xmlns:a16="http://schemas.microsoft.com/office/drawing/2014/main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66">
              <a:extLst>
                <a:ext uri="{FF2B5EF4-FFF2-40B4-BE49-F238E27FC236}">
                  <a16:creationId xmlns:a16="http://schemas.microsoft.com/office/drawing/2014/main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67">
              <a:extLst>
                <a:ext uri="{FF2B5EF4-FFF2-40B4-BE49-F238E27FC236}">
                  <a16:creationId xmlns:a16="http://schemas.microsoft.com/office/drawing/2014/main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68">
              <a:extLst>
                <a:ext uri="{FF2B5EF4-FFF2-40B4-BE49-F238E27FC236}">
                  <a16:creationId xmlns:a16="http://schemas.microsoft.com/office/drawing/2014/main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69">
              <a:extLst>
                <a:ext uri="{FF2B5EF4-FFF2-40B4-BE49-F238E27FC236}">
                  <a16:creationId xmlns:a16="http://schemas.microsoft.com/office/drawing/2014/main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0">
              <a:extLst>
                <a:ext uri="{FF2B5EF4-FFF2-40B4-BE49-F238E27FC236}">
                  <a16:creationId xmlns:a16="http://schemas.microsoft.com/office/drawing/2014/main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1">
              <a:extLst>
                <a:ext uri="{FF2B5EF4-FFF2-40B4-BE49-F238E27FC236}">
                  <a16:creationId xmlns:a16="http://schemas.microsoft.com/office/drawing/2014/main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72">
              <a:extLst>
                <a:ext uri="{FF2B5EF4-FFF2-40B4-BE49-F238E27FC236}">
                  <a16:creationId xmlns:a16="http://schemas.microsoft.com/office/drawing/2014/main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4">
              <a:extLst>
                <a:ext uri="{FF2B5EF4-FFF2-40B4-BE49-F238E27FC236}">
                  <a16:creationId xmlns:a16="http://schemas.microsoft.com/office/drawing/2014/main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75">
              <a:extLst>
                <a:ext uri="{FF2B5EF4-FFF2-40B4-BE49-F238E27FC236}">
                  <a16:creationId xmlns:a16="http://schemas.microsoft.com/office/drawing/2014/main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76">
              <a:extLst>
                <a:ext uri="{FF2B5EF4-FFF2-40B4-BE49-F238E27FC236}">
                  <a16:creationId xmlns:a16="http://schemas.microsoft.com/office/drawing/2014/main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77">
              <a:extLst>
                <a:ext uri="{FF2B5EF4-FFF2-40B4-BE49-F238E27FC236}">
                  <a16:creationId xmlns:a16="http://schemas.microsoft.com/office/drawing/2014/main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78">
              <a:extLst>
                <a:ext uri="{FF2B5EF4-FFF2-40B4-BE49-F238E27FC236}">
                  <a16:creationId xmlns:a16="http://schemas.microsoft.com/office/drawing/2014/main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79">
              <a:extLst>
                <a:ext uri="{FF2B5EF4-FFF2-40B4-BE49-F238E27FC236}">
                  <a16:creationId xmlns:a16="http://schemas.microsoft.com/office/drawing/2014/main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80">
              <a:extLst>
                <a:ext uri="{FF2B5EF4-FFF2-40B4-BE49-F238E27FC236}">
                  <a16:creationId xmlns:a16="http://schemas.microsoft.com/office/drawing/2014/main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81">
              <a:extLst>
                <a:ext uri="{FF2B5EF4-FFF2-40B4-BE49-F238E27FC236}">
                  <a16:creationId xmlns:a16="http://schemas.microsoft.com/office/drawing/2014/main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82">
              <a:extLst>
                <a:ext uri="{FF2B5EF4-FFF2-40B4-BE49-F238E27FC236}">
                  <a16:creationId xmlns:a16="http://schemas.microsoft.com/office/drawing/2014/main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83">
              <a:extLst>
                <a:ext uri="{FF2B5EF4-FFF2-40B4-BE49-F238E27FC236}">
                  <a16:creationId xmlns:a16="http://schemas.microsoft.com/office/drawing/2014/main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84">
              <a:extLst>
                <a:ext uri="{FF2B5EF4-FFF2-40B4-BE49-F238E27FC236}">
                  <a16:creationId xmlns:a16="http://schemas.microsoft.com/office/drawing/2014/main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85">
              <a:extLst>
                <a:ext uri="{FF2B5EF4-FFF2-40B4-BE49-F238E27FC236}">
                  <a16:creationId xmlns:a16="http://schemas.microsoft.com/office/drawing/2014/main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86">
              <a:extLst>
                <a:ext uri="{FF2B5EF4-FFF2-40B4-BE49-F238E27FC236}">
                  <a16:creationId xmlns:a16="http://schemas.microsoft.com/office/drawing/2014/main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87">
              <a:extLst>
                <a:ext uri="{FF2B5EF4-FFF2-40B4-BE49-F238E27FC236}">
                  <a16:creationId xmlns:a16="http://schemas.microsoft.com/office/drawing/2014/main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88">
              <a:extLst>
                <a:ext uri="{FF2B5EF4-FFF2-40B4-BE49-F238E27FC236}">
                  <a16:creationId xmlns:a16="http://schemas.microsoft.com/office/drawing/2014/main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89">
              <a:extLst>
                <a:ext uri="{FF2B5EF4-FFF2-40B4-BE49-F238E27FC236}">
                  <a16:creationId xmlns:a16="http://schemas.microsoft.com/office/drawing/2014/main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90">
              <a:extLst>
                <a:ext uri="{FF2B5EF4-FFF2-40B4-BE49-F238E27FC236}">
                  <a16:creationId xmlns:a16="http://schemas.microsoft.com/office/drawing/2014/main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91">
              <a:extLst>
                <a:ext uri="{FF2B5EF4-FFF2-40B4-BE49-F238E27FC236}">
                  <a16:creationId xmlns:a16="http://schemas.microsoft.com/office/drawing/2014/main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2">
              <a:extLst>
                <a:ext uri="{FF2B5EF4-FFF2-40B4-BE49-F238E27FC236}">
                  <a16:creationId xmlns:a16="http://schemas.microsoft.com/office/drawing/2014/main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93">
              <a:extLst>
                <a:ext uri="{FF2B5EF4-FFF2-40B4-BE49-F238E27FC236}">
                  <a16:creationId xmlns:a16="http://schemas.microsoft.com/office/drawing/2014/main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94">
              <a:extLst>
                <a:ext uri="{FF2B5EF4-FFF2-40B4-BE49-F238E27FC236}">
                  <a16:creationId xmlns:a16="http://schemas.microsoft.com/office/drawing/2014/main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5">
              <a:extLst>
                <a:ext uri="{FF2B5EF4-FFF2-40B4-BE49-F238E27FC236}">
                  <a16:creationId xmlns:a16="http://schemas.microsoft.com/office/drawing/2014/main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6">
              <a:extLst>
                <a:ext uri="{FF2B5EF4-FFF2-40B4-BE49-F238E27FC236}">
                  <a16:creationId xmlns:a16="http://schemas.microsoft.com/office/drawing/2014/main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97">
              <a:extLst>
                <a:ext uri="{FF2B5EF4-FFF2-40B4-BE49-F238E27FC236}">
                  <a16:creationId xmlns:a16="http://schemas.microsoft.com/office/drawing/2014/main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98">
              <a:extLst>
                <a:ext uri="{FF2B5EF4-FFF2-40B4-BE49-F238E27FC236}">
                  <a16:creationId xmlns:a16="http://schemas.microsoft.com/office/drawing/2014/main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99">
              <a:extLst>
                <a:ext uri="{FF2B5EF4-FFF2-40B4-BE49-F238E27FC236}">
                  <a16:creationId xmlns:a16="http://schemas.microsoft.com/office/drawing/2014/main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00">
              <a:extLst>
                <a:ext uri="{FF2B5EF4-FFF2-40B4-BE49-F238E27FC236}">
                  <a16:creationId xmlns:a16="http://schemas.microsoft.com/office/drawing/2014/main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01">
              <a:extLst>
                <a:ext uri="{FF2B5EF4-FFF2-40B4-BE49-F238E27FC236}">
                  <a16:creationId xmlns:a16="http://schemas.microsoft.com/office/drawing/2014/main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02">
              <a:extLst>
                <a:ext uri="{FF2B5EF4-FFF2-40B4-BE49-F238E27FC236}">
                  <a16:creationId xmlns:a16="http://schemas.microsoft.com/office/drawing/2014/main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03">
              <a:extLst>
                <a:ext uri="{FF2B5EF4-FFF2-40B4-BE49-F238E27FC236}">
                  <a16:creationId xmlns:a16="http://schemas.microsoft.com/office/drawing/2014/main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104">
              <a:extLst>
                <a:ext uri="{FF2B5EF4-FFF2-40B4-BE49-F238E27FC236}">
                  <a16:creationId xmlns:a16="http://schemas.microsoft.com/office/drawing/2014/main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Freeform: Shape 105">
              <a:extLst>
                <a:ext uri="{FF2B5EF4-FFF2-40B4-BE49-F238E27FC236}">
                  <a16:creationId xmlns:a16="http://schemas.microsoft.com/office/drawing/2014/main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Freeform: Shape 106">
              <a:extLst>
                <a:ext uri="{FF2B5EF4-FFF2-40B4-BE49-F238E27FC236}">
                  <a16:creationId xmlns:a16="http://schemas.microsoft.com/office/drawing/2014/main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5" name="Group 255">
            <a:extLst>
              <a:ext uri="{FF2B5EF4-FFF2-40B4-BE49-F238E27FC236}">
                <a16:creationId xmlns:a16="http://schemas.microsoft.com/office/drawing/2014/main" id="{54439F45-6144-42CE-9449-850320C2A715}"/>
              </a:ext>
            </a:extLst>
          </p:cNvPr>
          <p:cNvGrpSpPr/>
          <p:nvPr/>
        </p:nvGrpSpPr>
        <p:grpSpPr>
          <a:xfrm>
            <a:off x="5880358" y="3882449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6" name="Freeform: Shape 108">
              <a:extLst>
                <a:ext uri="{FF2B5EF4-FFF2-40B4-BE49-F238E27FC236}">
                  <a16:creationId xmlns:a16="http://schemas.microsoft.com/office/drawing/2014/main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09">
              <a:extLst>
                <a:ext uri="{FF2B5EF4-FFF2-40B4-BE49-F238E27FC236}">
                  <a16:creationId xmlns:a16="http://schemas.microsoft.com/office/drawing/2014/main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10">
              <a:extLst>
                <a:ext uri="{FF2B5EF4-FFF2-40B4-BE49-F238E27FC236}">
                  <a16:creationId xmlns:a16="http://schemas.microsoft.com/office/drawing/2014/main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11">
              <a:extLst>
                <a:ext uri="{FF2B5EF4-FFF2-40B4-BE49-F238E27FC236}">
                  <a16:creationId xmlns:a16="http://schemas.microsoft.com/office/drawing/2014/main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12">
              <a:extLst>
                <a:ext uri="{FF2B5EF4-FFF2-40B4-BE49-F238E27FC236}">
                  <a16:creationId xmlns:a16="http://schemas.microsoft.com/office/drawing/2014/main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13">
              <a:extLst>
                <a:ext uri="{FF2B5EF4-FFF2-40B4-BE49-F238E27FC236}">
                  <a16:creationId xmlns:a16="http://schemas.microsoft.com/office/drawing/2014/main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14">
              <a:extLst>
                <a:ext uri="{FF2B5EF4-FFF2-40B4-BE49-F238E27FC236}">
                  <a16:creationId xmlns:a16="http://schemas.microsoft.com/office/drawing/2014/main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5">
              <a:extLst>
                <a:ext uri="{FF2B5EF4-FFF2-40B4-BE49-F238E27FC236}">
                  <a16:creationId xmlns:a16="http://schemas.microsoft.com/office/drawing/2014/main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16">
              <a:extLst>
                <a:ext uri="{FF2B5EF4-FFF2-40B4-BE49-F238E27FC236}">
                  <a16:creationId xmlns:a16="http://schemas.microsoft.com/office/drawing/2014/main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17">
              <a:extLst>
                <a:ext uri="{FF2B5EF4-FFF2-40B4-BE49-F238E27FC236}">
                  <a16:creationId xmlns:a16="http://schemas.microsoft.com/office/drawing/2014/main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118">
              <a:extLst>
                <a:ext uri="{FF2B5EF4-FFF2-40B4-BE49-F238E27FC236}">
                  <a16:creationId xmlns:a16="http://schemas.microsoft.com/office/drawing/2014/main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119">
              <a:extLst>
                <a:ext uri="{FF2B5EF4-FFF2-40B4-BE49-F238E27FC236}">
                  <a16:creationId xmlns:a16="http://schemas.microsoft.com/office/drawing/2014/main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120">
              <a:extLst>
                <a:ext uri="{FF2B5EF4-FFF2-40B4-BE49-F238E27FC236}">
                  <a16:creationId xmlns:a16="http://schemas.microsoft.com/office/drawing/2014/main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121">
              <a:extLst>
                <a:ext uri="{FF2B5EF4-FFF2-40B4-BE49-F238E27FC236}">
                  <a16:creationId xmlns:a16="http://schemas.microsoft.com/office/drawing/2014/main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122">
              <a:extLst>
                <a:ext uri="{FF2B5EF4-FFF2-40B4-BE49-F238E27FC236}">
                  <a16:creationId xmlns:a16="http://schemas.microsoft.com/office/drawing/2014/main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123">
              <a:extLst>
                <a:ext uri="{FF2B5EF4-FFF2-40B4-BE49-F238E27FC236}">
                  <a16:creationId xmlns:a16="http://schemas.microsoft.com/office/drawing/2014/main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124">
              <a:extLst>
                <a:ext uri="{FF2B5EF4-FFF2-40B4-BE49-F238E27FC236}">
                  <a16:creationId xmlns:a16="http://schemas.microsoft.com/office/drawing/2014/main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125">
              <a:extLst>
                <a:ext uri="{FF2B5EF4-FFF2-40B4-BE49-F238E27FC236}">
                  <a16:creationId xmlns:a16="http://schemas.microsoft.com/office/drawing/2014/main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126">
              <a:extLst>
                <a:ext uri="{FF2B5EF4-FFF2-40B4-BE49-F238E27FC236}">
                  <a16:creationId xmlns:a16="http://schemas.microsoft.com/office/drawing/2014/main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127">
              <a:extLst>
                <a:ext uri="{FF2B5EF4-FFF2-40B4-BE49-F238E27FC236}">
                  <a16:creationId xmlns:a16="http://schemas.microsoft.com/office/drawing/2014/main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128">
              <a:extLst>
                <a:ext uri="{FF2B5EF4-FFF2-40B4-BE49-F238E27FC236}">
                  <a16:creationId xmlns:a16="http://schemas.microsoft.com/office/drawing/2014/main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129">
              <a:extLst>
                <a:ext uri="{FF2B5EF4-FFF2-40B4-BE49-F238E27FC236}">
                  <a16:creationId xmlns:a16="http://schemas.microsoft.com/office/drawing/2014/main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130">
              <a:extLst>
                <a:ext uri="{FF2B5EF4-FFF2-40B4-BE49-F238E27FC236}">
                  <a16:creationId xmlns:a16="http://schemas.microsoft.com/office/drawing/2014/main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131">
              <a:extLst>
                <a:ext uri="{FF2B5EF4-FFF2-40B4-BE49-F238E27FC236}">
                  <a16:creationId xmlns:a16="http://schemas.microsoft.com/office/drawing/2014/main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132">
              <a:extLst>
                <a:ext uri="{FF2B5EF4-FFF2-40B4-BE49-F238E27FC236}">
                  <a16:creationId xmlns:a16="http://schemas.microsoft.com/office/drawing/2014/main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133">
              <a:extLst>
                <a:ext uri="{FF2B5EF4-FFF2-40B4-BE49-F238E27FC236}">
                  <a16:creationId xmlns:a16="http://schemas.microsoft.com/office/drawing/2014/main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134">
              <a:extLst>
                <a:ext uri="{FF2B5EF4-FFF2-40B4-BE49-F238E27FC236}">
                  <a16:creationId xmlns:a16="http://schemas.microsoft.com/office/drawing/2014/main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135">
              <a:extLst>
                <a:ext uri="{FF2B5EF4-FFF2-40B4-BE49-F238E27FC236}">
                  <a16:creationId xmlns:a16="http://schemas.microsoft.com/office/drawing/2014/main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36">
              <a:extLst>
                <a:ext uri="{FF2B5EF4-FFF2-40B4-BE49-F238E27FC236}">
                  <a16:creationId xmlns:a16="http://schemas.microsoft.com/office/drawing/2014/main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37">
              <a:extLst>
                <a:ext uri="{FF2B5EF4-FFF2-40B4-BE49-F238E27FC236}">
                  <a16:creationId xmlns:a16="http://schemas.microsoft.com/office/drawing/2014/main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138">
              <a:extLst>
                <a:ext uri="{FF2B5EF4-FFF2-40B4-BE49-F238E27FC236}">
                  <a16:creationId xmlns:a16="http://schemas.microsoft.com/office/drawing/2014/main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139">
              <a:extLst>
                <a:ext uri="{FF2B5EF4-FFF2-40B4-BE49-F238E27FC236}">
                  <a16:creationId xmlns:a16="http://schemas.microsoft.com/office/drawing/2014/main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Freeform: Shape 140">
              <a:extLst>
                <a:ext uri="{FF2B5EF4-FFF2-40B4-BE49-F238E27FC236}">
                  <a16:creationId xmlns:a16="http://schemas.microsoft.com/office/drawing/2014/main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550511" y="5023342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83" name="Cloud Callout 182"/>
          <p:cNvSpPr/>
          <p:nvPr/>
        </p:nvSpPr>
        <p:spPr>
          <a:xfrm>
            <a:off x="1170876" y="327641"/>
            <a:ext cx="8070777" cy="4138192"/>
          </a:xfrm>
          <a:prstGeom prst="cloudCallout">
            <a:avLst>
              <a:gd name="adj1" fmla="val 56588"/>
              <a:gd name="adj2" fmla="val 350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Câu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chuyện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giúp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rút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ra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cần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phải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biết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giữ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gìn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bảo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quản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dùng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cá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nhân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cẩn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thận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không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tuỳ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tiện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mọi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nơi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mọi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chỗ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23718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158836" cy="85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97452" y="79802"/>
            <a:ext cx="880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2. </a:t>
            </a:r>
            <a:r>
              <a:rPr lang="en-US" sz="2800" dirty="0" err="1">
                <a:latin typeface="UTM Avo" panose="02040603050506020204" pitchFamily="18" charset="0"/>
              </a:rPr>
              <a:t>Tìm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hiểu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số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cần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quản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đồ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dùng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nhân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80" y="1091955"/>
            <a:ext cx="3143689" cy="2314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74" y="1117912"/>
            <a:ext cx="2679903" cy="2314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" y="3620664"/>
            <a:ext cx="5849166" cy="268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82" y="3620663"/>
            <a:ext cx="5149053" cy="26864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128140" y="793031"/>
            <a:ext cx="4928814" cy="27515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64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158836" cy="85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97452" y="79802"/>
            <a:ext cx="880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2. </a:t>
            </a:r>
            <a:r>
              <a:rPr lang="en-US" sz="2800" dirty="0" err="1">
                <a:latin typeface="UTM Avo" panose="02040603050506020204" pitchFamily="18" charset="0"/>
              </a:rPr>
              <a:t>Tìm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hiểu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số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cần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quản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đồ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dùng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nhân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75" y="1113710"/>
            <a:ext cx="3143689" cy="2314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01" y="1169837"/>
            <a:ext cx="2679903" cy="2314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" y="3512004"/>
            <a:ext cx="5849166" cy="268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97" y="3418707"/>
            <a:ext cx="5149053" cy="2686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634788"/>
            <a:ext cx="30754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Tranh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1: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cất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kính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vào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hộp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sau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khi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sử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dụng</a:t>
            </a:r>
            <a:endParaRPr lang="en-US" sz="2800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87718" y="1461141"/>
            <a:ext cx="2918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Tranh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2: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đóng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nắp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bút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sau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khi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sử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dụng</a:t>
            </a:r>
            <a:endParaRPr lang="en-US" sz="2800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650" y="6281825"/>
            <a:ext cx="430771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UTM Avo" panose="02040603050506020204" pitchFamily="18" charset="0"/>
              </a:rPr>
              <a:t>Tranh 3: lau chùi xe đạp</a:t>
            </a:r>
            <a:endParaRPr lang="en-US" sz="2800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2172" y="5939720"/>
            <a:ext cx="496688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Tranh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4: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lau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chùi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giày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vào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tủ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gọn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gàng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1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2776136" y="1196769"/>
            <a:ext cx="7517792" cy="3115395"/>
          </a:xfrm>
          <a:prstGeom prst="cloudCallout">
            <a:avLst>
              <a:gd name="adj1" fmla="val -58255"/>
              <a:gd name="adj2" fmla="val 42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mang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lợi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ích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dẫn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911" y="143033"/>
            <a:ext cx="1187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3. </a:t>
            </a:r>
            <a:r>
              <a:rPr lang="en-US" sz="2800" dirty="0" err="1">
                <a:latin typeface="UTM Avo" panose="02040603050506020204" pitchFamily="18" charset="0"/>
              </a:rPr>
              <a:t>Trao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đổi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cần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phải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quản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đồ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dùng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nhân</a:t>
            </a:r>
            <a:endParaRPr lang="en-US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2776135" y="1196769"/>
            <a:ext cx="8224373" cy="3929413"/>
          </a:xfrm>
          <a:prstGeom prst="cloudCallout">
            <a:avLst>
              <a:gd name="adj1" fmla="val -58929"/>
              <a:gd name="adj2" fmla="val 290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bảo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quản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dùng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cá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nhân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sẽ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giúp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cho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dùng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luôn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sạch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sẽ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bền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đẹp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sử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dụng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lâu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bền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.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Ngoài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ra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nó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còn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tiết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kiệm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tiền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công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sức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của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bố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mẹ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người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thân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.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thời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giúp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chúng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ta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rèn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luyện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tính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ngăn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nắp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gọn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gàng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ý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thức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trách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nhiệm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trong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bảo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quản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sử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dụng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dùng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cá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nhân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911" y="143033"/>
            <a:ext cx="1187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3. </a:t>
            </a:r>
            <a:r>
              <a:rPr lang="en-US" sz="2800" dirty="0" err="1">
                <a:latin typeface="UTM Avo" panose="02040603050506020204" pitchFamily="18" charset="0"/>
              </a:rPr>
              <a:t>Trao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đổi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cần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phải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quản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đồ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dùng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nhân</a:t>
            </a:r>
            <a:endParaRPr lang="en-US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4404900" y="2868755"/>
            <a:ext cx="3924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865B3E"/>
                </a:solidFill>
                <a:latin typeface="UTM Avo" panose="02040603050506020204" pitchFamily="18" charset="0"/>
                <a:ea typeface="微软雅黑"/>
              </a:rPr>
              <a:t>KHỞI ĐỘNG</a:t>
            </a:r>
            <a:endParaRPr lang="zh-CN" altLang="en-US" sz="4400" dirty="0">
              <a:solidFill>
                <a:srgbClr val="865B3E"/>
              </a:solidFill>
              <a:latin typeface="UTM Avo" panose="02040603050506020204" pitchFamily="18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89465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7" y="2798617"/>
            <a:ext cx="2669434" cy="40364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1911" y="143033"/>
            <a:ext cx="1187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4. </a:t>
            </a:r>
            <a:r>
              <a:rPr lang="en-US" sz="2800" dirty="0" err="1">
                <a:latin typeface="UTM Avo" panose="02040603050506020204" pitchFamily="18" charset="0"/>
              </a:rPr>
              <a:t>Thảo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luận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cần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phải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quản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đồ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dùng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nhân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36" y="976179"/>
            <a:ext cx="8359852" cy="5010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6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258354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loud Callout 10"/>
          <p:cNvSpPr/>
          <p:nvPr/>
        </p:nvSpPr>
        <p:spPr>
          <a:xfrm>
            <a:off x="2776135" y="-61877"/>
            <a:ext cx="8224374" cy="5326604"/>
          </a:xfrm>
          <a:prstGeom prst="cloudCallout">
            <a:avLst>
              <a:gd name="adj1" fmla="val -61287"/>
              <a:gd name="adj2" fmla="val 189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Chúng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ta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cần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Cất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dùng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tập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>
                <a:solidFill>
                  <a:srgbClr val="7030A0"/>
                </a:solidFill>
                <a:latin typeface="UTM Avo" panose="02040603050506020204" pitchFamily="18" charset="0"/>
              </a:rPr>
              <a:t>đúngvị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trí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sau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mỗi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lần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sử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dụng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Xếp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chơi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ngay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ngắn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chia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theo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từng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loại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giữ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gìn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chơi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sạch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đẹp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Giữ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gìn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quần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áo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sạch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đẹp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phẳng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phiu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thơm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tho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sắp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xếp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theo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đúng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vị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trí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quy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định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208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5AE8C5F3-B529-407B-839A-6530414F7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92" y="2194736"/>
            <a:ext cx="1782506" cy="29101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组合 287">
            <a:extLst>
              <a:ext uri="{FF2B5EF4-FFF2-40B4-BE49-F238E27FC236}">
                <a16:creationId xmlns:a16="http://schemas.microsoft.com/office/drawing/2014/main" id="{149BF7A0-D77D-46D8-B1C4-AFCB7BAFF9C0}"/>
              </a:ext>
            </a:extLst>
          </p:cNvPr>
          <p:cNvGrpSpPr/>
          <p:nvPr/>
        </p:nvGrpSpPr>
        <p:grpSpPr>
          <a:xfrm>
            <a:off x="45155" y="3956865"/>
            <a:ext cx="2720627" cy="2604728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4">
              <a:extLst>
                <a:ext uri="{FF2B5EF4-FFF2-40B4-BE49-F238E27FC236}">
                  <a16:creationId xmlns:a16="http://schemas.microsoft.com/office/drawing/2014/main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6">
              <a:extLst>
                <a:ext uri="{FF2B5EF4-FFF2-40B4-BE49-F238E27FC236}">
                  <a16:creationId xmlns:a16="http://schemas.microsoft.com/office/drawing/2014/main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28">
              <a:extLst>
                <a:ext uri="{FF2B5EF4-FFF2-40B4-BE49-F238E27FC236}">
                  <a16:creationId xmlns:a16="http://schemas.microsoft.com/office/drawing/2014/main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29">
              <a:extLst>
                <a:ext uri="{FF2B5EF4-FFF2-40B4-BE49-F238E27FC236}">
                  <a16:creationId xmlns:a16="http://schemas.microsoft.com/office/drawing/2014/main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0">
              <a:extLst>
                <a:ext uri="{FF2B5EF4-FFF2-40B4-BE49-F238E27FC236}">
                  <a16:creationId xmlns:a16="http://schemas.microsoft.com/office/drawing/2014/main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1">
              <a:extLst>
                <a:ext uri="{FF2B5EF4-FFF2-40B4-BE49-F238E27FC236}">
                  <a16:creationId xmlns:a16="http://schemas.microsoft.com/office/drawing/2014/main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2">
              <a:extLst>
                <a:ext uri="{FF2B5EF4-FFF2-40B4-BE49-F238E27FC236}">
                  <a16:creationId xmlns:a16="http://schemas.microsoft.com/office/drawing/2014/main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33">
              <a:extLst>
                <a:ext uri="{FF2B5EF4-FFF2-40B4-BE49-F238E27FC236}">
                  <a16:creationId xmlns:a16="http://schemas.microsoft.com/office/drawing/2014/main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4">
              <a:extLst>
                <a:ext uri="{FF2B5EF4-FFF2-40B4-BE49-F238E27FC236}">
                  <a16:creationId xmlns:a16="http://schemas.microsoft.com/office/drawing/2014/main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5">
              <a:extLst>
                <a:ext uri="{FF2B5EF4-FFF2-40B4-BE49-F238E27FC236}">
                  <a16:creationId xmlns:a16="http://schemas.microsoft.com/office/drawing/2014/main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36">
              <a:extLst>
                <a:ext uri="{FF2B5EF4-FFF2-40B4-BE49-F238E27FC236}">
                  <a16:creationId xmlns:a16="http://schemas.microsoft.com/office/drawing/2014/main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37">
              <a:extLst>
                <a:ext uri="{FF2B5EF4-FFF2-40B4-BE49-F238E27FC236}">
                  <a16:creationId xmlns:a16="http://schemas.microsoft.com/office/drawing/2014/main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38">
              <a:extLst>
                <a:ext uri="{FF2B5EF4-FFF2-40B4-BE49-F238E27FC236}">
                  <a16:creationId xmlns:a16="http://schemas.microsoft.com/office/drawing/2014/main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Group 260">
            <a:extLst>
              <a:ext uri="{FF2B5EF4-FFF2-40B4-BE49-F238E27FC236}">
                <a16:creationId xmlns:a16="http://schemas.microsoft.com/office/drawing/2014/main" id="{A4886B43-3774-4734-BE89-E167564B6D7C}"/>
              </a:ext>
            </a:extLst>
          </p:cNvPr>
          <p:cNvGrpSpPr/>
          <p:nvPr/>
        </p:nvGrpSpPr>
        <p:grpSpPr>
          <a:xfrm>
            <a:off x="2794888" y="4790438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9" name="Freeform: Shape 40">
              <a:extLst>
                <a:ext uri="{FF2B5EF4-FFF2-40B4-BE49-F238E27FC236}">
                  <a16:creationId xmlns:a16="http://schemas.microsoft.com/office/drawing/2014/main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1">
              <a:extLst>
                <a:ext uri="{FF2B5EF4-FFF2-40B4-BE49-F238E27FC236}">
                  <a16:creationId xmlns:a16="http://schemas.microsoft.com/office/drawing/2014/main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2">
              <a:extLst>
                <a:ext uri="{FF2B5EF4-FFF2-40B4-BE49-F238E27FC236}">
                  <a16:creationId xmlns:a16="http://schemas.microsoft.com/office/drawing/2014/main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3">
              <a:extLst>
                <a:ext uri="{FF2B5EF4-FFF2-40B4-BE49-F238E27FC236}">
                  <a16:creationId xmlns:a16="http://schemas.microsoft.com/office/drawing/2014/main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5">
              <a:extLst>
                <a:ext uri="{FF2B5EF4-FFF2-40B4-BE49-F238E27FC236}">
                  <a16:creationId xmlns:a16="http://schemas.microsoft.com/office/drawing/2014/main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6">
              <a:extLst>
                <a:ext uri="{FF2B5EF4-FFF2-40B4-BE49-F238E27FC236}">
                  <a16:creationId xmlns:a16="http://schemas.microsoft.com/office/drawing/2014/main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7">
              <a:extLst>
                <a:ext uri="{FF2B5EF4-FFF2-40B4-BE49-F238E27FC236}">
                  <a16:creationId xmlns:a16="http://schemas.microsoft.com/office/drawing/2014/main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48">
              <a:extLst>
                <a:ext uri="{FF2B5EF4-FFF2-40B4-BE49-F238E27FC236}">
                  <a16:creationId xmlns:a16="http://schemas.microsoft.com/office/drawing/2014/main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49">
              <a:extLst>
                <a:ext uri="{FF2B5EF4-FFF2-40B4-BE49-F238E27FC236}">
                  <a16:creationId xmlns:a16="http://schemas.microsoft.com/office/drawing/2014/main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50">
              <a:extLst>
                <a:ext uri="{FF2B5EF4-FFF2-40B4-BE49-F238E27FC236}">
                  <a16:creationId xmlns:a16="http://schemas.microsoft.com/office/drawing/2014/main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51">
              <a:extLst>
                <a:ext uri="{FF2B5EF4-FFF2-40B4-BE49-F238E27FC236}">
                  <a16:creationId xmlns:a16="http://schemas.microsoft.com/office/drawing/2014/main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52">
              <a:extLst>
                <a:ext uri="{FF2B5EF4-FFF2-40B4-BE49-F238E27FC236}">
                  <a16:creationId xmlns:a16="http://schemas.microsoft.com/office/drawing/2014/main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53">
              <a:extLst>
                <a:ext uri="{FF2B5EF4-FFF2-40B4-BE49-F238E27FC236}">
                  <a16:creationId xmlns:a16="http://schemas.microsoft.com/office/drawing/2014/main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54">
              <a:extLst>
                <a:ext uri="{FF2B5EF4-FFF2-40B4-BE49-F238E27FC236}">
                  <a16:creationId xmlns:a16="http://schemas.microsoft.com/office/drawing/2014/main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5">
              <a:extLst>
                <a:ext uri="{FF2B5EF4-FFF2-40B4-BE49-F238E27FC236}">
                  <a16:creationId xmlns:a16="http://schemas.microsoft.com/office/drawing/2014/main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6">
              <a:extLst>
                <a:ext uri="{FF2B5EF4-FFF2-40B4-BE49-F238E27FC236}">
                  <a16:creationId xmlns:a16="http://schemas.microsoft.com/office/drawing/2014/main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7">
              <a:extLst>
                <a:ext uri="{FF2B5EF4-FFF2-40B4-BE49-F238E27FC236}">
                  <a16:creationId xmlns:a16="http://schemas.microsoft.com/office/drawing/2014/main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58">
              <a:extLst>
                <a:ext uri="{FF2B5EF4-FFF2-40B4-BE49-F238E27FC236}">
                  <a16:creationId xmlns:a16="http://schemas.microsoft.com/office/drawing/2014/main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59">
              <a:extLst>
                <a:ext uri="{FF2B5EF4-FFF2-40B4-BE49-F238E27FC236}">
                  <a16:creationId xmlns:a16="http://schemas.microsoft.com/office/drawing/2014/main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60">
              <a:extLst>
                <a:ext uri="{FF2B5EF4-FFF2-40B4-BE49-F238E27FC236}">
                  <a16:creationId xmlns:a16="http://schemas.microsoft.com/office/drawing/2014/main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61">
              <a:extLst>
                <a:ext uri="{FF2B5EF4-FFF2-40B4-BE49-F238E27FC236}">
                  <a16:creationId xmlns:a16="http://schemas.microsoft.com/office/drawing/2014/main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2">
              <a:extLst>
                <a:ext uri="{FF2B5EF4-FFF2-40B4-BE49-F238E27FC236}">
                  <a16:creationId xmlns:a16="http://schemas.microsoft.com/office/drawing/2014/main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63">
              <a:extLst>
                <a:ext uri="{FF2B5EF4-FFF2-40B4-BE49-F238E27FC236}">
                  <a16:creationId xmlns:a16="http://schemas.microsoft.com/office/drawing/2014/main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4">
              <a:extLst>
                <a:ext uri="{FF2B5EF4-FFF2-40B4-BE49-F238E27FC236}">
                  <a16:creationId xmlns:a16="http://schemas.microsoft.com/office/drawing/2014/main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65">
              <a:extLst>
                <a:ext uri="{FF2B5EF4-FFF2-40B4-BE49-F238E27FC236}">
                  <a16:creationId xmlns:a16="http://schemas.microsoft.com/office/drawing/2014/main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66">
              <a:extLst>
                <a:ext uri="{FF2B5EF4-FFF2-40B4-BE49-F238E27FC236}">
                  <a16:creationId xmlns:a16="http://schemas.microsoft.com/office/drawing/2014/main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67">
              <a:extLst>
                <a:ext uri="{FF2B5EF4-FFF2-40B4-BE49-F238E27FC236}">
                  <a16:creationId xmlns:a16="http://schemas.microsoft.com/office/drawing/2014/main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68">
              <a:extLst>
                <a:ext uri="{FF2B5EF4-FFF2-40B4-BE49-F238E27FC236}">
                  <a16:creationId xmlns:a16="http://schemas.microsoft.com/office/drawing/2014/main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69">
              <a:extLst>
                <a:ext uri="{FF2B5EF4-FFF2-40B4-BE49-F238E27FC236}">
                  <a16:creationId xmlns:a16="http://schemas.microsoft.com/office/drawing/2014/main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0">
              <a:extLst>
                <a:ext uri="{FF2B5EF4-FFF2-40B4-BE49-F238E27FC236}">
                  <a16:creationId xmlns:a16="http://schemas.microsoft.com/office/drawing/2014/main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1">
              <a:extLst>
                <a:ext uri="{FF2B5EF4-FFF2-40B4-BE49-F238E27FC236}">
                  <a16:creationId xmlns:a16="http://schemas.microsoft.com/office/drawing/2014/main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72">
              <a:extLst>
                <a:ext uri="{FF2B5EF4-FFF2-40B4-BE49-F238E27FC236}">
                  <a16:creationId xmlns:a16="http://schemas.microsoft.com/office/drawing/2014/main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4">
              <a:extLst>
                <a:ext uri="{FF2B5EF4-FFF2-40B4-BE49-F238E27FC236}">
                  <a16:creationId xmlns:a16="http://schemas.microsoft.com/office/drawing/2014/main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75">
              <a:extLst>
                <a:ext uri="{FF2B5EF4-FFF2-40B4-BE49-F238E27FC236}">
                  <a16:creationId xmlns:a16="http://schemas.microsoft.com/office/drawing/2014/main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76">
              <a:extLst>
                <a:ext uri="{FF2B5EF4-FFF2-40B4-BE49-F238E27FC236}">
                  <a16:creationId xmlns:a16="http://schemas.microsoft.com/office/drawing/2014/main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77">
              <a:extLst>
                <a:ext uri="{FF2B5EF4-FFF2-40B4-BE49-F238E27FC236}">
                  <a16:creationId xmlns:a16="http://schemas.microsoft.com/office/drawing/2014/main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78">
              <a:extLst>
                <a:ext uri="{FF2B5EF4-FFF2-40B4-BE49-F238E27FC236}">
                  <a16:creationId xmlns:a16="http://schemas.microsoft.com/office/drawing/2014/main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79">
              <a:extLst>
                <a:ext uri="{FF2B5EF4-FFF2-40B4-BE49-F238E27FC236}">
                  <a16:creationId xmlns:a16="http://schemas.microsoft.com/office/drawing/2014/main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80">
              <a:extLst>
                <a:ext uri="{FF2B5EF4-FFF2-40B4-BE49-F238E27FC236}">
                  <a16:creationId xmlns:a16="http://schemas.microsoft.com/office/drawing/2014/main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81">
              <a:extLst>
                <a:ext uri="{FF2B5EF4-FFF2-40B4-BE49-F238E27FC236}">
                  <a16:creationId xmlns:a16="http://schemas.microsoft.com/office/drawing/2014/main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82">
              <a:extLst>
                <a:ext uri="{FF2B5EF4-FFF2-40B4-BE49-F238E27FC236}">
                  <a16:creationId xmlns:a16="http://schemas.microsoft.com/office/drawing/2014/main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83">
              <a:extLst>
                <a:ext uri="{FF2B5EF4-FFF2-40B4-BE49-F238E27FC236}">
                  <a16:creationId xmlns:a16="http://schemas.microsoft.com/office/drawing/2014/main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84">
              <a:extLst>
                <a:ext uri="{FF2B5EF4-FFF2-40B4-BE49-F238E27FC236}">
                  <a16:creationId xmlns:a16="http://schemas.microsoft.com/office/drawing/2014/main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85">
              <a:extLst>
                <a:ext uri="{FF2B5EF4-FFF2-40B4-BE49-F238E27FC236}">
                  <a16:creationId xmlns:a16="http://schemas.microsoft.com/office/drawing/2014/main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86">
              <a:extLst>
                <a:ext uri="{FF2B5EF4-FFF2-40B4-BE49-F238E27FC236}">
                  <a16:creationId xmlns:a16="http://schemas.microsoft.com/office/drawing/2014/main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87">
              <a:extLst>
                <a:ext uri="{FF2B5EF4-FFF2-40B4-BE49-F238E27FC236}">
                  <a16:creationId xmlns:a16="http://schemas.microsoft.com/office/drawing/2014/main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88">
              <a:extLst>
                <a:ext uri="{FF2B5EF4-FFF2-40B4-BE49-F238E27FC236}">
                  <a16:creationId xmlns:a16="http://schemas.microsoft.com/office/drawing/2014/main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89">
              <a:extLst>
                <a:ext uri="{FF2B5EF4-FFF2-40B4-BE49-F238E27FC236}">
                  <a16:creationId xmlns:a16="http://schemas.microsoft.com/office/drawing/2014/main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90">
              <a:extLst>
                <a:ext uri="{FF2B5EF4-FFF2-40B4-BE49-F238E27FC236}">
                  <a16:creationId xmlns:a16="http://schemas.microsoft.com/office/drawing/2014/main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91">
              <a:extLst>
                <a:ext uri="{FF2B5EF4-FFF2-40B4-BE49-F238E27FC236}">
                  <a16:creationId xmlns:a16="http://schemas.microsoft.com/office/drawing/2014/main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2">
              <a:extLst>
                <a:ext uri="{FF2B5EF4-FFF2-40B4-BE49-F238E27FC236}">
                  <a16:creationId xmlns:a16="http://schemas.microsoft.com/office/drawing/2014/main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93">
              <a:extLst>
                <a:ext uri="{FF2B5EF4-FFF2-40B4-BE49-F238E27FC236}">
                  <a16:creationId xmlns:a16="http://schemas.microsoft.com/office/drawing/2014/main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94">
              <a:extLst>
                <a:ext uri="{FF2B5EF4-FFF2-40B4-BE49-F238E27FC236}">
                  <a16:creationId xmlns:a16="http://schemas.microsoft.com/office/drawing/2014/main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5">
              <a:extLst>
                <a:ext uri="{FF2B5EF4-FFF2-40B4-BE49-F238E27FC236}">
                  <a16:creationId xmlns:a16="http://schemas.microsoft.com/office/drawing/2014/main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6">
              <a:extLst>
                <a:ext uri="{FF2B5EF4-FFF2-40B4-BE49-F238E27FC236}">
                  <a16:creationId xmlns:a16="http://schemas.microsoft.com/office/drawing/2014/main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97">
              <a:extLst>
                <a:ext uri="{FF2B5EF4-FFF2-40B4-BE49-F238E27FC236}">
                  <a16:creationId xmlns:a16="http://schemas.microsoft.com/office/drawing/2014/main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98">
              <a:extLst>
                <a:ext uri="{FF2B5EF4-FFF2-40B4-BE49-F238E27FC236}">
                  <a16:creationId xmlns:a16="http://schemas.microsoft.com/office/drawing/2014/main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99">
              <a:extLst>
                <a:ext uri="{FF2B5EF4-FFF2-40B4-BE49-F238E27FC236}">
                  <a16:creationId xmlns:a16="http://schemas.microsoft.com/office/drawing/2014/main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00">
              <a:extLst>
                <a:ext uri="{FF2B5EF4-FFF2-40B4-BE49-F238E27FC236}">
                  <a16:creationId xmlns:a16="http://schemas.microsoft.com/office/drawing/2014/main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01">
              <a:extLst>
                <a:ext uri="{FF2B5EF4-FFF2-40B4-BE49-F238E27FC236}">
                  <a16:creationId xmlns:a16="http://schemas.microsoft.com/office/drawing/2014/main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02">
              <a:extLst>
                <a:ext uri="{FF2B5EF4-FFF2-40B4-BE49-F238E27FC236}">
                  <a16:creationId xmlns:a16="http://schemas.microsoft.com/office/drawing/2014/main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03">
              <a:extLst>
                <a:ext uri="{FF2B5EF4-FFF2-40B4-BE49-F238E27FC236}">
                  <a16:creationId xmlns:a16="http://schemas.microsoft.com/office/drawing/2014/main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104">
              <a:extLst>
                <a:ext uri="{FF2B5EF4-FFF2-40B4-BE49-F238E27FC236}">
                  <a16:creationId xmlns:a16="http://schemas.microsoft.com/office/drawing/2014/main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Freeform: Shape 105">
              <a:extLst>
                <a:ext uri="{FF2B5EF4-FFF2-40B4-BE49-F238E27FC236}">
                  <a16:creationId xmlns:a16="http://schemas.microsoft.com/office/drawing/2014/main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Freeform: Shape 106">
              <a:extLst>
                <a:ext uri="{FF2B5EF4-FFF2-40B4-BE49-F238E27FC236}">
                  <a16:creationId xmlns:a16="http://schemas.microsoft.com/office/drawing/2014/main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5" name="Group 255">
            <a:extLst>
              <a:ext uri="{FF2B5EF4-FFF2-40B4-BE49-F238E27FC236}">
                <a16:creationId xmlns:a16="http://schemas.microsoft.com/office/drawing/2014/main" id="{54439F45-6144-42CE-9449-850320C2A715}"/>
              </a:ext>
            </a:extLst>
          </p:cNvPr>
          <p:cNvGrpSpPr/>
          <p:nvPr/>
        </p:nvGrpSpPr>
        <p:grpSpPr>
          <a:xfrm>
            <a:off x="5880358" y="3882449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6" name="Freeform: Shape 108">
              <a:extLst>
                <a:ext uri="{FF2B5EF4-FFF2-40B4-BE49-F238E27FC236}">
                  <a16:creationId xmlns:a16="http://schemas.microsoft.com/office/drawing/2014/main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09">
              <a:extLst>
                <a:ext uri="{FF2B5EF4-FFF2-40B4-BE49-F238E27FC236}">
                  <a16:creationId xmlns:a16="http://schemas.microsoft.com/office/drawing/2014/main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10">
              <a:extLst>
                <a:ext uri="{FF2B5EF4-FFF2-40B4-BE49-F238E27FC236}">
                  <a16:creationId xmlns:a16="http://schemas.microsoft.com/office/drawing/2014/main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11">
              <a:extLst>
                <a:ext uri="{FF2B5EF4-FFF2-40B4-BE49-F238E27FC236}">
                  <a16:creationId xmlns:a16="http://schemas.microsoft.com/office/drawing/2014/main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12">
              <a:extLst>
                <a:ext uri="{FF2B5EF4-FFF2-40B4-BE49-F238E27FC236}">
                  <a16:creationId xmlns:a16="http://schemas.microsoft.com/office/drawing/2014/main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13">
              <a:extLst>
                <a:ext uri="{FF2B5EF4-FFF2-40B4-BE49-F238E27FC236}">
                  <a16:creationId xmlns:a16="http://schemas.microsoft.com/office/drawing/2014/main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14">
              <a:extLst>
                <a:ext uri="{FF2B5EF4-FFF2-40B4-BE49-F238E27FC236}">
                  <a16:creationId xmlns:a16="http://schemas.microsoft.com/office/drawing/2014/main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5">
              <a:extLst>
                <a:ext uri="{FF2B5EF4-FFF2-40B4-BE49-F238E27FC236}">
                  <a16:creationId xmlns:a16="http://schemas.microsoft.com/office/drawing/2014/main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16">
              <a:extLst>
                <a:ext uri="{FF2B5EF4-FFF2-40B4-BE49-F238E27FC236}">
                  <a16:creationId xmlns:a16="http://schemas.microsoft.com/office/drawing/2014/main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17">
              <a:extLst>
                <a:ext uri="{FF2B5EF4-FFF2-40B4-BE49-F238E27FC236}">
                  <a16:creationId xmlns:a16="http://schemas.microsoft.com/office/drawing/2014/main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118">
              <a:extLst>
                <a:ext uri="{FF2B5EF4-FFF2-40B4-BE49-F238E27FC236}">
                  <a16:creationId xmlns:a16="http://schemas.microsoft.com/office/drawing/2014/main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119">
              <a:extLst>
                <a:ext uri="{FF2B5EF4-FFF2-40B4-BE49-F238E27FC236}">
                  <a16:creationId xmlns:a16="http://schemas.microsoft.com/office/drawing/2014/main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120">
              <a:extLst>
                <a:ext uri="{FF2B5EF4-FFF2-40B4-BE49-F238E27FC236}">
                  <a16:creationId xmlns:a16="http://schemas.microsoft.com/office/drawing/2014/main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121">
              <a:extLst>
                <a:ext uri="{FF2B5EF4-FFF2-40B4-BE49-F238E27FC236}">
                  <a16:creationId xmlns:a16="http://schemas.microsoft.com/office/drawing/2014/main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122">
              <a:extLst>
                <a:ext uri="{FF2B5EF4-FFF2-40B4-BE49-F238E27FC236}">
                  <a16:creationId xmlns:a16="http://schemas.microsoft.com/office/drawing/2014/main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123">
              <a:extLst>
                <a:ext uri="{FF2B5EF4-FFF2-40B4-BE49-F238E27FC236}">
                  <a16:creationId xmlns:a16="http://schemas.microsoft.com/office/drawing/2014/main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124">
              <a:extLst>
                <a:ext uri="{FF2B5EF4-FFF2-40B4-BE49-F238E27FC236}">
                  <a16:creationId xmlns:a16="http://schemas.microsoft.com/office/drawing/2014/main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125">
              <a:extLst>
                <a:ext uri="{FF2B5EF4-FFF2-40B4-BE49-F238E27FC236}">
                  <a16:creationId xmlns:a16="http://schemas.microsoft.com/office/drawing/2014/main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126">
              <a:extLst>
                <a:ext uri="{FF2B5EF4-FFF2-40B4-BE49-F238E27FC236}">
                  <a16:creationId xmlns:a16="http://schemas.microsoft.com/office/drawing/2014/main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127">
              <a:extLst>
                <a:ext uri="{FF2B5EF4-FFF2-40B4-BE49-F238E27FC236}">
                  <a16:creationId xmlns:a16="http://schemas.microsoft.com/office/drawing/2014/main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128">
              <a:extLst>
                <a:ext uri="{FF2B5EF4-FFF2-40B4-BE49-F238E27FC236}">
                  <a16:creationId xmlns:a16="http://schemas.microsoft.com/office/drawing/2014/main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129">
              <a:extLst>
                <a:ext uri="{FF2B5EF4-FFF2-40B4-BE49-F238E27FC236}">
                  <a16:creationId xmlns:a16="http://schemas.microsoft.com/office/drawing/2014/main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130">
              <a:extLst>
                <a:ext uri="{FF2B5EF4-FFF2-40B4-BE49-F238E27FC236}">
                  <a16:creationId xmlns:a16="http://schemas.microsoft.com/office/drawing/2014/main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131">
              <a:extLst>
                <a:ext uri="{FF2B5EF4-FFF2-40B4-BE49-F238E27FC236}">
                  <a16:creationId xmlns:a16="http://schemas.microsoft.com/office/drawing/2014/main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132">
              <a:extLst>
                <a:ext uri="{FF2B5EF4-FFF2-40B4-BE49-F238E27FC236}">
                  <a16:creationId xmlns:a16="http://schemas.microsoft.com/office/drawing/2014/main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133">
              <a:extLst>
                <a:ext uri="{FF2B5EF4-FFF2-40B4-BE49-F238E27FC236}">
                  <a16:creationId xmlns:a16="http://schemas.microsoft.com/office/drawing/2014/main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134">
              <a:extLst>
                <a:ext uri="{FF2B5EF4-FFF2-40B4-BE49-F238E27FC236}">
                  <a16:creationId xmlns:a16="http://schemas.microsoft.com/office/drawing/2014/main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135">
              <a:extLst>
                <a:ext uri="{FF2B5EF4-FFF2-40B4-BE49-F238E27FC236}">
                  <a16:creationId xmlns:a16="http://schemas.microsoft.com/office/drawing/2014/main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36">
              <a:extLst>
                <a:ext uri="{FF2B5EF4-FFF2-40B4-BE49-F238E27FC236}">
                  <a16:creationId xmlns:a16="http://schemas.microsoft.com/office/drawing/2014/main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37">
              <a:extLst>
                <a:ext uri="{FF2B5EF4-FFF2-40B4-BE49-F238E27FC236}">
                  <a16:creationId xmlns:a16="http://schemas.microsoft.com/office/drawing/2014/main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138">
              <a:extLst>
                <a:ext uri="{FF2B5EF4-FFF2-40B4-BE49-F238E27FC236}">
                  <a16:creationId xmlns:a16="http://schemas.microsoft.com/office/drawing/2014/main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139">
              <a:extLst>
                <a:ext uri="{FF2B5EF4-FFF2-40B4-BE49-F238E27FC236}">
                  <a16:creationId xmlns:a16="http://schemas.microsoft.com/office/drawing/2014/main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Freeform: Shape 140">
              <a:extLst>
                <a:ext uri="{FF2B5EF4-FFF2-40B4-BE49-F238E27FC236}">
                  <a16:creationId xmlns:a16="http://schemas.microsoft.com/office/drawing/2014/main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550511" y="5023342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83" name="Cloud Callout 182"/>
          <p:cNvSpPr/>
          <p:nvPr/>
        </p:nvSpPr>
        <p:spPr>
          <a:xfrm>
            <a:off x="813110" y="965254"/>
            <a:ext cx="8070777" cy="4138192"/>
          </a:xfrm>
          <a:prstGeom prst="cloudCallout">
            <a:avLst>
              <a:gd name="adj1" fmla="val 65171"/>
              <a:gd name="adj2" fmla="val 112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bài</a:t>
            </a:r>
            <a:r>
              <a:rPr lang="en-US" sz="3200" dirty="0">
                <a:latin typeface="UTM Avo" panose="02040603050506020204" pitchFamily="18" charset="0"/>
              </a:rPr>
              <a:t> SGK tr.46</a:t>
            </a:r>
          </a:p>
          <a:p>
            <a:pPr algn="ctr"/>
            <a:r>
              <a:rPr lang="en-US" sz="3200" dirty="0" err="1">
                <a:latin typeface="UTM Avo" panose="02040603050506020204" pitchFamily="18" charset="0"/>
              </a:rPr>
              <a:t>Chuẩn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bị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bài</a:t>
            </a:r>
            <a:r>
              <a:rPr lang="en-US" sz="3200" dirty="0">
                <a:latin typeface="UTM Avo" panose="02040603050506020204" pitchFamily="18" charset="0"/>
              </a:rPr>
              <a:t> SGK tr.47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181911" y="143033"/>
            <a:ext cx="11875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UTM Avo" panose="02040603050506020204" pitchFamily="18" charset="0"/>
              </a:rPr>
              <a:t>Củng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cố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dặn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dò</a:t>
            </a:r>
            <a:endParaRPr lang="en-US" sz="4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5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102022" y="2621337"/>
            <a:ext cx="6413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865B3E"/>
                </a:solidFill>
                <a:latin typeface="Arial Black" panose="020B0A04020102020204" pitchFamily="34" charset="0"/>
              </a:rPr>
              <a:t>Thank you</a:t>
            </a:r>
            <a:endParaRPr lang="zh-CN" altLang="en-US" sz="8000" b="1" dirty="0">
              <a:solidFill>
                <a:srgbClr val="865B3E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4479740" y="5986407"/>
            <a:ext cx="38262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457200"/>
            <a:r>
              <a:rPr lang="en-US" altLang="zh-CN" sz="1500" dirty="0">
                <a:solidFill>
                  <a:srgbClr val="FFFFFF">
                    <a:lumMod val="50000"/>
                  </a:srgb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Thank you for your download and watch</a:t>
            </a:r>
          </a:p>
        </p:txBody>
      </p:sp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8991911" y="75837"/>
            <a:ext cx="3200089" cy="2620854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0"/>
          <a:stretch/>
        </p:blipFill>
        <p:spPr>
          <a:xfrm>
            <a:off x="95551" y="246243"/>
            <a:ext cx="8971544" cy="537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540673" y="5857948"/>
            <a:ext cx="88946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Tranh</a:t>
            </a:r>
            <a:r>
              <a:rPr lang="en-US" altLang="zh-CN" sz="2800" dirty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trên</a:t>
            </a:r>
            <a:r>
              <a:rPr lang="en-US" altLang="zh-CN" sz="2800" dirty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có</a:t>
            </a:r>
            <a:r>
              <a:rPr lang="en-US" altLang="zh-CN" sz="2800" dirty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những</a:t>
            </a:r>
            <a:r>
              <a:rPr lang="en-US" altLang="zh-CN" sz="2800" dirty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đồ</a:t>
            </a:r>
            <a:r>
              <a:rPr lang="en-US" altLang="zh-CN" sz="2800" dirty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dùng</a:t>
            </a:r>
            <a:r>
              <a:rPr lang="en-US" altLang="zh-CN" sz="2800" dirty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cá</a:t>
            </a:r>
            <a:r>
              <a:rPr lang="en-US" altLang="zh-CN" sz="2800" dirty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nhân</a:t>
            </a:r>
            <a:r>
              <a:rPr lang="en-US" altLang="zh-CN" sz="2800" dirty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nào</a:t>
            </a:r>
            <a:r>
              <a:rPr lang="en-US" altLang="zh-CN" sz="2800" dirty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?</a:t>
            </a:r>
            <a:endParaRPr lang="zh-CN" altLang="en-US" sz="2800" dirty="0">
              <a:solidFill>
                <a:srgbClr val="865B3E"/>
              </a:solidFill>
              <a:latin typeface="UTM Avo" panose="0204060305050602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594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10373957" y="0"/>
            <a:ext cx="1750520" cy="2217445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0"/>
          <a:stretch/>
        </p:blipFill>
        <p:spPr>
          <a:xfrm>
            <a:off x="1119020" y="479246"/>
            <a:ext cx="8971544" cy="537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0" y="4670927"/>
            <a:ext cx="1537855" cy="2008609"/>
            <a:chOff x="3084810" y="-335112"/>
            <a:chExt cx="5809496" cy="5760000"/>
          </a:xfrm>
        </p:grpSpPr>
        <p:grpSp>
          <p:nvGrpSpPr>
            <p:cNvPr id="21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2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25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4622914" y="359427"/>
            <a:ext cx="1431522" cy="12763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673386" y="1926372"/>
            <a:ext cx="1431522" cy="12763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391894" y="464950"/>
            <a:ext cx="1431522" cy="12763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686214" y="1288187"/>
            <a:ext cx="1431522" cy="140850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138173" y="479246"/>
            <a:ext cx="1431522" cy="12763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460976" y="3105680"/>
            <a:ext cx="1431522" cy="12763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576051" y="4670928"/>
            <a:ext cx="1721642" cy="133172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76079" y="1838812"/>
            <a:ext cx="1789698" cy="136392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070127" y="-345522"/>
            <a:ext cx="6566743" cy="6527836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3904138" y="2700092"/>
            <a:ext cx="52441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err="1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Bài</a:t>
            </a:r>
            <a:r>
              <a:rPr lang="en-US" altLang="zh-CN" sz="4400" dirty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8</a:t>
            </a:r>
          </a:p>
          <a:p>
            <a:pPr algn="ctr"/>
            <a:r>
              <a:rPr lang="en-US" altLang="zh-CN" sz="4400" dirty="0" err="1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Bảo</a:t>
            </a:r>
            <a:r>
              <a:rPr lang="en-US" altLang="zh-CN" sz="4400" dirty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4400" dirty="0" err="1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quản</a:t>
            </a:r>
            <a:r>
              <a:rPr lang="en-US" altLang="zh-CN" sz="4400" dirty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4400" dirty="0" err="1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đồ</a:t>
            </a:r>
            <a:r>
              <a:rPr lang="en-US" altLang="zh-CN" sz="4400" dirty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4400" dirty="0" err="1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dùng</a:t>
            </a:r>
            <a:r>
              <a:rPr lang="en-US" altLang="zh-CN" sz="4400" dirty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4400" dirty="0" err="1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cá</a:t>
            </a:r>
            <a:r>
              <a:rPr lang="en-US" altLang="zh-CN" sz="4400" dirty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4400" dirty="0" err="1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nhân</a:t>
            </a:r>
            <a:r>
              <a:rPr lang="en-US" altLang="zh-CN" sz="4400" dirty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(</a:t>
            </a:r>
            <a:r>
              <a:rPr lang="en-US" altLang="zh-CN" sz="4400" dirty="0" err="1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Tiết</a:t>
            </a:r>
            <a:r>
              <a:rPr lang="en-US" altLang="zh-CN" sz="4400" dirty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1)</a:t>
            </a:r>
            <a:endParaRPr lang="zh-CN" altLang="en-US" sz="4400" dirty="0">
              <a:solidFill>
                <a:srgbClr val="865B3E"/>
              </a:solidFill>
              <a:latin typeface="UTM Avo" panose="0204060305050602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657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9">
            <a:extLst>
              <a:ext uri="{FF2B5EF4-FFF2-40B4-BE49-F238E27FC236}">
                <a16:creationId xmlns:a16="http://schemas.microsoft.com/office/drawing/2014/main" id="{5C6075B7-A586-4CB0-99F0-2B9BA6714A63}"/>
              </a:ext>
            </a:extLst>
          </p:cNvPr>
          <p:cNvGrpSpPr/>
          <p:nvPr/>
        </p:nvGrpSpPr>
        <p:grpSpPr>
          <a:xfrm>
            <a:off x="10441480" y="180109"/>
            <a:ext cx="1750520" cy="1879940"/>
            <a:chOff x="8109712" y="1714573"/>
            <a:chExt cx="2062279" cy="2070335"/>
          </a:xfrm>
        </p:grpSpPr>
        <p:sp>
          <p:nvSpPr>
            <p:cNvPr id="11" name="椭圆 56"/>
            <p:cNvSpPr/>
            <p:nvPr/>
          </p:nvSpPr>
          <p:spPr>
            <a:xfrm>
              <a:off x="8109712" y="1714573"/>
              <a:ext cx="2062279" cy="2070335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5">
              <a:extLst>
                <a:ext uri="{FF2B5EF4-FFF2-40B4-BE49-F238E27FC236}">
                  <a16:creationId xmlns:a16="http://schemas.microsoft.com/office/drawing/2014/main" id="{C12501CA-A472-456A-A332-DDA081C0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116" y="1846318"/>
              <a:ext cx="1493656" cy="1802074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158836" cy="85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981567" y="246243"/>
            <a:ext cx="7385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1. </a:t>
            </a:r>
            <a:r>
              <a:rPr lang="en-US" sz="2800" dirty="0" err="1">
                <a:latin typeface="UTM Avo" panose="02040603050506020204" pitchFamily="18" charset="0"/>
              </a:rPr>
              <a:t>Kể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chuyện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theo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tranh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hỏi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5" y="3331744"/>
            <a:ext cx="2941300" cy="296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62" y="876682"/>
            <a:ext cx="2758424" cy="226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5" y="858855"/>
            <a:ext cx="2838816" cy="228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57" y="3417093"/>
            <a:ext cx="2935991" cy="2876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组合 9">
            <a:extLst>
              <a:ext uri="{FF2B5EF4-FFF2-40B4-BE49-F238E27FC236}">
                <a16:creationId xmlns:a16="http://schemas.microsoft.com/office/drawing/2014/main" id="{5C6075B7-A586-4CB0-99F0-2B9BA6714A63}"/>
              </a:ext>
            </a:extLst>
          </p:cNvPr>
          <p:cNvGrpSpPr/>
          <p:nvPr/>
        </p:nvGrpSpPr>
        <p:grpSpPr>
          <a:xfrm>
            <a:off x="269883" y="4424499"/>
            <a:ext cx="1750520" cy="1879940"/>
            <a:chOff x="8109712" y="1714573"/>
            <a:chExt cx="2062279" cy="2070335"/>
          </a:xfrm>
        </p:grpSpPr>
        <p:sp>
          <p:nvSpPr>
            <p:cNvPr id="21" name="椭圆 56"/>
            <p:cNvSpPr/>
            <p:nvPr/>
          </p:nvSpPr>
          <p:spPr>
            <a:xfrm>
              <a:off x="8109712" y="1714573"/>
              <a:ext cx="2062279" cy="2070335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5">
              <a:extLst>
                <a:ext uri="{FF2B5EF4-FFF2-40B4-BE49-F238E27FC236}">
                  <a16:creationId xmlns:a16="http://schemas.microsoft.com/office/drawing/2014/main" id="{C12501CA-A472-456A-A332-DDA081C0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116" y="1846318"/>
              <a:ext cx="1493656" cy="1802074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23951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4" y="5123498"/>
            <a:ext cx="6413548" cy="1549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2325" cy="106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2" y="1459882"/>
            <a:ext cx="4102324" cy="330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191529" y="1676585"/>
            <a:ext cx="6573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UTM Avo" panose="02040603050506020204" pitchFamily="18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</a:rPr>
              <a:t> Na </a:t>
            </a:r>
            <a:r>
              <a:rPr lang="en-US" sz="2800" dirty="0" err="1">
                <a:latin typeface="UTM Avo" panose="02040603050506020204" pitchFamily="18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áo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khoác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của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mình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91529" y="3128934"/>
            <a:ext cx="6573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Na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đã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vứt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chiếc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áo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vào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gốc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cây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084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C793661-EACC-43A5-95A5-05CC44D61DEC}"/>
              </a:ext>
            </a:extLst>
          </p:cNvPr>
          <p:cNvGrpSpPr/>
          <p:nvPr/>
        </p:nvGrpSpPr>
        <p:grpSpPr>
          <a:xfrm>
            <a:off x="109046" y="4028979"/>
            <a:ext cx="2062279" cy="2327283"/>
            <a:chOff x="1773008" y="1581313"/>
            <a:chExt cx="2062279" cy="2327283"/>
          </a:xfrm>
        </p:grpSpPr>
        <p:sp>
          <p:nvSpPr>
            <p:cNvPr id="11" name="椭圆 53"/>
            <p:cNvSpPr/>
            <p:nvPr/>
          </p:nvSpPr>
          <p:spPr>
            <a:xfrm>
              <a:off x="1773008" y="1846318"/>
              <a:ext cx="2062279" cy="2062278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A62E583B-2245-4916-9BC9-8F0FC2944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907" y="1581313"/>
              <a:ext cx="1588479" cy="2203595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00" y="1191681"/>
            <a:ext cx="3734144" cy="3759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2325" cy="106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191529" y="1676585"/>
            <a:ext cx="6573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UTM Avo" panose="02040603050506020204" pitchFamily="18" charset="0"/>
              </a:rPr>
              <a:t>Việc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dẫn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hậu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gì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1529" y="3128934"/>
            <a:ext cx="657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làm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khiến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Na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bị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ốm</a:t>
            </a:r>
            <a:endParaRPr lang="en-US" sz="2800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44"/>
          <p:cNvSpPr/>
          <p:nvPr/>
        </p:nvSpPr>
        <p:spPr>
          <a:xfrm>
            <a:off x="365073" y="4610522"/>
            <a:ext cx="1507893" cy="150789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45"/>
          <p:cNvSpPr/>
          <p:nvPr/>
        </p:nvSpPr>
        <p:spPr>
          <a:xfrm>
            <a:off x="10165257" y="10997"/>
            <a:ext cx="1507893" cy="150789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2325" cy="106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00" y="1191681"/>
            <a:ext cx="3734144" cy="3759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191529" y="1676585"/>
            <a:ext cx="6573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UTM Avo" panose="02040603050506020204" pitchFamily="18" charset="0"/>
              </a:rPr>
              <a:t>Em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rút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điều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gìn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quản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đồ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dùng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nhân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91529" y="3128934"/>
            <a:ext cx="6573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rút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ra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: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chúng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ta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phải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biết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giữ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gìn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bảo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quản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dùng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cá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nhân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mình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16" grpId="0" animBg="1"/>
      <p:bldP spid="17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704</Words>
  <Application>Microsoft Office PowerPoint</Application>
  <PresentationFormat>Widescreen</PresentationFormat>
  <Paragraphs>69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Arial Unicode MS</vt:lpstr>
      <vt:lpstr>Calibri</vt:lpstr>
      <vt:lpstr>Courier New</vt:lpstr>
      <vt:lpstr>Times New Roman</vt:lpstr>
      <vt:lpstr>UTM Avo</vt:lpstr>
      <vt:lpstr>Wingdings</vt:lpstr>
      <vt:lpstr>Office 主题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HP</cp:lastModifiedBy>
  <cp:revision>468</cp:revision>
  <dcterms:created xsi:type="dcterms:W3CDTF">2016-02-25T11:28:42Z</dcterms:created>
  <dcterms:modified xsi:type="dcterms:W3CDTF">2023-02-02T03:13:35Z</dcterms:modified>
</cp:coreProperties>
</file>