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83" r:id="rId2"/>
    <p:sldId id="258" r:id="rId3"/>
    <p:sldId id="284" r:id="rId4"/>
    <p:sldId id="299" r:id="rId5"/>
    <p:sldId id="274" r:id="rId6"/>
    <p:sldId id="282" r:id="rId7"/>
    <p:sldId id="276" r:id="rId8"/>
    <p:sldId id="262" r:id="rId9"/>
    <p:sldId id="298" r:id="rId10"/>
    <p:sldId id="256" r:id="rId11"/>
    <p:sldId id="300" r:id="rId12"/>
    <p:sldId id="285" r:id="rId13"/>
    <p:sldId id="286" r:id="rId14"/>
    <p:sldId id="287" r:id="rId15"/>
    <p:sldId id="288" r:id="rId16"/>
    <p:sldId id="289" r:id="rId17"/>
    <p:sldId id="290" r:id="rId18"/>
    <p:sldId id="291" r:id="rId19"/>
    <p:sldId id="292" r:id="rId20"/>
    <p:sldId id="293" r:id="rId21"/>
    <p:sldId id="296" r:id="rId22"/>
    <p:sldId id="297" r:id="rId23"/>
    <p:sldId id="280" r:id="rId24"/>
    <p:sldId id="281" r:id="rId25"/>
  </p:sldIdLst>
  <p:sldSz cx="12192000" cy="6858000"/>
  <p:notesSz cx="6858000" cy="9144000"/>
  <p:custDataLst>
    <p:tags r:id="rId27"/>
  </p:custDataLst>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80349" autoAdjust="0"/>
  </p:normalViewPr>
  <p:slideViewPr>
    <p:cSldViewPr snapToGrid="0">
      <p:cViewPr varScale="1">
        <p:scale>
          <a:sx n="68" d="100"/>
          <a:sy n="68" d="100"/>
        </p:scale>
        <p:origin x="1262"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D74AF1-11F0-4131-8076-44213BB9A06F}" type="doc">
      <dgm:prSet loTypeId="urn:microsoft.com/office/officeart/2008/layout/VerticalCurvedList" loCatId="list" qsTypeId="urn:microsoft.com/office/officeart/2005/8/quickstyle/3d1" qsCatId="3D" csTypeId="urn:microsoft.com/office/officeart/2005/8/colors/accent1_2" csCatId="accent1" phldr="1"/>
      <dgm:spPr/>
      <dgm:t>
        <a:bodyPr/>
        <a:lstStyle/>
        <a:p>
          <a:endParaRPr lang="en-US"/>
        </a:p>
      </dgm:t>
    </dgm:pt>
    <dgm:pt modelId="{40AEEB41-283B-4144-8CD3-B6DCBD7CEE7F}">
      <dgm:prSet phldrT="[Text]" custT="1">
        <dgm:style>
          <a:lnRef idx="0">
            <a:schemeClr val="accent4"/>
          </a:lnRef>
          <a:fillRef idx="3">
            <a:schemeClr val="accent4"/>
          </a:fillRef>
          <a:effectRef idx="3">
            <a:schemeClr val="accent4"/>
          </a:effectRef>
          <a:fontRef idx="minor">
            <a:schemeClr val="lt1"/>
          </a:fontRef>
        </dgm:style>
      </dgm:prSet>
      <dgm:spPr/>
      <dgm:t>
        <a:bodyPr/>
        <a:lstStyle/>
        <a:p>
          <a:r>
            <a:rPr lang="en-US" sz="2400" b="1" dirty="0" err="1">
              <a:solidFill>
                <a:schemeClr val="tx1"/>
              </a:solidFill>
              <a:latin typeface="Arial" panose="020B0604020202020204" pitchFamily="34" charset="0"/>
              <a:cs typeface="Arial" panose="020B0604020202020204" pitchFamily="34" charset="0"/>
            </a:rPr>
            <a:t>Nghe</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kể</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mẫu</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và</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sắp</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xếp</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tranh</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theo</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đúng</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thứ</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tự</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cốt</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truyện</a:t>
          </a:r>
          <a:r>
            <a:rPr lang="en-US" sz="2400" b="1" dirty="0">
              <a:solidFill>
                <a:schemeClr val="tx1"/>
              </a:solidFill>
              <a:latin typeface="Arial" panose="020B0604020202020204" pitchFamily="34" charset="0"/>
              <a:cs typeface="Arial" panose="020B0604020202020204" pitchFamily="34" charset="0"/>
            </a:rPr>
            <a:t>. </a:t>
          </a:r>
        </a:p>
      </dgm:t>
    </dgm:pt>
    <dgm:pt modelId="{E98F9CE6-0CE8-4959-89B6-F1E362B94EFB}" type="parTrans" cxnId="{7CE1BCA4-1779-460C-B9E3-C7A0130A99AA}">
      <dgm:prSet/>
      <dgm:spPr/>
      <dgm:t>
        <a:bodyPr/>
        <a:lstStyle/>
        <a:p>
          <a:endParaRPr lang="en-US" sz="2400" b="1">
            <a:solidFill>
              <a:schemeClr val="tx1"/>
            </a:solidFill>
            <a:latin typeface="Arial" panose="020B0604020202020204" pitchFamily="34" charset="0"/>
            <a:cs typeface="Arial" panose="020B0604020202020204" pitchFamily="34" charset="0"/>
          </a:endParaRPr>
        </a:p>
      </dgm:t>
    </dgm:pt>
    <dgm:pt modelId="{8F3A1A92-9087-4131-8931-7B423DC21C91}" type="sibTrans" cxnId="{7CE1BCA4-1779-460C-B9E3-C7A0130A99AA}">
      <dgm:prSet/>
      <dgm:spPr/>
      <dgm:t>
        <a:bodyPr/>
        <a:lstStyle/>
        <a:p>
          <a:endParaRPr lang="en-US" sz="2400" b="1">
            <a:solidFill>
              <a:schemeClr val="tx1"/>
            </a:solidFill>
            <a:latin typeface="Arial" panose="020B0604020202020204" pitchFamily="34" charset="0"/>
            <a:cs typeface="Arial" panose="020B0604020202020204" pitchFamily="34" charset="0"/>
          </a:endParaRPr>
        </a:p>
      </dgm:t>
    </dgm:pt>
    <dgm:pt modelId="{EF8977DB-30AD-4D1F-BBB9-188A762A78A6}">
      <dgm:prSet phldrT="[Text]" custT="1"/>
      <dgm:spPr/>
      <dgm:t>
        <a:bodyPr/>
        <a:lstStyle/>
        <a:p>
          <a:r>
            <a:rPr lang="en-US" sz="2400" b="1" dirty="0" err="1">
              <a:solidFill>
                <a:schemeClr val="tx1"/>
              </a:solidFill>
              <a:latin typeface="Arial" panose="020B0604020202020204" pitchFamily="34" charset="0"/>
              <a:cs typeface="Arial" panose="020B0604020202020204" pitchFamily="34" charset="0"/>
            </a:rPr>
            <a:t>Dựa</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vào</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tranh</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luyện</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kể</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từng</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đoạn</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câu</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chuyện</a:t>
          </a:r>
          <a:r>
            <a:rPr lang="en-US" sz="2400" b="1" dirty="0">
              <a:solidFill>
                <a:schemeClr val="tx1"/>
              </a:solidFill>
              <a:latin typeface="Arial" panose="020B0604020202020204" pitchFamily="34" charset="0"/>
              <a:cs typeface="Arial" panose="020B0604020202020204" pitchFamily="34" charset="0"/>
            </a:rPr>
            <a:t>.</a:t>
          </a:r>
        </a:p>
      </dgm:t>
    </dgm:pt>
    <dgm:pt modelId="{B05FA87C-B5D4-451A-B70E-892B371ACCE8}" type="parTrans" cxnId="{F2B34C81-F40D-4B73-9934-6A31AB80157A}">
      <dgm:prSet/>
      <dgm:spPr/>
      <dgm:t>
        <a:bodyPr/>
        <a:lstStyle/>
        <a:p>
          <a:endParaRPr lang="en-US" sz="2400" b="1">
            <a:solidFill>
              <a:schemeClr val="tx1"/>
            </a:solidFill>
            <a:latin typeface="Arial" panose="020B0604020202020204" pitchFamily="34" charset="0"/>
            <a:cs typeface="Arial" panose="020B0604020202020204" pitchFamily="34" charset="0"/>
          </a:endParaRPr>
        </a:p>
      </dgm:t>
    </dgm:pt>
    <dgm:pt modelId="{AC0E0AFC-29F3-4519-8288-B5559A73DFF5}" type="sibTrans" cxnId="{F2B34C81-F40D-4B73-9934-6A31AB80157A}">
      <dgm:prSet/>
      <dgm:spPr/>
      <dgm:t>
        <a:bodyPr/>
        <a:lstStyle/>
        <a:p>
          <a:endParaRPr lang="en-US" sz="2400" b="1">
            <a:solidFill>
              <a:schemeClr val="tx1"/>
            </a:solidFill>
            <a:latin typeface="Arial" panose="020B0604020202020204" pitchFamily="34" charset="0"/>
            <a:cs typeface="Arial" panose="020B0604020202020204" pitchFamily="34" charset="0"/>
          </a:endParaRPr>
        </a:p>
      </dgm:t>
    </dgm:pt>
    <dgm:pt modelId="{76015AFA-1D5A-4ED1-85D4-66A322179996}">
      <dgm:prSet phldrT="[Text]" custT="1">
        <dgm:style>
          <a:lnRef idx="0">
            <a:schemeClr val="accent2"/>
          </a:lnRef>
          <a:fillRef idx="3">
            <a:schemeClr val="accent2"/>
          </a:fillRef>
          <a:effectRef idx="3">
            <a:schemeClr val="accent2"/>
          </a:effectRef>
          <a:fontRef idx="minor">
            <a:schemeClr val="lt1"/>
          </a:fontRef>
        </dgm:style>
      </dgm:prSet>
      <dgm:spPr/>
      <dgm:t>
        <a:bodyPr/>
        <a:lstStyle/>
        <a:p>
          <a:r>
            <a:rPr lang="en-US" sz="2400" b="1" dirty="0" err="1">
              <a:solidFill>
                <a:schemeClr val="tx1"/>
              </a:solidFill>
              <a:latin typeface="Arial" panose="020B0604020202020204" pitchFamily="34" charset="0"/>
              <a:cs typeface="Arial" panose="020B0604020202020204" pitchFamily="34" charset="0"/>
            </a:rPr>
            <a:t>Kể</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lại</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toàn</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bộ</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câu</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chuyện</a:t>
          </a:r>
          <a:r>
            <a:rPr lang="en-US" sz="2400" b="1" dirty="0">
              <a:solidFill>
                <a:schemeClr val="tx1"/>
              </a:solidFill>
              <a:latin typeface="Arial" panose="020B0604020202020204" pitchFamily="34" charset="0"/>
              <a:cs typeface="Arial" panose="020B0604020202020204" pitchFamily="34" charset="0"/>
            </a:rPr>
            <a:t>.</a:t>
          </a:r>
        </a:p>
      </dgm:t>
    </dgm:pt>
    <dgm:pt modelId="{A645ABE4-EB77-4955-A61F-F97E5DAD75DF}" type="parTrans" cxnId="{F512F517-B4BC-4C73-9B2D-0FA1ED084CA2}">
      <dgm:prSet/>
      <dgm:spPr/>
      <dgm:t>
        <a:bodyPr/>
        <a:lstStyle/>
        <a:p>
          <a:endParaRPr lang="en-US" sz="2400" b="1">
            <a:solidFill>
              <a:schemeClr val="tx1"/>
            </a:solidFill>
            <a:latin typeface="Arial" panose="020B0604020202020204" pitchFamily="34" charset="0"/>
            <a:cs typeface="Arial" panose="020B0604020202020204" pitchFamily="34" charset="0"/>
          </a:endParaRPr>
        </a:p>
      </dgm:t>
    </dgm:pt>
    <dgm:pt modelId="{641A21E9-8CD0-4805-8A0D-5BEC973475E1}" type="sibTrans" cxnId="{F512F517-B4BC-4C73-9B2D-0FA1ED084CA2}">
      <dgm:prSet/>
      <dgm:spPr/>
      <dgm:t>
        <a:bodyPr/>
        <a:lstStyle/>
        <a:p>
          <a:endParaRPr lang="en-US" sz="2400" b="1">
            <a:solidFill>
              <a:schemeClr val="tx1"/>
            </a:solidFill>
            <a:latin typeface="Arial" panose="020B0604020202020204" pitchFamily="34" charset="0"/>
            <a:cs typeface="Arial" panose="020B0604020202020204" pitchFamily="34" charset="0"/>
          </a:endParaRPr>
        </a:p>
      </dgm:t>
    </dgm:pt>
    <dgm:pt modelId="{8DB8A749-5EC2-48CD-B12B-AE05AE36210D}">
      <dgm:prSet phldrT="[Text]" custT="1">
        <dgm:style>
          <a:lnRef idx="0">
            <a:schemeClr val="accent6"/>
          </a:lnRef>
          <a:fillRef idx="3">
            <a:schemeClr val="accent6"/>
          </a:fillRef>
          <a:effectRef idx="3">
            <a:schemeClr val="accent6"/>
          </a:effectRef>
          <a:fontRef idx="minor">
            <a:schemeClr val="lt1"/>
          </a:fontRef>
        </dgm:style>
      </dgm:prSet>
      <dgm:spPr/>
      <dgm:t>
        <a:bodyPr/>
        <a:lstStyle/>
        <a:p>
          <a:r>
            <a:rPr lang="en-US" sz="2400" b="1" dirty="0">
              <a:solidFill>
                <a:schemeClr val="tx1"/>
              </a:solidFill>
              <a:latin typeface="Arial" panose="020B0604020202020204" pitchFamily="34" charset="0"/>
              <a:cs typeface="Arial" panose="020B0604020202020204" pitchFamily="34" charset="0"/>
            </a:rPr>
            <a:t>Ý </a:t>
          </a:r>
          <a:r>
            <a:rPr lang="en-US" sz="2400" b="1" dirty="0" err="1">
              <a:solidFill>
                <a:schemeClr val="tx1"/>
              </a:solidFill>
              <a:latin typeface="Arial" panose="020B0604020202020204" pitchFamily="34" charset="0"/>
              <a:cs typeface="Arial" panose="020B0604020202020204" pitchFamily="34" charset="0"/>
            </a:rPr>
            <a:t>nghĩa</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của</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câu</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chuyện</a:t>
          </a:r>
          <a:r>
            <a:rPr lang="en-US" sz="2400" b="1" dirty="0">
              <a:solidFill>
                <a:schemeClr val="tx1"/>
              </a:solidFill>
              <a:latin typeface="Arial" panose="020B0604020202020204" pitchFamily="34" charset="0"/>
              <a:cs typeface="Arial" panose="020B0604020202020204" pitchFamily="34" charset="0"/>
            </a:rPr>
            <a:t>.</a:t>
          </a:r>
        </a:p>
      </dgm:t>
    </dgm:pt>
    <dgm:pt modelId="{56B6314B-7E7A-4CFA-A69E-B56A44A955BF}" type="parTrans" cxnId="{2B67088F-5F61-4223-9A7F-D16EB9325832}">
      <dgm:prSet/>
      <dgm:spPr/>
      <dgm:t>
        <a:bodyPr/>
        <a:lstStyle/>
        <a:p>
          <a:endParaRPr lang="en-US" sz="2400" b="1">
            <a:solidFill>
              <a:schemeClr val="tx1"/>
            </a:solidFill>
            <a:latin typeface="Arial" panose="020B0604020202020204" pitchFamily="34" charset="0"/>
            <a:cs typeface="Arial" panose="020B0604020202020204" pitchFamily="34" charset="0"/>
          </a:endParaRPr>
        </a:p>
      </dgm:t>
    </dgm:pt>
    <dgm:pt modelId="{94641261-3052-4189-BCA4-A7AF270E364E}" type="sibTrans" cxnId="{2B67088F-5F61-4223-9A7F-D16EB9325832}">
      <dgm:prSet/>
      <dgm:spPr/>
      <dgm:t>
        <a:bodyPr/>
        <a:lstStyle/>
        <a:p>
          <a:endParaRPr lang="en-US" sz="2400" b="1">
            <a:solidFill>
              <a:schemeClr val="tx1"/>
            </a:solidFill>
            <a:latin typeface="Arial" panose="020B0604020202020204" pitchFamily="34" charset="0"/>
            <a:cs typeface="Arial" panose="020B0604020202020204" pitchFamily="34" charset="0"/>
          </a:endParaRPr>
        </a:p>
      </dgm:t>
    </dgm:pt>
    <dgm:pt modelId="{7EB61D61-BAFC-43DA-B18F-E20434917529}" type="pres">
      <dgm:prSet presAssocID="{86D74AF1-11F0-4131-8076-44213BB9A06F}" presName="Name0" presStyleCnt="0">
        <dgm:presLayoutVars>
          <dgm:chMax val="7"/>
          <dgm:chPref val="7"/>
          <dgm:dir/>
        </dgm:presLayoutVars>
      </dgm:prSet>
      <dgm:spPr/>
    </dgm:pt>
    <dgm:pt modelId="{37B299F4-E567-4003-A4B8-0ED680251443}" type="pres">
      <dgm:prSet presAssocID="{86D74AF1-11F0-4131-8076-44213BB9A06F}" presName="Name1" presStyleCnt="0"/>
      <dgm:spPr/>
    </dgm:pt>
    <dgm:pt modelId="{42F77F2B-41C4-436E-B36F-646F19451587}" type="pres">
      <dgm:prSet presAssocID="{86D74AF1-11F0-4131-8076-44213BB9A06F}" presName="cycle" presStyleCnt="0"/>
      <dgm:spPr/>
    </dgm:pt>
    <dgm:pt modelId="{F04F8F4B-442D-4272-9E00-36771BFAF8DD}" type="pres">
      <dgm:prSet presAssocID="{86D74AF1-11F0-4131-8076-44213BB9A06F}" presName="srcNode" presStyleLbl="node1" presStyleIdx="0" presStyleCnt="4"/>
      <dgm:spPr/>
    </dgm:pt>
    <dgm:pt modelId="{7F496A81-745C-4CAB-92C4-08265AB71580}" type="pres">
      <dgm:prSet presAssocID="{86D74AF1-11F0-4131-8076-44213BB9A06F}" presName="conn" presStyleLbl="parChTrans1D2" presStyleIdx="0" presStyleCnt="1"/>
      <dgm:spPr/>
    </dgm:pt>
    <dgm:pt modelId="{F7477B3B-14D4-4D6F-8911-B84795C2533B}" type="pres">
      <dgm:prSet presAssocID="{86D74AF1-11F0-4131-8076-44213BB9A06F}" presName="extraNode" presStyleLbl="node1" presStyleIdx="0" presStyleCnt="4"/>
      <dgm:spPr/>
    </dgm:pt>
    <dgm:pt modelId="{A5EF6B57-AF5B-4C0B-9C8D-15D86025A4E8}" type="pres">
      <dgm:prSet presAssocID="{86D74AF1-11F0-4131-8076-44213BB9A06F}" presName="dstNode" presStyleLbl="node1" presStyleIdx="0" presStyleCnt="4"/>
      <dgm:spPr/>
    </dgm:pt>
    <dgm:pt modelId="{4E905C61-53ED-4703-B0F8-1AE1305700A3}" type="pres">
      <dgm:prSet presAssocID="{40AEEB41-283B-4144-8CD3-B6DCBD7CEE7F}" presName="text_1" presStyleLbl="node1" presStyleIdx="0" presStyleCnt="4">
        <dgm:presLayoutVars>
          <dgm:bulletEnabled val="1"/>
        </dgm:presLayoutVars>
      </dgm:prSet>
      <dgm:spPr/>
    </dgm:pt>
    <dgm:pt modelId="{79314FC1-0295-41F3-A1FE-462D2DF37EE2}" type="pres">
      <dgm:prSet presAssocID="{40AEEB41-283B-4144-8CD3-B6DCBD7CEE7F}" presName="accent_1" presStyleCnt="0"/>
      <dgm:spPr/>
    </dgm:pt>
    <dgm:pt modelId="{79F26D89-CFA7-498B-9254-BD2102C658F0}" type="pres">
      <dgm:prSet presAssocID="{40AEEB41-283B-4144-8CD3-B6DCBD7CEE7F}" presName="accentRepeatNode" presStyleLbl="solidFgAcc1" presStyleIdx="0" presStyleCnt="4"/>
      <dgm:spPr/>
    </dgm:pt>
    <dgm:pt modelId="{36E545E9-9D3E-4A0B-9453-87E0789F6FBD}" type="pres">
      <dgm:prSet presAssocID="{EF8977DB-30AD-4D1F-BBB9-188A762A78A6}" presName="text_2" presStyleLbl="node1" presStyleIdx="1" presStyleCnt="4">
        <dgm:presLayoutVars>
          <dgm:bulletEnabled val="1"/>
        </dgm:presLayoutVars>
      </dgm:prSet>
      <dgm:spPr/>
    </dgm:pt>
    <dgm:pt modelId="{E471675B-E419-4ABA-82E7-9D2B4B0BE89E}" type="pres">
      <dgm:prSet presAssocID="{EF8977DB-30AD-4D1F-BBB9-188A762A78A6}" presName="accent_2" presStyleCnt="0"/>
      <dgm:spPr/>
    </dgm:pt>
    <dgm:pt modelId="{51C3E438-73DB-4B3F-A4DC-32B769FDDC3F}" type="pres">
      <dgm:prSet presAssocID="{EF8977DB-30AD-4D1F-BBB9-188A762A78A6}" presName="accentRepeatNode" presStyleLbl="solidFgAcc1" presStyleIdx="1" presStyleCnt="4"/>
      <dgm:spPr/>
    </dgm:pt>
    <dgm:pt modelId="{81140395-EA0A-41B7-A3BA-D9B0CA7D1B54}" type="pres">
      <dgm:prSet presAssocID="{76015AFA-1D5A-4ED1-85D4-66A322179996}" presName="text_3" presStyleLbl="node1" presStyleIdx="2" presStyleCnt="4">
        <dgm:presLayoutVars>
          <dgm:bulletEnabled val="1"/>
        </dgm:presLayoutVars>
      </dgm:prSet>
      <dgm:spPr/>
    </dgm:pt>
    <dgm:pt modelId="{E978C31D-782D-42FA-88D4-2C8334C92DC9}" type="pres">
      <dgm:prSet presAssocID="{76015AFA-1D5A-4ED1-85D4-66A322179996}" presName="accent_3" presStyleCnt="0"/>
      <dgm:spPr/>
    </dgm:pt>
    <dgm:pt modelId="{95E394EB-CECA-40E1-805B-7FBC58EE8FCA}" type="pres">
      <dgm:prSet presAssocID="{76015AFA-1D5A-4ED1-85D4-66A322179996}" presName="accentRepeatNode" presStyleLbl="solidFgAcc1" presStyleIdx="2" presStyleCnt="4"/>
      <dgm:spPr/>
    </dgm:pt>
    <dgm:pt modelId="{E76045FC-7BC2-491C-AD68-BF0AE8989C4B}" type="pres">
      <dgm:prSet presAssocID="{8DB8A749-5EC2-48CD-B12B-AE05AE36210D}" presName="text_4" presStyleLbl="node1" presStyleIdx="3" presStyleCnt="4">
        <dgm:presLayoutVars>
          <dgm:bulletEnabled val="1"/>
        </dgm:presLayoutVars>
      </dgm:prSet>
      <dgm:spPr/>
    </dgm:pt>
    <dgm:pt modelId="{33A5C925-5E30-4498-84CB-878670DB3004}" type="pres">
      <dgm:prSet presAssocID="{8DB8A749-5EC2-48CD-B12B-AE05AE36210D}" presName="accent_4" presStyleCnt="0"/>
      <dgm:spPr/>
    </dgm:pt>
    <dgm:pt modelId="{04DC6065-650E-4908-9B07-7E74EBE56783}" type="pres">
      <dgm:prSet presAssocID="{8DB8A749-5EC2-48CD-B12B-AE05AE36210D}" presName="accentRepeatNode" presStyleLbl="solidFgAcc1" presStyleIdx="3" presStyleCnt="4"/>
      <dgm:spPr/>
    </dgm:pt>
  </dgm:ptLst>
  <dgm:cxnLst>
    <dgm:cxn modelId="{F512F517-B4BC-4C73-9B2D-0FA1ED084CA2}" srcId="{86D74AF1-11F0-4131-8076-44213BB9A06F}" destId="{76015AFA-1D5A-4ED1-85D4-66A322179996}" srcOrd="2" destOrd="0" parTransId="{A645ABE4-EB77-4955-A61F-F97E5DAD75DF}" sibTransId="{641A21E9-8CD0-4805-8A0D-5BEC973475E1}"/>
    <dgm:cxn modelId="{98CBDE18-2C61-482F-9974-AD2FAAEDB0A7}" type="presOf" srcId="{86D74AF1-11F0-4131-8076-44213BB9A06F}" destId="{7EB61D61-BAFC-43DA-B18F-E20434917529}" srcOrd="0" destOrd="0" presId="urn:microsoft.com/office/officeart/2008/layout/VerticalCurvedList"/>
    <dgm:cxn modelId="{C9ADBC21-2F72-45DD-9ACF-CD76365189C8}" type="presOf" srcId="{8DB8A749-5EC2-48CD-B12B-AE05AE36210D}" destId="{E76045FC-7BC2-491C-AD68-BF0AE8989C4B}" srcOrd="0" destOrd="0" presId="urn:microsoft.com/office/officeart/2008/layout/VerticalCurvedList"/>
    <dgm:cxn modelId="{A4C01026-D5D3-4FE3-B83C-076FF0F3307C}" type="presOf" srcId="{EF8977DB-30AD-4D1F-BBB9-188A762A78A6}" destId="{36E545E9-9D3E-4A0B-9453-87E0789F6FBD}" srcOrd="0" destOrd="0" presId="urn:microsoft.com/office/officeart/2008/layout/VerticalCurvedList"/>
    <dgm:cxn modelId="{031AD64F-9C22-47F1-A928-9AB41B7D0CF9}" type="presOf" srcId="{40AEEB41-283B-4144-8CD3-B6DCBD7CEE7F}" destId="{4E905C61-53ED-4703-B0F8-1AE1305700A3}" srcOrd="0" destOrd="0" presId="urn:microsoft.com/office/officeart/2008/layout/VerticalCurvedList"/>
    <dgm:cxn modelId="{1FDBA952-87CD-4405-8CB0-64673B36930E}" type="presOf" srcId="{76015AFA-1D5A-4ED1-85D4-66A322179996}" destId="{81140395-EA0A-41B7-A3BA-D9B0CA7D1B54}" srcOrd="0" destOrd="0" presId="urn:microsoft.com/office/officeart/2008/layout/VerticalCurvedList"/>
    <dgm:cxn modelId="{F2B34C81-F40D-4B73-9934-6A31AB80157A}" srcId="{86D74AF1-11F0-4131-8076-44213BB9A06F}" destId="{EF8977DB-30AD-4D1F-BBB9-188A762A78A6}" srcOrd="1" destOrd="0" parTransId="{B05FA87C-B5D4-451A-B70E-892B371ACCE8}" sibTransId="{AC0E0AFC-29F3-4519-8288-B5559A73DFF5}"/>
    <dgm:cxn modelId="{2B67088F-5F61-4223-9A7F-D16EB9325832}" srcId="{86D74AF1-11F0-4131-8076-44213BB9A06F}" destId="{8DB8A749-5EC2-48CD-B12B-AE05AE36210D}" srcOrd="3" destOrd="0" parTransId="{56B6314B-7E7A-4CFA-A69E-B56A44A955BF}" sibTransId="{94641261-3052-4189-BCA4-A7AF270E364E}"/>
    <dgm:cxn modelId="{7CE1BCA4-1779-460C-B9E3-C7A0130A99AA}" srcId="{86D74AF1-11F0-4131-8076-44213BB9A06F}" destId="{40AEEB41-283B-4144-8CD3-B6DCBD7CEE7F}" srcOrd="0" destOrd="0" parTransId="{E98F9CE6-0CE8-4959-89B6-F1E362B94EFB}" sibTransId="{8F3A1A92-9087-4131-8931-7B423DC21C91}"/>
    <dgm:cxn modelId="{E271D2F3-AF4D-467E-8866-83BFC21CD436}" type="presOf" srcId="{8F3A1A92-9087-4131-8931-7B423DC21C91}" destId="{7F496A81-745C-4CAB-92C4-08265AB71580}" srcOrd="0" destOrd="0" presId="urn:microsoft.com/office/officeart/2008/layout/VerticalCurvedList"/>
    <dgm:cxn modelId="{8C4FFC3A-8BD4-4494-92CF-E24C0BE4D5DC}" type="presParOf" srcId="{7EB61D61-BAFC-43DA-B18F-E20434917529}" destId="{37B299F4-E567-4003-A4B8-0ED680251443}" srcOrd="0" destOrd="0" presId="urn:microsoft.com/office/officeart/2008/layout/VerticalCurvedList"/>
    <dgm:cxn modelId="{80F80687-165E-43EB-9179-E68821C3EB68}" type="presParOf" srcId="{37B299F4-E567-4003-A4B8-0ED680251443}" destId="{42F77F2B-41C4-436E-B36F-646F19451587}" srcOrd="0" destOrd="0" presId="urn:microsoft.com/office/officeart/2008/layout/VerticalCurvedList"/>
    <dgm:cxn modelId="{08FC4A48-7CC4-44CA-A376-20E8492831A6}" type="presParOf" srcId="{42F77F2B-41C4-436E-B36F-646F19451587}" destId="{F04F8F4B-442D-4272-9E00-36771BFAF8DD}" srcOrd="0" destOrd="0" presId="urn:microsoft.com/office/officeart/2008/layout/VerticalCurvedList"/>
    <dgm:cxn modelId="{8BA0B222-9712-495E-95D2-B23BC2DDF4BD}" type="presParOf" srcId="{42F77F2B-41C4-436E-B36F-646F19451587}" destId="{7F496A81-745C-4CAB-92C4-08265AB71580}" srcOrd="1" destOrd="0" presId="urn:microsoft.com/office/officeart/2008/layout/VerticalCurvedList"/>
    <dgm:cxn modelId="{2B9B7CE0-5578-4517-9A15-AB622337D789}" type="presParOf" srcId="{42F77F2B-41C4-436E-B36F-646F19451587}" destId="{F7477B3B-14D4-4D6F-8911-B84795C2533B}" srcOrd="2" destOrd="0" presId="urn:microsoft.com/office/officeart/2008/layout/VerticalCurvedList"/>
    <dgm:cxn modelId="{9A0A8AC7-C3B1-49F7-8274-8A393B258C68}" type="presParOf" srcId="{42F77F2B-41C4-436E-B36F-646F19451587}" destId="{A5EF6B57-AF5B-4C0B-9C8D-15D86025A4E8}" srcOrd="3" destOrd="0" presId="urn:microsoft.com/office/officeart/2008/layout/VerticalCurvedList"/>
    <dgm:cxn modelId="{3FBD0338-A6AF-477D-93B5-9A375B242923}" type="presParOf" srcId="{37B299F4-E567-4003-A4B8-0ED680251443}" destId="{4E905C61-53ED-4703-B0F8-1AE1305700A3}" srcOrd="1" destOrd="0" presId="urn:microsoft.com/office/officeart/2008/layout/VerticalCurvedList"/>
    <dgm:cxn modelId="{E7CF50FD-E148-4772-B87B-20FF964376FE}" type="presParOf" srcId="{37B299F4-E567-4003-A4B8-0ED680251443}" destId="{79314FC1-0295-41F3-A1FE-462D2DF37EE2}" srcOrd="2" destOrd="0" presId="urn:microsoft.com/office/officeart/2008/layout/VerticalCurvedList"/>
    <dgm:cxn modelId="{0CBD1653-8822-4F67-B9B6-3FE718751E9A}" type="presParOf" srcId="{79314FC1-0295-41F3-A1FE-462D2DF37EE2}" destId="{79F26D89-CFA7-498B-9254-BD2102C658F0}" srcOrd="0" destOrd="0" presId="urn:microsoft.com/office/officeart/2008/layout/VerticalCurvedList"/>
    <dgm:cxn modelId="{264E8825-CBA5-47BB-9A4A-F6D1503DF680}" type="presParOf" srcId="{37B299F4-E567-4003-A4B8-0ED680251443}" destId="{36E545E9-9D3E-4A0B-9453-87E0789F6FBD}" srcOrd="3" destOrd="0" presId="urn:microsoft.com/office/officeart/2008/layout/VerticalCurvedList"/>
    <dgm:cxn modelId="{B7A55303-F19F-496E-84EC-2E309DE51FAE}" type="presParOf" srcId="{37B299F4-E567-4003-A4B8-0ED680251443}" destId="{E471675B-E419-4ABA-82E7-9D2B4B0BE89E}" srcOrd="4" destOrd="0" presId="urn:microsoft.com/office/officeart/2008/layout/VerticalCurvedList"/>
    <dgm:cxn modelId="{061905F8-3A0F-4EDE-8853-26B9370943A7}" type="presParOf" srcId="{E471675B-E419-4ABA-82E7-9D2B4B0BE89E}" destId="{51C3E438-73DB-4B3F-A4DC-32B769FDDC3F}" srcOrd="0" destOrd="0" presId="urn:microsoft.com/office/officeart/2008/layout/VerticalCurvedList"/>
    <dgm:cxn modelId="{39FD3D64-1657-415A-9273-8D5B23CEA083}" type="presParOf" srcId="{37B299F4-E567-4003-A4B8-0ED680251443}" destId="{81140395-EA0A-41B7-A3BA-D9B0CA7D1B54}" srcOrd="5" destOrd="0" presId="urn:microsoft.com/office/officeart/2008/layout/VerticalCurvedList"/>
    <dgm:cxn modelId="{842803D5-0A8D-495B-A030-8BC71D32D894}" type="presParOf" srcId="{37B299F4-E567-4003-A4B8-0ED680251443}" destId="{E978C31D-782D-42FA-88D4-2C8334C92DC9}" srcOrd="6" destOrd="0" presId="urn:microsoft.com/office/officeart/2008/layout/VerticalCurvedList"/>
    <dgm:cxn modelId="{66671568-1746-4345-99B5-4EDFBCEAA3F1}" type="presParOf" srcId="{E978C31D-782D-42FA-88D4-2C8334C92DC9}" destId="{95E394EB-CECA-40E1-805B-7FBC58EE8FCA}" srcOrd="0" destOrd="0" presId="urn:microsoft.com/office/officeart/2008/layout/VerticalCurvedList"/>
    <dgm:cxn modelId="{D3DFB1E5-128A-4A27-8C2D-586302E9E50E}" type="presParOf" srcId="{37B299F4-E567-4003-A4B8-0ED680251443}" destId="{E76045FC-7BC2-491C-AD68-BF0AE8989C4B}" srcOrd="7" destOrd="0" presId="urn:microsoft.com/office/officeart/2008/layout/VerticalCurvedList"/>
    <dgm:cxn modelId="{D46DE79B-D328-4681-8028-8C1D12F94379}" type="presParOf" srcId="{37B299F4-E567-4003-A4B8-0ED680251443}" destId="{33A5C925-5E30-4498-84CB-878670DB3004}" srcOrd="8" destOrd="0" presId="urn:microsoft.com/office/officeart/2008/layout/VerticalCurvedList"/>
    <dgm:cxn modelId="{A95D1129-93B4-42F6-B911-4761F5276274}" type="presParOf" srcId="{33A5C925-5E30-4498-84CB-878670DB3004}" destId="{04DC6065-650E-4908-9B07-7E74EBE5678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496A81-745C-4CAB-92C4-08265AB71580}">
      <dsp:nvSpPr>
        <dsp:cNvPr id="0" name=""/>
        <dsp:cNvSpPr/>
      </dsp:nvSpPr>
      <dsp:spPr>
        <a:xfrm>
          <a:off x="-5433099" y="-831922"/>
          <a:ext cx="6469206" cy="6469206"/>
        </a:xfrm>
        <a:prstGeom prst="blockArc">
          <a:avLst>
            <a:gd name="adj1" fmla="val 18900000"/>
            <a:gd name="adj2" fmla="val 2700000"/>
            <a:gd name="adj3" fmla="val 334"/>
          </a:avLst>
        </a:pr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E905C61-53ED-4703-B0F8-1AE1305700A3}">
      <dsp:nvSpPr>
        <dsp:cNvPr id="0" name=""/>
        <dsp:cNvSpPr/>
      </dsp:nvSpPr>
      <dsp:spPr>
        <a:xfrm>
          <a:off x="542424" y="369436"/>
          <a:ext cx="9777692" cy="739256"/>
        </a:xfrm>
        <a:prstGeom prst="rect">
          <a:avLst/>
        </a:prstGeom>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flat" dir="t"/>
        </a:scene3d>
        <a:sp3d/>
      </dsp:spPr>
      <dsp:style>
        <a:lnRef idx="0">
          <a:schemeClr val="accent4"/>
        </a:lnRef>
        <a:fillRef idx="3">
          <a:schemeClr val="accent4"/>
        </a:fillRef>
        <a:effectRef idx="3">
          <a:schemeClr val="accent4"/>
        </a:effectRef>
        <a:fontRef idx="minor">
          <a:schemeClr val="lt1"/>
        </a:fontRef>
      </dsp:style>
      <dsp:txBody>
        <a:bodyPr spcFirstLastPara="0" vert="horz" wrap="square" lIns="586785" tIns="60960" rIns="60960" bIns="60960" numCol="1" spcCol="1270" anchor="ctr" anchorCtr="0">
          <a:noAutofit/>
        </a:bodyPr>
        <a:lstStyle/>
        <a:p>
          <a:pPr marL="0" lvl="0" indent="0" algn="l" defTabSz="1066800">
            <a:lnSpc>
              <a:spcPct val="90000"/>
            </a:lnSpc>
            <a:spcBef>
              <a:spcPct val="0"/>
            </a:spcBef>
            <a:spcAft>
              <a:spcPct val="35000"/>
            </a:spcAft>
            <a:buNone/>
          </a:pPr>
          <a:r>
            <a:rPr lang="en-US" sz="2400" b="1" kern="1200" dirty="0" err="1">
              <a:solidFill>
                <a:schemeClr val="tx1"/>
              </a:solidFill>
              <a:latin typeface="Arial" panose="020B0604020202020204" pitchFamily="34" charset="0"/>
              <a:cs typeface="Arial" panose="020B0604020202020204" pitchFamily="34" charset="0"/>
            </a:rPr>
            <a:t>Nghe</a:t>
          </a:r>
          <a:r>
            <a:rPr lang="en-US" sz="2400" b="1" kern="1200" dirty="0">
              <a:solidFill>
                <a:schemeClr val="tx1"/>
              </a:solidFill>
              <a:latin typeface="Arial" panose="020B0604020202020204" pitchFamily="34" charset="0"/>
              <a:cs typeface="Arial" panose="020B0604020202020204" pitchFamily="34" charset="0"/>
            </a:rPr>
            <a:t> </a:t>
          </a:r>
          <a:r>
            <a:rPr lang="en-US" sz="2400" b="1" kern="1200" dirty="0" err="1">
              <a:solidFill>
                <a:schemeClr val="tx1"/>
              </a:solidFill>
              <a:latin typeface="Arial" panose="020B0604020202020204" pitchFamily="34" charset="0"/>
              <a:cs typeface="Arial" panose="020B0604020202020204" pitchFamily="34" charset="0"/>
            </a:rPr>
            <a:t>kể</a:t>
          </a:r>
          <a:r>
            <a:rPr lang="en-US" sz="2400" b="1" kern="1200" dirty="0">
              <a:solidFill>
                <a:schemeClr val="tx1"/>
              </a:solidFill>
              <a:latin typeface="Arial" panose="020B0604020202020204" pitchFamily="34" charset="0"/>
              <a:cs typeface="Arial" panose="020B0604020202020204" pitchFamily="34" charset="0"/>
            </a:rPr>
            <a:t> </a:t>
          </a:r>
          <a:r>
            <a:rPr lang="en-US" sz="2400" b="1" kern="1200" dirty="0" err="1">
              <a:solidFill>
                <a:schemeClr val="tx1"/>
              </a:solidFill>
              <a:latin typeface="Arial" panose="020B0604020202020204" pitchFamily="34" charset="0"/>
              <a:cs typeface="Arial" panose="020B0604020202020204" pitchFamily="34" charset="0"/>
            </a:rPr>
            <a:t>mẫu</a:t>
          </a:r>
          <a:r>
            <a:rPr lang="en-US" sz="2400" b="1" kern="1200" dirty="0">
              <a:solidFill>
                <a:schemeClr val="tx1"/>
              </a:solidFill>
              <a:latin typeface="Arial" panose="020B0604020202020204" pitchFamily="34" charset="0"/>
              <a:cs typeface="Arial" panose="020B0604020202020204" pitchFamily="34" charset="0"/>
            </a:rPr>
            <a:t> </a:t>
          </a:r>
          <a:r>
            <a:rPr lang="en-US" sz="2400" b="1" kern="1200" dirty="0" err="1">
              <a:solidFill>
                <a:schemeClr val="tx1"/>
              </a:solidFill>
              <a:latin typeface="Arial" panose="020B0604020202020204" pitchFamily="34" charset="0"/>
              <a:cs typeface="Arial" panose="020B0604020202020204" pitchFamily="34" charset="0"/>
            </a:rPr>
            <a:t>và</a:t>
          </a:r>
          <a:r>
            <a:rPr lang="en-US" sz="2400" b="1" kern="1200" dirty="0">
              <a:solidFill>
                <a:schemeClr val="tx1"/>
              </a:solidFill>
              <a:latin typeface="Arial" panose="020B0604020202020204" pitchFamily="34" charset="0"/>
              <a:cs typeface="Arial" panose="020B0604020202020204" pitchFamily="34" charset="0"/>
            </a:rPr>
            <a:t> </a:t>
          </a:r>
          <a:r>
            <a:rPr lang="en-US" sz="2400" b="1" kern="1200" dirty="0" err="1">
              <a:solidFill>
                <a:schemeClr val="tx1"/>
              </a:solidFill>
              <a:latin typeface="Arial" panose="020B0604020202020204" pitchFamily="34" charset="0"/>
              <a:cs typeface="Arial" panose="020B0604020202020204" pitchFamily="34" charset="0"/>
            </a:rPr>
            <a:t>sắp</a:t>
          </a:r>
          <a:r>
            <a:rPr lang="en-US" sz="2400" b="1" kern="1200" dirty="0">
              <a:solidFill>
                <a:schemeClr val="tx1"/>
              </a:solidFill>
              <a:latin typeface="Arial" panose="020B0604020202020204" pitchFamily="34" charset="0"/>
              <a:cs typeface="Arial" panose="020B0604020202020204" pitchFamily="34" charset="0"/>
            </a:rPr>
            <a:t> </a:t>
          </a:r>
          <a:r>
            <a:rPr lang="en-US" sz="2400" b="1" kern="1200" dirty="0" err="1">
              <a:solidFill>
                <a:schemeClr val="tx1"/>
              </a:solidFill>
              <a:latin typeface="Arial" panose="020B0604020202020204" pitchFamily="34" charset="0"/>
              <a:cs typeface="Arial" panose="020B0604020202020204" pitchFamily="34" charset="0"/>
            </a:rPr>
            <a:t>xếp</a:t>
          </a:r>
          <a:r>
            <a:rPr lang="en-US" sz="2400" b="1" kern="1200" dirty="0">
              <a:solidFill>
                <a:schemeClr val="tx1"/>
              </a:solidFill>
              <a:latin typeface="Arial" panose="020B0604020202020204" pitchFamily="34" charset="0"/>
              <a:cs typeface="Arial" panose="020B0604020202020204" pitchFamily="34" charset="0"/>
            </a:rPr>
            <a:t> </a:t>
          </a:r>
          <a:r>
            <a:rPr lang="en-US" sz="2400" b="1" kern="1200" dirty="0" err="1">
              <a:solidFill>
                <a:schemeClr val="tx1"/>
              </a:solidFill>
              <a:latin typeface="Arial" panose="020B0604020202020204" pitchFamily="34" charset="0"/>
              <a:cs typeface="Arial" panose="020B0604020202020204" pitchFamily="34" charset="0"/>
            </a:rPr>
            <a:t>tranh</a:t>
          </a:r>
          <a:r>
            <a:rPr lang="en-US" sz="2400" b="1" kern="1200" dirty="0">
              <a:solidFill>
                <a:schemeClr val="tx1"/>
              </a:solidFill>
              <a:latin typeface="Arial" panose="020B0604020202020204" pitchFamily="34" charset="0"/>
              <a:cs typeface="Arial" panose="020B0604020202020204" pitchFamily="34" charset="0"/>
            </a:rPr>
            <a:t> </a:t>
          </a:r>
          <a:r>
            <a:rPr lang="en-US" sz="2400" b="1" kern="1200" dirty="0" err="1">
              <a:solidFill>
                <a:schemeClr val="tx1"/>
              </a:solidFill>
              <a:latin typeface="Arial" panose="020B0604020202020204" pitchFamily="34" charset="0"/>
              <a:cs typeface="Arial" panose="020B0604020202020204" pitchFamily="34" charset="0"/>
            </a:rPr>
            <a:t>theo</a:t>
          </a:r>
          <a:r>
            <a:rPr lang="en-US" sz="2400" b="1" kern="1200" dirty="0">
              <a:solidFill>
                <a:schemeClr val="tx1"/>
              </a:solidFill>
              <a:latin typeface="Arial" panose="020B0604020202020204" pitchFamily="34" charset="0"/>
              <a:cs typeface="Arial" panose="020B0604020202020204" pitchFamily="34" charset="0"/>
            </a:rPr>
            <a:t> </a:t>
          </a:r>
          <a:r>
            <a:rPr lang="en-US" sz="2400" b="1" kern="1200" dirty="0" err="1">
              <a:solidFill>
                <a:schemeClr val="tx1"/>
              </a:solidFill>
              <a:latin typeface="Arial" panose="020B0604020202020204" pitchFamily="34" charset="0"/>
              <a:cs typeface="Arial" panose="020B0604020202020204" pitchFamily="34" charset="0"/>
            </a:rPr>
            <a:t>đúng</a:t>
          </a:r>
          <a:r>
            <a:rPr lang="en-US" sz="2400" b="1" kern="1200" dirty="0">
              <a:solidFill>
                <a:schemeClr val="tx1"/>
              </a:solidFill>
              <a:latin typeface="Arial" panose="020B0604020202020204" pitchFamily="34" charset="0"/>
              <a:cs typeface="Arial" panose="020B0604020202020204" pitchFamily="34" charset="0"/>
            </a:rPr>
            <a:t> </a:t>
          </a:r>
          <a:r>
            <a:rPr lang="en-US" sz="2400" b="1" kern="1200" dirty="0" err="1">
              <a:solidFill>
                <a:schemeClr val="tx1"/>
              </a:solidFill>
              <a:latin typeface="Arial" panose="020B0604020202020204" pitchFamily="34" charset="0"/>
              <a:cs typeface="Arial" panose="020B0604020202020204" pitchFamily="34" charset="0"/>
            </a:rPr>
            <a:t>thứ</a:t>
          </a:r>
          <a:r>
            <a:rPr lang="en-US" sz="2400" b="1" kern="1200" dirty="0">
              <a:solidFill>
                <a:schemeClr val="tx1"/>
              </a:solidFill>
              <a:latin typeface="Arial" panose="020B0604020202020204" pitchFamily="34" charset="0"/>
              <a:cs typeface="Arial" panose="020B0604020202020204" pitchFamily="34" charset="0"/>
            </a:rPr>
            <a:t> </a:t>
          </a:r>
          <a:r>
            <a:rPr lang="en-US" sz="2400" b="1" kern="1200" dirty="0" err="1">
              <a:solidFill>
                <a:schemeClr val="tx1"/>
              </a:solidFill>
              <a:latin typeface="Arial" panose="020B0604020202020204" pitchFamily="34" charset="0"/>
              <a:cs typeface="Arial" panose="020B0604020202020204" pitchFamily="34" charset="0"/>
            </a:rPr>
            <a:t>tự</a:t>
          </a:r>
          <a:r>
            <a:rPr lang="en-US" sz="2400" b="1" kern="1200" dirty="0">
              <a:solidFill>
                <a:schemeClr val="tx1"/>
              </a:solidFill>
              <a:latin typeface="Arial" panose="020B0604020202020204" pitchFamily="34" charset="0"/>
              <a:cs typeface="Arial" panose="020B0604020202020204" pitchFamily="34" charset="0"/>
            </a:rPr>
            <a:t> </a:t>
          </a:r>
          <a:r>
            <a:rPr lang="en-US" sz="2400" b="1" kern="1200" dirty="0" err="1">
              <a:solidFill>
                <a:schemeClr val="tx1"/>
              </a:solidFill>
              <a:latin typeface="Arial" panose="020B0604020202020204" pitchFamily="34" charset="0"/>
              <a:cs typeface="Arial" panose="020B0604020202020204" pitchFamily="34" charset="0"/>
            </a:rPr>
            <a:t>cốt</a:t>
          </a:r>
          <a:r>
            <a:rPr lang="en-US" sz="2400" b="1" kern="1200" dirty="0">
              <a:solidFill>
                <a:schemeClr val="tx1"/>
              </a:solidFill>
              <a:latin typeface="Arial" panose="020B0604020202020204" pitchFamily="34" charset="0"/>
              <a:cs typeface="Arial" panose="020B0604020202020204" pitchFamily="34" charset="0"/>
            </a:rPr>
            <a:t> </a:t>
          </a:r>
          <a:r>
            <a:rPr lang="en-US" sz="2400" b="1" kern="1200" dirty="0" err="1">
              <a:solidFill>
                <a:schemeClr val="tx1"/>
              </a:solidFill>
              <a:latin typeface="Arial" panose="020B0604020202020204" pitchFamily="34" charset="0"/>
              <a:cs typeface="Arial" panose="020B0604020202020204" pitchFamily="34" charset="0"/>
            </a:rPr>
            <a:t>truyện</a:t>
          </a:r>
          <a:r>
            <a:rPr lang="en-US" sz="2400" b="1" kern="1200" dirty="0">
              <a:solidFill>
                <a:schemeClr val="tx1"/>
              </a:solidFill>
              <a:latin typeface="Arial" panose="020B0604020202020204" pitchFamily="34" charset="0"/>
              <a:cs typeface="Arial" panose="020B0604020202020204" pitchFamily="34" charset="0"/>
            </a:rPr>
            <a:t>. </a:t>
          </a:r>
        </a:p>
      </dsp:txBody>
      <dsp:txXfrm>
        <a:off x="542424" y="369436"/>
        <a:ext cx="9777692" cy="739256"/>
      </dsp:txXfrm>
    </dsp:sp>
    <dsp:sp modelId="{79F26D89-CFA7-498B-9254-BD2102C658F0}">
      <dsp:nvSpPr>
        <dsp:cNvPr id="0" name=""/>
        <dsp:cNvSpPr/>
      </dsp:nvSpPr>
      <dsp:spPr>
        <a:xfrm>
          <a:off x="80388" y="277029"/>
          <a:ext cx="924071" cy="924071"/>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6E545E9-9D3E-4A0B-9453-87E0789F6FBD}">
      <dsp:nvSpPr>
        <dsp:cNvPr id="0" name=""/>
        <dsp:cNvSpPr/>
      </dsp:nvSpPr>
      <dsp:spPr>
        <a:xfrm>
          <a:off x="966257" y="1478513"/>
          <a:ext cx="9353859" cy="73925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86785" tIns="60960" rIns="60960" bIns="60960" numCol="1" spcCol="1270" anchor="ctr" anchorCtr="0">
          <a:noAutofit/>
        </a:bodyPr>
        <a:lstStyle/>
        <a:p>
          <a:pPr marL="0" lvl="0" indent="0" algn="l" defTabSz="1066800">
            <a:lnSpc>
              <a:spcPct val="90000"/>
            </a:lnSpc>
            <a:spcBef>
              <a:spcPct val="0"/>
            </a:spcBef>
            <a:spcAft>
              <a:spcPct val="35000"/>
            </a:spcAft>
            <a:buNone/>
          </a:pPr>
          <a:r>
            <a:rPr lang="en-US" sz="2400" b="1" kern="1200" dirty="0" err="1">
              <a:solidFill>
                <a:schemeClr val="tx1"/>
              </a:solidFill>
              <a:latin typeface="Arial" panose="020B0604020202020204" pitchFamily="34" charset="0"/>
              <a:cs typeface="Arial" panose="020B0604020202020204" pitchFamily="34" charset="0"/>
            </a:rPr>
            <a:t>Dựa</a:t>
          </a:r>
          <a:r>
            <a:rPr lang="en-US" sz="2400" b="1" kern="1200" dirty="0">
              <a:solidFill>
                <a:schemeClr val="tx1"/>
              </a:solidFill>
              <a:latin typeface="Arial" panose="020B0604020202020204" pitchFamily="34" charset="0"/>
              <a:cs typeface="Arial" panose="020B0604020202020204" pitchFamily="34" charset="0"/>
            </a:rPr>
            <a:t> </a:t>
          </a:r>
          <a:r>
            <a:rPr lang="en-US" sz="2400" b="1" kern="1200" dirty="0" err="1">
              <a:solidFill>
                <a:schemeClr val="tx1"/>
              </a:solidFill>
              <a:latin typeface="Arial" panose="020B0604020202020204" pitchFamily="34" charset="0"/>
              <a:cs typeface="Arial" panose="020B0604020202020204" pitchFamily="34" charset="0"/>
            </a:rPr>
            <a:t>vào</a:t>
          </a:r>
          <a:r>
            <a:rPr lang="en-US" sz="2400" b="1" kern="1200" dirty="0">
              <a:solidFill>
                <a:schemeClr val="tx1"/>
              </a:solidFill>
              <a:latin typeface="Arial" panose="020B0604020202020204" pitchFamily="34" charset="0"/>
              <a:cs typeface="Arial" panose="020B0604020202020204" pitchFamily="34" charset="0"/>
            </a:rPr>
            <a:t> </a:t>
          </a:r>
          <a:r>
            <a:rPr lang="en-US" sz="2400" b="1" kern="1200" dirty="0" err="1">
              <a:solidFill>
                <a:schemeClr val="tx1"/>
              </a:solidFill>
              <a:latin typeface="Arial" panose="020B0604020202020204" pitchFamily="34" charset="0"/>
              <a:cs typeface="Arial" panose="020B0604020202020204" pitchFamily="34" charset="0"/>
            </a:rPr>
            <a:t>tranh</a:t>
          </a:r>
          <a:r>
            <a:rPr lang="en-US" sz="2400" b="1" kern="1200" dirty="0">
              <a:solidFill>
                <a:schemeClr val="tx1"/>
              </a:solidFill>
              <a:latin typeface="Arial" panose="020B0604020202020204" pitchFamily="34" charset="0"/>
              <a:cs typeface="Arial" panose="020B0604020202020204" pitchFamily="34" charset="0"/>
            </a:rPr>
            <a:t>, </a:t>
          </a:r>
          <a:r>
            <a:rPr lang="en-US" sz="2400" b="1" kern="1200" dirty="0" err="1">
              <a:solidFill>
                <a:schemeClr val="tx1"/>
              </a:solidFill>
              <a:latin typeface="Arial" panose="020B0604020202020204" pitchFamily="34" charset="0"/>
              <a:cs typeface="Arial" panose="020B0604020202020204" pitchFamily="34" charset="0"/>
            </a:rPr>
            <a:t>luyện</a:t>
          </a:r>
          <a:r>
            <a:rPr lang="en-US" sz="2400" b="1" kern="1200" dirty="0">
              <a:solidFill>
                <a:schemeClr val="tx1"/>
              </a:solidFill>
              <a:latin typeface="Arial" panose="020B0604020202020204" pitchFamily="34" charset="0"/>
              <a:cs typeface="Arial" panose="020B0604020202020204" pitchFamily="34" charset="0"/>
            </a:rPr>
            <a:t> </a:t>
          </a:r>
          <a:r>
            <a:rPr lang="en-US" sz="2400" b="1" kern="1200" dirty="0" err="1">
              <a:solidFill>
                <a:schemeClr val="tx1"/>
              </a:solidFill>
              <a:latin typeface="Arial" panose="020B0604020202020204" pitchFamily="34" charset="0"/>
              <a:cs typeface="Arial" panose="020B0604020202020204" pitchFamily="34" charset="0"/>
            </a:rPr>
            <a:t>kể</a:t>
          </a:r>
          <a:r>
            <a:rPr lang="en-US" sz="2400" b="1" kern="1200" dirty="0">
              <a:solidFill>
                <a:schemeClr val="tx1"/>
              </a:solidFill>
              <a:latin typeface="Arial" panose="020B0604020202020204" pitchFamily="34" charset="0"/>
              <a:cs typeface="Arial" panose="020B0604020202020204" pitchFamily="34" charset="0"/>
            </a:rPr>
            <a:t> </a:t>
          </a:r>
          <a:r>
            <a:rPr lang="en-US" sz="2400" b="1" kern="1200" dirty="0" err="1">
              <a:solidFill>
                <a:schemeClr val="tx1"/>
              </a:solidFill>
              <a:latin typeface="Arial" panose="020B0604020202020204" pitchFamily="34" charset="0"/>
              <a:cs typeface="Arial" panose="020B0604020202020204" pitchFamily="34" charset="0"/>
            </a:rPr>
            <a:t>từng</a:t>
          </a:r>
          <a:r>
            <a:rPr lang="en-US" sz="2400" b="1" kern="1200" dirty="0">
              <a:solidFill>
                <a:schemeClr val="tx1"/>
              </a:solidFill>
              <a:latin typeface="Arial" panose="020B0604020202020204" pitchFamily="34" charset="0"/>
              <a:cs typeface="Arial" panose="020B0604020202020204" pitchFamily="34" charset="0"/>
            </a:rPr>
            <a:t> </a:t>
          </a:r>
          <a:r>
            <a:rPr lang="en-US" sz="2400" b="1" kern="1200" dirty="0" err="1">
              <a:solidFill>
                <a:schemeClr val="tx1"/>
              </a:solidFill>
              <a:latin typeface="Arial" panose="020B0604020202020204" pitchFamily="34" charset="0"/>
              <a:cs typeface="Arial" panose="020B0604020202020204" pitchFamily="34" charset="0"/>
            </a:rPr>
            <a:t>đoạn</a:t>
          </a:r>
          <a:r>
            <a:rPr lang="en-US" sz="2400" b="1" kern="1200" dirty="0">
              <a:solidFill>
                <a:schemeClr val="tx1"/>
              </a:solidFill>
              <a:latin typeface="Arial" panose="020B0604020202020204" pitchFamily="34" charset="0"/>
              <a:cs typeface="Arial" panose="020B0604020202020204" pitchFamily="34" charset="0"/>
            </a:rPr>
            <a:t> </a:t>
          </a:r>
          <a:r>
            <a:rPr lang="en-US" sz="2400" b="1" kern="1200" dirty="0" err="1">
              <a:solidFill>
                <a:schemeClr val="tx1"/>
              </a:solidFill>
              <a:latin typeface="Arial" panose="020B0604020202020204" pitchFamily="34" charset="0"/>
              <a:cs typeface="Arial" panose="020B0604020202020204" pitchFamily="34" charset="0"/>
            </a:rPr>
            <a:t>câu</a:t>
          </a:r>
          <a:r>
            <a:rPr lang="en-US" sz="2400" b="1" kern="1200" dirty="0">
              <a:solidFill>
                <a:schemeClr val="tx1"/>
              </a:solidFill>
              <a:latin typeface="Arial" panose="020B0604020202020204" pitchFamily="34" charset="0"/>
              <a:cs typeface="Arial" panose="020B0604020202020204" pitchFamily="34" charset="0"/>
            </a:rPr>
            <a:t> </a:t>
          </a:r>
          <a:r>
            <a:rPr lang="en-US" sz="2400" b="1" kern="1200" dirty="0" err="1">
              <a:solidFill>
                <a:schemeClr val="tx1"/>
              </a:solidFill>
              <a:latin typeface="Arial" panose="020B0604020202020204" pitchFamily="34" charset="0"/>
              <a:cs typeface="Arial" panose="020B0604020202020204" pitchFamily="34" charset="0"/>
            </a:rPr>
            <a:t>chuyện</a:t>
          </a:r>
          <a:r>
            <a:rPr lang="en-US" sz="2400" b="1" kern="1200" dirty="0">
              <a:solidFill>
                <a:schemeClr val="tx1"/>
              </a:solidFill>
              <a:latin typeface="Arial" panose="020B0604020202020204" pitchFamily="34" charset="0"/>
              <a:cs typeface="Arial" panose="020B0604020202020204" pitchFamily="34" charset="0"/>
            </a:rPr>
            <a:t>.</a:t>
          </a:r>
        </a:p>
      </dsp:txBody>
      <dsp:txXfrm>
        <a:off x="966257" y="1478513"/>
        <a:ext cx="9353859" cy="739256"/>
      </dsp:txXfrm>
    </dsp:sp>
    <dsp:sp modelId="{51C3E438-73DB-4B3F-A4DC-32B769FDDC3F}">
      <dsp:nvSpPr>
        <dsp:cNvPr id="0" name=""/>
        <dsp:cNvSpPr/>
      </dsp:nvSpPr>
      <dsp:spPr>
        <a:xfrm>
          <a:off x="504221" y="1386106"/>
          <a:ext cx="924071" cy="924071"/>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81140395-EA0A-41B7-A3BA-D9B0CA7D1B54}">
      <dsp:nvSpPr>
        <dsp:cNvPr id="0" name=""/>
        <dsp:cNvSpPr/>
      </dsp:nvSpPr>
      <dsp:spPr>
        <a:xfrm>
          <a:off x="966257" y="2587591"/>
          <a:ext cx="9353859" cy="739256"/>
        </a:xfrm>
        <a:prstGeom prst="rect">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flat" dir="t"/>
        </a:scene3d>
        <a:sp3d/>
      </dsp:spPr>
      <dsp:style>
        <a:lnRef idx="0">
          <a:schemeClr val="accent2"/>
        </a:lnRef>
        <a:fillRef idx="3">
          <a:schemeClr val="accent2"/>
        </a:fillRef>
        <a:effectRef idx="3">
          <a:schemeClr val="accent2"/>
        </a:effectRef>
        <a:fontRef idx="minor">
          <a:schemeClr val="lt1"/>
        </a:fontRef>
      </dsp:style>
      <dsp:txBody>
        <a:bodyPr spcFirstLastPara="0" vert="horz" wrap="square" lIns="586785" tIns="60960" rIns="60960" bIns="60960" numCol="1" spcCol="1270" anchor="ctr" anchorCtr="0">
          <a:noAutofit/>
        </a:bodyPr>
        <a:lstStyle/>
        <a:p>
          <a:pPr marL="0" lvl="0" indent="0" algn="l" defTabSz="1066800">
            <a:lnSpc>
              <a:spcPct val="90000"/>
            </a:lnSpc>
            <a:spcBef>
              <a:spcPct val="0"/>
            </a:spcBef>
            <a:spcAft>
              <a:spcPct val="35000"/>
            </a:spcAft>
            <a:buNone/>
          </a:pPr>
          <a:r>
            <a:rPr lang="en-US" sz="2400" b="1" kern="1200" dirty="0" err="1">
              <a:solidFill>
                <a:schemeClr val="tx1"/>
              </a:solidFill>
              <a:latin typeface="Arial" panose="020B0604020202020204" pitchFamily="34" charset="0"/>
              <a:cs typeface="Arial" panose="020B0604020202020204" pitchFamily="34" charset="0"/>
            </a:rPr>
            <a:t>Kể</a:t>
          </a:r>
          <a:r>
            <a:rPr lang="en-US" sz="2400" b="1" kern="1200" dirty="0">
              <a:solidFill>
                <a:schemeClr val="tx1"/>
              </a:solidFill>
              <a:latin typeface="Arial" panose="020B0604020202020204" pitchFamily="34" charset="0"/>
              <a:cs typeface="Arial" panose="020B0604020202020204" pitchFamily="34" charset="0"/>
            </a:rPr>
            <a:t> </a:t>
          </a:r>
          <a:r>
            <a:rPr lang="en-US" sz="2400" b="1" kern="1200" dirty="0" err="1">
              <a:solidFill>
                <a:schemeClr val="tx1"/>
              </a:solidFill>
              <a:latin typeface="Arial" panose="020B0604020202020204" pitchFamily="34" charset="0"/>
              <a:cs typeface="Arial" panose="020B0604020202020204" pitchFamily="34" charset="0"/>
            </a:rPr>
            <a:t>lại</a:t>
          </a:r>
          <a:r>
            <a:rPr lang="en-US" sz="2400" b="1" kern="1200" dirty="0">
              <a:solidFill>
                <a:schemeClr val="tx1"/>
              </a:solidFill>
              <a:latin typeface="Arial" panose="020B0604020202020204" pitchFamily="34" charset="0"/>
              <a:cs typeface="Arial" panose="020B0604020202020204" pitchFamily="34" charset="0"/>
            </a:rPr>
            <a:t> </a:t>
          </a:r>
          <a:r>
            <a:rPr lang="en-US" sz="2400" b="1" kern="1200" dirty="0" err="1">
              <a:solidFill>
                <a:schemeClr val="tx1"/>
              </a:solidFill>
              <a:latin typeface="Arial" panose="020B0604020202020204" pitchFamily="34" charset="0"/>
              <a:cs typeface="Arial" panose="020B0604020202020204" pitchFamily="34" charset="0"/>
            </a:rPr>
            <a:t>toàn</a:t>
          </a:r>
          <a:r>
            <a:rPr lang="en-US" sz="2400" b="1" kern="1200" dirty="0">
              <a:solidFill>
                <a:schemeClr val="tx1"/>
              </a:solidFill>
              <a:latin typeface="Arial" panose="020B0604020202020204" pitchFamily="34" charset="0"/>
              <a:cs typeface="Arial" panose="020B0604020202020204" pitchFamily="34" charset="0"/>
            </a:rPr>
            <a:t> </a:t>
          </a:r>
          <a:r>
            <a:rPr lang="en-US" sz="2400" b="1" kern="1200" dirty="0" err="1">
              <a:solidFill>
                <a:schemeClr val="tx1"/>
              </a:solidFill>
              <a:latin typeface="Arial" panose="020B0604020202020204" pitchFamily="34" charset="0"/>
              <a:cs typeface="Arial" panose="020B0604020202020204" pitchFamily="34" charset="0"/>
            </a:rPr>
            <a:t>bộ</a:t>
          </a:r>
          <a:r>
            <a:rPr lang="en-US" sz="2400" b="1" kern="1200" dirty="0">
              <a:solidFill>
                <a:schemeClr val="tx1"/>
              </a:solidFill>
              <a:latin typeface="Arial" panose="020B0604020202020204" pitchFamily="34" charset="0"/>
              <a:cs typeface="Arial" panose="020B0604020202020204" pitchFamily="34" charset="0"/>
            </a:rPr>
            <a:t> </a:t>
          </a:r>
          <a:r>
            <a:rPr lang="en-US" sz="2400" b="1" kern="1200" dirty="0" err="1">
              <a:solidFill>
                <a:schemeClr val="tx1"/>
              </a:solidFill>
              <a:latin typeface="Arial" panose="020B0604020202020204" pitchFamily="34" charset="0"/>
              <a:cs typeface="Arial" panose="020B0604020202020204" pitchFamily="34" charset="0"/>
            </a:rPr>
            <a:t>câu</a:t>
          </a:r>
          <a:r>
            <a:rPr lang="en-US" sz="2400" b="1" kern="1200" dirty="0">
              <a:solidFill>
                <a:schemeClr val="tx1"/>
              </a:solidFill>
              <a:latin typeface="Arial" panose="020B0604020202020204" pitchFamily="34" charset="0"/>
              <a:cs typeface="Arial" panose="020B0604020202020204" pitchFamily="34" charset="0"/>
            </a:rPr>
            <a:t> </a:t>
          </a:r>
          <a:r>
            <a:rPr lang="en-US" sz="2400" b="1" kern="1200" dirty="0" err="1">
              <a:solidFill>
                <a:schemeClr val="tx1"/>
              </a:solidFill>
              <a:latin typeface="Arial" panose="020B0604020202020204" pitchFamily="34" charset="0"/>
              <a:cs typeface="Arial" panose="020B0604020202020204" pitchFamily="34" charset="0"/>
            </a:rPr>
            <a:t>chuyện</a:t>
          </a:r>
          <a:r>
            <a:rPr lang="en-US" sz="2400" b="1" kern="1200" dirty="0">
              <a:solidFill>
                <a:schemeClr val="tx1"/>
              </a:solidFill>
              <a:latin typeface="Arial" panose="020B0604020202020204" pitchFamily="34" charset="0"/>
              <a:cs typeface="Arial" panose="020B0604020202020204" pitchFamily="34" charset="0"/>
            </a:rPr>
            <a:t>.</a:t>
          </a:r>
        </a:p>
      </dsp:txBody>
      <dsp:txXfrm>
        <a:off x="966257" y="2587591"/>
        <a:ext cx="9353859" cy="739256"/>
      </dsp:txXfrm>
    </dsp:sp>
    <dsp:sp modelId="{95E394EB-CECA-40E1-805B-7FBC58EE8FCA}">
      <dsp:nvSpPr>
        <dsp:cNvPr id="0" name=""/>
        <dsp:cNvSpPr/>
      </dsp:nvSpPr>
      <dsp:spPr>
        <a:xfrm>
          <a:off x="504221" y="2495184"/>
          <a:ext cx="924071" cy="924071"/>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76045FC-7BC2-491C-AD68-BF0AE8989C4B}">
      <dsp:nvSpPr>
        <dsp:cNvPr id="0" name=""/>
        <dsp:cNvSpPr/>
      </dsp:nvSpPr>
      <dsp:spPr>
        <a:xfrm>
          <a:off x="542424" y="3696668"/>
          <a:ext cx="9777692" cy="739256"/>
        </a:xfrm>
        <a:prstGeom prst="rect">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flat" dir="t"/>
        </a:scene3d>
        <a:sp3d/>
      </dsp:spPr>
      <dsp:style>
        <a:lnRef idx="0">
          <a:schemeClr val="accent6"/>
        </a:lnRef>
        <a:fillRef idx="3">
          <a:schemeClr val="accent6"/>
        </a:fillRef>
        <a:effectRef idx="3">
          <a:schemeClr val="accent6"/>
        </a:effectRef>
        <a:fontRef idx="minor">
          <a:schemeClr val="lt1"/>
        </a:fontRef>
      </dsp:style>
      <dsp:txBody>
        <a:bodyPr spcFirstLastPara="0" vert="horz" wrap="square" lIns="586785" tIns="60960" rIns="60960" bIns="6096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tx1"/>
              </a:solidFill>
              <a:latin typeface="Arial" panose="020B0604020202020204" pitchFamily="34" charset="0"/>
              <a:cs typeface="Arial" panose="020B0604020202020204" pitchFamily="34" charset="0"/>
            </a:rPr>
            <a:t>Ý </a:t>
          </a:r>
          <a:r>
            <a:rPr lang="en-US" sz="2400" b="1" kern="1200" dirty="0" err="1">
              <a:solidFill>
                <a:schemeClr val="tx1"/>
              </a:solidFill>
              <a:latin typeface="Arial" panose="020B0604020202020204" pitchFamily="34" charset="0"/>
              <a:cs typeface="Arial" panose="020B0604020202020204" pitchFamily="34" charset="0"/>
            </a:rPr>
            <a:t>nghĩa</a:t>
          </a:r>
          <a:r>
            <a:rPr lang="en-US" sz="2400" b="1" kern="1200" dirty="0">
              <a:solidFill>
                <a:schemeClr val="tx1"/>
              </a:solidFill>
              <a:latin typeface="Arial" panose="020B0604020202020204" pitchFamily="34" charset="0"/>
              <a:cs typeface="Arial" panose="020B0604020202020204" pitchFamily="34" charset="0"/>
            </a:rPr>
            <a:t> </a:t>
          </a:r>
          <a:r>
            <a:rPr lang="en-US" sz="2400" b="1" kern="1200" dirty="0" err="1">
              <a:solidFill>
                <a:schemeClr val="tx1"/>
              </a:solidFill>
              <a:latin typeface="Arial" panose="020B0604020202020204" pitchFamily="34" charset="0"/>
              <a:cs typeface="Arial" panose="020B0604020202020204" pitchFamily="34" charset="0"/>
            </a:rPr>
            <a:t>của</a:t>
          </a:r>
          <a:r>
            <a:rPr lang="en-US" sz="2400" b="1" kern="1200" dirty="0">
              <a:solidFill>
                <a:schemeClr val="tx1"/>
              </a:solidFill>
              <a:latin typeface="Arial" panose="020B0604020202020204" pitchFamily="34" charset="0"/>
              <a:cs typeface="Arial" panose="020B0604020202020204" pitchFamily="34" charset="0"/>
            </a:rPr>
            <a:t> </a:t>
          </a:r>
          <a:r>
            <a:rPr lang="en-US" sz="2400" b="1" kern="1200" dirty="0" err="1">
              <a:solidFill>
                <a:schemeClr val="tx1"/>
              </a:solidFill>
              <a:latin typeface="Arial" panose="020B0604020202020204" pitchFamily="34" charset="0"/>
              <a:cs typeface="Arial" panose="020B0604020202020204" pitchFamily="34" charset="0"/>
            </a:rPr>
            <a:t>câu</a:t>
          </a:r>
          <a:r>
            <a:rPr lang="en-US" sz="2400" b="1" kern="1200" dirty="0">
              <a:solidFill>
                <a:schemeClr val="tx1"/>
              </a:solidFill>
              <a:latin typeface="Arial" panose="020B0604020202020204" pitchFamily="34" charset="0"/>
              <a:cs typeface="Arial" panose="020B0604020202020204" pitchFamily="34" charset="0"/>
            </a:rPr>
            <a:t> </a:t>
          </a:r>
          <a:r>
            <a:rPr lang="en-US" sz="2400" b="1" kern="1200" dirty="0" err="1">
              <a:solidFill>
                <a:schemeClr val="tx1"/>
              </a:solidFill>
              <a:latin typeface="Arial" panose="020B0604020202020204" pitchFamily="34" charset="0"/>
              <a:cs typeface="Arial" panose="020B0604020202020204" pitchFamily="34" charset="0"/>
            </a:rPr>
            <a:t>chuyện</a:t>
          </a:r>
          <a:r>
            <a:rPr lang="en-US" sz="2400" b="1" kern="1200" dirty="0">
              <a:solidFill>
                <a:schemeClr val="tx1"/>
              </a:solidFill>
              <a:latin typeface="Arial" panose="020B0604020202020204" pitchFamily="34" charset="0"/>
              <a:cs typeface="Arial" panose="020B0604020202020204" pitchFamily="34" charset="0"/>
            </a:rPr>
            <a:t>.</a:t>
          </a:r>
        </a:p>
      </dsp:txBody>
      <dsp:txXfrm>
        <a:off x="542424" y="3696668"/>
        <a:ext cx="9777692" cy="739256"/>
      </dsp:txXfrm>
    </dsp:sp>
    <dsp:sp modelId="{04DC6065-650E-4908-9B07-7E74EBE56783}">
      <dsp:nvSpPr>
        <dsp:cNvPr id="0" name=""/>
        <dsp:cNvSpPr/>
      </dsp:nvSpPr>
      <dsp:spPr>
        <a:xfrm>
          <a:off x="80388" y="3604261"/>
          <a:ext cx="924071" cy="924071"/>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565C91EA-9A9C-477E-803C-FE5C7D20E834}" type="datetimeFigureOut">
              <a:rPr lang="vi-VN"/>
              <a:pPr>
                <a:defRPr/>
              </a:pPr>
              <a:t>02/02/2023</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vi-VN"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vi-VN"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22FDAA0-F86E-4128-8C47-4528D6DD5087}" type="slidenum">
              <a:rPr lang="vi-VN"/>
              <a:pPr/>
              <a:t>‹#›</a:t>
            </a:fld>
            <a:endParaRPr lang="vi-V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2FDAA0-F86E-4128-8C47-4528D6DD5087}" type="slidenum">
              <a:rPr lang="vi-VN" smtClean="0"/>
              <a:pPr/>
              <a:t>1</a:t>
            </a:fld>
            <a:endParaRPr lang="vi-V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ChangeArrowheads="1" noTextEdit="1"/>
          </p:cNvSpPr>
          <p:nvPr>
            <p:ph type="sldImg"/>
          </p:nvPr>
        </p:nvSpPr>
        <p:spPr bwMode="auto">
          <a:noFill/>
          <a:ln>
            <a:solidFill>
              <a:srgbClr val="000000"/>
            </a:solidFill>
            <a:miter lim="800000"/>
            <a:headEnd/>
            <a:tailEnd/>
          </a:ln>
        </p:spPr>
      </p:sp>
      <p:sp>
        <p:nvSpPr>
          <p:cNvPr id="13315" name="Notes Placeholder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vi-VN" b="1">
                <a:latin typeface="Times New Roman" pitchFamily="18" charset="0"/>
                <a:cs typeface="Times New Roman" pitchFamily="18" charset="0"/>
              </a:rPr>
              <a:t> </a:t>
            </a:r>
            <a:r>
              <a:rPr lang="en-US" altLang="vi-VN" sz="1400" b="1">
                <a:latin typeface="Times New Roman" pitchFamily="18" charset="0"/>
                <a:cs typeface="Times New Roman" pitchFamily="18" charset="0"/>
              </a:rPr>
              <a:t>Sắp đến mùa đông, vợ chồng thiên nga cùng đứa con nhỏ xíu bay về phương Nam tránh rét. Vì đứa con quá nhỏ và yếu ớt nên chúng phải  nghỉ lại dọc đường. May mắn, ở chỗ dừng chân, chúng gặp một cô vịt đang chuẩn bị cho đàn con xuống ổ. Hai vợ chồng liền nhờ cô chăm sóc giùm thiên nga con và hứa sang năm sẽ quay trở lại đón con.     </a:t>
            </a:r>
          </a:p>
          <a:p>
            <a:pPr eaLnBrk="1" hangingPunct="1">
              <a:spcBef>
                <a:spcPct val="0"/>
              </a:spcBef>
            </a:pPr>
            <a:r>
              <a:rPr lang="en-US" altLang="vi-VN" sz="1400" b="1">
                <a:latin typeface="Times New Roman" pitchFamily="18" charset="0"/>
                <a:cs typeface="Times New Roman" pitchFamily="18" charset="0"/>
              </a:rPr>
              <a:t>Thiên nga con ở lại cùng đàn vịt. Nó buồn lắm vì không có bạn. Vịt mẹ thì bận bịu suốt ngày vì phải kiếm ăn, chăn dắt cả thiên nga con lẫn mười một đứa con vừa rời ổ. Còn đàn vịt con thì luôn tìm cách chành chọe, bắt nạt, hắt hủi thiên nga. Đối với chúng, thiên nga là một con vịt vô tích sự và vô cùng xấu xí : cái cổ thì dài ngoẵng, thân hình gầy guộc, lại rất vụng về…</a:t>
            </a:r>
          </a:p>
          <a:p>
            <a:pPr eaLnBrk="1" hangingPunct="1">
              <a:spcBef>
                <a:spcPct val="0"/>
              </a:spcBef>
            </a:pPr>
            <a:r>
              <a:rPr lang="en-US" altLang="vi-VN" sz="1400" b="1">
                <a:latin typeface="Times New Roman" pitchFamily="18" charset="0"/>
                <a:cs typeface="Times New Roman" pitchFamily="18" charset="0"/>
              </a:rPr>
              <a:t>Một năm sau, thiên nga bố mẹ trở lại tìm gặp vịt mẹ. Cả hai vô cùng sung sướng khi thấy thiên nga con giờ đã cứng cáp, lớn khôn. Thiên nga con gặp lại bố mẹ cũng vô cùng mừng rỡ. Nó quên luôn những ngày tháng cô đơn, buồn tẻ trước đây, quên cả cách cư xử chẳng lấy gì làm thân thiện của đàn vịt con. Nó chạy đến cảm ơn vịt mẹ, và bịn rịn chia tay với các bạn vịt con để còn kịp theo bố mẹ lên đường, bay tới những chân trời xa… </a:t>
            </a:r>
          </a:p>
          <a:p>
            <a:pPr eaLnBrk="1" hangingPunct="1">
              <a:spcBef>
                <a:spcPct val="0"/>
              </a:spcBef>
            </a:pPr>
            <a:r>
              <a:rPr lang="en-US" altLang="vi-VN" sz="1400" b="1">
                <a:latin typeface="Times New Roman" pitchFamily="18" charset="0"/>
                <a:cs typeface="Times New Roman" pitchFamily="18" charset="0"/>
              </a:rPr>
              <a:t>Mãi đến lúc này, đàn vịt con mới biết con vịt xấu xí mà chúng thường chê bai, dè bỉu chính là thiên nga, loài chim đẹp nhất trong vương quốc của những loài có cánh, đi bằng hai chân. Chúng rất xấu hổ và ân hận vì đã đối xử không phải với thiên nga.</a:t>
            </a:r>
            <a:endParaRPr lang="vi-VN" altLang="vi-VN" sz="1400"/>
          </a:p>
        </p:txBody>
      </p:sp>
      <p:sp>
        <p:nvSpPr>
          <p:cNvPr id="13316" name="Slide Number Placeholder 3"/>
          <p:cNvSpPr>
            <a:spLocks noGrp="1" noChangeArrowheads="1"/>
          </p:cNvSpPr>
          <p:nvPr>
            <p:ph type="sldNum" sz="quarter" idx="5"/>
          </p:nvPr>
        </p:nvSpPr>
        <p:spPr bwMode="auto">
          <a:noFill/>
          <a:ln>
            <a:miter lim="800000"/>
            <a:headEnd/>
            <a:tailEnd/>
          </a:ln>
        </p:spPr>
        <p:txBody>
          <a:bodyPr/>
          <a:lstStyle/>
          <a:p>
            <a:fld id="{FBB9C4B2-0B54-4EC4-AC4A-DFA4FDF29744}" type="slidenum">
              <a:rPr lang="vi-VN" altLang="vi-VN"/>
              <a:pPr/>
              <a:t>10</a:t>
            </a:fld>
            <a:endParaRPr lang="vi-VN" altLang="vi-V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ChangeArrowheads="1" noTextEdit="1"/>
          </p:cNvSpPr>
          <p:nvPr>
            <p:ph type="sldImg"/>
          </p:nvPr>
        </p:nvSpPr>
        <p:spPr bwMode="auto">
          <a:noFill/>
          <a:ln>
            <a:solidFill>
              <a:srgbClr val="000000"/>
            </a:solidFill>
            <a:miter lim="800000"/>
            <a:headEnd/>
            <a:tailEnd/>
          </a:ln>
        </p:spPr>
      </p:sp>
      <p:sp>
        <p:nvSpPr>
          <p:cNvPr id="15363" name="Notes Placeholder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vi-VN" b="1">
                <a:latin typeface="Times New Roman" pitchFamily="18" charset="0"/>
                <a:cs typeface="Times New Roman" pitchFamily="18" charset="0"/>
              </a:rPr>
              <a:t> </a:t>
            </a:r>
            <a:r>
              <a:rPr lang="en-US" altLang="vi-VN" sz="1400" b="1">
                <a:latin typeface="Times New Roman" pitchFamily="18" charset="0"/>
                <a:cs typeface="Times New Roman" pitchFamily="18" charset="0"/>
              </a:rPr>
              <a:t>Sắp đến mùa đông, vợ chồng thiên nga cùng đứa con nhỏ xíu bay về phương Nam tránh rét. Vì đứa con quá nhỏ và yếu ớt nên chúng phải  nghỉ lại dọc đường. May mắn, ở chỗ dừng chân, chúng gặp một cô vịt đang chuẩn bị cho đàn con xuống ổ. Hai vợ chồng liền nhờ cô chăm sóc giùm thiên nga con và hứa sang năm sẽ quay trở lại đón con.     </a:t>
            </a:r>
          </a:p>
          <a:p>
            <a:pPr eaLnBrk="1" hangingPunct="1">
              <a:spcBef>
                <a:spcPct val="0"/>
              </a:spcBef>
            </a:pPr>
            <a:r>
              <a:rPr lang="en-US" altLang="vi-VN" sz="1400" b="1">
                <a:latin typeface="Times New Roman" pitchFamily="18" charset="0"/>
                <a:cs typeface="Times New Roman" pitchFamily="18" charset="0"/>
              </a:rPr>
              <a:t>Thiên nga con ở lại cùng đàn vịt. Nó buồn lắm vì không có bạn. Vịt mẹ thì bận bịu suốt ngày vì phải kiếm ăn, chăn dắt cả thiên nga con lẫn mười một đứa con vừa rời ổ. Còn đàn vịt con thì luôn tìm cách chành chọe, bắt nạt, hắt hủi thiên nga. Đối với chúng, thiên nga là một con vịt vô tích sự và vô cùng xấu xí : cái cổ thì dài ngoẵng, thân hình gầy guộc, lại rất vụng về…</a:t>
            </a:r>
          </a:p>
          <a:p>
            <a:pPr eaLnBrk="1" hangingPunct="1">
              <a:spcBef>
                <a:spcPct val="0"/>
              </a:spcBef>
            </a:pPr>
            <a:r>
              <a:rPr lang="en-US" altLang="vi-VN" sz="1400" b="1">
                <a:latin typeface="Times New Roman" pitchFamily="18" charset="0"/>
                <a:cs typeface="Times New Roman" pitchFamily="18" charset="0"/>
              </a:rPr>
              <a:t>Một năm sau, thiên nga bố mẹ trở lại tìm gặp vịt mẹ. Cả hai vô cùng sung sướng khi thấy thiên nga con giờ đã cứng cáp, lớn khôn. Thiên nga con gặp lại bố mẹ cũng vô cùng mừng rỡ. Nó quên luôn những ngày tháng cô đơn, buồn tẻ trước đây, quên cả cách cư xử chẳng lấy gì làm thân thiện của đàn vịt con. Nó chạy đến cảm ơn vịt mẹ, và bịn rịn chia tay với các bạn vịt con để còn kịp theo bố mẹ lên đường, bay tới những chân trời xa… </a:t>
            </a:r>
          </a:p>
          <a:p>
            <a:pPr eaLnBrk="1" hangingPunct="1">
              <a:spcBef>
                <a:spcPct val="0"/>
              </a:spcBef>
            </a:pPr>
            <a:r>
              <a:rPr lang="en-US" altLang="vi-VN" sz="1400" b="1">
                <a:latin typeface="Times New Roman" pitchFamily="18" charset="0"/>
                <a:cs typeface="Times New Roman" pitchFamily="18" charset="0"/>
              </a:rPr>
              <a:t>Mãi đến lúc này, đàn vịt con mới biết con vịt xấu xí mà chúng thường chê bai, dè bỉu chính là thiên nga, loài chim đẹp nhất trong vương quốc của những loài có cánh, đi bằng hai chân. Chúng rất xấu hổ và ân hận vì đã đối xử không phải với thiên nga.</a:t>
            </a:r>
            <a:endParaRPr lang="vi-VN" altLang="vi-VN" sz="1400"/>
          </a:p>
        </p:txBody>
      </p:sp>
      <p:sp>
        <p:nvSpPr>
          <p:cNvPr id="15364" name="Slide Number Placeholder 3"/>
          <p:cNvSpPr>
            <a:spLocks noGrp="1" noChangeArrowheads="1"/>
          </p:cNvSpPr>
          <p:nvPr>
            <p:ph type="sldNum" sz="quarter" idx="5"/>
          </p:nvPr>
        </p:nvSpPr>
        <p:spPr bwMode="auto">
          <a:noFill/>
          <a:ln>
            <a:miter lim="800000"/>
            <a:headEnd/>
            <a:tailEnd/>
          </a:ln>
        </p:spPr>
        <p:txBody>
          <a:bodyPr/>
          <a:lstStyle/>
          <a:p>
            <a:fld id="{B7572F7B-C390-44D7-9641-F7D81471C213}" type="slidenum">
              <a:rPr lang="vi-VN" altLang="vi-VN"/>
              <a:pPr/>
              <a:t>11</a:t>
            </a:fld>
            <a:endParaRPr lang="vi-VN" altLang="vi-V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ChangeArrowheads="1" noTextEdit="1"/>
          </p:cNvSpPr>
          <p:nvPr>
            <p:ph type="sldImg"/>
          </p:nvPr>
        </p:nvSpPr>
        <p:spPr bwMode="auto">
          <a:noFill/>
          <a:ln>
            <a:solidFill>
              <a:srgbClr val="000000"/>
            </a:solidFill>
            <a:miter lim="800000"/>
            <a:headEnd/>
            <a:tailEnd/>
          </a:ln>
        </p:spPr>
      </p:sp>
      <p:sp>
        <p:nvSpPr>
          <p:cNvPr id="18435" name="Notes Placeholder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vi-VN" b="1">
                <a:latin typeface="Times New Roman" pitchFamily="18" charset="0"/>
                <a:cs typeface="Times New Roman" pitchFamily="18" charset="0"/>
              </a:rPr>
              <a:t>Sắp đến mùa đông, vợ chồng thiên nga cùng đứa con nhỏ xíu bay về phương Nam tránh rét. Vì đứa con quá nhỏ và yếu ớt nên chúng phải  nghỉ lại dọc đường. May mắn, ở chỗ dừng chân, chúng gặp một cô vịt đang chuẩn bị cho đàn con xuống ổ. Hai vợ chồng liền nhờ cô chăm sóc giùm thiên nga con và hứa sang năm sẽ quay trở lại đón con. </a:t>
            </a:r>
            <a:endParaRPr lang="vi-VN" altLang="vi-VN"/>
          </a:p>
        </p:txBody>
      </p:sp>
      <p:sp>
        <p:nvSpPr>
          <p:cNvPr id="18436" name="Slide Number Placeholder 3"/>
          <p:cNvSpPr>
            <a:spLocks noGrp="1" noChangeArrowheads="1"/>
          </p:cNvSpPr>
          <p:nvPr>
            <p:ph type="sldNum" sz="quarter" idx="5"/>
          </p:nvPr>
        </p:nvSpPr>
        <p:spPr bwMode="auto">
          <a:noFill/>
          <a:ln>
            <a:miter lim="800000"/>
            <a:headEnd/>
            <a:tailEnd/>
          </a:ln>
        </p:spPr>
        <p:txBody>
          <a:bodyPr/>
          <a:lstStyle/>
          <a:p>
            <a:fld id="{49D71D53-F766-4EBA-8C69-E24EF6934D5B}" type="slidenum">
              <a:rPr lang="vi-VN" altLang="vi-VN"/>
              <a:pPr/>
              <a:t>13</a:t>
            </a:fld>
            <a:endParaRPr lang="vi-VN" altLang="vi-V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ChangeArrowheads="1" noTextEdit="1"/>
          </p:cNvSpPr>
          <p:nvPr>
            <p:ph type="sldImg"/>
          </p:nvPr>
        </p:nvSpPr>
        <p:spPr bwMode="auto">
          <a:noFill/>
          <a:ln>
            <a:solidFill>
              <a:srgbClr val="000000"/>
            </a:solidFill>
            <a:miter lim="800000"/>
            <a:headEnd/>
            <a:tailEnd/>
          </a:ln>
        </p:spPr>
      </p:sp>
      <p:sp>
        <p:nvSpPr>
          <p:cNvPr id="20483" name="Notes Placeholder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vi-VN" b="1">
                <a:latin typeface="Times New Roman" pitchFamily="18" charset="0"/>
                <a:cs typeface="Times New Roman" pitchFamily="18" charset="0"/>
              </a:rPr>
              <a:t>Thiên nga con ở lại cùng đàn vịt. Nó buồn lắm vì không có bạn. Vịt mẹ thì bận bịu suốt ngày vì phải kiếm ăn, chăn dắt cả thiên nga con lẫn mười một đứa con vừa rời ổ. Còn đàn vịt con thì luôn tìm cách chành chọe, bắt nạt, hắt hủi thiên nga. Đối với chúng, thiên nga là một con vịt vô tích sự và vô cùng xấu xí : cái cổ thì dài ngoẵng, thân hình gầy guộc, lại rất vụng về…</a:t>
            </a:r>
          </a:p>
          <a:p>
            <a:pPr eaLnBrk="1" hangingPunct="1">
              <a:spcBef>
                <a:spcPct val="0"/>
              </a:spcBef>
            </a:pPr>
            <a:endParaRPr lang="vi-VN" altLang="vi-VN"/>
          </a:p>
        </p:txBody>
      </p:sp>
      <p:sp>
        <p:nvSpPr>
          <p:cNvPr id="20484" name="Slide Number Placeholder 3"/>
          <p:cNvSpPr>
            <a:spLocks noGrp="1" noChangeArrowheads="1"/>
          </p:cNvSpPr>
          <p:nvPr>
            <p:ph type="sldNum" sz="quarter" idx="5"/>
          </p:nvPr>
        </p:nvSpPr>
        <p:spPr bwMode="auto">
          <a:noFill/>
          <a:ln>
            <a:miter lim="800000"/>
            <a:headEnd/>
            <a:tailEnd/>
          </a:ln>
        </p:spPr>
        <p:txBody>
          <a:bodyPr/>
          <a:lstStyle/>
          <a:p>
            <a:fld id="{F86CD9C3-AD24-4C60-AE29-340AD3794278}" type="slidenum">
              <a:rPr lang="vi-VN" altLang="vi-VN"/>
              <a:pPr/>
              <a:t>14</a:t>
            </a:fld>
            <a:endParaRPr lang="vi-VN" altLang="vi-V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ChangeArrowheads="1" noTextEdit="1"/>
          </p:cNvSpPr>
          <p:nvPr>
            <p:ph type="sldImg"/>
          </p:nvPr>
        </p:nvSpPr>
        <p:spPr bwMode="auto">
          <a:noFill/>
          <a:ln>
            <a:solidFill>
              <a:srgbClr val="000000"/>
            </a:solidFill>
            <a:miter lim="800000"/>
            <a:headEnd/>
            <a:tailEnd/>
          </a:ln>
        </p:spPr>
      </p:sp>
      <p:sp>
        <p:nvSpPr>
          <p:cNvPr id="22531" name="Notes Placeholder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vi-VN" b="1">
                <a:latin typeface="Times New Roman" pitchFamily="18" charset="0"/>
                <a:cs typeface="Times New Roman" pitchFamily="18" charset="0"/>
              </a:rPr>
              <a:t>Một năm sau, thiên nga bố mẹ trở lại tìm gặp vịt mẹ. Cả hai vô cùng sung sướng khi thấy thiên nga con giờ đã cứng cáp, lớn khôn. Thiên nga con gặp lại bố mẹ cũng vô cùng mừng rỡ. Nó quên luôn những ngày tháng cô đơn, buồn tẻ trước đây, quên cả cách cư xử chẳng lấy gì làm thân thiện của đàn vịt con. Nó chạy đến cảm ơn vịt mẹ, và bịn rịn chia tay với các bạn vịt con để còn kịp theo bố mẹ lên đường, bay tới những chân trời xa… </a:t>
            </a:r>
          </a:p>
          <a:p>
            <a:pPr eaLnBrk="1" hangingPunct="1">
              <a:spcBef>
                <a:spcPct val="0"/>
              </a:spcBef>
            </a:pPr>
            <a:endParaRPr lang="vi-VN" altLang="vi-VN"/>
          </a:p>
        </p:txBody>
      </p:sp>
      <p:sp>
        <p:nvSpPr>
          <p:cNvPr id="22532" name="Slide Number Placeholder 3"/>
          <p:cNvSpPr>
            <a:spLocks noGrp="1" noChangeArrowheads="1"/>
          </p:cNvSpPr>
          <p:nvPr>
            <p:ph type="sldNum" sz="quarter" idx="5"/>
          </p:nvPr>
        </p:nvSpPr>
        <p:spPr bwMode="auto">
          <a:noFill/>
          <a:ln>
            <a:miter lim="800000"/>
            <a:headEnd/>
            <a:tailEnd/>
          </a:ln>
        </p:spPr>
        <p:txBody>
          <a:bodyPr/>
          <a:lstStyle/>
          <a:p>
            <a:fld id="{3C54F26A-A6D4-4BFF-A797-1D248D671989}" type="slidenum">
              <a:rPr lang="vi-VN" altLang="vi-VN"/>
              <a:pPr/>
              <a:t>15</a:t>
            </a:fld>
            <a:endParaRPr lang="vi-VN" altLang="vi-V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ChangeArrowheads="1" noTextEdit="1"/>
          </p:cNvSpPr>
          <p:nvPr>
            <p:ph type="sldImg"/>
          </p:nvPr>
        </p:nvSpPr>
        <p:spPr bwMode="auto">
          <a:noFill/>
          <a:ln>
            <a:solidFill>
              <a:srgbClr val="000000"/>
            </a:solidFill>
            <a:miter lim="800000"/>
            <a:headEnd/>
            <a:tailEnd/>
          </a:ln>
        </p:spPr>
      </p:sp>
      <p:sp>
        <p:nvSpPr>
          <p:cNvPr id="24579" name="Notes Placeholder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vi-VN" b="1">
                <a:latin typeface="Times New Roman" pitchFamily="18" charset="0"/>
                <a:cs typeface="Times New Roman" pitchFamily="18" charset="0"/>
              </a:rPr>
              <a:t>Mãi đến lúc này, đàn vịt con mới biết con vịt xấu xí mà chúng thường chê bai, dè bỉu chính là thiên nga, loài chim đẹp nhất trong vương quốc của những loài có cánh, đi bằng hai chân. Chúng rất xấu hổ và ân hận vì đã đối xử không phải với thiên nga.</a:t>
            </a:r>
            <a:endParaRPr lang="vi-VN" altLang="vi-VN"/>
          </a:p>
          <a:p>
            <a:pPr eaLnBrk="1" hangingPunct="1">
              <a:spcBef>
                <a:spcPct val="0"/>
              </a:spcBef>
            </a:pPr>
            <a:endParaRPr lang="vi-VN" altLang="vi-VN"/>
          </a:p>
        </p:txBody>
      </p:sp>
      <p:sp>
        <p:nvSpPr>
          <p:cNvPr id="24580" name="Slide Number Placeholder 3"/>
          <p:cNvSpPr>
            <a:spLocks noGrp="1" noChangeArrowheads="1"/>
          </p:cNvSpPr>
          <p:nvPr>
            <p:ph type="sldNum" sz="quarter" idx="5"/>
          </p:nvPr>
        </p:nvSpPr>
        <p:spPr bwMode="auto">
          <a:noFill/>
          <a:ln>
            <a:miter lim="800000"/>
            <a:headEnd/>
            <a:tailEnd/>
          </a:ln>
        </p:spPr>
        <p:txBody>
          <a:bodyPr/>
          <a:lstStyle/>
          <a:p>
            <a:fld id="{1BD09D6A-EBAC-43BE-AE76-302B73852F12}" type="slidenum">
              <a:rPr lang="vi-VN" altLang="vi-VN"/>
              <a:pPr/>
              <a:t>16</a:t>
            </a:fld>
            <a:endParaRPr lang="vi-VN" altLang="vi-V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209C4ED0-4C12-436D-8602-42CBB5EFAA16}" type="datetimeFigureOut">
              <a:rPr lang="en-US"/>
              <a:pPr>
                <a:defRPr/>
              </a:pPr>
              <a:t>2/2/2023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24C9F05-23FE-4CE5-A4D4-D995B5A1B9C3}" type="slidenum">
              <a:rPr lang="en-US" altLang="vi-VN"/>
              <a:pPr/>
              <a:t>‹#›</a:t>
            </a:fld>
            <a:endParaRPr lang="en-US" alt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8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F16D0EC-BAB3-4283-9CA7-C1EF95473DE2}" type="datetimeFigureOut">
              <a:rPr lang="en-US"/>
              <a:pPr>
                <a:defRPr/>
              </a:pPr>
              <a:t>2/2/2023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CCF35353-E1EA-4481-8FEE-6317106E21D1}" type="slidenum">
              <a:rPr lang="en-US" altLang="vi-VN"/>
              <a:pPr/>
              <a:t>‹#›</a:t>
            </a:fld>
            <a:endParaRPr lang="en-US" alt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7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D93E8F7-4109-4BA7-8848-A06A5D8F4A67}" type="datetimeFigureOut">
              <a:rPr lang="en-US"/>
              <a:pPr>
                <a:defRPr/>
              </a:pPr>
              <a:t>2/2/2023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AD8B17FA-CE38-4840-9209-6443E9CF50BA}" type="slidenum">
              <a:rPr lang="en-US" altLang="vi-VN"/>
              <a:pPr/>
              <a:t>‹#›</a:t>
            </a:fld>
            <a:endParaRPr lang="en-US" altLang="vi-V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6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F786810-FAC6-49B3-832D-7B7D476BBEFA}" type="datetimeFigureOut">
              <a:rPr lang="en-US"/>
              <a:pPr>
                <a:defRPr/>
              </a:pPr>
              <a:t>2/2/2023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4BE4CC62-39AB-4AB9-8D60-BAF177D3CCF7}" type="slidenum">
              <a:rPr lang="en-US" altLang="vi-VN"/>
              <a:pPr/>
              <a:t>‹#›</a:t>
            </a:fld>
            <a:endParaRPr lang="en-US" altLang="vi-V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5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D93F8AA-D518-4941-9A2E-7033F4E00337}" type="datetimeFigureOut">
              <a:rPr lang="en-US"/>
              <a:pPr>
                <a:defRPr/>
              </a:pPr>
              <a:t>2/2/2023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A8A6876A-69A2-43AD-AAE5-6109DDB79D8C}" type="slidenum">
              <a:rPr lang="en-US" altLang="vi-VN"/>
              <a:pPr/>
              <a:t>‹#›</a:t>
            </a:fld>
            <a:endParaRPr lang="en-US" altLang="vi-V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4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62C58EA-93D5-41D6-AC09-33FEACE736AC}" type="datetimeFigureOut">
              <a:rPr lang="en-US"/>
              <a:pPr>
                <a:defRPr/>
              </a:pPr>
              <a:t>2/2/2023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556C643A-3D19-4C5C-B541-567975D5C458}" type="slidenum">
              <a:rPr lang="en-US" altLang="vi-VN"/>
              <a:pPr/>
              <a:t>‹#›</a:t>
            </a:fld>
            <a:endParaRPr lang="en-US" altLang="vi-V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3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BD3B5DD-B0F1-4F68-9568-DDA5F7554F90}" type="datetimeFigureOut">
              <a:rPr lang="en-US"/>
              <a:pPr>
                <a:defRPr/>
              </a:pPr>
              <a:t>2/2/2023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65DBFA0B-1720-4308-9821-D6E174BC43B3}" type="slidenum">
              <a:rPr lang="en-US" altLang="vi-VN"/>
              <a:pPr/>
              <a:t>‹#›</a:t>
            </a:fld>
            <a:endParaRPr lang="en-US" altLang="vi-V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E341155-3156-4261-B252-28E7E9C06117}" type="datetimeFigureOut">
              <a:rPr lang="en-US"/>
              <a:pPr>
                <a:defRPr/>
              </a:pPr>
              <a:t>2/2/2023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A170B1CE-A6A4-492D-B294-C8E58D9B06A6}" type="slidenum">
              <a:rPr lang="en-US" altLang="vi-VN"/>
              <a:pPr/>
              <a:t>‹#›</a:t>
            </a:fld>
            <a:endParaRPr lang="en-US" altLang="vi-V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AD129E9-C04C-417A-9228-E6A72687255C}" type="datetimeFigureOut">
              <a:rPr lang="en-US"/>
              <a:pPr>
                <a:defRPr/>
              </a:pPr>
              <a:t>2/2/2023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91E1AD93-5228-4EE9-A348-FA6E0DA3E884}" type="slidenum">
              <a:rPr lang="en-US" altLang="vi-VN"/>
              <a:pPr/>
              <a:t>‹#›</a:t>
            </a:fld>
            <a:endParaRPr lang="en-US" altLang="vi-V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E71ACDA-46E2-4696-A632-F6F773E1DAA2}" type="datetimeFigureOut">
              <a:rPr lang="en-US"/>
              <a:pPr>
                <a:defRPr/>
              </a:pPr>
              <a:t>2/2/2023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4F0D3DD4-23BA-4AA1-B0E1-24F5471ED264}" type="slidenum">
              <a:rPr lang="en-US" altLang="vi-VN"/>
              <a:pPr/>
              <a:t>‹#›</a:t>
            </a:fld>
            <a:endParaRPr lang="en-US" altLang="vi-V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B94D57B-4344-4820-807E-0A32DA85F770}" type="datetimeFigureOut">
              <a:rPr lang="en-US"/>
              <a:pPr>
                <a:defRPr/>
              </a:pPr>
              <a:t>2/2/2023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51A4ACAE-80AC-429F-8600-BEB2D847CEC7}" type="slidenum">
              <a:rPr lang="en-US" altLang="vi-VN"/>
              <a:pPr/>
              <a:t>‹#›</a:t>
            </a:fld>
            <a:endParaRPr lang="en-US" alt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E621868-CDEF-42EA-B0D7-70C4EC51AF2F}" type="datetimeFigureOut">
              <a:rPr lang="en-US"/>
              <a:pPr>
                <a:defRPr/>
              </a:pPr>
              <a:t>2/2/2023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C8360F6-72C0-406C-BD42-E3095B863FDB}" type="slidenum">
              <a:rPr lang="en-US" altLang="vi-VN"/>
              <a:pPr/>
              <a:t>‹#›</a:t>
            </a:fld>
            <a:endParaRPr lang="en-US" altLang="vi-V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C0ECFBB-0ED1-4F84-8DA2-7A4707A1136D}" type="datetimeFigureOut">
              <a:rPr lang="en-US"/>
              <a:pPr>
                <a:defRPr/>
              </a:pPr>
              <a:t>2/2/2023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A9E5249F-036D-4099-9B8E-E4CFB97BA2D4}" type="slidenum">
              <a:rPr lang="en-US" altLang="vi-VN"/>
              <a:pPr/>
              <a:t>‹#›</a:t>
            </a:fld>
            <a:endParaRPr lang="en-US" altLang="vi-V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43460B8-1C60-4424-971C-18EA178F589D}" type="datetimeFigureOut">
              <a:rPr lang="en-US"/>
              <a:pPr>
                <a:defRPr/>
              </a:pPr>
              <a:t>2/2/2023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1676AE4E-B509-488D-BDCA-853F510E6EDB}" type="slidenum">
              <a:rPr lang="en-US" altLang="vi-VN"/>
              <a:pPr/>
              <a:t>‹#›</a:t>
            </a:fld>
            <a:endParaRPr lang="en-US" altLang="vi-V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D1AE081-83E5-4331-BD5D-D3B98D57A98A}" type="datetimeFigureOut">
              <a:rPr lang="en-US"/>
              <a:pPr>
                <a:defRPr/>
              </a:pPr>
              <a:t>2/2/2023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8B53B374-DD64-4539-9E34-C99BF7D7B7F9}" type="slidenum">
              <a:rPr lang="en-US" altLang="vi-VN"/>
              <a:pPr/>
              <a:t>‹#›</a:t>
            </a:fld>
            <a:endParaRPr lang="en-US" altLang="vi-V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44898D8-5ACA-47CA-B6B7-45EEA10AC09F}" type="datetimeFigureOut">
              <a:rPr lang="en-US"/>
              <a:pPr>
                <a:defRPr/>
              </a:pPr>
              <a:t>2/2/2023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0AB8F45A-579C-4811-B31E-2959F3AEA76B}" type="slidenum">
              <a:rPr lang="en-US" altLang="vi-VN"/>
              <a:pPr/>
              <a:t>‹#›</a:t>
            </a:fld>
            <a:endParaRPr lang="en-US" altLang="vi-VN"/>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85C1180-98BC-4F16-943D-F27322F8927C}" type="datetimeFigureOut">
              <a:rPr lang="en-US"/>
              <a:pPr>
                <a:defRPr/>
              </a:pPr>
              <a:t>2/2/2023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B7447941-523A-4CD2-A154-8AA5E9A47FE7}" type="slidenum">
              <a:rPr lang="en-US" altLang="vi-VN"/>
              <a:pPr/>
              <a:t>‹#›</a:t>
            </a:fld>
            <a:endParaRPr lang="en-US" altLang="vi-VN"/>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8E46A26-C5EF-43B2-86E2-FD1E59BCEDC7}" type="datetimeFigureOut">
              <a:rPr lang="en-US"/>
              <a:pPr>
                <a:defRPr/>
              </a:pPr>
              <a:t>2/2/2023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57929417-1B7D-4222-B66F-3015E797FC91}" type="slidenum">
              <a:rPr lang="en-US" altLang="vi-VN"/>
              <a:pPr/>
              <a:t>‹#›</a:t>
            </a:fld>
            <a:endParaRPr lang="en-US" altLang="vi-VN"/>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B80F433-2D2B-48F5-9B11-5D4C2043371D}" type="datetimeFigureOut">
              <a:rPr lang="en-US"/>
              <a:pPr>
                <a:defRPr/>
              </a:pPr>
              <a:t>2/2/2023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9AE9BDCC-4091-4986-B31E-F702D025BB62}" type="slidenum">
              <a:rPr lang="en-US" altLang="vi-VN"/>
              <a:pPr/>
              <a:t>‹#›</a:t>
            </a:fld>
            <a:endParaRPr lang="en-US" altLang="vi-VN"/>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E5087B7-CF1A-40D5-A85C-F084591A90D6}" type="datetimeFigureOut">
              <a:rPr lang="en-US"/>
              <a:pPr>
                <a:defRPr/>
              </a:pPr>
              <a:t>2/2/2023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F5D584D9-AC6B-496B-98B1-4CCE4A8A1285}" type="slidenum">
              <a:rPr lang="en-US" altLang="vi-VN"/>
              <a:pPr/>
              <a:t>‹#›</a:t>
            </a:fld>
            <a:endParaRPr lang="en-US" altLang="vi-VN"/>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57F93F47-3DE9-4F9D-A83F-F3C591F4D3EF}" type="datetimeFigureOut">
              <a:rPr lang="en-US"/>
              <a:pPr>
                <a:defRPr/>
              </a:pPr>
              <a:t>2/2/2023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28F825B-2F7C-4D08-BE37-2FD73D38803C}" type="slidenum">
              <a:rPr lang="en-US" altLang="vi-VN"/>
              <a:pPr/>
              <a:t>‹#›</a:t>
            </a:fld>
            <a:endParaRPr lang="en-US" altLang="vi-VN"/>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C80EAAFE-76FE-4737-A12F-876E4F649FA9}" type="datetimeFigureOut">
              <a:rPr lang="en-US"/>
              <a:pPr>
                <a:defRPr/>
              </a:pPr>
              <a:t>2/2/2023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B7E072E-FBAB-4DF5-AD4E-D0BA75EEE864}" type="slidenum">
              <a:rPr lang="en-US" altLang="vi-VN"/>
              <a:pPr/>
              <a:t>‹#›</a:t>
            </a:fld>
            <a:endParaRPr lang="en-US" alt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89A029D-B0AF-4927-B90A-14ABF0225DDD}" type="datetimeFigureOut">
              <a:rPr lang="en-US"/>
              <a:pPr>
                <a:defRPr/>
              </a:pPr>
              <a:t>2/2/2023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2098D94-37D8-4495-A8E6-355D22C0FDEE}" type="slidenum">
              <a:rPr lang="en-US" altLang="vi-VN"/>
              <a:pPr/>
              <a:t>‹#›</a:t>
            </a:fld>
            <a:endParaRPr lang="en-US" altLang="vi-V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E679171-4A91-4F41-85CC-9FCF9C65D8B4}" type="datetimeFigureOut">
              <a:rPr lang="en-US"/>
              <a:pPr>
                <a:defRPr/>
              </a:pPr>
              <a:t>2/2/2023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4C50357-ACBB-49AE-95B2-A321E28F434E}" type="slidenum">
              <a:rPr lang="en-US" altLang="vi-VN"/>
              <a:pPr/>
              <a:t>‹#›</a:t>
            </a:fld>
            <a:endParaRPr lang="en-US" altLang="vi-VN"/>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57E4296-9EDC-4816-AD86-4B12CBBA5431}" type="datetimeFigureOut">
              <a:rPr lang="en-US"/>
              <a:pPr>
                <a:defRPr/>
              </a:pPr>
              <a:t>2/2/2023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6BA31F8-4D25-46C9-9D1F-DD1BB40B8ACD}" type="slidenum">
              <a:rPr lang="en-US" altLang="vi-VN"/>
              <a:pPr/>
              <a:t>‹#›</a:t>
            </a:fld>
            <a:endParaRPr lang="en-US" alt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62BCC71-2F9C-4E4F-B43E-FB28128CD59C}" type="datetimeFigureOut">
              <a:rPr lang="en-US"/>
              <a:pPr>
                <a:defRPr/>
              </a:pPr>
              <a:t>2/2/2023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451F1D3-F58B-47EF-A567-66E62B42D94D}" type="slidenum">
              <a:rPr lang="en-US" altLang="vi-VN"/>
              <a:pPr/>
              <a:t>‹#›</a:t>
            </a:fld>
            <a:endParaRPr lang="en-US" alt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9929EE99-3AE8-47FA-8EFB-DFDDB417098F}" type="datetimeFigureOut">
              <a:rPr lang="en-US"/>
              <a:pPr>
                <a:defRPr/>
              </a:pPr>
              <a:t>2/2/2023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6FD6AAB-32DD-45EB-989E-9D64B48BDC6B}" type="slidenum">
              <a:rPr lang="en-US" altLang="vi-VN"/>
              <a:pPr/>
              <a:t>‹#›</a:t>
            </a:fld>
            <a:endParaRPr lang="en-US" alt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E8372CD-6CF5-4BDA-82C6-3B8F89397693}" type="datetimeFigureOut">
              <a:rPr lang="en-US"/>
              <a:pPr>
                <a:defRPr/>
              </a:pPr>
              <a:t>2/2/2023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415C494-7521-48BA-A443-268B38AC500A}" type="slidenum">
              <a:rPr lang="en-US" altLang="vi-VN"/>
              <a:pPr/>
              <a:t>‹#›</a:t>
            </a:fld>
            <a:endParaRPr lang="en-US" alt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A0107B6-CF5B-45F3-A289-FB9DBD48BFAE}" type="datetimeFigureOut">
              <a:rPr lang="en-US"/>
              <a:pPr>
                <a:defRPr/>
              </a:pPr>
              <a:t>2/2/2023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762A7353-C621-450D-AF06-897818EDB292}" type="slidenum">
              <a:rPr lang="en-US" altLang="vi-VN"/>
              <a:pPr/>
              <a:t>‹#›</a:t>
            </a:fld>
            <a:endParaRPr lang="en-US" alt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1CB1364-4A73-4774-910D-AD704921518B}" type="datetimeFigureOut">
              <a:rPr lang="en-US"/>
              <a:pPr>
                <a:defRPr/>
              </a:pPr>
              <a:t>2/2/2023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B929B86C-163F-4168-84E5-90FB1F7D6F2E}" type="slidenum">
              <a:rPr lang="en-US" altLang="vi-VN"/>
              <a:pPr/>
              <a:t>‹#›</a:t>
            </a:fld>
            <a:endParaRPr lang="en-US" alt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55BC5BC-C98E-4216-BEC3-632CF0496C9A}" type="datetimeFigureOut">
              <a:rPr lang="en-US"/>
              <a:pPr>
                <a:defRPr/>
              </a:pPr>
              <a:t>2/2/2023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55641E70-18A0-452C-87A8-7853F69A063C}" type="slidenum">
              <a:rPr lang="en-US" altLang="vi-VN"/>
              <a:pPr/>
              <a:t>‹#›</a:t>
            </a:fld>
            <a:endParaRPr lang="en-US" alt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D07D5E7C-5305-4767-8E75-87CCEA90AAA9}" type="datetimeFigureOut">
              <a:rPr lang="en-US"/>
              <a:pPr>
                <a:defRPr/>
              </a:pPr>
              <a:t>2/2/2023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4B916C68-5D8B-4AE1-A5A6-92864E960357}" type="slidenum">
              <a:rPr lang="en-US" altLang="vi-VN"/>
              <a:pPr/>
              <a:t>‹#›</a:t>
            </a:fld>
            <a:endParaRPr lang="en-US" alt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23.jpeg"/><Relationship Id="rId1" Type="http://schemas.openxmlformats.org/officeDocument/2006/relationships/slideLayout" Target="../slideLayouts/slideLayout9.xml"/><Relationship Id="rId4" Type="http://schemas.openxmlformats.org/officeDocument/2006/relationships/image" Target="../media/image24.gif"/></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9.xml"/><Relationship Id="rId5" Type="http://schemas.openxmlformats.org/officeDocument/2006/relationships/image" Target="../media/image6.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27.gif"/><Relationship Id="rId1" Type="http://schemas.openxmlformats.org/officeDocument/2006/relationships/slideLayout" Target="../slideLayouts/slideLayout9.xml"/><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png"/><Relationship Id="rId1" Type="http://schemas.openxmlformats.org/officeDocument/2006/relationships/slideLayout" Target="../slideLayouts/slideLayout9.xml"/><Relationship Id="rId4" Type="http://schemas.openxmlformats.org/officeDocument/2006/relationships/image" Target="../media/image30.gif"/></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wmf"/><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wmf"/></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gif"/><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khungdayleo"/>
          <p:cNvPicPr>
            <a:picLocks noChangeAspect="1" noChangeArrowheads="1"/>
          </p:cNvPicPr>
          <p:nvPr/>
        </p:nvPicPr>
        <p:blipFill>
          <a:blip r:embed="rId3" cstate="print"/>
          <a:srcRect/>
          <a:stretch>
            <a:fillRect/>
          </a:stretch>
        </p:blipFill>
        <p:spPr bwMode="auto">
          <a:xfrm>
            <a:off x="0" y="0"/>
            <a:ext cx="12192000" cy="6858000"/>
          </a:xfrm>
          <a:prstGeom prst="rect">
            <a:avLst/>
          </a:prstGeom>
          <a:noFill/>
          <a:ln w="9525">
            <a:noFill/>
            <a:miter lim="800000"/>
            <a:headEnd/>
            <a:tailEnd/>
          </a:ln>
        </p:spPr>
      </p:pic>
      <p:sp>
        <p:nvSpPr>
          <p:cNvPr id="3075" name="TextBox 2"/>
          <p:cNvSpPr txBox="1">
            <a:spLocks noChangeArrowheads="1"/>
          </p:cNvSpPr>
          <p:nvPr/>
        </p:nvSpPr>
        <p:spPr bwMode="auto">
          <a:xfrm>
            <a:off x="1725613" y="2247900"/>
            <a:ext cx="8435975" cy="1138238"/>
          </a:xfrm>
          <a:prstGeom prst="rect">
            <a:avLst/>
          </a:prstGeom>
          <a:noFill/>
          <a:ln w="9525">
            <a:noFill/>
            <a:miter lim="800000"/>
            <a:headEnd/>
            <a:tailEnd/>
          </a:ln>
        </p:spPr>
        <p:txBody>
          <a:bodyPr>
            <a:spAutoFit/>
          </a:bodyPr>
          <a:lstStyle/>
          <a:p>
            <a:pPr algn="ctr" eaLnBrk="1" hangingPunct="1"/>
            <a:r>
              <a:rPr lang="en-US" altLang="en-US" sz="4400" b="1">
                <a:solidFill>
                  <a:srgbClr val="FF0000"/>
                </a:solidFill>
                <a:latin typeface="Arial" pitchFamily="34" charset="0"/>
                <a:cs typeface="Arial" pitchFamily="34" charset="0"/>
              </a:rPr>
              <a:t>CON VỊT XẤU XÍ</a:t>
            </a:r>
          </a:p>
          <a:p>
            <a:pPr algn="r" eaLnBrk="1" hangingPunct="1"/>
            <a:r>
              <a:rPr lang="en-US" altLang="en-US" sz="2400" b="1" i="1">
                <a:latin typeface="Arial" pitchFamily="34" charset="0"/>
                <a:cs typeface="Arial" pitchFamily="34" charset="0"/>
              </a:rPr>
              <a:t>Theo An-đéc-xen</a:t>
            </a:r>
          </a:p>
        </p:txBody>
      </p:sp>
      <p:sp>
        <p:nvSpPr>
          <p:cNvPr id="3076" name="Rectangle 3"/>
          <p:cNvSpPr>
            <a:spLocks noChangeArrowheads="1"/>
          </p:cNvSpPr>
          <p:nvPr/>
        </p:nvSpPr>
        <p:spPr bwMode="auto">
          <a:xfrm>
            <a:off x="5095875" y="1728788"/>
            <a:ext cx="2000250" cy="461962"/>
          </a:xfrm>
          <a:prstGeom prst="rect">
            <a:avLst/>
          </a:prstGeom>
          <a:noFill/>
          <a:ln w="9525">
            <a:noFill/>
            <a:miter lim="800000"/>
            <a:headEnd/>
            <a:tailEnd/>
          </a:ln>
        </p:spPr>
        <p:txBody>
          <a:bodyPr wrap="none">
            <a:spAutoFit/>
          </a:bodyPr>
          <a:lstStyle/>
          <a:p>
            <a:pPr algn="ctr" eaLnBrk="1" hangingPunct="1"/>
            <a:r>
              <a:rPr lang="en-US" altLang="en-US" sz="2400" b="1">
                <a:latin typeface="Arial" pitchFamily="34" charset="0"/>
                <a:cs typeface="Arial" pitchFamily="34" charset="0"/>
              </a:rPr>
              <a:t>KỂ CHUYỆN</a:t>
            </a:r>
          </a:p>
        </p:txBody>
      </p:sp>
      <p:pic>
        <p:nvPicPr>
          <p:cNvPr id="3078" name="Picture 6" descr="Tweety[1]"/>
          <p:cNvPicPr>
            <a:picLocks noChangeAspect="1" noChangeArrowheads="1" noCrop="1"/>
          </p:cNvPicPr>
          <p:nvPr/>
        </p:nvPicPr>
        <p:blipFill>
          <a:blip r:embed="rId4" cstate="print"/>
          <a:srcRect/>
          <a:stretch>
            <a:fillRect/>
          </a:stretch>
        </p:blipFill>
        <p:spPr bwMode="auto">
          <a:xfrm rot="21011468" flipH="1">
            <a:off x="1030288" y="4124325"/>
            <a:ext cx="2916237" cy="1779588"/>
          </a:xfrm>
          <a:prstGeom prst="rect">
            <a:avLst/>
          </a:prstGeom>
          <a:noFill/>
          <a:ln w="9525">
            <a:noFill/>
            <a:miter lim="800000"/>
            <a:headEnd/>
            <a:tailEnd/>
          </a:ln>
        </p:spPr>
      </p:pic>
      <p:sp>
        <p:nvSpPr>
          <p:cNvPr id="8" name="Oval Callout 7"/>
          <p:cNvSpPr/>
          <p:nvPr/>
        </p:nvSpPr>
        <p:spPr>
          <a:xfrm>
            <a:off x="3857625" y="3217863"/>
            <a:ext cx="3238500" cy="1401762"/>
          </a:xfrm>
          <a:prstGeom prst="wedgeEllipseCallout">
            <a:avLst>
              <a:gd name="adj1" fmla="val -44672"/>
              <a:gd name="adj2" fmla="val 46860"/>
            </a:avLst>
          </a:prstGeom>
        </p:spPr>
        <p:style>
          <a:lnRef idx="2">
            <a:schemeClr val="accent4"/>
          </a:lnRef>
          <a:fillRef idx="1">
            <a:schemeClr val="lt1"/>
          </a:fillRef>
          <a:effectRef idx="0">
            <a:schemeClr val="accent4"/>
          </a:effectRef>
          <a:fontRef idx="minor">
            <a:schemeClr val="dk1"/>
          </a:fontRef>
        </p:style>
        <p:txBody>
          <a:bodyPr anchor="ctr"/>
          <a:lstStyle/>
          <a:p>
            <a:pPr algn="ctr">
              <a:defRPr/>
            </a:pPr>
            <a:r>
              <a:rPr lang="en-US" sz="2400" dirty="0"/>
              <a:t>SGK Tiếng Việt 4, tập 2 Tr. 37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84438" y="2720975"/>
            <a:ext cx="7223125" cy="708025"/>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lgn="ctr">
              <a:defRPr/>
            </a:pPr>
            <a:r>
              <a:rPr lang="en-US" sz="4000" b="1" dirty="0" err="1">
                <a:latin typeface="Arial" panose="020B0604020202020204" pitchFamily="34" charset="0"/>
                <a:cs typeface="Arial" panose="020B0604020202020204" pitchFamily="34" charset="0"/>
              </a:rPr>
              <a:t>Nghe</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kể</a:t>
            </a:r>
            <a:r>
              <a:rPr lang="en-US" sz="4000" b="1" dirty="0">
                <a:latin typeface="Arial" panose="020B0604020202020204" pitchFamily="34" charset="0"/>
                <a:cs typeface="Arial" panose="020B0604020202020204" pitchFamily="34" charset="0"/>
              </a:rPr>
              <a:t>: </a:t>
            </a:r>
            <a:r>
              <a:rPr lang="en-US" sz="4000" b="1" dirty="0">
                <a:solidFill>
                  <a:srgbClr val="FFFF00"/>
                </a:solidFill>
                <a:latin typeface="Arial" panose="020B0604020202020204" pitchFamily="34" charset="0"/>
                <a:cs typeface="Arial" panose="020B0604020202020204" pitchFamily="34" charset="0"/>
              </a:rPr>
              <a:t>Con </a:t>
            </a:r>
            <a:r>
              <a:rPr lang="en-US" sz="4000" b="1" dirty="0" err="1">
                <a:solidFill>
                  <a:srgbClr val="FFFF00"/>
                </a:solidFill>
                <a:latin typeface="Arial" panose="020B0604020202020204" pitchFamily="34" charset="0"/>
                <a:cs typeface="Arial" panose="020B0604020202020204" pitchFamily="34" charset="0"/>
              </a:rPr>
              <a:t>vịt</a:t>
            </a:r>
            <a:r>
              <a:rPr lang="en-US" sz="4000" b="1" dirty="0">
                <a:solidFill>
                  <a:srgbClr val="FFFF00"/>
                </a:solidFill>
                <a:latin typeface="Arial" panose="020B0604020202020204" pitchFamily="34" charset="0"/>
                <a:cs typeface="Arial" panose="020B0604020202020204" pitchFamily="34" charset="0"/>
              </a:rPr>
              <a:t> </a:t>
            </a:r>
            <a:r>
              <a:rPr lang="en-US" sz="4000" b="1" dirty="0" err="1">
                <a:solidFill>
                  <a:srgbClr val="FFFF00"/>
                </a:solidFill>
                <a:latin typeface="Arial" panose="020B0604020202020204" pitchFamily="34" charset="0"/>
                <a:cs typeface="Arial" panose="020B0604020202020204" pitchFamily="34" charset="0"/>
              </a:rPr>
              <a:t>xấu</a:t>
            </a:r>
            <a:r>
              <a:rPr lang="en-US" sz="4000" b="1" dirty="0">
                <a:solidFill>
                  <a:srgbClr val="FFFF00"/>
                </a:solidFill>
                <a:latin typeface="Arial" panose="020B0604020202020204" pitchFamily="34" charset="0"/>
                <a:cs typeface="Arial" panose="020B0604020202020204" pitchFamily="34" charset="0"/>
              </a:rPr>
              <a:t> </a:t>
            </a:r>
            <a:r>
              <a:rPr lang="en-US" sz="4000" b="1" dirty="0" err="1">
                <a:solidFill>
                  <a:srgbClr val="FFFF00"/>
                </a:solidFill>
                <a:latin typeface="Arial" panose="020B0604020202020204" pitchFamily="34" charset="0"/>
                <a:cs typeface="Arial" panose="020B0604020202020204" pitchFamily="34" charset="0"/>
              </a:rPr>
              <a:t>xí</a:t>
            </a:r>
            <a:endParaRPr lang="en-US" sz="4000" b="1" dirty="0">
              <a:solidFill>
                <a:srgbClr val="FFFF00"/>
              </a:solidFill>
              <a:latin typeface="Arial" panose="020B0604020202020204" pitchFamily="34" charset="0"/>
              <a:cs typeface="Arial" panose="020B0604020202020204" pitchFamily="34" charset="0"/>
            </a:endParaRPr>
          </a:p>
        </p:txBody>
      </p:sp>
      <p:pic>
        <p:nvPicPr>
          <p:cNvPr id="12291" name="Picture 20" descr="BC"/>
          <p:cNvPicPr>
            <a:picLocks noChangeAspect="1" noChangeArrowheads="1"/>
          </p:cNvPicPr>
          <p:nvPr/>
        </p:nvPicPr>
        <p:blipFill>
          <a:blip r:embed="rId3" cstate="print"/>
          <a:srcRect/>
          <a:stretch>
            <a:fillRect/>
          </a:stretch>
        </p:blipFill>
        <p:spPr bwMode="auto">
          <a:xfrm>
            <a:off x="7739063" y="3946525"/>
            <a:ext cx="4065587" cy="2814638"/>
          </a:xfrm>
          <a:prstGeom prst="rect">
            <a:avLst/>
          </a:prstGeom>
          <a:solidFill>
            <a:schemeClr val="bg1"/>
          </a:solid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0538" y="554038"/>
            <a:ext cx="3849687" cy="461962"/>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lgn="ctr">
              <a:defRPr/>
            </a:pPr>
            <a:r>
              <a:rPr lang="en-US" sz="2400" b="1" dirty="0" err="1">
                <a:latin typeface="Arial" panose="020B0604020202020204" pitchFamily="34" charset="0"/>
                <a:cs typeface="Arial" panose="020B0604020202020204" pitchFamily="34" charset="0"/>
              </a:rPr>
              <a:t>Nghe</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kể</a:t>
            </a:r>
            <a:r>
              <a:rPr lang="en-US" sz="2400" b="1" dirty="0">
                <a:latin typeface="Arial" panose="020B0604020202020204" pitchFamily="34" charset="0"/>
                <a:cs typeface="Arial" panose="020B0604020202020204" pitchFamily="34" charset="0"/>
              </a:rPr>
              <a:t>: </a:t>
            </a:r>
            <a:r>
              <a:rPr lang="en-US" sz="2400" b="1" dirty="0">
                <a:solidFill>
                  <a:srgbClr val="FFFF00"/>
                </a:solidFill>
                <a:latin typeface="Arial" panose="020B0604020202020204" pitchFamily="34" charset="0"/>
                <a:cs typeface="Arial" panose="020B0604020202020204" pitchFamily="34" charset="0"/>
              </a:rPr>
              <a:t>Con </a:t>
            </a:r>
            <a:r>
              <a:rPr lang="en-US" sz="2400" b="1" dirty="0" err="1">
                <a:solidFill>
                  <a:srgbClr val="FFFF00"/>
                </a:solidFill>
                <a:latin typeface="Arial" panose="020B0604020202020204" pitchFamily="34" charset="0"/>
                <a:cs typeface="Arial" panose="020B0604020202020204" pitchFamily="34" charset="0"/>
              </a:rPr>
              <a:t>vịt</a:t>
            </a:r>
            <a:r>
              <a:rPr lang="en-US" sz="2400" b="1" dirty="0">
                <a:solidFill>
                  <a:srgbClr val="FFFF00"/>
                </a:solidFill>
                <a:latin typeface="Arial" panose="020B0604020202020204" pitchFamily="34" charset="0"/>
                <a:cs typeface="Arial" panose="020B0604020202020204" pitchFamily="34" charset="0"/>
              </a:rPr>
              <a:t> </a:t>
            </a:r>
            <a:r>
              <a:rPr lang="en-US" sz="2400" b="1" dirty="0" err="1">
                <a:solidFill>
                  <a:srgbClr val="FFFF00"/>
                </a:solidFill>
                <a:latin typeface="Arial" panose="020B0604020202020204" pitchFamily="34" charset="0"/>
                <a:cs typeface="Arial" panose="020B0604020202020204" pitchFamily="34" charset="0"/>
              </a:rPr>
              <a:t>xấu</a:t>
            </a:r>
            <a:r>
              <a:rPr lang="en-US" sz="2400" b="1" dirty="0">
                <a:solidFill>
                  <a:srgbClr val="FFFF00"/>
                </a:solidFill>
                <a:latin typeface="Arial" panose="020B0604020202020204" pitchFamily="34" charset="0"/>
                <a:cs typeface="Arial" panose="020B0604020202020204" pitchFamily="34" charset="0"/>
              </a:rPr>
              <a:t> </a:t>
            </a:r>
            <a:r>
              <a:rPr lang="en-US" sz="2400" b="1" dirty="0" err="1">
                <a:solidFill>
                  <a:srgbClr val="FFFF00"/>
                </a:solidFill>
                <a:latin typeface="Arial" panose="020B0604020202020204" pitchFamily="34" charset="0"/>
                <a:cs typeface="Arial" panose="020B0604020202020204" pitchFamily="34" charset="0"/>
              </a:rPr>
              <a:t>xí</a:t>
            </a:r>
            <a:endParaRPr lang="en-US" sz="2400" b="1" dirty="0">
              <a:solidFill>
                <a:srgbClr val="FFFF00"/>
              </a:solidFill>
              <a:latin typeface="Arial" panose="020B0604020202020204" pitchFamily="34" charset="0"/>
              <a:cs typeface="Arial" panose="020B0604020202020204" pitchFamily="34" charset="0"/>
            </a:endParaRPr>
          </a:p>
        </p:txBody>
      </p:sp>
      <p:pic>
        <p:nvPicPr>
          <p:cNvPr id="14339" name="Picture 7" descr="Kể chuyện: Con vịt xấu xí trang 37 SGK Tiếng Việt 4 tập 2 | Tiếng ..."/>
          <p:cNvPicPr>
            <a:picLocks noChangeAspect="1" noChangeArrowheads="1"/>
          </p:cNvPicPr>
          <p:nvPr/>
        </p:nvPicPr>
        <p:blipFill>
          <a:blip r:embed="rId3" cstate="print"/>
          <a:srcRect/>
          <a:stretch>
            <a:fillRect/>
          </a:stretch>
        </p:blipFill>
        <p:spPr bwMode="auto">
          <a:xfrm>
            <a:off x="0" y="1284288"/>
            <a:ext cx="7572375" cy="5573712"/>
          </a:xfrm>
          <a:prstGeom prst="rect">
            <a:avLst/>
          </a:prstGeom>
          <a:noFill/>
          <a:ln w="9525">
            <a:noFill/>
            <a:miter lim="800000"/>
            <a:headEnd/>
            <a:tailEnd/>
          </a:ln>
        </p:spPr>
      </p:pic>
      <p:grpSp>
        <p:nvGrpSpPr>
          <p:cNvPr id="14340" name="Group 6"/>
          <p:cNvGrpSpPr>
            <a:grpSpLocks/>
          </p:cNvGrpSpPr>
          <p:nvPr/>
        </p:nvGrpSpPr>
        <p:grpSpPr bwMode="auto">
          <a:xfrm>
            <a:off x="7832725" y="182563"/>
            <a:ext cx="4262438" cy="2508250"/>
            <a:chOff x="8515021" y="2321833"/>
            <a:chExt cx="3523130" cy="3566647"/>
          </a:xfrm>
        </p:grpSpPr>
        <p:sp>
          <p:nvSpPr>
            <p:cNvPr id="6" name="Oval Callout 5"/>
            <p:cNvSpPr/>
            <p:nvPr/>
          </p:nvSpPr>
          <p:spPr>
            <a:xfrm>
              <a:off x="8515021" y="2321833"/>
              <a:ext cx="3523130" cy="3566647"/>
            </a:xfrm>
            <a:prstGeom prst="wedgeEllipseCallout">
              <a:avLst>
                <a:gd name="adj1" fmla="val -44879"/>
                <a:gd name="adj2" fmla="val 54051"/>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US"/>
            </a:p>
          </p:txBody>
        </p:sp>
        <p:sp>
          <p:nvSpPr>
            <p:cNvPr id="14343" name="TextBox 7"/>
            <p:cNvSpPr txBox="1">
              <a:spLocks noChangeArrowheads="1"/>
            </p:cNvSpPr>
            <p:nvPr/>
          </p:nvSpPr>
          <p:spPr bwMode="auto">
            <a:xfrm>
              <a:off x="9007567" y="2850271"/>
              <a:ext cx="2623930" cy="2677657"/>
            </a:xfrm>
            <a:prstGeom prst="rect">
              <a:avLst/>
            </a:prstGeom>
            <a:noFill/>
            <a:ln w="9525">
              <a:noFill/>
              <a:miter lim="800000"/>
              <a:headEnd/>
              <a:tailEnd/>
            </a:ln>
          </p:spPr>
          <p:txBody>
            <a:bodyPr>
              <a:spAutoFit/>
            </a:bodyPr>
            <a:lstStyle/>
            <a:p>
              <a:pPr algn="ctr"/>
              <a:r>
                <a:rPr lang="en-US" altLang="vi-VN" sz="2800" b="1">
                  <a:solidFill>
                    <a:schemeClr val="bg1"/>
                  </a:solidFill>
                  <a:latin typeface="Arial" pitchFamily="34" charset="0"/>
                  <a:cs typeface="Arial" pitchFamily="34" charset="0"/>
                </a:rPr>
                <a:t>Con hãy dự đoán thứ tự các tranh trong lúc nghe cô kể chuyện nhé!</a:t>
              </a:r>
            </a:p>
          </p:txBody>
        </p:sp>
      </p:grpSp>
      <p:pic>
        <p:nvPicPr>
          <p:cNvPr id="14341" name="Picture 20" descr="BC"/>
          <p:cNvPicPr>
            <a:picLocks noChangeAspect="1" noChangeArrowheads="1"/>
          </p:cNvPicPr>
          <p:nvPr/>
        </p:nvPicPr>
        <p:blipFill>
          <a:blip r:embed="rId4" cstate="print"/>
          <a:srcRect/>
          <a:stretch>
            <a:fillRect/>
          </a:stretch>
        </p:blipFill>
        <p:spPr bwMode="auto">
          <a:xfrm>
            <a:off x="7739063" y="3946525"/>
            <a:ext cx="4065587" cy="2814638"/>
          </a:xfrm>
          <a:prstGeom prst="rect">
            <a:avLst/>
          </a:prstGeom>
          <a:solidFill>
            <a:schemeClr val="bg1"/>
          </a:solid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2"/>
          <p:cNvSpPr txBox="1">
            <a:spLocks noChangeArrowheads="1"/>
          </p:cNvSpPr>
          <p:nvPr/>
        </p:nvSpPr>
        <p:spPr bwMode="auto">
          <a:xfrm>
            <a:off x="304800" y="307975"/>
            <a:ext cx="7908925" cy="522288"/>
          </a:xfrm>
          <a:prstGeom prst="rect">
            <a:avLst/>
          </a:prstGeom>
          <a:noFill/>
          <a:ln w="9525">
            <a:noFill/>
            <a:miter lim="800000"/>
            <a:headEnd/>
            <a:tailEnd/>
          </a:ln>
        </p:spPr>
        <p:txBody>
          <a:bodyPr>
            <a:spAutoFit/>
          </a:bodyPr>
          <a:lstStyle/>
          <a:p>
            <a:r>
              <a:rPr lang="en-US" altLang="vi-VN" sz="2800">
                <a:latin typeface="Arial" pitchFamily="34" charset="0"/>
                <a:cs typeface="Arial" pitchFamily="34" charset="0"/>
              </a:rPr>
              <a:t>Thứ tự tranh theo đúng cốt truyện sẽ là:</a:t>
            </a:r>
          </a:p>
        </p:txBody>
      </p:sp>
      <p:pic>
        <p:nvPicPr>
          <p:cNvPr id="4" name="Picture 7" descr="Kể chuyện: Con vịt xấu xí trang 37 SGK Tiếng Việt 4 tập 2 | Tiếng ..."/>
          <p:cNvPicPr>
            <a:picLocks noChangeAspect="1" noChangeArrowheads="1"/>
          </p:cNvPicPr>
          <p:nvPr/>
        </p:nvPicPr>
        <p:blipFill>
          <a:blip r:embed="rId2" cstate="print"/>
          <a:srcRect l="50212" b="50803"/>
          <a:stretch>
            <a:fillRect/>
          </a:stretch>
        </p:blipFill>
        <p:spPr bwMode="auto">
          <a:xfrm>
            <a:off x="304800" y="1062038"/>
            <a:ext cx="3770313" cy="2743200"/>
          </a:xfrm>
          <a:prstGeom prst="rect">
            <a:avLst/>
          </a:prstGeom>
          <a:noFill/>
          <a:ln w="9525">
            <a:noFill/>
            <a:miter lim="800000"/>
            <a:headEnd/>
            <a:tailEnd/>
          </a:ln>
        </p:spPr>
      </p:pic>
      <p:pic>
        <p:nvPicPr>
          <p:cNvPr id="5" name="Picture 7" descr="Kể chuyện: Con vịt xấu xí trang 37 SGK Tiếng Việt 4 tập 2 | Tiếng ..."/>
          <p:cNvPicPr>
            <a:picLocks noChangeAspect="1" noChangeArrowheads="1"/>
          </p:cNvPicPr>
          <p:nvPr/>
        </p:nvPicPr>
        <p:blipFill>
          <a:blip r:embed="rId2" cstate="print"/>
          <a:srcRect r="50317" b="50082"/>
          <a:stretch>
            <a:fillRect/>
          </a:stretch>
        </p:blipFill>
        <p:spPr bwMode="auto">
          <a:xfrm>
            <a:off x="2855913" y="3362325"/>
            <a:ext cx="3760787" cy="2781300"/>
          </a:xfrm>
          <a:prstGeom prst="rect">
            <a:avLst/>
          </a:prstGeom>
          <a:noFill/>
          <a:ln w="9525">
            <a:noFill/>
            <a:miter lim="800000"/>
            <a:headEnd/>
            <a:tailEnd/>
          </a:ln>
        </p:spPr>
      </p:pic>
      <p:pic>
        <p:nvPicPr>
          <p:cNvPr id="6" name="Picture 7" descr="Kể chuyện: Con vịt xấu xí trang 37 SGK Tiếng Việt 4 tập 2 | Tiếng ..."/>
          <p:cNvPicPr>
            <a:picLocks noChangeAspect="1" noChangeArrowheads="1"/>
          </p:cNvPicPr>
          <p:nvPr/>
        </p:nvPicPr>
        <p:blipFill>
          <a:blip r:embed="rId2" cstate="print"/>
          <a:srcRect t="49484" r="49788"/>
          <a:stretch>
            <a:fillRect/>
          </a:stretch>
        </p:blipFill>
        <p:spPr bwMode="auto">
          <a:xfrm>
            <a:off x="5549900" y="1062038"/>
            <a:ext cx="3802063" cy="2816225"/>
          </a:xfrm>
          <a:prstGeom prst="rect">
            <a:avLst/>
          </a:prstGeom>
          <a:noFill/>
          <a:ln w="9525">
            <a:noFill/>
            <a:miter lim="800000"/>
            <a:headEnd/>
            <a:tailEnd/>
          </a:ln>
        </p:spPr>
      </p:pic>
      <p:pic>
        <p:nvPicPr>
          <p:cNvPr id="7" name="Picture 7" descr="Kể chuyện: Con vịt xấu xí trang 37 SGK Tiếng Việt 4 tập 2 | Tiếng ..."/>
          <p:cNvPicPr>
            <a:picLocks noChangeAspect="1" noChangeArrowheads="1"/>
          </p:cNvPicPr>
          <p:nvPr/>
        </p:nvPicPr>
        <p:blipFill>
          <a:blip r:embed="rId2" cstate="print"/>
          <a:srcRect l="50105" t="49374"/>
          <a:stretch>
            <a:fillRect/>
          </a:stretch>
        </p:blipFill>
        <p:spPr bwMode="auto">
          <a:xfrm>
            <a:off x="8269288" y="3425825"/>
            <a:ext cx="3778250" cy="2822575"/>
          </a:xfrm>
          <a:prstGeom prst="rect">
            <a:avLst/>
          </a:prstGeom>
          <a:noFill/>
          <a:ln w="9525">
            <a:noFill/>
            <a:miter lim="800000"/>
            <a:headEnd/>
            <a:tailEnd/>
          </a:ln>
        </p:spPr>
      </p:pic>
      <p:sp>
        <p:nvSpPr>
          <p:cNvPr id="8" name="TextBox 7"/>
          <p:cNvSpPr txBox="1">
            <a:spLocks noChangeArrowheads="1"/>
          </p:cNvSpPr>
          <p:nvPr/>
        </p:nvSpPr>
        <p:spPr bwMode="auto">
          <a:xfrm>
            <a:off x="9351963" y="325438"/>
            <a:ext cx="3097212" cy="585787"/>
          </a:xfrm>
          <a:prstGeom prst="rect">
            <a:avLst/>
          </a:prstGeom>
          <a:noFill/>
          <a:ln w="9525">
            <a:noFill/>
            <a:miter lim="800000"/>
            <a:headEnd/>
            <a:tailEnd/>
          </a:ln>
        </p:spPr>
        <p:txBody>
          <a:bodyPr>
            <a:spAutoFit/>
          </a:bodyPr>
          <a:lstStyle/>
          <a:p>
            <a:r>
              <a:rPr lang="en-US" altLang="vi-VN" sz="3200" b="1">
                <a:solidFill>
                  <a:srgbClr val="FF0000"/>
                </a:solidFill>
                <a:latin typeface="Arial" pitchFamily="34" charset="0"/>
                <a:cs typeface="Arial" pitchFamily="34" charset="0"/>
              </a:rPr>
              <a:t>2 – 1 – 3 – 4 </a:t>
            </a:r>
          </a:p>
        </p:txBody>
      </p:sp>
      <p:pic>
        <p:nvPicPr>
          <p:cNvPr id="16392" name="Picture 19" descr="mouse3">
            <a:hlinkClick r:id="rId3" action="ppaction://hlinksldjump"/>
          </p:cNvPr>
          <p:cNvPicPr>
            <a:picLocks noChangeAspect="1" noChangeArrowheads="1" noCrop="1"/>
          </p:cNvPicPr>
          <p:nvPr/>
        </p:nvPicPr>
        <p:blipFill>
          <a:blip r:embed="rId4" cstate="print">
            <a:lum bright="6000"/>
          </a:blip>
          <a:srcRect/>
          <a:stretch>
            <a:fillRect/>
          </a:stretch>
        </p:blipFill>
        <p:spPr bwMode="auto">
          <a:xfrm>
            <a:off x="0" y="4035425"/>
            <a:ext cx="2293938" cy="2517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01888" y="268288"/>
            <a:ext cx="9566275" cy="461962"/>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lgn="ctr">
              <a:defRPr/>
            </a:pPr>
            <a:r>
              <a:rPr lang="en-US" sz="2400" b="1" dirty="0" err="1">
                <a:latin typeface="Arial" panose="020B0604020202020204" pitchFamily="34" charset="0"/>
                <a:cs typeface="Arial" panose="020B0604020202020204" pitchFamily="34" charset="0"/>
              </a:rPr>
              <a:t>Nghe</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lại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câu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chuyện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và</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luyện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kể</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theo</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từng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đoạn</a:t>
            </a:r>
            <a:r>
              <a:rPr lang="en-US" sz="2400" b="1" dirty="0">
                <a:latin typeface="Arial" panose="020B0604020202020204" pitchFamily="34" charset="0"/>
                <a:cs typeface="Arial" panose="020B0604020202020204" pitchFamily="34" charset="0"/>
              </a:rPr>
              <a:t> : </a:t>
            </a:r>
            <a:r>
              <a:rPr lang="en-US" sz="2400" b="1" dirty="0">
                <a:solidFill>
                  <a:srgbClr val="FFFF00"/>
                </a:solidFill>
                <a:latin typeface="Arial" panose="020B0604020202020204" pitchFamily="34" charset="0"/>
                <a:cs typeface="Arial" panose="020B0604020202020204" pitchFamily="34" charset="0"/>
              </a:rPr>
              <a:t>Con </a:t>
            </a:r>
            <a:r>
              <a:rPr lang="en-US" sz="2400" b="1" dirty="0" err="1">
                <a:solidFill>
                  <a:srgbClr val="FFFF00"/>
                </a:solidFill>
                <a:latin typeface="Arial" panose="020B0604020202020204" pitchFamily="34" charset="0"/>
                <a:cs typeface="Arial" panose="020B0604020202020204" pitchFamily="34" charset="0"/>
              </a:rPr>
              <a:t>vịt</a:t>
            </a:r>
            <a:r>
              <a:rPr lang="en-US" sz="2400" b="1" dirty="0">
                <a:solidFill>
                  <a:srgbClr val="FFFF00"/>
                </a:solidFill>
                <a:latin typeface="Arial" panose="020B0604020202020204" pitchFamily="34" charset="0"/>
                <a:cs typeface="Arial" panose="020B0604020202020204" pitchFamily="34" charset="0"/>
              </a:rPr>
              <a:t> </a:t>
            </a:r>
            <a:r>
              <a:rPr lang="en-US" sz="2400" b="1" dirty="0" err="1">
                <a:solidFill>
                  <a:srgbClr val="FFFF00"/>
                </a:solidFill>
                <a:latin typeface="Arial" panose="020B0604020202020204" pitchFamily="34" charset="0"/>
                <a:cs typeface="Arial" panose="020B0604020202020204" pitchFamily="34" charset="0"/>
              </a:rPr>
              <a:t>xấu</a:t>
            </a:r>
            <a:r>
              <a:rPr lang="en-US" sz="2400" b="1" dirty="0">
                <a:solidFill>
                  <a:srgbClr val="FFFF00"/>
                </a:solidFill>
                <a:latin typeface="Arial" panose="020B0604020202020204" pitchFamily="34" charset="0"/>
                <a:cs typeface="Arial" panose="020B0604020202020204" pitchFamily="34" charset="0"/>
              </a:rPr>
              <a:t> </a:t>
            </a:r>
            <a:r>
              <a:rPr lang="en-US" sz="2400" b="1" dirty="0" err="1">
                <a:solidFill>
                  <a:srgbClr val="FFFF00"/>
                </a:solidFill>
                <a:latin typeface="Arial" panose="020B0604020202020204" pitchFamily="34" charset="0"/>
                <a:cs typeface="Arial" panose="020B0604020202020204" pitchFamily="34" charset="0"/>
              </a:rPr>
              <a:t>xí</a:t>
            </a:r>
            <a:endParaRPr lang="en-US" sz="2400" b="1" dirty="0">
              <a:solidFill>
                <a:srgbClr val="FFFF00"/>
              </a:solidFill>
              <a:latin typeface="Arial" panose="020B0604020202020204" pitchFamily="34" charset="0"/>
              <a:cs typeface="Arial" panose="020B0604020202020204" pitchFamily="34" charset="0"/>
            </a:endParaRPr>
          </a:p>
        </p:txBody>
      </p:sp>
      <p:sp>
        <p:nvSpPr>
          <p:cNvPr id="3" name="Rectangle 2"/>
          <p:cNvSpPr/>
          <p:nvPr/>
        </p:nvSpPr>
        <p:spPr>
          <a:xfrm>
            <a:off x="590550" y="973138"/>
            <a:ext cx="11091863" cy="890587"/>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a:defRPr/>
            </a:pPr>
            <a:r>
              <a:rPr lang="en-US" sz="2800" dirty="0" err="1">
                <a:solidFill>
                  <a:srgbClr val="0070C0"/>
                </a:solidFill>
                <a:latin typeface="Arial" panose="020B0604020202020204" pitchFamily="34" charset="0"/>
                <a:cs typeface="Arial" panose="020B0604020202020204" pitchFamily="34" charset="0"/>
              </a:rPr>
              <a:t>Đoạn</a:t>
            </a:r>
            <a:r>
              <a:rPr lang="en-US" sz="2800" dirty="0">
                <a:solidFill>
                  <a:srgbClr val="0070C0"/>
                </a:solidFill>
                <a:latin typeface="Arial" panose="020B0604020202020204" pitchFamily="34" charset="0"/>
                <a:cs typeface="Arial" panose="020B0604020202020204" pitchFamily="34" charset="0"/>
              </a:rPr>
              <a:t> 1: </a:t>
            </a:r>
            <a:r>
              <a:rPr lang="en-US" sz="2800" dirty="0" err="1">
                <a:solidFill>
                  <a:srgbClr val="0070C0"/>
                </a:solidFill>
                <a:latin typeface="Arial" panose="020B0604020202020204" pitchFamily="34" charset="0"/>
                <a:cs typeface="Arial" panose="020B0604020202020204" pitchFamily="34" charset="0"/>
              </a:rPr>
              <a:t>Gửi</a:t>
            </a:r>
            <a:r>
              <a:rPr lang="en-US" sz="2800" dirty="0">
                <a:solidFill>
                  <a:srgbClr val="0070C0"/>
                </a:solidFill>
                <a:latin typeface="Arial" panose="020B0604020202020204" pitchFamily="34" charset="0"/>
                <a:cs typeface="Arial" panose="020B0604020202020204" pitchFamily="34" charset="0"/>
              </a:rPr>
              <a:t> con</a:t>
            </a:r>
          </a:p>
        </p:txBody>
      </p:sp>
      <p:pic>
        <p:nvPicPr>
          <p:cNvPr id="4" name="Picture 7" descr="Kể chuyện: Con vịt xấu xí trang 37 SGK Tiếng Việt 4 tập 2 | Tiếng ..."/>
          <p:cNvPicPr>
            <a:picLocks noChangeAspect="1" noChangeArrowheads="1"/>
          </p:cNvPicPr>
          <p:nvPr/>
        </p:nvPicPr>
        <p:blipFill>
          <a:blip r:embed="rId3" cstate="print"/>
          <a:srcRect l="50212" b="50803"/>
          <a:stretch>
            <a:fillRect/>
          </a:stretch>
        </p:blipFill>
        <p:spPr bwMode="auto">
          <a:xfrm>
            <a:off x="288925" y="2011363"/>
            <a:ext cx="6421438" cy="4670425"/>
          </a:xfrm>
          <a:prstGeom prst="rect">
            <a:avLst/>
          </a:prstGeom>
          <a:noFill/>
          <a:ln w="9525">
            <a:noFill/>
            <a:miter lim="800000"/>
            <a:headEnd/>
            <a:tailEnd/>
          </a:ln>
        </p:spPr>
      </p:pic>
      <p:sp>
        <p:nvSpPr>
          <p:cNvPr id="5" name="Oval Callout 4"/>
          <p:cNvSpPr/>
          <p:nvPr/>
        </p:nvSpPr>
        <p:spPr>
          <a:xfrm>
            <a:off x="6831013" y="2187575"/>
            <a:ext cx="4992687" cy="1806575"/>
          </a:xfrm>
          <a:prstGeom prst="wedgeEllipseCallout">
            <a:avLst>
              <a:gd name="adj1" fmla="val -47121"/>
              <a:gd name="adj2" fmla="val 50423"/>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en-US" sz="3200" dirty="0" err="1">
                <a:latin typeface="Arial" panose="020B0604020202020204" pitchFamily="34" charset="0"/>
                <a:cs typeface="Arial" panose="020B0604020202020204" pitchFamily="34" charset="0"/>
              </a:rPr>
              <a:t>Vợ</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chồng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thiên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nga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đâu</a:t>
            </a:r>
            <a:r>
              <a:rPr lang="en-US" sz="3200" dirty="0">
                <a:latin typeface="Arial" panose="020B0604020202020204" pitchFamily="34" charset="0"/>
                <a:cs typeface="Arial" panose="020B0604020202020204" pitchFamily="34" charset="0"/>
              </a:rPr>
              <a:t>?</a:t>
            </a:r>
          </a:p>
        </p:txBody>
      </p:sp>
      <p:sp>
        <p:nvSpPr>
          <p:cNvPr id="6" name="Oval Callout 5"/>
          <p:cNvSpPr/>
          <p:nvPr/>
        </p:nvSpPr>
        <p:spPr>
          <a:xfrm>
            <a:off x="6975475" y="4481513"/>
            <a:ext cx="4992688" cy="1806575"/>
          </a:xfrm>
          <a:prstGeom prst="wedgeEllipseCallout">
            <a:avLst>
              <a:gd name="adj1" fmla="val -47121"/>
              <a:gd name="adj2" fmla="val 50423"/>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en-US" sz="3200" dirty="0" err="1">
                <a:latin typeface="Arial" panose="020B0604020202020204" pitchFamily="34" charset="0"/>
                <a:cs typeface="Arial" panose="020B0604020202020204" pitchFamily="34" charset="0"/>
              </a:rPr>
              <a:t>Tại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sao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hai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vợ</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chồng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lại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phải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gửi</a:t>
            </a:r>
            <a:r>
              <a:rPr lang="en-US" sz="3200" dirty="0">
                <a:latin typeface="Arial" panose="020B0604020202020204" pitchFamily="34" charset="0"/>
                <a:cs typeface="Arial" panose="020B0604020202020204" pitchFamily="34" charset="0"/>
              </a:rPr>
              <a:t> con </a:t>
            </a:r>
            <a:r>
              <a:rPr lang="en-US" sz="3200" dirty="0" err="1">
                <a:latin typeface="Arial" panose="020B0604020202020204" pitchFamily="34" charset="0"/>
                <a:cs typeface="Arial" panose="020B0604020202020204" pitchFamily="34" charset="0"/>
              </a:rPr>
              <a:t>cho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mẹ</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vịt</a:t>
            </a:r>
            <a:r>
              <a:rPr lang="en-US" sz="3200" dirty="0">
                <a:latin typeface="Arial" panose="020B0604020202020204" pitchFamily="34" charset="0"/>
                <a:cs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2000"/>
                                        <p:tgtEl>
                                          <p:spTgt spid="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90550" y="973138"/>
            <a:ext cx="11091863" cy="890587"/>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a:defRPr/>
            </a:pPr>
            <a:r>
              <a:rPr lang="en-US" sz="2800" dirty="0" err="1">
                <a:solidFill>
                  <a:srgbClr val="0070C0"/>
                </a:solidFill>
                <a:latin typeface="Arial" panose="020B0604020202020204" pitchFamily="34" charset="0"/>
                <a:cs typeface="Arial" panose="020B0604020202020204" pitchFamily="34" charset="0"/>
              </a:rPr>
              <a:t>Đoạn</a:t>
            </a:r>
            <a:r>
              <a:rPr lang="en-US" sz="2800" dirty="0">
                <a:solidFill>
                  <a:srgbClr val="0070C0"/>
                </a:solidFill>
                <a:latin typeface="Arial" panose="020B0604020202020204" pitchFamily="34" charset="0"/>
                <a:cs typeface="Arial" panose="020B0604020202020204" pitchFamily="34" charset="0"/>
              </a:rPr>
              <a:t> 2: Con </a:t>
            </a:r>
            <a:r>
              <a:rPr lang="en-US" sz="2800" dirty="0" err="1">
                <a:solidFill>
                  <a:srgbClr val="0070C0"/>
                </a:solidFill>
                <a:latin typeface="Arial" panose="020B0604020202020204" pitchFamily="34" charset="0"/>
                <a:cs typeface="Arial" panose="020B0604020202020204" pitchFamily="34" charset="0"/>
              </a:rPr>
              <a:t>vịt</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xấu</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xí</a:t>
            </a:r>
            <a:endParaRPr lang="en-US" sz="2800" dirty="0">
              <a:solidFill>
                <a:srgbClr val="0070C0"/>
              </a:solidFill>
              <a:latin typeface="Arial" panose="020B0604020202020204" pitchFamily="34" charset="0"/>
              <a:cs typeface="Arial" panose="020B0604020202020204" pitchFamily="34" charset="0"/>
            </a:endParaRPr>
          </a:p>
        </p:txBody>
      </p:sp>
      <p:sp>
        <p:nvSpPr>
          <p:cNvPr id="5" name="Oval Callout 4"/>
          <p:cNvSpPr/>
          <p:nvPr/>
        </p:nvSpPr>
        <p:spPr>
          <a:xfrm>
            <a:off x="6137275" y="2011363"/>
            <a:ext cx="5826125" cy="1806575"/>
          </a:xfrm>
          <a:prstGeom prst="wedgeEllipseCallout">
            <a:avLst>
              <a:gd name="adj1" fmla="val -47121"/>
              <a:gd name="adj2" fmla="val 50423"/>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en-US" sz="3200" dirty="0" err="1">
                <a:latin typeface="Arial" panose="020B0604020202020204" pitchFamily="34" charset="0"/>
                <a:cs typeface="Arial" panose="020B0604020202020204" pitchFamily="34" charset="0"/>
              </a:rPr>
              <a:t>Vịt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mẹ</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chăm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sóc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thiên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nga</a:t>
            </a:r>
            <a:r>
              <a:rPr lang="en-US" sz="3200" dirty="0">
                <a:latin typeface="Arial" panose="020B0604020202020204" pitchFamily="34" charset="0"/>
                <a:cs typeface="Arial" panose="020B0604020202020204" pitchFamily="34" charset="0"/>
              </a:rPr>
              <a:t> con </a:t>
            </a:r>
            <a:r>
              <a:rPr lang="en-US" sz="3200" dirty="0" err="1">
                <a:latin typeface="Arial" panose="020B0604020202020204" pitchFamily="34" charset="0"/>
                <a:cs typeface="Arial" panose="020B0604020202020204" pitchFamily="34" charset="0"/>
              </a:rPr>
              <a:t>ra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sao</a:t>
            </a:r>
            <a:r>
              <a:rPr lang="en-US" sz="3200" dirty="0">
                <a:latin typeface="Arial" panose="020B0604020202020204" pitchFamily="34" charset="0"/>
                <a:cs typeface="Arial" panose="020B0604020202020204" pitchFamily="34" charset="0"/>
              </a:rPr>
              <a:t>?</a:t>
            </a:r>
          </a:p>
        </p:txBody>
      </p:sp>
      <p:sp>
        <p:nvSpPr>
          <p:cNvPr id="6" name="Oval Callout 5"/>
          <p:cNvSpPr/>
          <p:nvPr/>
        </p:nvSpPr>
        <p:spPr>
          <a:xfrm>
            <a:off x="6400800" y="3963988"/>
            <a:ext cx="5567363" cy="2324100"/>
          </a:xfrm>
          <a:prstGeom prst="wedgeEllipseCallout">
            <a:avLst>
              <a:gd name="adj1" fmla="val -47121"/>
              <a:gd name="adj2" fmla="val 50423"/>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en-US" sz="3200" dirty="0" err="1">
                <a:latin typeface="Arial" panose="020B0604020202020204" pitchFamily="34" charset="0"/>
                <a:cs typeface="Arial" panose="020B0604020202020204" pitchFamily="34" charset="0"/>
              </a:rPr>
              <a:t>Lũ</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vịt</a:t>
            </a:r>
            <a:r>
              <a:rPr lang="en-US" sz="3200" dirty="0">
                <a:latin typeface="Arial" panose="020B0604020202020204" pitchFamily="34" charset="0"/>
                <a:cs typeface="Arial" panose="020B0604020202020204" pitchFamily="34" charset="0"/>
              </a:rPr>
              <a:t> con </a:t>
            </a:r>
            <a:r>
              <a:rPr lang="en-US" sz="3200" dirty="0" err="1">
                <a:latin typeface="Arial" panose="020B0604020202020204" pitchFamily="34" charset="0"/>
                <a:cs typeface="Arial" panose="020B0604020202020204" pitchFamily="34" charset="0"/>
              </a:rPr>
              <a:t>đối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xử</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với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thiên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nga</a:t>
            </a:r>
            <a:r>
              <a:rPr lang="en-US" sz="3200" dirty="0">
                <a:latin typeface="Arial" panose="020B0604020202020204" pitchFamily="34" charset="0"/>
                <a:cs typeface="Arial" panose="020B0604020202020204" pitchFamily="34" charset="0"/>
              </a:rPr>
              <a:t> con </a:t>
            </a:r>
            <a:r>
              <a:rPr lang="en-US" sz="3200" dirty="0" err="1">
                <a:latin typeface="Arial" panose="020B0604020202020204" pitchFamily="34" charset="0"/>
                <a:cs typeface="Arial" panose="020B0604020202020204" pitchFamily="34" charset="0"/>
              </a:rPr>
              <a:t>như</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thế</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nào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Vì</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sao</a:t>
            </a:r>
            <a:r>
              <a:rPr lang="en-US" sz="3200" dirty="0">
                <a:latin typeface="Arial" panose="020B0604020202020204" pitchFamily="34" charset="0"/>
                <a:cs typeface="Arial" panose="020B0604020202020204" pitchFamily="34" charset="0"/>
              </a:rPr>
              <a:t>?</a:t>
            </a:r>
          </a:p>
        </p:txBody>
      </p:sp>
      <p:pic>
        <p:nvPicPr>
          <p:cNvPr id="7" name="Picture 7" descr="Kể chuyện: Con vịt xấu xí trang 37 SGK Tiếng Việt 4 tập 2 | Tiếng ..."/>
          <p:cNvPicPr>
            <a:picLocks noChangeAspect="1" noChangeArrowheads="1"/>
          </p:cNvPicPr>
          <p:nvPr/>
        </p:nvPicPr>
        <p:blipFill>
          <a:blip r:embed="rId3" cstate="print"/>
          <a:srcRect r="50317" b="50082"/>
          <a:stretch>
            <a:fillRect/>
          </a:stretch>
        </p:blipFill>
        <p:spPr bwMode="auto">
          <a:xfrm>
            <a:off x="155575" y="2187575"/>
            <a:ext cx="5956300" cy="4403725"/>
          </a:xfrm>
          <a:prstGeom prst="rect">
            <a:avLst/>
          </a:prstGeom>
          <a:noFill/>
          <a:ln w="9525">
            <a:noFill/>
            <a:miter lim="800000"/>
            <a:headEnd/>
            <a:tailEnd/>
          </a:ln>
        </p:spPr>
      </p:pic>
      <p:sp>
        <p:nvSpPr>
          <p:cNvPr id="8" name="TextBox 7"/>
          <p:cNvSpPr txBox="1"/>
          <p:nvPr/>
        </p:nvSpPr>
        <p:spPr>
          <a:xfrm>
            <a:off x="2401888" y="268288"/>
            <a:ext cx="9566275" cy="461962"/>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lgn="ctr">
              <a:defRPr/>
            </a:pPr>
            <a:r>
              <a:rPr lang="en-US" sz="2400" b="1" dirty="0" err="1">
                <a:latin typeface="Arial" panose="020B0604020202020204" pitchFamily="34" charset="0"/>
                <a:cs typeface="Arial" panose="020B0604020202020204" pitchFamily="34" charset="0"/>
              </a:rPr>
              <a:t>Nghe</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lại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câu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chuyện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và</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luyện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kể</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theo</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từng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đoạn</a:t>
            </a:r>
            <a:r>
              <a:rPr lang="en-US" sz="2400" b="1" dirty="0">
                <a:latin typeface="Arial" panose="020B0604020202020204" pitchFamily="34" charset="0"/>
                <a:cs typeface="Arial" panose="020B0604020202020204" pitchFamily="34" charset="0"/>
              </a:rPr>
              <a:t> : </a:t>
            </a:r>
            <a:r>
              <a:rPr lang="en-US" sz="2400" b="1" dirty="0">
                <a:solidFill>
                  <a:srgbClr val="FFFF00"/>
                </a:solidFill>
                <a:latin typeface="Arial" panose="020B0604020202020204" pitchFamily="34" charset="0"/>
                <a:cs typeface="Arial" panose="020B0604020202020204" pitchFamily="34" charset="0"/>
              </a:rPr>
              <a:t>Con </a:t>
            </a:r>
            <a:r>
              <a:rPr lang="en-US" sz="2400" b="1" dirty="0" err="1">
                <a:solidFill>
                  <a:srgbClr val="FFFF00"/>
                </a:solidFill>
                <a:latin typeface="Arial" panose="020B0604020202020204" pitchFamily="34" charset="0"/>
                <a:cs typeface="Arial" panose="020B0604020202020204" pitchFamily="34" charset="0"/>
              </a:rPr>
              <a:t>vịt</a:t>
            </a:r>
            <a:r>
              <a:rPr lang="en-US" sz="2400" b="1" dirty="0">
                <a:solidFill>
                  <a:srgbClr val="FFFF00"/>
                </a:solidFill>
                <a:latin typeface="Arial" panose="020B0604020202020204" pitchFamily="34" charset="0"/>
                <a:cs typeface="Arial" panose="020B0604020202020204" pitchFamily="34" charset="0"/>
              </a:rPr>
              <a:t> </a:t>
            </a:r>
            <a:r>
              <a:rPr lang="en-US" sz="2400" b="1" dirty="0" err="1">
                <a:solidFill>
                  <a:srgbClr val="FFFF00"/>
                </a:solidFill>
                <a:latin typeface="Arial" panose="020B0604020202020204" pitchFamily="34" charset="0"/>
                <a:cs typeface="Arial" panose="020B0604020202020204" pitchFamily="34" charset="0"/>
              </a:rPr>
              <a:t>xấu</a:t>
            </a:r>
            <a:r>
              <a:rPr lang="en-US" sz="2400" b="1" dirty="0">
                <a:solidFill>
                  <a:srgbClr val="FFFF00"/>
                </a:solidFill>
                <a:latin typeface="Arial" panose="020B0604020202020204" pitchFamily="34" charset="0"/>
                <a:cs typeface="Arial" panose="020B0604020202020204" pitchFamily="34" charset="0"/>
              </a:rPr>
              <a:t> </a:t>
            </a:r>
            <a:r>
              <a:rPr lang="en-US" sz="2400" b="1" dirty="0" err="1">
                <a:solidFill>
                  <a:srgbClr val="FFFF00"/>
                </a:solidFill>
                <a:latin typeface="Arial" panose="020B0604020202020204" pitchFamily="34" charset="0"/>
                <a:cs typeface="Arial" panose="020B0604020202020204" pitchFamily="34" charset="0"/>
              </a:rPr>
              <a:t>xí</a:t>
            </a:r>
            <a:endParaRPr lang="en-US" sz="2400" b="1" dirty="0">
              <a:solidFill>
                <a:srgbClr val="FFFF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90550" y="973138"/>
            <a:ext cx="11091863" cy="890587"/>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a:defRPr/>
            </a:pPr>
            <a:r>
              <a:rPr lang="en-US" sz="2800" dirty="0" err="1">
                <a:solidFill>
                  <a:srgbClr val="0070C0"/>
                </a:solidFill>
                <a:latin typeface="Arial" panose="020B0604020202020204" pitchFamily="34" charset="0"/>
                <a:cs typeface="Arial" panose="020B0604020202020204" pitchFamily="34" charset="0"/>
              </a:rPr>
              <a:t>Đoạn</a:t>
            </a:r>
            <a:r>
              <a:rPr lang="en-US" sz="2800" dirty="0">
                <a:solidFill>
                  <a:srgbClr val="0070C0"/>
                </a:solidFill>
                <a:latin typeface="Arial" panose="020B0604020202020204" pitchFamily="34" charset="0"/>
                <a:cs typeface="Arial" panose="020B0604020202020204" pitchFamily="34" charset="0"/>
              </a:rPr>
              <a:t> 3: </a:t>
            </a:r>
            <a:r>
              <a:rPr lang="en-US" sz="2800" dirty="0" err="1">
                <a:solidFill>
                  <a:srgbClr val="0070C0"/>
                </a:solidFill>
                <a:latin typeface="Arial" panose="020B0604020202020204" pitchFamily="34" charset="0"/>
                <a:cs typeface="Arial" panose="020B0604020202020204" pitchFamily="34" charset="0"/>
              </a:rPr>
              <a:t>Gia</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đình</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đoàn</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tụ</a:t>
            </a:r>
            <a:endParaRPr lang="en-US" sz="2800" dirty="0">
              <a:solidFill>
                <a:srgbClr val="0070C0"/>
              </a:solidFill>
              <a:latin typeface="Arial" panose="020B0604020202020204" pitchFamily="34" charset="0"/>
              <a:cs typeface="Arial" panose="020B0604020202020204" pitchFamily="34" charset="0"/>
            </a:endParaRPr>
          </a:p>
        </p:txBody>
      </p:sp>
      <p:sp>
        <p:nvSpPr>
          <p:cNvPr id="5" name="Oval Callout 4"/>
          <p:cNvSpPr/>
          <p:nvPr/>
        </p:nvSpPr>
        <p:spPr>
          <a:xfrm>
            <a:off x="6315075" y="2011363"/>
            <a:ext cx="5738813" cy="1806575"/>
          </a:xfrm>
          <a:prstGeom prst="wedgeEllipseCallout">
            <a:avLst>
              <a:gd name="adj1" fmla="val -47121"/>
              <a:gd name="adj2" fmla="val 50423"/>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en-US" sz="3200" dirty="0" err="1">
                <a:latin typeface="Arial" panose="020B0604020202020204" pitchFamily="34" charset="0"/>
                <a:cs typeface="Arial" panose="020B0604020202020204" pitchFamily="34" charset="0"/>
              </a:rPr>
              <a:t>Một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năm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sau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chuyện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gì</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đã</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xảy</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ra</a:t>
            </a:r>
            <a:r>
              <a:rPr lang="en-US" sz="3200" dirty="0">
                <a:latin typeface="Arial" panose="020B0604020202020204" pitchFamily="34" charset="0"/>
                <a:cs typeface="Arial" panose="020B0604020202020204" pitchFamily="34" charset="0"/>
              </a:rPr>
              <a:t>?</a:t>
            </a:r>
          </a:p>
        </p:txBody>
      </p:sp>
      <p:sp>
        <p:nvSpPr>
          <p:cNvPr id="6" name="Oval Callout 5"/>
          <p:cNvSpPr/>
          <p:nvPr/>
        </p:nvSpPr>
        <p:spPr>
          <a:xfrm>
            <a:off x="6400800" y="3963988"/>
            <a:ext cx="5567363" cy="2324100"/>
          </a:xfrm>
          <a:prstGeom prst="wedgeEllipseCallout">
            <a:avLst>
              <a:gd name="adj1" fmla="val -47121"/>
              <a:gd name="adj2" fmla="val 50423"/>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en-US" sz="3200" dirty="0" err="1">
                <a:latin typeface="Arial" panose="020B0604020202020204" pitchFamily="34" charset="0"/>
                <a:cs typeface="Arial" panose="020B0604020202020204" pitchFamily="34" charset="0"/>
              </a:rPr>
              <a:t>Thiên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nga</a:t>
            </a:r>
            <a:r>
              <a:rPr lang="en-US" sz="3200" dirty="0">
                <a:latin typeface="Arial" panose="020B0604020202020204" pitchFamily="34" charset="0"/>
                <a:cs typeface="Arial" panose="020B0604020202020204" pitchFamily="34" charset="0"/>
              </a:rPr>
              <a:t> con </a:t>
            </a:r>
            <a:r>
              <a:rPr lang="en-US" sz="3200" dirty="0" err="1">
                <a:latin typeface="Arial" panose="020B0604020202020204" pitchFamily="34" charset="0"/>
                <a:cs typeface="Arial" panose="020B0604020202020204" pitchFamily="34" charset="0"/>
              </a:rPr>
              <a:t>đã</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làm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gì</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trước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khi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cùng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bố</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mẹ</a:t>
            </a:r>
            <a:r>
              <a:rPr lang="en-US" sz="3200" dirty="0">
                <a:latin typeface="Arial" panose="020B0604020202020204" pitchFamily="34" charset="0"/>
                <a:cs typeface="Arial" panose="020B0604020202020204" pitchFamily="34" charset="0"/>
              </a:rPr>
              <a:t>?</a:t>
            </a:r>
          </a:p>
        </p:txBody>
      </p:sp>
      <p:sp>
        <p:nvSpPr>
          <p:cNvPr id="8" name="TextBox 7"/>
          <p:cNvSpPr txBox="1"/>
          <p:nvPr/>
        </p:nvSpPr>
        <p:spPr>
          <a:xfrm>
            <a:off x="2401888" y="268288"/>
            <a:ext cx="9566275" cy="461962"/>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lgn="ctr">
              <a:defRPr/>
            </a:pPr>
            <a:r>
              <a:rPr lang="en-US" sz="2400" b="1" dirty="0" err="1">
                <a:latin typeface="Arial" panose="020B0604020202020204" pitchFamily="34" charset="0"/>
                <a:cs typeface="Arial" panose="020B0604020202020204" pitchFamily="34" charset="0"/>
              </a:rPr>
              <a:t>Nghe</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lại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câu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chuyện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và</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luyện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kể</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theo</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từng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đoạn</a:t>
            </a:r>
            <a:r>
              <a:rPr lang="en-US" sz="2400" b="1" dirty="0">
                <a:latin typeface="Arial" panose="020B0604020202020204" pitchFamily="34" charset="0"/>
                <a:cs typeface="Arial" panose="020B0604020202020204" pitchFamily="34" charset="0"/>
              </a:rPr>
              <a:t> : </a:t>
            </a:r>
            <a:r>
              <a:rPr lang="en-US" sz="2400" b="1" dirty="0">
                <a:solidFill>
                  <a:srgbClr val="FFFF00"/>
                </a:solidFill>
                <a:latin typeface="Arial" panose="020B0604020202020204" pitchFamily="34" charset="0"/>
                <a:cs typeface="Arial" panose="020B0604020202020204" pitchFamily="34" charset="0"/>
              </a:rPr>
              <a:t>Con </a:t>
            </a:r>
            <a:r>
              <a:rPr lang="en-US" sz="2400" b="1" dirty="0" err="1">
                <a:solidFill>
                  <a:srgbClr val="FFFF00"/>
                </a:solidFill>
                <a:latin typeface="Arial" panose="020B0604020202020204" pitchFamily="34" charset="0"/>
                <a:cs typeface="Arial" panose="020B0604020202020204" pitchFamily="34" charset="0"/>
              </a:rPr>
              <a:t>vịt</a:t>
            </a:r>
            <a:r>
              <a:rPr lang="en-US" sz="2400" b="1" dirty="0">
                <a:solidFill>
                  <a:srgbClr val="FFFF00"/>
                </a:solidFill>
                <a:latin typeface="Arial" panose="020B0604020202020204" pitchFamily="34" charset="0"/>
                <a:cs typeface="Arial" panose="020B0604020202020204" pitchFamily="34" charset="0"/>
              </a:rPr>
              <a:t> </a:t>
            </a:r>
            <a:r>
              <a:rPr lang="en-US" sz="2400" b="1" dirty="0" err="1">
                <a:solidFill>
                  <a:srgbClr val="FFFF00"/>
                </a:solidFill>
                <a:latin typeface="Arial" panose="020B0604020202020204" pitchFamily="34" charset="0"/>
                <a:cs typeface="Arial" panose="020B0604020202020204" pitchFamily="34" charset="0"/>
              </a:rPr>
              <a:t>xấu</a:t>
            </a:r>
            <a:r>
              <a:rPr lang="en-US" sz="2400" b="1" dirty="0">
                <a:solidFill>
                  <a:srgbClr val="FFFF00"/>
                </a:solidFill>
                <a:latin typeface="Arial" panose="020B0604020202020204" pitchFamily="34" charset="0"/>
                <a:cs typeface="Arial" panose="020B0604020202020204" pitchFamily="34" charset="0"/>
              </a:rPr>
              <a:t> </a:t>
            </a:r>
            <a:r>
              <a:rPr lang="en-US" sz="2400" b="1" dirty="0" err="1">
                <a:solidFill>
                  <a:srgbClr val="FFFF00"/>
                </a:solidFill>
                <a:latin typeface="Arial" panose="020B0604020202020204" pitchFamily="34" charset="0"/>
                <a:cs typeface="Arial" panose="020B0604020202020204" pitchFamily="34" charset="0"/>
              </a:rPr>
              <a:t>xí</a:t>
            </a:r>
            <a:endParaRPr lang="en-US" sz="2400" b="1" dirty="0">
              <a:solidFill>
                <a:srgbClr val="FFFF00"/>
              </a:solidFill>
              <a:latin typeface="Arial" panose="020B0604020202020204" pitchFamily="34" charset="0"/>
              <a:cs typeface="Arial" panose="020B0604020202020204" pitchFamily="34" charset="0"/>
            </a:endParaRPr>
          </a:p>
        </p:txBody>
      </p:sp>
      <p:pic>
        <p:nvPicPr>
          <p:cNvPr id="9" name="Picture 7" descr="Kể chuyện: Con vịt xấu xí trang 37 SGK Tiếng Việt 4 tập 2 | Tiếng ..."/>
          <p:cNvPicPr>
            <a:picLocks noChangeAspect="1" noChangeArrowheads="1"/>
          </p:cNvPicPr>
          <p:nvPr/>
        </p:nvPicPr>
        <p:blipFill>
          <a:blip r:embed="rId3" cstate="print"/>
          <a:srcRect t="49484" r="49788"/>
          <a:stretch>
            <a:fillRect/>
          </a:stretch>
        </p:blipFill>
        <p:spPr bwMode="auto">
          <a:xfrm>
            <a:off x="160338" y="1981200"/>
            <a:ext cx="6064250" cy="4799013"/>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90550" y="973138"/>
            <a:ext cx="11091863" cy="890587"/>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a:defRPr/>
            </a:pPr>
            <a:r>
              <a:rPr lang="en-US" sz="2800" dirty="0" err="1">
                <a:solidFill>
                  <a:srgbClr val="0070C0"/>
                </a:solidFill>
                <a:latin typeface="Arial" panose="020B0604020202020204" pitchFamily="34" charset="0"/>
                <a:cs typeface="Arial" panose="020B0604020202020204" pitchFamily="34" charset="0"/>
              </a:rPr>
              <a:t>Đoạn</a:t>
            </a:r>
            <a:r>
              <a:rPr lang="en-US" sz="2800" dirty="0">
                <a:solidFill>
                  <a:srgbClr val="0070C0"/>
                </a:solidFill>
                <a:latin typeface="Arial" panose="020B0604020202020204" pitchFamily="34" charset="0"/>
                <a:cs typeface="Arial" panose="020B0604020202020204" pitchFamily="34" charset="0"/>
              </a:rPr>
              <a:t> 4: </a:t>
            </a:r>
            <a:r>
              <a:rPr lang="en-US" sz="2800" dirty="0" err="1">
                <a:solidFill>
                  <a:srgbClr val="0070C0"/>
                </a:solidFill>
                <a:latin typeface="Arial" panose="020B0604020202020204" pitchFamily="34" charset="0"/>
                <a:cs typeface="Arial" panose="020B0604020202020204" pitchFamily="34" charset="0"/>
              </a:rPr>
              <a:t>Bài</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học</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cho</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vịt</a:t>
            </a:r>
            <a:r>
              <a:rPr lang="en-US" sz="2800" dirty="0">
                <a:solidFill>
                  <a:srgbClr val="0070C0"/>
                </a:solidFill>
                <a:latin typeface="Arial" panose="020B0604020202020204" pitchFamily="34" charset="0"/>
                <a:cs typeface="Arial" panose="020B0604020202020204" pitchFamily="34" charset="0"/>
              </a:rPr>
              <a:t> con</a:t>
            </a:r>
          </a:p>
        </p:txBody>
      </p:sp>
      <p:sp>
        <p:nvSpPr>
          <p:cNvPr id="5" name="Oval Callout 4"/>
          <p:cNvSpPr/>
          <p:nvPr/>
        </p:nvSpPr>
        <p:spPr>
          <a:xfrm>
            <a:off x="6911975" y="2108200"/>
            <a:ext cx="4770438" cy="1806575"/>
          </a:xfrm>
          <a:prstGeom prst="wedgeEllipseCallout">
            <a:avLst>
              <a:gd name="adj1" fmla="val -47121"/>
              <a:gd name="adj2" fmla="val 50423"/>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en-US" sz="3200" dirty="0" err="1">
                <a:latin typeface="Arial" panose="020B0604020202020204" pitchFamily="34" charset="0"/>
                <a:cs typeface="Arial" panose="020B0604020202020204" pitchFamily="34" charset="0"/>
              </a:rPr>
              <a:t>Vịt</a:t>
            </a:r>
            <a:r>
              <a:rPr lang="en-US" sz="3200" dirty="0">
                <a:latin typeface="Arial" panose="020B0604020202020204" pitchFamily="34" charset="0"/>
                <a:cs typeface="Arial" panose="020B0604020202020204" pitchFamily="34" charset="0"/>
              </a:rPr>
              <a:t> con </a:t>
            </a:r>
            <a:r>
              <a:rPr lang="en-US" sz="3200" dirty="0" err="1">
                <a:latin typeface="Arial" panose="020B0604020202020204" pitchFamily="34" charset="0"/>
                <a:cs typeface="Arial" panose="020B0604020202020204" pitchFamily="34" charset="0"/>
              </a:rPr>
              <a:t>nhận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ra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điều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gì</a:t>
            </a:r>
            <a:r>
              <a:rPr lang="en-US" sz="3200" dirty="0">
                <a:latin typeface="Arial" panose="020B0604020202020204" pitchFamily="34" charset="0"/>
                <a:cs typeface="Arial" panose="020B0604020202020204" pitchFamily="34" charset="0"/>
              </a:rPr>
              <a:t>?</a:t>
            </a:r>
          </a:p>
        </p:txBody>
      </p:sp>
      <p:sp>
        <p:nvSpPr>
          <p:cNvPr id="6" name="Oval Callout 5"/>
          <p:cNvSpPr/>
          <p:nvPr/>
        </p:nvSpPr>
        <p:spPr>
          <a:xfrm>
            <a:off x="6911975" y="4398963"/>
            <a:ext cx="4813300" cy="1939925"/>
          </a:xfrm>
          <a:prstGeom prst="wedgeEllipseCallout">
            <a:avLst>
              <a:gd name="adj1" fmla="val -47121"/>
              <a:gd name="adj2" fmla="val 50423"/>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en-US" sz="3200" dirty="0" err="1">
                <a:latin typeface="Arial" panose="020B0604020202020204" pitchFamily="34" charset="0"/>
                <a:cs typeface="Arial" panose="020B0604020202020204" pitchFamily="34" charset="0"/>
              </a:rPr>
              <a:t>Chúng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cảm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thấy</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thế</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nào</a:t>
            </a:r>
            <a:r>
              <a:rPr lang="en-US" sz="3200" dirty="0">
                <a:latin typeface="Arial" panose="020B0604020202020204" pitchFamily="34" charset="0"/>
                <a:cs typeface="Arial" panose="020B0604020202020204" pitchFamily="34" charset="0"/>
              </a:rPr>
              <a:t>?</a:t>
            </a:r>
          </a:p>
        </p:txBody>
      </p:sp>
      <p:sp>
        <p:nvSpPr>
          <p:cNvPr id="8" name="TextBox 7"/>
          <p:cNvSpPr txBox="1"/>
          <p:nvPr/>
        </p:nvSpPr>
        <p:spPr>
          <a:xfrm>
            <a:off x="2401888" y="268288"/>
            <a:ext cx="9566275" cy="461962"/>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lgn="ctr">
              <a:defRPr/>
            </a:pPr>
            <a:r>
              <a:rPr lang="en-US" sz="2400" b="1" dirty="0" err="1">
                <a:latin typeface="Arial" panose="020B0604020202020204" pitchFamily="34" charset="0"/>
                <a:cs typeface="Arial" panose="020B0604020202020204" pitchFamily="34" charset="0"/>
              </a:rPr>
              <a:t>Nghe</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lại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câu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chuyện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và</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luyện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kể</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theo</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từng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đoạn</a:t>
            </a:r>
            <a:r>
              <a:rPr lang="en-US" sz="2400" b="1" dirty="0">
                <a:latin typeface="Arial" panose="020B0604020202020204" pitchFamily="34" charset="0"/>
                <a:cs typeface="Arial" panose="020B0604020202020204" pitchFamily="34" charset="0"/>
              </a:rPr>
              <a:t> : </a:t>
            </a:r>
            <a:r>
              <a:rPr lang="en-US" sz="2400" b="1" dirty="0">
                <a:solidFill>
                  <a:srgbClr val="FFFF00"/>
                </a:solidFill>
                <a:latin typeface="Arial" panose="020B0604020202020204" pitchFamily="34" charset="0"/>
                <a:cs typeface="Arial" panose="020B0604020202020204" pitchFamily="34" charset="0"/>
              </a:rPr>
              <a:t>Con </a:t>
            </a:r>
            <a:r>
              <a:rPr lang="en-US" sz="2400" b="1" dirty="0" err="1">
                <a:solidFill>
                  <a:srgbClr val="FFFF00"/>
                </a:solidFill>
                <a:latin typeface="Arial" panose="020B0604020202020204" pitchFamily="34" charset="0"/>
                <a:cs typeface="Arial" panose="020B0604020202020204" pitchFamily="34" charset="0"/>
              </a:rPr>
              <a:t>vịt</a:t>
            </a:r>
            <a:r>
              <a:rPr lang="en-US" sz="2400" b="1" dirty="0">
                <a:solidFill>
                  <a:srgbClr val="FFFF00"/>
                </a:solidFill>
                <a:latin typeface="Arial" panose="020B0604020202020204" pitchFamily="34" charset="0"/>
                <a:cs typeface="Arial" panose="020B0604020202020204" pitchFamily="34" charset="0"/>
              </a:rPr>
              <a:t> </a:t>
            </a:r>
            <a:r>
              <a:rPr lang="en-US" sz="2400" b="1" dirty="0" err="1">
                <a:solidFill>
                  <a:srgbClr val="FFFF00"/>
                </a:solidFill>
                <a:latin typeface="Arial" panose="020B0604020202020204" pitchFamily="34" charset="0"/>
                <a:cs typeface="Arial" panose="020B0604020202020204" pitchFamily="34" charset="0"/>
              </a:rPr>
              <a:t>xấu</a:t>
            </a:r>
            <a:r>
              <a:rPr lang="en-US" sz="2400" b="1" dirty="0">
                <a:solidFill>
                  <a:srgbClr val="FFFF00"/>
                </a:solidFill>
                <a:latin typeface="Arial" panose="020B0604020202020204" pitchFamily="34" charset="0"/>
                <a:cs typeface="Arial" panose="020B0604020202020204" pitchFamily="34" charset="0"/>
              </a:rPr>
              <a:t> </a:t>
            </a:r>
            <a:r>
              <a:rPr lang="en-US" sz="2400" b="1" dirty="0" err="1">
                <a:solidFill>
                  <a:srgbClr val="FFFF00"/>
                </a:solidFill>
                <a:latin typeface="Arial" panose="020B0604020202020204" pitchFamily="34" charset="0"/>
                <a:cs typeface="Arial" panose="020B0604020202020204" pitchFamily="34" charset="0"/>
              </a:rPr>
              <a:t>xí</a:t>
            </a:r>
            <a:endParaRPr lang="en-US" sz="2400" b="1" dirty="0">
              <a:solidFill>
                <a:srgbClr val="FFFF00"/>
              </a:solidFill>
              <a:latin typeface="Arial" panose="020B0604020202020204" pitchFamily="34" charset="0"/>
              <a:cs typeface="Arial" panose="020B0604020202020204" pitchFamily="34" charset="0"/>
            </a:endParaRPr>
          </a:p>
        </p:txBody>
      </p:sp>
      <p:pic>
        <p:nvPicPr>
          <p:cNvPr id="7" name="Picture 7" descr="Kể chuyện: Con vịt xấu xí trang 37 SGK Tiếng Việt 4 tập 2 | Tiếng ..."/>
          <p:cNvPicPr>
            <a:picLocks noChangeAspect="1" noChangeArrowheads="1"/>
          </p:cNvPicPr>
          <p:nvPr/>
        </p:nvPicPr>
        <p:blipFill>
          <a:blip r:embed="rId3" cstate="print"/>
          <a:srcRect l="50105" t="49374"/>
          <a:stretch>
            <a:fillRect/>
          </a:stretch>
        </p:blipFill>
        <p:spPr bwMode="auto">
          <a:xfrm>
            <a:off x="184150" y="2011363"/>
            <a:ext cx="6392863" cy="47736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84150" y="258763"/>
            <a:ext cx="6935788" cy="461962"/>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lgn="ctr">
              <a:defRPr/>
            </a:pPr>
            <a:r>
              <a:rPr lang="en-US" sz="2400" b="1" dirty="0" err="1">
                <a:latin typeface="Arial" panose="020B0604020202020204" pitchFamily="34" charset="0"/>
                <a:cs typeface="Arial" panose="020B0604020202020204" pitchFamily="34" charset="0"/>
              </a:rPr>
              <a:t>Dựa</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vào</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tranh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kể</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lại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toàn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bộ</a:t>
            </a:r>
            <a:r>
              <a:rPr lang="en-US" sz="2400" b="1" dirty="0">
                <a:latin typeface="Arial" panose="020B0604020202020204" pitchFamily="34" charset="0"/>
                <a:cs typeface="Arial" panose="020B0604020202020204" pitchFamily="34" charset="0"/>
              </a:rPr>
              <a:t> : </a:t>
            </a:r>
            <a:r>
              <a:rPr lang="en-US" sz="2400" b="1" dirty="0">
                <a:solidFill>
                  <a:srgbClr val="FFFF00"/>
                </a:solidFill>
                <a:latin typeface="Arial" panose="020B0604020202020204" pitchFamily="34" charset="0"/>
                <a:cs typeface="Arial" panose="020B0604020202020204" pitchFamily="34" charset="0"/>
              </a:rPr>
              <a:t>Con </a:t>
            </a:r>
            <a:r>
              <a:rPr lang="en-US" sz="2400" b="1" dirty="0" err="1">
                <a:solidFill>
                  <a:srgbClr val="FFFF00"/>
                </a:solidFill>
                <a:latin typeface="Arial" panose="020B0604020202020204" pitchFamily="34" charset="0"/>
                <a:cs typeface="Arial" panose="020B0604020202020204" pitchFamily="34" charset="0"/>
              </a:rPr>
              <a:t>vịt</a:t>
            </a:r>
            <a:r>
              <a:rPr lang="en-US" sz="2400" b="1" dirty="0">
                <a:solidFill>
                  <a:srgbClr val="FFFF00"/>
                </a:solidFill>
                <a:latin typeface="Arial" panose="020B0604020202020204" pitchFamily="34" charset="0"/>
                <a:cs typeface="Arial" panose="020B0604020202020204" pitchFamily="34" charset="0"/>
              </a:rPr>
              <a:t> </a:t>
            </a:r>
            <a:r>
              <a:rPr lang="en-US" sz="2400" b="1" dirty="0" err="1">
                <a:solidFill>
                  <a:srgbClr val="FFFF00"/>
                </a:solidFill>
                <a:latin typeface="Arial" panose="020B0604020202020204" pitchFamily="34" charset="0"/>
                <a:cs typeface="Arial" panose="020B0604020202020204" pitchFamily="34" charset="0"/>
              </a:rPr>
              <a:t>xấu</a:t>
            </a:r>
            <a:r>
              <a:rPr lang="en-US" sz="2400" b="1" dirty="0">
                <a:solidFill>
                  <a:srgbClr val="FFFF00"/>
                </a:solidFill>
                <a:latin typeface="Arial" panose="020B0604020202020204" pitchFamily="34" charset="0"/>
                <a:cs typeface="Arial" panose="020B0604020202020204" pitchFamily="34" charset="0"/>
              </a:rPr>
              <a:t> </a:t>
            </a:r>
            <a:r>
              <a:rPr lang="en-US" sz="2400" b="1" dirty="0" err="1">
                <a:solidFill>
                  <a:srgbClr val="FFFF00"/>
                </a:solidFill>
                <a:latin typeface="Arial" panose="020B0604020202020204" pitchFamily="34" charset="0"/>
                <a:cs typeface="Arial" panose="020B0604020202020204" pitchFamily="34" charset="0"/>
              </a:rPr>
              <a:t>xí</a:t>
            </a:r>
            <a:endParaRPr lang="en-US" sz="2400" b="1" dirty="0">
              <a:solidFill>
                <a:srgbClr val="FFFF00"/>
              </a:solidFill>
              <a:latin typeface="Arial" panose="020B0604020202020204" pitchFamily="34" charset="0"/>
              <a:cs typeface="Arial" panose="020B0604020202020204" pitchFamily="34" charset="0"/>
            </a:endParaRPr>
          </a:p>
        </p:txBody>
      </p:sp>
      <p:pic>
        <p:nvPicPr>
          <p:cNvPr id="9" name="Picture 7" descr="Kể chuyện: Con vịt xấu xí trang 37 SGK Tiếng Việt 4 tập 2 | Tiếng ..."/>
          <p:cNvPicPr>
            <a:picLocks noChangeAspect="1" noChangeArrowheads="1"/>
          </p:cNvPicPr>
          <p:nvPr/>
        </p:nvPicPr>
        <p:blipFill>
          <a:blip r:embed="rId2" cstate="print"/>
          <a:srcRect l="50212" b="50803"/>
          <a:stretch>
            <a:fillRect/>
          </a:stretch>
        </p:blipFill>
        <p:spPr bwMode="auto">
          <a:xfrm>
            <a:off x="3481388" y="869950"/>
            <a:ext cx="7988300" cy="5810250"/>
          </a:xfrm>
          <a:prstGeom prst="rect">
            <a:avLst/>
          </a:prstGeom>
          <a:noFill/>
          <a:ln w="9525">
            <a:noFill/>
            <a:miter lim="800000"/>
            <a:headEnd/>
            <a:tailEnd/>
          </a:ln>
        </p:spPr>
      </p:pic>
      <p:sp>
        <p:nvSpPr>
          <p:cNvPr id="10" name="Rectangle 9"/>
          <p:cNvSpPr/>
          <p:nvPr/>
        </p:nvSpPr>
        <p:spPr>
          <a:xfrm>
            <a:off x="184150" y="5561013"/>
            <a:ext cx="3008313" cy="890587"/>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a:defRPr/>
            </a:pPr>
            <a:r>
              <a:rPr lang="en-US" sz="2800" dirty="0" err="1">
                <a:solidFill>
                  <a:srgbClr val="0070C0"/>
                </a:solidFill>
                <a:latin typeface="Arial" panose="020B0604020202020204" pitchFamily="34" charset="0"/>
                <a:cs typeface="Arial" panose="020B0604020202020204" pitchFamily="34" charset="0"/>
              </a:rPr>
              <a:t>Đoạn</a:t>
            </a:r>
            <a:r>
              <a:rPr lang="en-US" sz="2800" dirty="0">
                <a:solidFill>
                  <a:srgbClr val="0070C0"/>
                </a:solidFill>
                <a:latin typeface="Arial" panose="020B0604020202020204" pitchFamily="34" charset="0"/>
                <a:cs typeface="Arial" panose="020B0604020202020204" pitchFamily="34" charset="0"/>
              </a:rPr>
              <a:t> 1: </a:t>
            </a:r>
            <a:r>
              <a:rPr lang="en-US" sz="2800" dirty="0" err="1">
                <a:solidFill>
                  <a:srgbClr val="0070C0"/>
                </a:solidFill>
                <a:latin typeface="Arial" panose="020B0604020202020204" pitchFamily="34" charset="0"/>
                <a:cs typeface="Arial" panose="020B0604020202020204" pitchFamily="34" charset="0"/>
              </a:rPr>
              <a:t>Gửi</a:t>
            </a:r>
            <a:r>
              <a:rPr lang="en-US" sz="2800" dirty="0">
                <a:solidFill>
                  <a:srgbClr val="0070C0"/>
                </a:solidFill>
                <a:latin typeface="Arial" panose="020B0604020202020204" pitchFamily="34" charset="0"/>
                <a:cs typeface="Arial" panose="020B0604020202020204" pitchFamily="34" charset="0"/>
              </a:rPr>
              <a:t> con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84150" y="258763"/>
            <a:ext cx="6935788" cy="461962"/>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lgn="ctr">
              <a:defRPr/>
            </a:pPr>
            <a:r>
              <a:rPr lang="en-US" sz="2400" b="1" dirty="0" err="1">
                <a:latin typeface="Arial" panose="020B0604020202020204" pitchFamily="34" charset="0"/>
                <a:cs typeface="Arial" panose="020B0604020202020204" pitchFamily="34" charset="0"/>
              </a:rPr>
              <a:t>Dựa</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vào</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tranh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kể</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lại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toàn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bộ</a:t>
            </a:r>
            <a:r>
              <a:rPr lang="en-US" sz="2400" b="1" dirty="0">
                <a:latin typeface="Arial" panose="020B0604020202020204" pitchFamily="34" charset="0"/>
                <a:cs typeface="Arial" panose="020B0604020202020204" pitchFamily="34" charset="0"/>
              </a:rPr>
              <a:t> : </a:t>
            </a:r>
            <a:r>
              <a:rPr lang="en-US" sz="2400" b="1" dirty="0">
                <a:solidFill>
                  <a:srgbClr val="FFFF00"/>
                </a:solidFill>
                <a:latin typeface="Arial" panose="020B0604020202020204" pitchFamily="34" charset="0"/>
                <a:cs typeface="Arial" panose="020B0604020202020204" pitchFamily="34" charset="0"/>
              </a:rPr>
              <a:t>Con </a:t>
            </a:r>
            <a:r>
              <a:rPr lang="en-US" sz="2400" b="1" dirty="0" err="1">
                <a:solidFill>
                  <a:srgbClr val="FFFF00"/>
                </a:solidFill>
                <a:latin typeface="Arial" panose="020B0604020202020204" pitchFamily="34" charset="0"/>
                <a:cs typeface="Arial" panose="020B0604020202020204" pitchFamily="34" charset="0"/>
              </a:rPr>
              <a:t>vịt</a:t>
            </a:r>
            <a:r>
              <a:rPr lang="en-US" sz="2400" b="1" dirty="0">
                <a:solidFill>
                  <a:srgbClr val="FFFF00"/>
                </a:solidFill>
                <a:latin typeface="Arial" panose="020B0604020202020204" pitchFamily="34" charset="0"/>
                <a:cs typeface="Arial" panose="020B0604020202020204" pitchFamily="34" charset="0"/>
              </a:rPr>
              <a:t> </a:t>
            </a:r>
            <a:r>
              <a:rPr lang="en-US" sz="2400" b="1" dirty="0" err="1">
                <a:solidFill>
                  <a:srgbClr val="FFFF00"/>
                </a:solidFill>
                <a:latin typeface="Arial" panose="020B0604020202020204" pitchFamily="34" charset="0"/>
                <a:cs typeface="Arial" panose="020B0604020202020204" pitchFamily="34" charset="0"/>
              </a:rPr>
              <a:t>xấu</a:t>
            </a:r>
            <a:r>
              <a:rPr lang="en-US" sz="2400" b="1" dirty="0">
                <a:solidFill>
                  <a:srgbClr val="FFFF00"/>
                </a:solidFill>
                <a:latin typeface="Arial" panose="020B0604020202020204" pitchFamily="34" charset="0"/>
                <a:cs typeface="Arial" panose="020B0604020202020204" pitchFamily="34" charset="0"/>
              </a:rPr>
              <a:t> </a:t>
            </a:r>
            <a:r>
              <a:rPr lang="en-US" sz="2400" b="1" dirty="0" err="1">
                <a:solidFill>
                  <a:srgbClr val="FFFF00"/>
                </a:solidFill>
                <a:latin typeface="Arial" panose="020B0604020202020204" pitchFamily="34" charset="0"/>
                <a:cs typeface="Arial" panose="020B0604020202020204" pitchFamily="34" charset="0"/>
              </a:rPr>
              <a:t>xí</a:t>
            </a:r>
            <a:endParaRPr lang="en-US" sz="2400" b="1" dirty="0">
              <a:solidFill>
                <a:srgbClr val="FFFF00"/>
              </a:solidFill>
              <a:latin typeface="Arial" panose="020B0604020202020204" pitchFamily="34" charset="0"/>
              <a:cs typeface="Arial" panose="020B0604020202020204" pitchFamily="34" charset="0"/>
            </a:endParaRPr>
          </a:p>
        </p:txBody>
      </p:sp>
      <p:pic>
        <p:nvPicPr>
          <p:cNvPr id="5" name="Picture 7" descr="Kể chuyện: Con vịt xấu xí trang 37 SGK Tiếng Việt 4 tập 2 | Tiếng ..."/>
          <p:cNvPicPr>
            <a:picLocks noChangeAspect="1" noChangeArrowheads="1"/>
          </p:cNvPicPr>
          <p:nvPr/>
        </p:nvPicPr>
        <p:blipFill>
          <a:blip r:embed="rId2" cstate="print"/>
          <a:srcRect r="50317" b="50082"/>
          <a:stretch>
            <a:fillRect/>
          </a:stretch>
        </p:blipFill>
        <p:spPr bwMode="auto">
          <a:xfrm>
            <a:off x="4005263" y="866775"/>
            <a:ext cx="8186737" cy="5991225"/>
          </a:xfrm>
          <a:prstGeom prst="rect">
            <a:avLst/>
          </a:prstGeom>
          <a:noFill/>
          <a:ln w="9525">
            <a:noFill/>
            <a:miter lim="800000"/>
            <a:headEnd/>
            <a:tailEnd/>
          </a:ln>
        </p:spPr>
      </p:pic>
      <p:sp>
        <p:nvSpPr>
          <p:cNvPr id="6" name="Rectangle 5"/>
          <p:cNvSpPr/>
          <p:nvPr/>
        </p:nvSpPr>
        <p:spPr>
          <a:xfrm>
            <a:off x="184150" y="5529263"/>
            <a:ext cx="3821113" cy="890587"/>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a:defRPr/>
            </a:pPr>
            <a:r>
              <a:rPr lang="en-US" sz="2800" dirty="0" err="1">
                <a:solidFill>
                  <a:srgbClr val="0070C0"/>
                </a:solidFill>
                <a:latin typeface="Arial" panose="020B0604020202020204" pitchFamily="34" charset="0"/>
                <a:cs typeface="Arial" panose="020B0604020202020204" pitchFamily="34" charset="0"/>
              </a:rPr>
              <a:t>Đoạn</a:t>
            </a:r>
            <a:r>
              <a:rPr lang="en-US" sz="2800" dirty="0">
                <a:solidFill>
                  <a:srgbClr val="0070C0"/>
                </a:solidFill>
                <a:latin typeface="Arial" panose="020B0604020202020204" pitchFamily="34" charset="0"/>
                <a:cs typeface="Arial" panose="020B0604020202020204" pitchFamily="34" charset="0"/>
              </a:rPr>
              <a:t> 2: Con </a:t>
            </a:r>
            <a:r>
              <a:rPr lang="en-US" sz="2800" dirty="0" err="1">
                <a:solidFill>
                  <a:srgbClr val="0070C0"/>
                </a:solidFill>
                <a:latin typeface="Arial" panose="020B0604020202020204" pitchFamily="34" charset="0"/>
                <a:cs typeface="Arial" panose="020B0604020202020204" pitchFamily="34" charset="0"/>
              </a:rPr>
              <a:t>vịt</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xấu</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xí</a:t>
            </a:r>
            <a:endParaRPr lang="en-US" sz="2800" dirty="0">
              <a:solidFill>
                <a:srgbClr val="0070C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84150" y="258763"/>
            <a:ext cx="6935788" cy="461962"/>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lgn="ctr">
              <a:defRPr/>
            </a:pPr>
            <a:r>
              <a:rPr lang="en-US" sz="2400" b="1" dirty="0" err="1">
                <a:latin typeface="Arial" panose="020B0604020202020204" pitchFamily="34" charset="0"/>
                <a:cs typeface="Arial" panose="020B0604020202020204" pitchFamily="34" charset="0"/>
              </a:rPr>
              <a:t>Dựa</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vào</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tranh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kể</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lại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toàn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bộ</a:t>
            </a:r>
            <a:r>
              <a:rPr lang="en-US" sz="2400" b="1" dirty="0">
                <a:latin typeface="Arial" panose="020B0604020202020204" pitchFamily="34" charset="0"/>
                <a:cs typeface="Arial" panose="020B0604020202020204" pitchFamily="34" charset="0"/>
              </a:rPr>
              <a:t> : </a:t>
            </a:r>
            <a:r>
              <a:rPr lang="en-US" sz="2400" b="1" dirty="0">
                <a:solidFill>
                  <a:srgbClr val="FFFF00"/>
                </a:solidFill>
                <a:latin typeface="Arial" panose="020B0604020202020204" pitchFamily="34" charset="0"/>
                <a:cs typeface="Arial" panose="020B0604020202020204" pitchFamily="34" charset="0"/>
              </a:rPr>
              <a:t>Con </a:t>
            </a:r>
            <a:r>
              <a:rPr lang="en-US" sz="2400" b="1" dirty="0" err="1">
                <a:solidFill>
                  <a:srgbClr val="FFFF00"/>
                </a:solidFill>
                <a:latin typeface="Arial" panose="020B0604020202020204" pitchFamily="34" charset="0"/>
                <a:cs typeface="Arial" panose="020B0604020202020204" pitchFamily="34" charset="0"/>
              </a:rPr>
              <a:t>vịt</a:t>
            </a:r>
            <a:r>
              <a:rPr lang="en-US" sz="2400" b="1" dirty="0">
                <a:solidFill>
                  <a:srgbClr val="FFFF00"/>
                </a:solidFill>
                <a:latin typeface="Arial" panose="020B0604020202020204" pitchFamily="34" charset="0"/>
                <a:cs typeface="Arial" panose="020B0604020202020204" pitchFamily="34" charset="0"/>
              </a:rPr>
              <a:t> </a:t>
            </a:r>
            <a:r>
              <a:rPr lang="en-US" sz="2400" b="1" dirty="0" err="1">
                <a:solidFill>
                  <a:srgbClr val="FFFF00"/>
                </a:solidFill>
                <a:latin typeface="Arial" panose="020B0604020202020204" pitchFamily="34" charset="0"/>
                <a:cs typeface="Arial" panose="020B0604020202020204" pitchFamily="34" charset="0"/>
              </a:rPr>
              <a:t>xấu</a:t>
            </a:r>
            <a:r>
              <a:rPr lang="en-US" sz="2400" b="1" dirty="0">
                <a:solidFill>
                  <a:srgbClr val="FFFF00"/>
                </a:solidFill>
                <a:latin typeface="Arial" panose="020B0604020202020204" pitchFamily="34" charset="0"/>
                <a:cs typeface="Arial" panose="020B0604020202020204" pitchFamily="34" charset="0"/>
              </a:rPr>
              <a:t> </a:t>
            </a:r>
            <a:r>
              <a:rPr lang="en-US" sz="2400" b="1" dirty="0" err="1">
                <a:solidFill>
                  <a:srgbClr val="FFFF00"/>
                </a:solidFill>
                <a:latin typeface="Arial" panose="020B0604020202020204" pitchFamily="34" charset="0"/>
                <a:cs typeface="Arial" panose="020B0604020202020204" pitchFamily="34" charset="0"/>
              </a:rPr>
              <a:t>xí</a:t>
            </a:r>
            <a:endParaRPr lang="en-US" sz="2400" b="1" dirty="0">
              <a:solidFill>
                <a:srgbClr val="FFFF00"/>
              </a:solidFill>
              <a:latin typeface="Arial" panose="020B0604020202020204" pitchFamily="34" charset="0"/>
              <a:cs typeface="Arial" panose="020B0604020202020204" pitchFamily="34" charset="0"/>
            </a:endParaRPr>
          </a:p>
        </p:txBody>
      </p:sp>
      <p:sp>
        <p:nvSpPr>
          <p:cNvPr id="7" name="Rectangle 6"/>
          <p:cNvSpPr/>
          <p:nvPr/>
        </p:nvSpPr>
        <p:spPr>
          <a:xfrm>
            <a:off x="184150" y="5657850"/>
            <a:ext cx="4398963" cy="890588"/>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a:defRPr/>
            </a:pPr>
            <a:r>
              <a:rPr lang="en-US" sz="2800" dirty="0" err="1">
                <a:solidFill>
                  <a:srgbClr val="0070C0"/>
                </a:solidFill>
                <a:latin typeface="Arial" panose="020B0604020202020204" pitchFamily="34" charset="0"/>
                <a:cs typeface="Arial" panose="020B0604020202020204" pitchFamily="34" charset="0"/>
              </a:rPr>
              <a:t>Đoạn</a:t>
            </a:r>
            <a:r>
              <a:rPr lang="en-US" sz="2800" dirty="0">
                <a:solidFill>
                  <a:srgbClr val="0070C0"/>
                </a:solidFill>
                <a:latin typeface="Arial" panose="020B0604020202020204" pitchFamily="34" charset="0"/>
                <a:cs typeface="Arial" panose="020B0604020202020204" pitchFamily="34" charset="0"/>
              </a:rPr>
              <a:t> 3: </a:t>
            </a:r>
            <a:r>
              <a:rPr lang="en-US" sz="2800" dirty="0" err="1">
                <a:solidFill>
                  <a:srgbClr val="0070C0"/>
                </a:solidFill>
                <a:latin typeface="Arial" panose="020B0604020202020204" pitchFamily="34" charset="0"/>
                <a:cs typeface="Arial" panose="020B0604020202020204" pitchFamily="34" charset="0"/>
              </a:rPr>
              <a:t>Gia</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đình</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đoàn</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tụ</a:t>
            </a:r>
            <a:endParaRPr lang="en-US" sz="2800" dirty="0">
              <a:solidFill>
                <a:srgbClr val="0070C0"/>
              </a:solidFill>
              <a:latin typeface="Arial" panose="020B0604020202020204" pitchFamily="34" charset="0"/>
              <a:cs typeface="Arial" panose="020B0604020202020204" pitchFamily="34" charset="0"/>
            </a:endParaRPr>
          </a:p>
        </p:txBody>
      </p:sp>
      <p:pic>
        <p:nvPicPr>
          <p:cNvPr id="9" name="Picture 7" descr="Kể chuyện: Con vịt xấu xí trang 37 SGK Tiếng Việt 4 tập 2 | Tiếng ..."/>
          <p:cNvPicPr>
            <a:picLocks noChangeAspect="1" noChangeArrowheads="1"/>
          </p:cNvPicPr>
          <p:nvPr/>
        </p:nvPicPr>
        <p:blipFill>
          <a:blip r:embed="rId2" cstate="print"/>
          <a:srcRect t="49484" r="49788"/>
          <a:stretch>
            <a:fillRect/>
          </a:stretch>
        </p:blipFill>
        <p:spPr bwMode="auto">
          <a:xfrm>
            <a:off x="4697413" y="788988"/>
            <a:ext cx="7494587" cy="59324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8" descr="Download Free png Coins,corners,bordures - Flower Borders Corner ..."/>
          <p:cNvPicPr>
            <a:picLocks noChangeAspect="1" noChangeArrowheads="1"/>
          </p:cNvPicPr>
          <p:nvPr/>
        </p:nvPicPr>
        <p:blipFill>
          <a:blip r:embed="rId2" cstate="print"/>
          <a:srcRect l="14452"/>
          <a:stretch>
            <a:fillRect/>
          </a:stretch>
        </p:blipFill>
        <p:spPr bwMode="auto">
          <a:xfrm>
            <a:off x="57150" y="2414588"/>
            <a:ext cx="5108575" cy="4495800"/>
          </a:xfrm>
          <a:prstGeom prst="rect">
            <a:avLst/>
          </a:prstGeom>
          <a:noFill/>
          <a:ln w="9525">
            <a:noFill/>
            <a:miter lim="800000"/>
            <a:headEnd/>
            <a:tailEnd/>
          </a:ln>
        </p:spPr>
      </p:pic>
      <p:pic>
        <p:nvPicPr>
          <p:cNvPr id="4099" name="Picture 8" descr="Download Free png Coins,corners,bordures - Flower Borders Corner ..."/>
          <p:cNvPicPr>
            <a:picLocks noChangeAspect="1" noChangeArrowheads="1"/>
          </p:cNvPicPr>
          <p:nvPr/>
        </p:nvPicPr>
        <p:blipFill>
          <a:blip r:embed="rId2" cstate="print"/>
          <a:srcRect l="14452"/>
          <a:stretch>
            <a:fillRect/>
          </a:stretch>
        </p:blipFill>
        <p:spPr bwMode="auto">
          <a:xfrm>
            <a:off x="57150" y="2362200"/>
            <a:ext cx="5108575" cy="4495800"/>
          </a:xfrm>
          <a:prstGeom prst="rect">
            <a:avLst/>
          </a:prstGeom>
          <a:noFill/>
          <a:ln w="9525">
            <a:noFill/>
            <a:miter lim="800000"/>
            <a:headEnd/>
            <a:tailEnd/>
          </a:ln>
        </p:spPr>
      </p:pic>
      <p:sp>
        <p:nvSpPr>
          <p:cNvPr id="2" name="Rectangle 1"/>
          <p:cNvSpPr/>
          <p:nvPr/>
        </p:nvSpPr>
        <p:spPr>
          <a:xfrm>
            <a:off x="5672138" y="284163"/>
            <a:ext cx="5888037" cy="817562"/>
          </a:xfrm>
          <a:prstGeom prst="rect">
            <a:avLst/>
          </a:prstGeom>
        </p:spPr>
        <p:style>
          <a:lnRef idx="3">
            <a:schemeClr val="lt1"/>
          </a:lnRef>
          <a:fillRef idx="1">
            <a:schemeClr val="accent6"/>
          </a:fillRef>
          <a:effectRef idx="1">
            <a:schemeClr val="accent6"/>
          </a:effectRef>
          <a:fontRef idx="minor">
            <a:schemeClr val="lt1"/>
          </a:fontRef>
        </p:style>
        <p:txBody>
          <a:bodyPr anchor="ctr"/>
          <a:lstStyle/>
          <a:p>
            <a:pPr algn="ctr" eaLnBrk="1" fontAlgn="auto" hangingPunct="1">
              <a:spcBef>
                <a:spcPts val="0"/>
              </a:spcBef>
              <a:spcAft>
                <a:spcPts val="0"/>
              </a:spcAft>
              <a:defRPr/>
            </a:pPr>
            <a:r>
              <a:rPr lang="en-US" sz="2800" b="1" dirty="0">
                <a:latin typeface="Arial" panose="020B0604020202020204" pitchFamily="34" charset="0"/>
                <a:cs typeface="Arial" panose="020B0604020202020204" pitchFamily="34" charset="0"/>
              </a:rPr>
              <a:t>YÊU CẦU THAM GIA LỚP HỌC</a:t>
            </a:r>
          </a:p>
        </p:txBody>
      </p:sp>
      <p:sp>
        <p:nvSpPr>
          <p:cNvPr id="4" name="TextBox 3"/>
          <p:cNvSpPr txBox="1">
            <a:spLocks noChangeArrowheads="1"/>
          </p:cNvSpPr>
          <p:nvPr/>
        </p:nvSpPr>
        <p:spPr bwMode="auto">
          <a:xfrm>
            <a:off x="2614613" y="1484313"/>
            <a:ext cx="6802437" cy="1077912"/>
          </a:xfrm>
          <a:prstGeom prst="rect">
            <a:avLst/>
          </a:prstGeom>
          <a:noFill/>
          <a:ln w="9525">
            <a:noFill/>
            <a:miter lim="800000"/>
            <a:headEnd/>
            <a:tailEnd/>
          </a:ln>
        </p:spPr>
        <p:txBody>
          <a:bodyPr>
            <a:spAutoFit/>
          </a:bodyPr>
          <a:lstStyle/>
          <a:p>
            <a:pPr eaLnBrk="1" hangingPunct="1"/>
            <a:r>
              <a:rPr lang="en-US" altLang="en-US" sz="3200">
                <a:latin typeface="Arial" pitchFamily="34" charset="0"/>
                <a:cs typeface="Arial" pitchFamily="34" charset="0"/>
              </a:rPr>
              <a:t>Chuẩn bị sẵn sàng đồ dùng học tập, sách giáo khoa Tiếng Việt 4 tập 2.</a:t>
            </a:r>
          </a:p>
        </p:txBody>
      </p:sp>
      <p:pic>
        <p:nvPicPr>
          <p:cNvPr id="5" name="Picture 5" descr="Book-09-june"/>
          <p:cNvPicPr>
            <a:picLocks noChangeAspect="1" noChangeArrowheads="1" noCrop="1"/>
          </p:cNvPicPr>
          <p:nvPr/>
        </p:nvPicPr>
        <p:blipFill>
          <a:blip r:embed="rId3" cstate="print"/>
          <a:srcRect/>
          <a:stretch>
            <a:fillRect/>
          </a:stretch>
        </p:blipFill>
        <p:spPr bwMode="auto">
          <a:xfrm>
            <a:off x="788988" y="1241425"/>
            <a:ext cx="1825625" cy="1389063"/>
          </a:xfrm>
          <a:prstGeom prst="rect">
            <a:avLst/>
          </a:prstGeom>
          <a:noFill/>
          <a:ln w="9525">
            <a:noFill/>
            <a:miter lim="800000"/>
            <a:headEnd/>
            <a:tailEnd/>
          </a:ln>
        </p:spPr>
      </p:pic>
      <p:sp>
        <p:nvSpPr>
          <p:cNvPr id="6" name="TextBox 5"/>
          <p:cNvSpPr txBox="1">
            <a:spLocks noChangeArrowheads="1"/>
          </p:cNvSpPr>
          <p:nvPr/>
        </p:nvSpPr>
        <p:spPr bwMode="auto">
          <a:xfrm>
            <a:off x="4694238" y="3313113"/>
            <a:ext cx="6246812" cy="1076325"/>
          </a:xfrm>
          <a:prstGeom prst="rect">
            <a:avLst/>
          </a:prstGeom>
          <a:noFill/>
          <a:ln w="9525">
            <a:noFill/>
            <a:miter lim="800000"/>
            <a:headEnd/>
            <a:tailEnd/>
          </a:ln>
        </p:spPr>
        <p:txBody>
          <a:bodyPr>
            <a:spAutoFit/>
          </a:bodyPr>
          <a:lstStyle/>
          <a:p>
            <a:pPr eaLnBrk="1" hangingPunct="1"/>
            <a:r>
              <a:rPr lang="en-US" altLang="en-US" sz="3200">
                <a:latin typeface="Arial" pitchFamily="34" charset="0"/>
                <a:cs typeface="Arial" pitchFamily="34" charset="0"/>
              </a:rPr>
              <a:t>Tập trung lắng nghe và làm theo yêu cầu của cô giáo.</a:t>
            </a:r>
          </a:p>
        </p:txBody>
      </p:sp>
      <p:pic>
        <p:nvPicPr>
          <p:cNvPr id="2050" name="Picture 2" descr="Home Icons - Free Download, PNG and SVG"/>
          <p:cNvPicPr>
            <a:picLocks noChangeAspect="1" noChangeArrowheads="1"/>
          </p:cNvPicPr>
          <p:nvPr/>
        </p:nvPicPr>
        <p:blipFill>
          <a:blip r:embed="rId4" cstate="print"/>
          <a:srcRect/>
          <a:stretch>
            <a:fillRect/>
          </a:stretch>
        </p:blipFill>
        <p:spPr bwMode="auto">
          <a:xfrm>
            <a:off x="4694238" y="4740275"/>
            <a:ext cx="1528762" cy="1528763"/>
          </a:xfrm>
          <a:prstGeom prst="rect">
            <a:avLst/>
          </a:prstGeom>
          <a:noFill/>
          <a:ln w="9525">
            <a:noFill/>
            <a:miter lim="800000"/>
            <a:headEnd/>
            <a:tailEnd/>
          </a:ln>
        </p:spPr>
      </p:pic>
      <p:sp>
        <p:nvSpPr>
          <p:cNvPr id="8" name="TextBox 7"/>
          <p:cNvSpPr txBox="1">
            <a:spLocks noChangeArrowheads="1"/>
          </p:cNvSpPr>
          <p:nvPr/>
        </p:nvSpPr>
        <p:spPr bwMode="auto">
          <a:xfrm>
            <a:off x="6223000" y="5445125"/>
            <a:ext cx="5472113" cy="584200"/>
          </a:xfrm>
          <a:prstGeom prst="rect">
            <a:avLst/>
          </a:prstGeom>
          <a:noFill/>
          <a:ln w="9525">
            <a:noFill/>
            <a:miter lim="800000"/>
            <a:headEnd/>
            <a:tailEnd/>
          </a:ln>
        </p:spPr>
        <p:txBody>
          <a:bodyPr>
            <a:spAutoFit/>
          </a:bodyPr>
          <a:lstStyle/>
          <a:p>
            <a:pPr eaLnBrk="1" hangingPunct="1"/>
            <a:r>
              <a:rPr lang="en-US" altLang="en-US" sz="3200">
                <a:latin typeface="Arial" pitchFamily="34" charset="0"/>
                <a:cs typeface="Arial" pitchFamily="34" charset="0"/>
              </a:rPr>
              <a:t>Hoàn thành bài tập cô giao.</a:t>
            </a:r>
          </a:p>
        </p:txBody>
      </p:sp>
      <p:pic>
        <p:nvPicPr>
          <p:cNvPr id="2052" name="Picture 4" descr="Listen to teacher clipart 5 » Clipart Station"/>
          <p:cNvPicPr>
            <a:picLocks noChangeAspect="1" noChangeArrowheads="1"/>
          </p:cNvPicPr>
          <p:nvPr/>
        </p:nvPicPr>
        <p:blipFill>
          <a:blip r:embed="rId5" cstate="print"/>
          <a:srcRect/>
          <a:stretch>
            <a:fillRect/>
          </a:stretch>
        </p:blipFill>
        <p:spPr bwMode="auto">
          <a:xfrm>
            <a:off x="2876550" y="2805113"/>
            <a:ext cx="1754188" cy="18716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animEffect transition="in" filter="fade">
                                      <p:cBhvr>
                                        <p:cTn id="19" dur="1000"/>
                                        <p:tgtEl>
                                          <p:spTgt spid="2052"/>
                                        </p:tgtEl>
                                      </p:cBhvr>
                                    </p:animEffect>
                                    <p:anim calcmode="lin" valueType="num">
                                      <p:cBhvr>
                                        <p:cTn id="20" dur="1000" fill="hold"/>
                                        <p:tgtEl>
                                          <p:spTgt spid="2052"/>
                                        </p:tgtEl>
                                        <p:attrNameLst>
                                          <p:attrName>ppt_x</p:attrName>
                                        </p:attrNameLst>
                                      </p:cBhvr>
                                      <p:tavLst>
                                        <p:tav tm="0">
                                          <p:val>
                                            <p:strVal val="#ppt_x"/>
                                          </p:val>
                                        </p:tav>
                                        <p:tav tm="100000">
                                          <p:val>
                                            <p:strVal val="#ppt_x"/>
                                          </p:val>
                                        </p:tav>
                                      </p:tavLst>
                                    </p:anim>
                                    <p:anim calcmode="lin" valueType="num">
                                      <p:cBhvr>
                                        <p:cTn id="21" dur="1000" fill="hold"/>
                                        <p:tgtEl>
                                          <p:spTgt spid="205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nodeType="clickEffect">
                                  <p:stCondLst>
                                    <p:cond delay="0"/>
                                  </p:stCondLst>
                                  <p:childTnLst>
                                    <p:set>
                                      <p:cBhvr>
                                        <p:cTn id="30" dur="1" fill="hold">
                                          <p:stCondLst>
                                            <p:cond delay="0"/>
                                          </p:stCondLst>
                                        </p:cTn>
                                        <p:tgtEl>
                                          <p:spTgt spid="2050"/>
                                        </p:tgtEl>
                                        <p:attrNameLst>
                                          <p:attrName>style.visibility</p:attrName>
                                        </p:attrNameLst>
                                      </p:cBhvr>
                                      <p:to>
                                        <p:strVal val="visible"/>
                                      </p:to>
                                    </p:set>
                                    <p:animEffect transition="in" filter="fade">
                                      <p:cBhvr>
                                        <p:cTn id="31" dur="1000"/>
                                        <p:tgtEl>
                                          <p:spTgt spid="2050"/>
                                        </p:tgtEl>
                                      </p:cBhvr>
                                    </p:animEffect>
                                    <p:anim calcmode="lin" valueType="num">
                                      <p:cBhvr>
                                        <p:cTn id="32" dur="1000" fill="hold"/>
                                        <p:tgtEl>
                                          <p:spTgt spid="2050"/>
                                        </p:tgtEl>
                                        <p:attrNameLst>
                                          <p:attrName>ppt_x</p:attrName>
                                        </p:attrNameLst>
                                      </p:cBhvr>
                                      <p:tavLst>
                                        <p:tav tm="0">
                                          <p:val>
                                            <p:strVal val="#ppt_x"/>
                                          </p:val>
                                        </p:tav>
                                        <p:tav tm="100000">
                                          <p:val>
                                            <p:strVal val="#ppt_x"/>
                                          </p:val>
                                        </p:tav>
                                      </p:tavLst>
                                    </p:anim>
                                    <p:anim calcmode="lin" valueType="num">
                                      <p:cBhvr>
                                        <p:cTn id="33" dur="1000" fill="hold"/>
                                        <p:tgtEl>
                                          <p:spTgt spid="205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84150" y="258763"/>
            <a:ext cx="6935788" cy="461962"/>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lgn="ctr">
              <a:defRPr/>
            </a:pPr>
            <a:r>
              <a:rPr lang="en-US" sz="2400" b="1" dirty="0" err="1">
                <a:latin typeface="Arial" panose="020B0604020202020204" pitchFamily="34" charset="0"/>
                <a:cs typeface="Arial" panose="020B0604020202020204" pitchFamily="34" charset="0"/>
              </a:rPr>
              <a:t>Dựa</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vào</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tranh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kể</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lại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toàn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bộ</a:t>
            </a:r>
            <a:r>
              <a:rPr lang="en-US" sz="2400" b="1" dirty="0">
                <a:latin typeface="Arial" panose="020B0604020202020204" pitchFamily="34" charset="0"/>
                <a:cs typeface="Arial" panose="020B0604020202020204" pitchFamily="34" charset="0"/>
              </a:rPr>
              <a:t> : </a:t>
            </a:r>
            <a:r>
              <a:rPr lang="en-US" sz="2400" b="1" dirty="0">
                <a:solidFill>
                  <a:srgbClr val="FFFF00"/>
                </a:solidFill>
                <a:latin typeface="Arial" panose="020B0604020202020204" pitchFamily="34" charset="0"/>
                <a:cs typeface="Arial" panose="020B0604020202020204" pitchFamily="34" charset="0"/>
              </a:rPr>
              <a:t>Con </a:t>
            </a:r>
            <a:r>
              <a:rPr lang="en-US" sz="2400" b="1" dirty="0" err="1">
                <a:solidFill>
                  <a:srgbClr val="FFFF00"/>
                </a:solidFill>
                <a:latin typeface="Arial" panose="020B0604020202020204" pitchFamily="34" charset="0"/>
                <a:cs typeface="Arial" panose="020B0604020202020204" pitchFamily="34" charset="0"/>
              </a:rPr>
              <a:t>vịt</a:t>
            </a:r>
            <a:r>
              <a:rPr lang="en-US" sz="2400" b="1" dirty="0">
                <a:solidFill>
                  <a:srgbClr val="FFFF00"/>
                </a:solidFill>
                <a:latin typeface="Arial" panose="020B0604020202020204" pitchFamily="34" charset="0"/>
                <a:cs typeface="Arial" panose="020B0604020202020204" pitchFamily="34" charset="0"/>
              </a:rPr>
              <a:t> </a:t>
            </a:r>
            <a:r>
              <a:rPr lang="en-US" sz="2400" b="1" dirty="0" err="1">
                <a:solidFill>
                  <a:srgbClr val="FFFF00"/>
                </a:solidFill>
                <a:latin typeface="Arial" panose="020B0604020202020204" pitchFamily="34" charset="0"/>
                <a:cs typeface="Arial" panose="020B0604020202020204" pitchFamily="34" charset="0"/>
              </a:rPr>
              <a:t>xấu</a:t>
            </a:r>
            <a:r>
              <a:rPr lang="en-US" sz="2400" b="1" dirty="0">
                <a:solidFill>
                  <a:srgbClr val="FFFF00"/>
                </a:solidFill>
                <a:latin typeface="Arial" panose="020B0604020202020204" pitchFamily="34" charset="0"/>
                <a:cs typeface="Arial" panose="020B0604020202020204" pitchFamily="34" charset="0"/>
              </a:rPr>
              <a:t> </a:t>
            </a:r>
            <a:r>
              <a:rPr lang="en-US" sz="2400" b="1" dirty="0" err="1">
                <a:solidFill>
                  <a:srgbClr val="FFFF00"/>
                </a:solidFill>
                <a:latin typeface="Arial" panose="020B0604020202020204" pitchFamily="34" charset="0"/>
                <a:cs typeface="Arial" panose="020B0604020202020204" pitchFamily="34" charset="0"/>
              </a:rPr>
              <a:t>xí</a:t>
            </a:r>
            <a:endParaRPr lang="en-US" sz="2400" b="1" dirty="0">
              <a:solidFill>
                <a:srgbClr val="FFFF00"/>
              </a:solidFill>
              <a:latin typeface="Arial" panose="020B0604020202020204" pitchFamily="34" charset="0"/>
              <a:cs typeface="Arial" panose="020B0604020202020204" pitchFamily="34" charset="0"/>
            </a:endParaRPr>
          </a:p>
        </p:txBody>
      </p:sp>
      <p:sp>
        <p:nvSpPr>
          <p:cNvPr id="5" name="Rectangle 4"/>
          <p:cNvSpPr/>
          <p:nvPr/>
        </p:nvSpPr>
        <p:spPr>
          <a:xfrm>
            <a:off x="136525" y="5538788"/>
            <a:ext cx="4643438" cy="890587"/>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a:defRPr/>
            </a:pPr>
            <a:r>
              <a:rPr lang="en-US" sz="2800" dirty="0" err="1">
                <a:solidFill>
                  <a:srgbClr val="0070C0"/>
                </a:solidFill>
                <a:latin typeface="Arial" panose="020B0604020202020204" pitchFamily="34" charset="0"/>
                <a:cs typeface="Arial" panose="020B0604020202020204" pitchFamily="34" charset="0"/>
              </a:rPr>
              <a:t>Đoạn</a:t>
            </a:r>
            <a:r>
              <a:rPr lang="en-US" sz="2800" dirty="0">
                <a:solidFill>
                  <a:srgbClr val="0070C0"/>
                </a:solidFill>
                <a:latin typeface="Arial" panose="020B0604020202020204" pitchFamily="34" charset="0"/>
                <a:cs typeface="Arial" panose="020B0604020202020204" pitchFamily="34" charset="0"/>
              </a:rPr>
              <a:t> 4: </a:t>
            </a:r>
            <a:r>
              <a:rPr lang="en-US" sz="2800" dirty="0" err="1">
                <a:solidFill>
                  <a:srgbClr val="0070C0"/>
                </a:solidFill>
                <a:latin typeface="Arial" panose="020B0604020202020204" pitchFamily="34" charset="0"/>
                <a:cs typeface="Arial" panose="020B0604020202020204" pitchFamily="34" charset="0"/>
              </a:rPr>
              <a:t>Bài</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học</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cho</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vịt</a:t>
            </a:r>
            <a:r>
              <a:rPr lang="en-US" sz="2800" dirty="0">
                <a:solidFill>
                  <a:srgbClr val="0070C0"/>
                </a:solidFill>
                <a:latin typeface="Arial" panose="020B0604020202020204" pitchFamily="34" charset="0"/>
                <a:cs typeface="Arial" panose="020B0604020202020204" pitchFamily="34" charset="0"/>
              </a:rPr>
              <a:t> con</a:t>
            </a:r>
          </a:p>
        </p:txBody>
      </p:sp>
      <p:pic>
        <p:nvPicPr>
          <p:cNvPr id="6" name="Picture 7" descr="Kể chuyện: Con vịt xấu xí trang 37 SGK Tiếng Việt 4 tập 2 | Tiếng ..."/>
          <p:cNvPicPr>
            <a:picLocks noChangeAspect="1" noChangeArrowheads="1"/>
          </p:cNvPicPr>
          <p:nvPr/>
        </p:nvPicPr>
        <p:blipFill>
          <a:blip r:embed="rId2" cstate="print"/>
          <a:srcRect l="50105" t="49374"/>
          <a:stretch>
            <a:fillRect/>
          </a:stretch>
        </p:blipFill>
        <p:spPr bwMode="auto">
          <a:xfrm>
            <a:off x="4829175" y="908050"/>
            <a:ext cx="7154863" cy="56657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4150" y="258763"/>
            <a:ext cx="5670550" cy="461962"/>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lgn="ctr">
              <a:defRPr/>
            </a:pPr>
            <a:r>
              <a:rPr lang="en-US" sz="2400" b="1" dirty="0">
                <a:latin typeface="Arial" panose="020B0604020202020204" pitchFamily="34" charset="0"/>
                <a:cs typeface="Arial" panose="020B0604020202020204" pitchFamily="34" charset="0"/>
              </a:rPr>
              <a:t>Ý </a:t>
            </a:r>
            <a:r>
              <a:rPr lang="en-US" sz="2400" b="1" dirty="0" err="1">
                <a:latin typeface="Arial" panose="020B0604020202020204" pitchFamily="34" charset="0"/>
                <a:cs typeface="Arial" panose="020B0604020202020204" pitchFamily="34" charset="0"/>
              </a:rPr>
              <a:t>nghĩa</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câu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chuyện</a:t>
            </a:r>
            <a:r>
              <a:rPr lang="en-US" sz="2400" b="1" dirty="0">
                <a:latin typeface="Arial" panose="020B0604020202020204" pitchFamily="34" charset="0"/>
                <a:cs typeface="Arial" panose="020B0604020202020204" pitchFamily="34" charset="0"/>
              </a:rPr>
              <a:t>: </a:t>
            </a:r>
            <a:r>
              <a:rPr lang="en-US" sz="2400" b="1" dirty="0">
                <a:solidFill>
                  <a:srgbClr val="FFFF00"/>
                </a:solidFill>
                <a:latin typeface="Arial" panose="020B0604020202020204" pitchFamily="34" charset="0"/>
                <a:cs typeface="Arial" panose="020B0604020202020204" pitchFamily="34" charset="0"/>
              </a:rPr>
              <a:t>Con </a:t>
            </a:r>
            <a:r>
              <a:rPr lang="en-US" sz="2400" b="1" dirty="0" err="1">
                <a:solidFill>
                  <a:srgbClr val="FFFF00"/>
                </a:solidFill>
                <a:latin typeface="Arial" panose="020B0604020202020204" pitchFamily="34" charset="0"/>
                <a:cs typeface="Arial" panose="020B0604020202020204" pitchFamily="34" charset="0"/>
              </a:rPr>
              <a:t>vịt</a:t>
            </a:r>
            <a:r>
              <a:rPr lang="en-US" sz="2400" b="1" dirty="0">
                <a:solidFill>
                  <a:srgbClr val="FFFF00"/>
                </a:solidFill>
                <a:latin typeface="Arial" panose="020B0604020202020204" pitchFamily="34" charset="0"/>
                <a:cs typeface="Arial" panose="020B0604020202020204" pitchFamily="34" charset="0"/>
              </a:rPr>
              <a:t> </a:t>
            </a:r>
            <a:r>
              <a:rPr lang="en-US" sz="2400" b="1" dirty="0" err="1">
                <a:solidFill>
                  <a:srgbClr val="FFFF00"/>
                </a:solidFill>
                <a:latin typeface="Arial" panose="020B0604020202020204" pitchFamily="34" charset="0"/>
                <a:cs typeface="Arial" panose="020B0604020202020204" pitchFamily="34" charset="0"/>
              </a:rPr>
              <a:t>xấu</a:t>
            </a:r>
            <a:r>
              <a:rPr lang="en-US" sz="2400" b="1" dirty="0">
                <a:solidFill>
                  <a:srgbClr val="FFFF00"/>
                </a:solidFill>
                <a:latin typeface="Arial" panose="020B0604020202020204" pitchFamily="34" charset="0"/>
                <a:cs typeface="Arial" panose="020B0604020202020204" pitchFamily="34" charset="0"/>
              </a:rPr>
              <a:t> </a:t>
            </a:r>
            <a:r>
              <a:rPr lang="en-US" sz="2400" b="1" dirty="0" err="1">
                <a:solidFill>
                  <a:srgbClr val="FFFF00"/>
                </a:solidFill>
                <a:latin typeface="Arial" panose="020B0604020202020204" pitchFamily="34" charset="0"/>
                <a:cs typeface="Arial" panose="020B0604020202020204" pitchFamily="34" charset="0"/>
              </a:rPr>
              <a:t>xí</a:t>
            </a:r>
            <a:endParaRPr lang="en-US" sz="2400" b="1" dirty="0">
              <a:solidFill>
                <a:srgbClr val="FFFF00"/>
              </a:solidFill>
              <a:latin typeface="Arial" panose="020B0604020202020204" pitchFamily="34" charset="0"/>
              <a:cs typeface="Arial" panose="020B0604020202020204" pitchFamily="34" charset="0"/>
            </a:endParaRPr>
          </a:p>
        </p:txBody>
      </p:sp>
      <p:sp>
        <p:nvSpPr>
          <p:cNvPr id="3" name="Oval Callout 2"/>
          <p:cNvSpPr/>
          <p:nvPr/>
        </p:nvSpPr>
        <p:spPr>
          <a:xfrm>
            <a:off x="4508500" y="1171575"/>
            <a:ext cx="6159500" cy="2036763"/>
          </a:xfrm>
          <a:prstGeom prst="wedgeEllipseCallout">
            <a:avLst>
              <a:gd name="adj1" fmla="val -44271"/>
              <a:gd name="adj2" fmla="val 46752"/>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3600" dirty="0" err="1">
                <a:latin typeface="Arial" panose="020B0604020202020204" pitchFamily="34" charset="0"/>
                <a:cs typeface="Arial" panose="020B0604020202020204" pitchFamily="34" charset="0"/>
              </a:rPr>
              <a:t>Câu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chuyện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khuyên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chúng</a:t>
            </a:r>
            <a:r>
              <a:rPr lang="en-US" sz="3600" dirty="0">
                <a:latin typeface="Arial" panose="020B0604020202020204" pitchFamily="34" charset="0"/>
                <a:cs typeface="Arial" panose="020B0604020202020204" pitchFamily="34" charset="0"/>
              </a:rPr>
              <a:t> ta </a:t>
            </a:r>
            <a:r>
              <a:rPr lang="en-US" sz="3600" dirty="0" err="1">
                <a:latin typeface="Arial" panose="020B0604020202020204" pitchFamily="34" charset="0"/>
                <a:cs typeface="Arial" panose="020B0604020202020204" pitchFamily="34" charset="0"/>
              </a:rPr>
              <a:t>điều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gì</a:t>
            </a:r>
            <a:r>
              <a:rPr lang="en-US" sz="3600" dirty="0">
                <a:latin typeface="Arial" panose="020B0604020202020204" pitchFamily="34" charset="0"/>
                <a:cs typeface="Arial" panose="020B0604020202020204" pitchFamily="34" charset="0"/>
              </a:rPr>
              <a:t>?</a:t>
            </a:r>
          </a:p>
        </p:txBody>
      </p:sp>
      <p:pic>
        <p:nvPicPr>
          <p:cNvPr id="29700" name="Picture 21" descr="j0232133"/>
          <p:cNvPicPr>
            <a:picLocks noChangeAspect="1" noChangeArrowheads="1"/>
          </p:cNvPicPr>
          <p:nvPr/>
        </p:nvPicPr>
        <p:blipFill>
          <a:blip r:embed="rId2" cstate="print"/>
          <a:srcRect/>
          <a:stretch>
            <a:fillRect/>
          </a:stretch>
        </p:blipFill>
        <p:spPr bwMode="auto">
          <a:xfrm rot="-512918">
            <a:off x="1173163" y="2597150"/>
            <a:ext cx="4271962" cy="4078288"/>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Teacher Png - Transparent Background Teacher Clipart, Png Download ..."/>
          <p:cNvPicPr>
            <a:picLocks noChangeAspect="1" noChangeArrowheads="1"/>
          </p:cNvPicPr>
          <p:nvPr/>
        </p:nvPicPr>
        <p:blipFill>
          <a:blip r:embed="rId2" cstate="print"/>
          <a:srcRect r="67119" b="74890"/>
          <a:stretch>
            <a:fillRect/>
          </a:stretch>
        </p:blipFill>
        <p:spPr bwMode="auto">
          <a:xfrm>
            <a:off x="0" y="0"/>
            <a:ext cx="12192000" cy="6858000"/>
          </a:xfrm>
          <a:prstGeom prst="rect">
            <a:avLst/>
          </a:prstGeom>
          <a:noFill/>
          <a:ln w="9525">
            <a:noFill/>
            <a:miter lim="800000"/>
            <a:headEnd/>
            <a:tailEnd/>
          </a:ln>
        </p:spPr>
      </p:pic>
      <p:sp>
        <p:nvSpPr>
          <p:cNvPr id="2" name="TextBox 1"/>
          <p:cNvSpPr txBox="1"/>
          <p:nvPr/>
        </p:nvSpPr>
        <p:spPr>
          <a:xfrm>
            <a:off x="425450" y="6038850"/>
            <a:ext cx="5670550" cy="461963"/>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lgn="ctr">
              <a:defRPr/>
            </a:pPr>
            <a:r>
              <a:rPr lang="en-US" sz="2400" b="1" dirty="0">
                <a:latin typeface="Arial" panose="020B0604020202020204" pitchFamily="34" charset="0"/>
                <a:cs typeface="Arial" panose="020B0604020202020204" pitchFamily="34" charset="0"/>
              </a:rPr>
              <a:t>Ý </a:t>
            </a:r>
            <a:r>
              <a:rPr lang="en-US" sz="2400" b="1" dirty="0" err="1">
                <a:latin typeface="Arial" panose="020B0604020202020204" pitchFamily="34" charset="0"/>
                <a:cs typeface="Arial" panose="020B0604020202020204" pitchFamily="34" charset="0"/>
              </a:rPr>
              <a:t>nghĩa</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câu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chuyện</a:t>
            </a:r>
            <a:r>
              <a:rPr lang="en-US" sz="2400" b="1" dirty="0">
                <a:latin typeface="Arial" panose="020B0604020202020204" pitchFamily="34" charset="0"/>
                <a:cs typeface="Arial" panose="020B0604020202020204" pitchFamily="34" charset="0"/>
              </a:rPr>
              <a:t>: </a:t>
            </a:r>
            <a:r>
              <a:rPr lang="en-US" sz="2400" b="1" dirty="0">
                <a:solidFill>
                  <a:srgbClr val="FFFF00"/>
                </a:solidFill>
                <a:latin typeface="Arial" panose="020B0604020202020204" pitchFamily="34" charset="0"/>
                <a:cs typeface="Arial" panose="020B0604020202020204" pitchFamily="34" charset="0"/>
              </a:rPr>
              <a:t>Con </a:t>
            </a:r>
            <a:r>
              <a:rPr lang="en-US" sz="2400" b="1" dirty="0" err="1">
                <a:solidFill>
                  <a:srgbClr val="FFFF00"/>
                </a:solidFill>
                <a:latin typeface="Arial" panose="020B0604020202020204" pitchFamily="34" charset="0"/>
                <a:cs typeface="Arial" panose="020B0604020202020204" pitchFamily="34" charset="0"/>
              </a:rPr>
              <a:t>vịt</a:t>
            </a:r>
            <a:r>
              <a:rPr lang="en-US" sz="2400" b="1" dirty="0">
                <a:solidFill>
                  <a:srgbClr val="FFFF00"/>
                </a:solidFill>
                <a:latin typeface="Arial" panose="020B0604020202020204" pitchFamily="34" charset="0"/>
                <a:cs typeface="Arial" panose="020B0604020202020204" pitchFamily="34" charset="0"/>
              </a:rPr>
              <a:t> </a:t>
            </a:r>
            <a:r>
              <a:rPr lang="en-US" sz="2400" b="1" dirty="0" err="1">
                <a:solidFill>
                  <a:srgbClr val="FFFF00"/>
                </a:solidFill>
                <a:latin typeface="Arial" panose="020B0604020202020204" pitchFamily="34" charset="0"/>
                <a:cs typeface="Arial" panose="020B0604020202020204" pitchFamily="34" charset="0"/>
              </a:rPr>
              <a:t>xấu</a:t>
            </a:r>
            <a:r>
              <a:rPr lang="en-US" sz="2400" b="1" dirty="0">
                <a:solidFill>
                  <a:srgbClr val="FFFF00"/>
                </a:solidFill>
                <a:latin typeface="Arial" panose="020B0604020202020204" pitchFamily="34" charset="0"/>
                <a:cs typeface="Arial" panose="020B0604020202020204" pitchFamily="34" charset="0"/>
              </a:rPr>
              <a:t> </a:t>
            </a:r>
            <a:r>
              <a:rPr lang="en-US" sz="2400" b="1" dirty="0" err="1">
                <a:solidFill>
                  <a:srgbClr val="FFFF00"/>
                </a:solidFill>
                <a:latin typeface="Arial" panose="020B0604020202020204" pitchFamily="34" charset="0"/>
                <a:cs typeface="Arial" panose="020B0604020202020204" pitchFamily="34" charset="0"/>
              </a:rPr>
              <a:t>xí</a:t>
            </a:r>
            <a:endParaRPr lang="en-US" sz="2400" b="1" dirty="0">
              <a:solidFill>
                <a:srgbClr val="FFFF00"/>
              </a:solidFill>
              <a:latin typeface="Arial" panose="020B0604020202020204" pitchFamily="34" charset="0"/>
              <a:cs typeface="Arial" panose="020B0604020202020204" pitchFamily="34" charset="0"/>
            </a:endParaRPr>
          </a:p>
        </p:txBody>
      </p:sp>
      <p:pic>
        <p:nvPicPr>
          <p:cNvPr id="30724" name="Picture 4" descr="Teacher Png - Transparent Background Teacher Clipart, Png Download ..."/>
          <p:cNvPicPr>
            <a:picLocks noChangeAspect="1" noChangeArrowheads="1"/>
          </p:cNvPicPr>
          <p:nvPr/>
        </p:nvPicPr>
        <p:blipFill>
          <a:blip r:embed="rId2" cstate="print"/>
          <a:srcRect b="6873"/>
          <a:stretch>
            <a:fillRect/>
          </a:stretch>
        </p:blipFill>
        <p:spPr bwMode="auto">
          <a:xfrm>
            <a:off x="7348538" y="2959100"/>
            <a:ext cx="4843462" cy="3898900"/>
          </a:xfrm>
          <a:prstGeom prst="rect">
            <a:avLst/>
          </a:prstGeom>
          <a:noFill/>
          <a:ln w="9525">
            <a:noFill/>
            <a:miter lim="800000"/>
            <a:headEnd/>
            <a:tailEnd/>
          </a:ln>
        </p:spPr>
      </p:pic>
      <p:sp>
        <p:nvSpPr>
          <p:cNvPr id="9" name="Oval Callout 8"/>
          <p:cNvSpPr/>
          <p:nvPr/>
        </p:nvSpPr>
        <p:spPr>
          <a:xfrm>
            <a:off x="280988" y="165100"/>
            <a:ext cx="9353550" cy="3835400"/>
          </a:xfrm>
          <a:prstGeom prst="wedgeEllipseCallout">
            <a:avLst>
              <a:gd name="adj1" fmla="val 46449"/>
              <a:gd name="adj2" fmla="val 35750"/>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vi-VN" sz="3200" dirty="0"/>
              <a:t>Mỗi người đều có giá trị của riêng mình thay vì bắt nạt, hắt hủi người khác thì nên biết sống yêu thương và giúp đỡ những người xung quanh mình.</a:t>
            </a:r>
            <a:endParaRPr lang="en-US" sz="3200" dirty="0">
              <a:latin typeface="Arial" panose="020B0604020202020204" pitchFamily="34" charset="0"/>
              <a:cs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0" name="TextBox 7"/>
          <p:cNvSpPr txBox="1">
            <a:spLocks noChangeArrowheads="1"/>
          </p:cNvSpPr>
          <p:nvPr/>
        </p:nvSpPr>
        <p:spPr bwMode="auto">
          <a:xfrm>
            <a:off x="1282700" y="2081213"/>
            <a:ext cx="5527675" cy="584200"/>
          </a:xfrm>
          <a:prstGeom prst="rect">
            <a:avLst/>
          </a:prstGeom>
          <a:noFill/>
          <a:ln w="9525">
            <a:noFill/>
            <a:miter lim="800000"/>
            <a:headEnd/>
            <a:tailEnd/>
          </a:ln>
        </p:spPr>
        <p:txBody>
          <a:bodyPr>
            <a:spAutoFit/>
          </a:bodyPr>
          <a:lstStyle/>
          <a:p>
            <a:pPr eaLnBrk="1" hangingPunct="1"/>
            <a:r>
              <a:rPr lang="en-US" altLang="en-US" sz="3200" u="sng">
                <a:latin typeface="Arial" pitchFamily="34" charset="0"/>
                <a:cs typeface="Arial" pitchFamily="34" charset="0"/>
              </a:rPr>
              <a:t>Nội dung cần ghi nhớ:</a:t>
            </a:r>
          </a:p>
        </p:txBody>
      </p:sp>
      <p:sp>
        <p:nvSpPr>
          <p:cNvPr id="5" name="Snip Diagonal Corner Rectangle 4"/>
          <p:cNvSpPr/>
          <p:nvPr/>
        </p:nvSpPr>
        <p:spPr>
          <a:xfrm>
            <a:off x="306388" y="3057525"/>
            <a:ext cx="8666162" cy="3521075"/>
          </a:xfrm>
          <a:prstGeom prst="snip2DiagRect">
            <a:avLst/>
          </a:prstGeom>
        </p:spPr>
        <p:style>
          <a:lnRef idx="1">
            <a:schemeClr val="accent4"/>
          </a:lnRef>
          <a:fillRef idx="2">
            <a:schemeClr val="accent4"/>
          </a:fillRef>
          <a:effectRef idx="1">
            <a:schemeClr val="accent4"/>
          </a:effectRef>
          <a:fontRef idx="minor">
            <a:schemeClr val="dk1"/>
          </a:fontRef>
        </p:style>
        <p:txBody>
          <a:bodyPr anchor="ctr"/>
          <a:lstStyle/>
          <a:p>
            <a:pPr algn="ctr">
              <a:lnSpc>
                <a:spcPct val="150000"/>
              </a:lnSpc>
              <a:defRPr/>
            </a:pPr>
            <a:endParaRPr lang="nl-NL" sz="1200" b="1" i="1" dirty="0">
              <a:latin typeface="Arial" panose="020B0604020202020204" pitchFamily="34" charset="0"/>
              <a:cs typeface="Arial" panose="020B0604020202020204" pitchFamily="34" charset="0"/>
            </a:endParaRPr>
          </a:p>
          <a:p>
            <a:pPr algn="ctr">
              <a:lnSpc>
                <a:spcPct val="150000"/>
              </a:lnSpc>
              <a:defRPr/>
            </a:pPr>
            <a:r>
              <a:rPr lang="nl-NL" sz="3200" b="1" i="1" dirty="0">
                <a:latin typeface="Arial" panose="020B0604020202020204" pitchFamily="34" charset="0"/>
                <a:cs typeface="Arial" panose="020B0604020202020204" pitchFamily="34" charset="0"/>
              </a:rPr>
              <a:t>Câu chuyện khuyên chúng ta phải biết nhận ra cái đẹp của người khác, biết yêu thương người khác. Không lấy mình làm mẫu khi đánh giá người khác.</a:t>
            </a:r>
          </a:p>
          <a:p>
            <a:pPr algn="ctr">
              <a:lnSpc>
                <a:spcPct val="150000"/>
              </a:lnSpc>
              <a:defRPr/>
            </a:pPr>
            <a:endParaRPr lang="nl-NL" b="1" i="1" dirty="0">
              <a:latin typeface="Arial" panose="020B0604020202020204" pitchFamily="34" charset="0"/>
              <a:cs typeface="Arial" panose="020B0604020202020204" pitchFamily="34" charset="0"/>
            </a:endParaRPr>
          </a:p>
        </p:txBody>
      </p:sp>
      <p:sp>
        <p:nvSpPr>
          <p:cNvPr id="31748" name="TextBox 2"/>
          <p:cNvSpPr txBox="1">
            <a:spLocks noChangeArrowheads="1"/>
          </p:cNvSpPr>
          <p:nvPr/>
        </p:nvSpPr>
        <p:spPr bwMode="auto">
          <a:xfrm>
            <a:off x="1725613" y="1190625"/>
            <a:ext cx="8435975" cy="954088"/>
          </a:xfrm>
          <a:prstGeom prst="rect">
            <a:avLst/>
          </a:prstGeom>
          <a:noFill/>
          <a:ln w="9525">
            <a:noFill/>
            <a:miter lim="800000"/>
            <a:headEnd/>
            <a:tailEnd/>
          </a:ln>
        </p:spPr>
        <p:txBody>
          <a:bodyPr>
            <a:spAutoFit/>
          </a:bodyPr>
          <a:lstStyle/>
          <a:p>
            <a:pPr algn="ctr" eaLnBrk="1" hangingPunct="1"/>
            <a:r>
              <a:rPr lang="en-US" altLang="en-US" sz="3600" b="1">
                <a:solidFill>
                  <a:srgbClr val="FF0000"/>
                </a:solidFill>
                <a:latin typeface="Arial" pitchFamily="34" charset="0"/>
                <a:cs typeface="Arial" pitchFamily="34" charset="0"/>
              </a:rPr>
              <a:t>CON VỊT XẤU XÍ</a:t>
            </a:r>
          </a:p>
          <a:p>
            <a:pPr algn="r" eaLnBrk="1" hangingPunct="1"/>
            <a:r>
              <a:rPr lang="en-US" altLang="en-US" sz="2000" b="1" i="1">
                <a:latin typeface="Arial" pitchFamily="34" charset="0"/>
                <a:cs typeface="Arial" pitchFamily="34" charset="0"/>
              </a:rPr>
              <a:t>Theo An-đéc-xen</a:t>
            </a:r>
          </a:p>
        </p:txBody>
      </p:sp>
      <p:sp>
        <p:nvSpPr>
          <p:cNvPr id="31749" name="Rectangle 3"/>
          <p:cNvSpPr>
            <a:spLocks noChangeArrowheads="1"/>
          </p:cNvSpPr>
          <p:nvPr/>
        </p:nvSpPr>
        <p:spPr bwMode="auto">
          <a:xfrm>
            <a:off x="5156200" y="747713"/>
            <a:ext cx="2000250" cy="461962"/>
          </a:xfrm>
          <a:prstGeom prst="rect">
            <a:avLst/>
          </a:prstGeom>
          <a:noFill/>
          <a:ln w="9525">
            <a:noFill/>
            <a:miter lim="800000"/>
            <a:headEnd/>
            <a:tailEnd/>
          </a:ln>
        </p:spPr>
        <p:txBody>
          <a:bodyPr wrap="none">
            <a:spAutoFit/>
          </a:bodyPr>
          <a:lstStyle/>
          <a:p>
            <a:pPr algn="ctr" eaLnBrk="1" hangingPunct="1"/>
            <a:r>
              <a:rPr lang="en-US" altLang="en-US" sz="2400" b="1">
                <a:latin typeface="Arial" pitchFamily="34" charset="0"/>
                <a:cs typeface="Arial" pitchFamily="34" charset="0"/>
              </a:rPr>
              <a:t>KỂ CHUYỆN</a:t>
            </a:r>
          </a:p>
        </p:txBody>
      </p:sp>
      <p:pic>
        <p:nvPicPr>
          <p:cNvPr id="11" name="Picture 4" descr="Bulb-03-june"/>
          <p:cNvPicPr>
            <a:picLocks noChangeAspect="1" noChangeArrowheads="1" noCrop="1"/>
          </p:cNvPicPr>
          <p:nvPr/>
        </p:nvPicPr>
        <p:blipFill>
          <a:blip r:embed="rId2" cstate="print"/>
          <a:srcRect/>
          <a:stretch>
            <a:fillRect/>
          </a:stretch>
        </p:blipFill>
        <p:spPr bwMode="auto">
          <a:xfrm>
            <a:off x="317500" y="1703388"/>
            <a:ext cx="965200" cy="1452562"/>
          </a:xfrm>
          <a:prstGeom prst="rect">
            <a:avLst/>
          </a:prstGeom>
          <a:noFill/>
          <a:ln w="9525">
            <a:noFill/>
            <a:miter lim="800000"/>
            <a:headEnd/>
            <a:tailEnd/>
          </a:ln>
        </p:spPr>
      </p:pic>
      <p:pic>
        <p:nvPicPr>
          <p:cNvPr id="31751" name="Picture 6" descr="Tweety[1]"/>
          <p:cNvPicPr>
            <a:picLocks noChangeAspect="1" noChangeArrowheads="1" noCrop="1"/>
          </p:cNvPicPr>
          <p:nvPr/>
        </p:nvPicPr>
        <p:blipFill>
          <a:blip r:embed="rId3" cstate="print"/>
          <a:srcRect/>
          <a:stretch>
            <a:fillRect/>
          </a:stretch>
        </p:blipFill>
        <p:spPr bwMode="auto">
          <a:xfrm rot="1825183">
            <a:off x="9398000" y="3160713"/>
            <a:ext cx="2530475" cy="2366962"/>
          </a:xfrm>
          <a:prstGeom prst="rect">
            <a:avLst/>
          </a:prstGeom>
          <a:noFill/>
          <a:ln w="9525">
            <a:noFill/>
            <a:miter lim="800000"/>
            <a:headEnd/>
            <a:tailEnd/>
          </a:ln>
        </p:spPr>
      </p:pic>
      <p:pic>
        <p:nvPicPr>
          <p:cNvPr id="31752" name="Picture 9" descr="LAU047"/>
          <p:cNvPicPr>
            <a:picLocks noChangeAspect="1" noChangeArrowheads="1"/>
          </p:cNvPicPr>
          <p:nvPr/>
        </p:nvPicPr>
        <p:blipFill>
          <a:blip r:embed="rId4" cstate="print"/>
          <a:srcRect/>
          <a:stretch>
            <a:fillRect/>
          </a:stretch>
        </p:blipFill>
        <p:spPr bwMode="auto">
          <a:xfrm>
            <a:off x="65088" y="136525"/>
            <a:ext cx="2808287" cy="13922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6630"/>
                                        </p:tgtEl>
                                        <p:attrNameLst>
                                          <p:attrName>style.visibility</p:attrName>
                                        </p:attrNameLst>
                                      </p:cBhvr>
                                      <p:to>
                                        <p:strVal val="visible"/>
                                      </p:to>
                                    </p:set>
                                    <p:animEffect transition="in" filter="fade">
                                      <p:cBhvr>
                                        <p:cTn id="12" dur="1000"/>
                                        <p:tgtEl>
                                          <p:spTgt spid="26630"/>
                                        </p:tgtEl>
                                      </p:cBhvr>
                                    </p:animEffect>
                                    <p:anim calcmode="lin" valueType="num">
                                      <p:cBhvr>
                                        <p:cTn id="13" dur="1000" fill="hold"/>
                                        <p:tgtEl>
                                          <p:spTgt spid="26630"/>
                                        </p:tgtEl>
                                        <p:attrNameLst>
                                          <p:attrName>ppt_x</p:attrName>
                                        </p:attrNameLst>
                                      </p:cBhvr>
                                      <p:tavLst>
                                        <p:tav tm="0">
                                          <p:val>
                                            <p:strVal val="#ppt_x"/>
                                          </p:val>
                                        </p:tav>
                                        <p:tav tm="100000">
                                          <p:val>
                                            <p:strVal val="#ppt_x"/>
                                          </p:val>
                                        </p:tav>
                                      </p:tavLst>
                                    </p:anim>
                                    <p:anim calcmode="lin" valueType="num">
                                      <p:cBhvr>
                                        <p:cTn id="14" dur="1000" fill="hold"/>
                                        <p:tgtEl>
                                          <p:spTgt spid="2663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0" grpId="0"/>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ome Icons - Free Download, PNG and SVG"/>
          <p:cNvPicPr>
            <a:picLocks noChangeAspect="1" noChangeArrowheads="1"/>
          </p:cNvPicPr>
          <p:nvPr/>
        </p:nvPicPr>
        <p:blipFill>
          <a:blip r:embed="rId2" cstate="print"/>
          <a:srcRect/>
          <a:stretch>
            <a:fillRect/>
          </a:stretch>
        </p:blipFill>
        <p:spPr bwMode="auto">
          <a:xfrm>
            <a:off x="534988" y="192088"/>
            <a:ext cx="1527175" cy="1528762"/>
          </a:xfrm>
          <a:prstGeom prst="rect">
            <a:avLst/>
          </a:prstGeom>
          <a:noFill/>
          <a:ln w="9525">
            <a:noFill/>
            <a:miter lim="800000"/>
            <a:headEnd/>
            <a:tailEnd/>
          </a:ln>
        </p:spPr>
      </p:pic>
      <p:sp>
        <p:nvSpPr>
          <p:cNvPr id="4" name="TextBox 3"/>
          <p:cNvSpPr txBox="1">
            <a:spLocks noChangeArrowheads="1"/>
          </p:cNvSpPr>
          <p:nvPr/>
        </p:nvSpPr>
        <p:spPr bwMode="auto">
          <a:xfrm>
            <a:off x="2503488" y="642938"/>
            <a:ext cx="8659812" cy="1077912"/>
          </a:xfrm>
          <a:prstGeom prst="rect">
            <a:avLst/>
          </a:prstGeom>
          <a:noFill/>
          <a:ln w="9525">
            <a:noFill/>
            <a:miter lim="800000"/>
            <a:headEnd/>
            <a:tailEnd/>
          </a:ln>
        </p:spPr>
        <p:txBody>
          <a:bodyPr>
            <a:spAutoFit/>
          </a:bodyPr>
          <a:lstStyle/>
          <a:p>
            <a:pPr algn="just" eaLnBrk="1" hangingPunct="1"/>
            <a:r>
              <a:rPr lang="en-US" altLang="en-US" sz="3200">
                <a:latin typeface="Arial" pitchFamily="34" charset="0"/>
                <a:cs typeface="Arial" pitchFamily="34" charset="0"/>
              </a:rPr>
              <a:t>Tối nay, chúng mình hãy tập kể lại câu chuyện Con vịt xấu xí cho bố mẹ nghe nhé.</a:t>
            </a:r>
          </a:p>
        </p:txBody>
      </p:sp>
      <p:pic>
        <p:nvPicPr>
          <p:cNvPr id="32772" name="Picture 2" descr="Parent clipart kid read, Parent kid read Transparent FREE for ..."/>
          <p:cNvPicPr>
            <a:picLocks noChangeAspect="1" noChangeArrowheads="1"/>
          </p:cNvPicPr>
          <p:nvPr/>
        </p:nvPicPr>
        <p:blipFill>
          <a:blip r:embed="rId3" cstate="print"/>
          <a:srcRect/>
          <a:stretch>
            <a:fillRect/>
          </a:stretch>
        </p:blipFill>
        <p:spPr bwMode="auto">
          <a:xfrm>
            <a:off x="2909888" y="1971675"/>
            <a:ext cx="5148262" cy="4621213"/>
          </a:xfrm>
          <a:prstGeom prst="rect">
            <a:avLst/>
          </a:prstGeom>
          <a:noFill/>
          <a:ln w="9525">
            <a:noFill/>
            <a:miter lim="800000"/>
            <a:headEnd/>
            <a:tailEnd/>
          </a:ln>
        </p:spPr>
      </p:pic>
      <p:pic>
        <p:nvPicPr>
          <p:cNvPr id="32773" name="Picture 7" descr="F:\thanksCLR.gif"/>
          <p:cNvPicPr>
            <a:picLocks noChangeAspect="1" noChangeArrowheads="1" noCrop="1"/>
          </p:cNvPicPr>
          <p:nvPr/>
        </p:nvPicPr>
        <p:blipFill>
          <a:blip r:embed="rId4" cstate="print"/>
          <a:srcRect/>
          <a:stretch>
            <a:fillRect/>
          </a:stretch>
        </p:blipFill>
        <p:spPr bwMode="auto">
          <a:xfrm>
            <a:off x="8769350" y="5370513"/>
            <a:ext cx="3009900" cy="13160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Lý giải điềm báo mơ thấy con vịt mang đến ý nghĩa gì?"/>
          <p:cNvPicPr>
            <a:picLocks noChangeAspect="1" noChangeArrowheads="1"/>
          </p:cNvPicPr>
          <p:nvPr/>
        </p:nvPicPr>
        <p:blipFill>
          <a:blip r:embed="rId2" cstate="print"/>
          <a:srcRect/>
          <a:stretch>
            <a:fillRect/>
          </a:stretch>
        </p:blipFill>
        <p:spPr bwMode="auto">
          <a:xfrm>
            <a:off x="449263" y="738188"/>
            <a:ext cx="7631112" cy="5722937"/>
          </a:xfrm>
          <a:prstGeom prst="rect">
            <a:avLst/>
          </a:prstGeom>
          <a:noFill/>
          <a:ln w="9525">
            <a:noFill/>
            <a:miter lim="800000"/>
            <a:headEnd/>
            <a:tailEnd/>
          </a:ln>
        </p:spPr>
      </p:pic>
      <p:sp>
        <p:nvSpPr>
          <p:cNvPr id="5123" name="TextBox 1"/>
          <p:cNvSpPr txBox="1">
            <a:spLocks noChangeArrowheads="1"/>
          </p:cNvSpPr>
          <p:nvPr/>
        </p:nvSpPr>
        <p:spPr bwMode="auto">
          <a:xfrm>
            <a:off x="8397875" y="236538"/>
            <a:ext cx="3481388" cy="1384300"/>
          </a:xfrm>
          <a:prstGeom prst="rect">
            <a:avLst/>
          </a:prstGeom>
          <a:noFill/>
          <a:ln w="9525">
            <a:noFill/>
            <a:miter lim="800000"/>
            <a:headEnd/>
            <a:tailEnd/>
          </a:ln>
        </p:spPr>
        <p:txBody>
          <a:bodyPr>
            <a:spAutoFit/>
          </a:bodyPr>
          <a:lstStyle/>
          <a:p>
            <a:pPr algn="ctr"/>
            <a:r>
              <a:rPr lang="en-US" altLang="vi-VN" sz="2800">
                <a:latin typeface="Arial" pitchFamily="34" charset="0"/>
                <a:cs typeface="Arial" pitchFamily="34" charset="0"/>
              </a:rPr>
              <a:t>Những chú vịt con lông vàng mới đáng yêu làm sao!</a:t>
            </a:r>
          </a:p>
        </p:txBody>
      </p:sp>
      <p:pic>
        <p:nvPicPr>
          <p:cNvPr id="5" name="Picture 6" descr="3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139363" y="3551238"/>
            <a:ext cx="1970087" cy="2909887"/>
          </a:xfrm>
          <a:prstGeom prst="rect">
            <a:avLst/>
          </a:prstGeom>
          <a:noFill/>
          <a:ln w="9525">
            <a:noFill/>
            <a:miter lim="800000"/>
            <a:headEnd/>
            <a:tailEnd/>
          </a:ln>
        </p:spPr>
      </p:pic>
      <p:sp>
        <p:nvSpPr>
          <p:cNvPr id="3" name="Oval Callout 2"/>
          <p:cNvSpPr/>
          <p:nvPr/>
        </p:nvSpPr>
        <p:spPr>
          <a:xfrm>
            <a:off x="8208963" y="1773238"/>
            <a:ext cx="3479800" cy="1625600"/>
          </a:xfrm>
          <a:prstGeom prst="wedgeEllipseCallout">
            <a:avLst>
              <a:gd name="adj1" fmla="val 25869"/>
              <a:gd name="adj2" fmla="val 59540"/>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dirty="0" err="1">
                <a:latin typeface="Arial" panose="020B0604020202020204" pitchFamily="34" charset="0"/>
                <a:cs typeface="Arial" panose="020B0604020202020204" pitchFamily="34" charset="0"/>
              </a:rPr>
              <a:t>Vậy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đâu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là</a:t>
            </a:r>
            <a:r>
              <a:rPr lang="en-US" sz="2800" dirty="0">
                <a:latin typeface="Arial" panose="020B0604020202020204" pitchFamily="34" charset="0"/>
                <a:cs typeface="Arial" panose="020B0604020202020204" pitchFamily="34" charset="0"/>
              </a:rPr>
              <a:t> con </a:t>
            </a:r>
            <a:r>
              <a:rPr lang="en-US" sz="2800" dirty="0" err="1">
                <a:latin typeface="Arial" panose="020B0604020202020204" pitchFamily="34" charset="0"/>
                <a:cs typeface="Arial" panose="020B0604020202020204" pitchFamily="34" charset="0"/>
              </a:rPr>
              <a:t>vịt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xấu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xí</a:t>
            </a:r>
            <a:r>
              <a:rPr lang="en-US" sz="2800" dirty="0">
                <a:latin typeface="Arial" panose="020B0604020202020204" pitchFamily="34" charset="0"/>
                <a:cs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1828800" y="228600"/>
            <a:ext cx="8610600" cy="63246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1"/>
          <p:cNvSpPr>
            <a:spLocks noGrp="1"/>
          </p:cNvSpPr>
          <p:nvPr>
            <p:ph idx="1"/>
          </p:nvPr>
        </p:nvSpPr>
        <p:spPr>
          <a:xfrm>
            <a:off x="1547813" y="252413"/>
            <a:ext cx="8915400" cy="5300662"/>
          </a:xfrm>
        </p:spPr>
        <p:txBody>
          <a:bodyPr/>
          <a:lstStyle/>
          <a:p>
            <a:pPr marL="107950" indent="0">
              <a:buFont typeface="Arial" pitchFamily="34" charset="0"/>
              <a:buNone/>
            </a:pPr>
            <a:endParaRPr lang="vi-VN" altLang="vi-VN">
              <a:latin typeface="Calibri"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1676400" y="381000"/>
            <a:ext cx="4610100" cy="5351463"/>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6400800" y="457200"/>
            <a:ext cx="4038600" cy="25908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6442075" y="3276600"/>
            <a:ext cx="4243388" cy="2455863"/>
          </a:xfrm>
          <a:prstGeom prst="rect">
            <a:avLst/>
          </a:prstGeom>
          <a:noFill/>
          <a:ln w="9525">
            <a:noFill/>
            <a:miter lim="800000"/>
            <a:headEnd/>
            <a:tailEnd/>
          </a:ln>
          <a:effectLst/>
        </p:spPr>
      </p:pic>
      <p:sp>
        <p:nvSpPr>
          <p:cNvPr id="4" name="TextBox 3"/>
          <p:cNvSpPr txBox="1">
            <a:spLocks noChangeArrowheads="1"/>
          </p:cNvSpPr>
          <p:nvPr/>
        </p:nvSpPr>
        <p:spPr bwMode="auto">
          <a:xfrm>
            <a:off x="1676400" y="6096000"/>
            <a:ext cx="8763000" cy="584200"/>
          </a:xfrm>
          <a:prstGeom prst="rect">
            <a:avLst/>
          </a:prstGeom>
          <a:solidFill>
            <a:srgbClr val="92D050"/>
          </a:solidFill>
          <a:ln w="9525">
            <a:noFill/>
            <a:miter lim="800000"/>
            <a:headEnd/>
            <a:tailEnd/>
          </a:ln>
        </p:spPr>
        <p:txBody>
          <a:bodyPr>
            <a:spAutoFit/>
          </a:bodyPr>
          <a:lstStyle/>
          <a:p>
            <a:pPr algn="ctr"/>
            <a:r>
              <a:rPr lang="en-US" altLang="vi-VN" sz="3200" b="1">
                <a:solidFill>
                  <a:srgbClr val="FF0000"/>
                </a:solidFill>
                <a:latin typeface="Aaril"/>
              </a:rPr>
              <a:t>Nêu nhận xét của em về chim thiên nga.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1" presetClass="entr" presetSubtype="1"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Effect transition="in" filter="wheel(1)">
                                      <p:cBhvr>
                                        <p:cTn id="13" dur="2000"/>
                                        <p:tgtEl>
                                          <p:spTgt spid="102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1" presetClass="entr" presetSubtype="1" fill="hold" nodeType="click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wheel(1)">
                                      <p:cBhvr>
                                        <p:cTn id="18" dur="2000"/>
                                        <p:tgtEl>
                                          <p:spTgt spid="102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heel(1)">
                                      <p:cBhvr>
                                        <p:cTn id="2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hăm gia đình: Tình yêu và chim thiên nga"/>
          <p:cNvPicPr>
            <a:picLocks noChangeAspect="1" noChangeArrowheads="1"/>
          </p:cNvPicPr>
          <p:nvPr/>
        </p:nvPicPr>
        <p:blipFill>
          <a:blip r:embed="rId2" cstate="print"/>
          <a:srcRect/>
          <a:stretch>
            <a:fillRect/>
          </a:stretch>
        </p:blipFill>
        <p:spPr bwMode="auto">
          <a:xfrm>
            <a:off x="2824163" y="593725"/>
            <a:ext cx="9050337" cy="6067425"/>
          </a:xfrm>
          <a:prstGeom prst="rect">
            <a:avLst/>
          </a:prstGeom>
          <a:noFill/>
          <a:ln w="9525">
            <a:noFill/>
            <a:miter lim="800000"/>
            <a:headEnd/>
            <a:tailEnd/>
          </a:ln>
        </p:spPr>
      </p:pic>
      <p:sp>
        <p:nvSpPr>
          <p:cNvPr id="2" name="Oval Callout 1"/>
          <p:cNvSpPr/>
          <p:nvPr/>
        </p:nvSpPr>
        <p:spPr>
          <a:xfrm>
            <a:off x="401638" y="223838"/>
            <a:ext cx="4506912" cy="1604962"/>
          </a:xfrm>
          <a:prstGeom prst="wedgeEllipseCallout">
            <a:avLst>
              <a:gd name="adj1" fmla="val 40720"/>
              <a:gd name="adj2" fmla="val 47558"/>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en-US" sz="2800" dirty="0" err="1">
                <a:latin typeface="Arial" panose="020B0604020202020204" pitchFamily="34" charset="0"/>
                <a:cs typeface="Arial" panose="020B0604020202020204" pitchFamily="34" charset="0"/>
              </a:rPr>
              <a:t>Các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bạn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thấy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chúng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tớ</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thế</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nào</a:t>
            </a:r>
            <a:r>
              <a:rPr lang="en-US" sz="2800" dirty="0">
                <a:latin typeface="Arial" panose="020B0604020202020204" pitchFamily="34" charset="0"/>
                <a:cs typeface="Arial" panose="020B0604020202020204" pitchFamily="34" charset="0"/>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bird"/>
          <p:cNvPicPr>
            <a:picLocks noChangeAspect="1" noChangeArrowheads="1"/>
          </p:cNvPicPr>
          <p:nvPr/>
        </p:nvPicPr>
        <p:blipFill>
          <a:blip r:embed="rId2" cstate="print"/>
          <a:srcRect/>
          <a:stretch>
            <a:fillRect/>
          </a:stretch>
        </p:blipFill>
        <p:spPr bwMode="auto">
          <a:xfrm>
            <a:off x="1524000" y="0"/>
            <a:ext cx="8991600" cy="6858000"/>
          </a:xfrm>
          <a:prstGeom prst="rect">
            <a:avLst/>
          </a:prstGeom>
          <a:noFill/>
          <a:ln w="9525">
            <a:noFill/>
            <a:miter lim="800000"/>
            <a:headEnd/>
            <a:tailEnd/>
          </a:ln>
        </p:spPr>
      </p:pic>
      <p:sp>
        <p:nvSpPr>
          <p:cNvPr id="9219" name="WordArt 5"/>
          <p:cNvSpPr>
            <a:spLocks noChangeArrowheads="1" noChangeShapeType="1" noTextEdit="1"/>
          </p:cNvSpPr>
          <p:nvPr/>
        </p:nvSpPr>
        <p:spPr bwMode="auto">
          <a:xfrm>
            <a:off x="4002088" y="996950"/>
            <a:ext cx="5181600" cy="2286000"/>
          </a:xfrm>
          <a:prstGeom prst="rect">
            <a:avLst/>
          </a:prstGeom>
        </p:spPr>
        <p:txBody>
          <a:bodyPr wrap="none"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sp3d>
          </a:bodyPr>
          <a:lstStyle/>
          <a:p>
            <a:pPr algn="ctr"/>
            <a:r>
              <a:rPr lang="en-US" sz="3600" b="1" kern="10">
                <a:ln w="9525">
                  <a:round/>
                  <a:headEnd/>
                  <a:tailEnd/>
                </a:ln>
                <a:solidFill>
                  <a:srgbClr val="FF0000"/>
                </a:solidFill>
                <a:latin typeface="Arial"/>
                <a:cs typeface="Arial"/>
              </a:rPr>
              <a:t>HOẠT ĐỘNG THỰC HÀNH</a:t>
            </a:r>
          </a:p>
        </p:txBody>
      </p:sp>
      <p:grpSp>
        <p:nvGrpSpPr>
          <p:cNvPr id="9220" name="Group 18"/>
          <p:cNvGrpSpPr>
            <a:grpSpLocks/>
          </p:cNvGrpSpPr>
          <p:nvPr/>
        </p:nvGrpSpPr>
        <p:grpSpPr bwMode="auto">
          <a:xfrm rot="-1210856">
            <a:off x="4316413" y="2989263"/>
            <a:ext cx="4219575" cy="1620837"/>
            <a:chOff x="5225" y="9335"/>
            <a:chExt cx="2520" cy="1750"/>
          </a:xfrm>
        </p:grpSpPr>
        <p:sp>
          <p:nvSpPr>
            <p:cNvPr id="9221" name="AutoShape 27" descr="2"/>
            <p:cNvSpPr>
              <a:spLocks noChangeArrowheads="1"/>
            </p:cNvSpPr>
            <p:nvPr/>
          </p:nvSpPr>
          <p:spPr bwMode="auto">
            <a:xfrm>
              <a:off x="5225" y="10186"/>
              <a:ext cx="2520" cy="899"/>
            </a:xfrm>
            <a:prstGeom prst="wave">
              <a:avLst>
                <a:gd name="adj1" fmla="val 20644"/>
                <a:gd name="adj2" fmla="val 0"/>
              </a:avLst>
            </a:prstGeom>
            <a:blipFill dpi="0" rotWithShape="0">
              <a:blip r:embed="rId3" cstate="print"/>
              <a:srcRect/>
              <a:stretch>
                <a:fillRect/>
              </a:stretch>
            </a:blipFill>
            <a:ln w="9525">
              <a:noFill/>
              <a:round/>
              <a:headEnd/>
              <a:tailEnd/>
            </a:ln>
            <a:effectLst>
              <a:outerShdw dist="107763" dir="2700000" algn="ctr" rotWithShape="0">
                <a:srgbClr val="C0C0C0"/>
              </a:outerShdw>
            </a:effectLst>
          </p:spPr>
          <p:txBody>
            <a:bodyPr/>
            <a:lstStyle/>
            <a:p>
              <a:endParaRPr lang="vi-VN" altLang="vi-VN">
                <a:solidFill>
                  <a:srgbClr val="000000"/>
                </a:solidFill>
                <a:cs typeface="Arial" pitchFamily="34" charset="0"/>
              </a:endParaRPr>
            </a:p>
          </p:txBody>
        </p:sp>
        <p:pic>
          <p:nvPicPr>
            <p:cNvPr id="9222" name="Picture 26" descr="cosmoS"/>
            <p:cNvPicPr>
              <a:picLocks noChangeAspect="1" noChangeArrowheads="1"/>
            </p:cNvPicPr>
            <p:nvPr/>
          </p:nvPicPr>
          <p:blipFill>
            <a:blip r:embed="rId4" cstate="print"/>
            <a:srcRect/>
            <a:stretch>
              <a:fillRect/>
            </a:stretch>
          </p:blipFill>
          <p:spPr bwMode="auto">
            <a:xfrm>
              <a:off x="6302" y="9335"/>
              <a:ext cx="1080" cy="888"/>
            </a:xfrm>
            <a:prstGeom prst="rect">
              <a:avLst/>
            </a:prstGeom>
            <a:noFill/>
            <a:ln w="9525">
              <a:noFill/>
              <a:miter lim="800000"/>
              <a:headEnd/>
              <a:tailEnd/>
            </a:ln>
          </p:spPr>
        </p:pic>
        <p:pic>
          <p:nvPicPr>
            <p:cNvPr id="9223" name="Picture 25" descr="BOOK2"/>
            <p:cNvPicPr>
              <a:picLocks noChangeAspect="1" noChangeArrowheads="1"/>
            </p:cNvPicPr>
            <p:nvPr/>
          </p:nvPicPr>
          <p:blipFill>
            <a:blip r:embed="rId5" cstate="print"/>
            <a:srcRect/>
            <a:stretch>
              <a:fillRect/>
            </a:stretch>
          </p:blipFill>
          <p:spPr bwMode="auto">
            <a:xfrm>
              <a:off x="6014" y="10122"/>
              <a:ext cx="1260" cy="900"/>
            </a:xfrm>
            <a:prstGeom prst="rect">
              <a:avLst/>
            </a:prstGeom>
            <a:noFill/>
            <a:ln w="9525">
              <a:noFill/>
              <a:miter lim="800000"/>
              <a:headEnd/>
              <a:tailEnd/>
            </a:ln>
          </p:spPr>
        </p:pic>
        <p:pic>
          <p:nvPicPr>
            <p:cNvPr id="9224" name="Picture 24" descr="BOOK1"/>
            <p:cNvPicPr>
              <a:picLocks noChangeAspect="1" noChangeArrowheads="1"/>
            </p:cNvPicPr>
            <p:nvPr/>
          </p:nvPicPr>
          <p:blipFill>
            <a:blip r:embed="rId6" cstate="print"/>
            <a:srcRect/>
            <a:stretch>
              <a:fillRect/>
            </a:stretch>
          </p:blipFill>
          <p:spPr bwMode="auto">
            <a:xfrm>
              <a:off x="5842" y="9848"/>
              <a:ext cx="1635" cy="795"/>
            </a:xfrm>
            <a:prstGeom prst="rect">
              <a:avLst/>
            </a:prstGeom>
            <a:noFill/>
            <a:ln w="9525">
              <a:noFill/>
              <a:miter lim="800000"/>
              <a:headEnd/>
              <a:tailEnd/>
            </a:ln>
          </p:spPr>
        </p:pic>
        <p:pic>
          <p:nvPicPr>
            <p:cNvPr id="9225" name="Picture 23" descr="QUILLPEN"/>
            <p:cNvPicPr>
              <a:picLocks noChangeAspect="1" noChangeArrowheads="1"/>
            </p:cNvPicPr>
            <p:nvPr/>
          </p:nvPicPr>
          <p:blipFill>
            <a:blip r:embed="rId7" cstate="print"/>
            <a:srcRect/>
            <a:stretch>
              <a:fillRect/>
            </a:stretch>
          </p:blipFill>
          <p:spPr bwMode="auto">
            <a:xfrm>
              <a:off x="5615" y="9336"/>
              <a:ext cx="702" cy="1396"/>
            </a:xfrm>
            <a:prstGeom prst="rect">
              <a:avLst/>
            </a:prstGeom>
            <a:noFill/>
            <a:ln w="9525">
              <a:noFill/>
              <a:miter lim="800000"/>
              <a:headEnd/>
              <a:tailEnd/>
            </a:ln>
          </p:spPr>
        </p:pic>
        <p:sp>
          <p:nvSpPr>
            <p:cNvPr id="9226" name="Text Box 22"/>
            <p:cNvSpPr txBox="1">
              <a:spLocks noChangeArrowheads="1"/>
            </p:cNvSpPr>
            <p:nvPr/>
          </p:nvSpPr>
          <p:spPr bwMode="auto">
            <a:xfrm>
              <a:off x="5867" y="9897"/>
              <a:ext cx="900" cy="540"/>
            </a:xfrm>
            <a:prstGeom prst="rect">
              <a:avLst/>
            </a:prstGeom>
            <a:noFill/>
            <a:ln w="9525">
              <a:noFill/>
              <a:miter lim="800000"/>
              <a:headEnd/>
              <a:tailEnd/>
            </a:ln>
          </p:spPr>
          <p:txBody>
            <a:bodyPr/>
            <a:lstStyle/>
            <a:p>
              <a:pPr algn="r" eaLnBrk="1" hangingPunct="1"/>
              <a:r>
                <a:rPr lang="en-US" altLang="vi-VN" sz="800" b="1">
                  <a:solidFill>
                    <a:srgbClr val="000000"/>
                  </a:solidFill>
                  <a:latin typeface="VnBangkok" pitchFamily="2" charset="0"/>
                  <a:cs typeface="Times New Roman" pitchFamily="18" charset="0"/>
                </a:rPr>
                <a:t> </a:t>
              </a:r>
              <a:endParaRPr lang="en-US" altLang="vi-VN" sz="4800">
                <a:solidFill>
                  <a:srgbClr val="000000"/>
                </a:solidFill>
                <a:cs typeface="Times New Roman" pitchFamily="18" charset="0"/>
              </a:endParaRPr>
            </a:p>
          </p:txBody>
        </p:sp>
        <p:sp>
          <p:nvSpPr>
            <p:cNvPr id="9227" name="Text Box 21"/>
            <p:cNvSpPr txBox="1">
              <a:spLocks noChangeArrowheads="1"/>
            </p:cNvSpPr>
            <p:nvPr/>
          </p:nvSpPr>
          <p:spPr bwMode="auto">
            <a:xfrm>
              <a:off x="6665" y="9863"/>
              <a:ext cx="577" cy="370"/>
            </a:xfrm>
            <a:prstGeom prst="rect">
              <a:avLst/>
            </a:prstGeom>
            <a:noFill/>
            <a:ln w="9525">
              <a:noFill/>
              <a:miter lim="800000"/>
              <a:headEnd/>
              <a:tailEnd/>
            </a:ln>
          </p:spPr>
          <p:txBody>
            <a:bodyPr/>
            <a:lstStyle/>
            <a:p>
              <a:pPr eaLnBrk="1" hangingPunct="1"/>
              <a:endParaRPr lang="vi-VN" altLang="vi-VN" sz="4800">
                <a:solidFill>
                  <a:srgbClr val="000000"/>
                </a:solidFill>
                <a:cs typeface="Arial" pitchFamily="34" charset="0"/>
              </a:endParaRPr>
            </a:p>
          </p:txBody>
        </p:sp>
        <p:sp>
          <p:nvSpPr>
            <p:cNvPr id="9228" name="WordArt 20"/>
            <p:cNvSpPr>
              <a:spLocks noChangeArrowheads="1" noChangeShapeType="1" noTextEdit="1"/>
            </p:cNvSpPr>
            <p:nvPr/>
          </p:nvSpPr>
          <p:spPr bwMode="auto">
            <a:xfrm rot="1334491">
              <a:off x="6130" y="10696"/>
              <a:ext cx="600" cy="125"/>
            </a:xfrm>
            <a:prstGeom prst="rect">
              <a:avLst/>
            </a:prstGeom>
          </p:spPr>
          <p:txBody>
            <a:bodyPr wrap="none" fromWordArt="1">
              <a:prstTxWarp prst="textPlain">
                <a:avLst>
                  <a:gd name="adj" fmla="val 59282"/>
                </a:avLst>
              </a:prstTxWarp>
            </a:bodyPr>
            <a:lstStyle/>
            <a:p>
              <a:pPr algn="ctr"/>
              <a:r>
                <a:rPr lang="en-US" b="1" kern="10">
                  <a:ln w="9525">
                    <a:noFill/>
                    <a:round/>
                    <a:headEnd/>
                    <a:tailEnd/>
                  </a:ln>
                  <a:solidFill>
                    <a:srgbClr val="FFFFFF"/>
                  </a:solidFill>
                  <a:latin typeface="VNbritannic"/>
                </a:rPr>
                <a:t>NÀM </a:t>
              </a:r>
            </a:p>
          </p:txBody>
        </p:sp>
        <p:sp>
          <p:nvSpPr>
            <p:cNvPr id="9229" name="Text Box 19"/>
            <p:cNvSpPr txBox="1">
              <a:spLocks noChangeArrowheads="1"/>
            </p:cNvSpPr>
            <p:nvPr/>
          </p:nvSpPr>
          <p:spPr bwMode="auto">
            <a:xfrm>
              <a:off x="6623" y="10049"/>
              <a:ext cx="720" cy="540"/>
            </a:xfrm>
            <a:prstGeom prst="rect">
              <a:avLst/>
            </a:prstGeom>
            <a:noFill/>
            <a:ln w="9525">
              <a:noFill/>
              <a:miter lim="800000"/>
              <a:headEnd/>
              <a:tailEnd/>
            </a:ln>
          </p:spPr>
          <p:txBody>
            <a:bodyPr/>
            <a:lstStyle/>
            <a:p>
              <a:pPr eaLnBrk="1" hangingPunct="1"/>
              <a:endParaRPr lang="vi-VN" altLang="vi-VN" sz="4800">
                <a:solidFill>
                  <a:srgbClr val="000000"/>
                </a:solidFill>
                <a:cs typeface="Arial"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2"/>
          <p:cNvSpPr txBox="1">
            <a:spLocks noChangeArrowheads="1"/>
          </p:cNvSpPr>
          <p:nvPr/>
        </p:nvSpPr>
        <p:spPr bwMode="auto">
          <a:xfrm>
            <a:off x="3479800" y="1241425"/>
            <a:ext cx="5853113" cy="922338"/>
          </a:xfrm>
          <a:prstGeom prst="rect">
            <a:avLst/>
          </a:prstGeom>
          <a:noFill/>
          <a:ln w="9525">
            <a:noFill/>
            <a:miter lim="800000"/>
            <a:headEnd/>
            <a:tailEnd/>
          </a:ln>
        </p:spPr>
        <p:txBody>
          <a:bodyPr>
            <a:spAutoFit/>
          </a:bodyPr>
          <a:lstStyle/>
          <a:p>
            <a:pPr algn="ctr" eaLnBrk="1" hangingPunct="1"/>
            <a:r>
              <a:rPr lang="en-US" altLang="en-US" sz="3600" b="1">
                <a:solidFill>
                  <a:srgbClr val="FF0000"/>
                </a:solidFill>
                <a:latin typeface="Arial" pitchFamily="34" charset="0"/>
                <a:cs typeface="Arial" pitchFamily="34" charset="0"/>
              </a:rPr>
              <a:t>CON VỊT XẤU XÍ</a:t>
            </a:r>
          </a:p>
          <a:p>
            <a:pPr algn="r" eaLnBrk="1" hangingPunct="1"/>
            <a:r>
              <a:rPr lang="en-US" altLang="en-US" b="1" i="1">
                <a:latin typeface="Arial" pitchFamily="34" charset="0"/>
                <a:cs typeface="Arial" pitchFamily="34" charset="0"/>
              </a:rPr>
              <a:t>Theo An-đéc-xen</a:t>
            </a:r>
          </a:p>
        </p:txBody>
      </p:sp>
      <p:sp>
        <p:nvSpPr>
          <p:cNvPr id="10243" name="Rectangle 3"/>
          <p:cNvSpPr>
            <a:spLocks noChangeArrowheads="1"/>
          </p:cNvSpPr>
          <p:nvPr/>
        </p:nvSpPr>
        <p:spPr bwMode="auto">
          <a:xfrm>
            <a:off x="5407025" y="703263"/>
            <a:ext cx="1998663" cy="461962"/>
          </a:xfrm>
          <a:prstGeom prst="rect">
            <a:avLst/>
          </a:prstGeom>
          <a:noFill/>
          <a:ln w="9525">
            <a:noFill/>
            <a:miter lim="800000"/>
            <a:headEnd/>
            <a:tailEnd/>
          </a:ln>
        </p:spPr>
        <p:txBody>
          <a:bodyPr wrap="none">
            <a:spAutoFit/>
          </a:bodyPr>
          <a:lstStyle/>
          <a:p>
            <a:pPr algn="ctr" eaLnBrk="1" hangingPunct="1"/>
            <a:r>
              <a:rPr lang="en-US" altLang="en-US" sz="2400" b="1">
                <a:latin typeface="Arial" pitchFamily="34" charset="0"/>
                <a:cs typeface="Arial" pitchFamily="34" charset="0"/>
              </a:rPr>
              <a:t>KỂ CHUYỆN</a:t>
            </a:r>
          </a:p>
        </p:txBody>
      </p:sp>
      <p:grpSp>
        <p:nvGrpSpPr>
          <p:cNvPr id="6" name="Group 5"/>
          <p:cNvGrpSpPr>
            <a:grpSpLocks/>
          </p:cNvGrpSpPr>
          <p:nvPr/>
        </p:nvGrpSpPr>
        <p:grpSpPr bwMode="auto">
          <a:xfrm>
            <a:off x="785813" y="1992313"/>
            <a:ext cx="10387012" cy="4805362"/>
            <a:chOff x="1572126" y="2072867"/>
            <a:chExt cx="10386832" cy="4804804"/>
          </a:xfrm>
        </p:grpSpPr>
        <p:graphicFrame>
          <p:nvGraphicFramePr>
            <p:cNvPr id="4" name="Diagram 3"/>
            <p:cNvGraphicFramePr/>
            <p:nvPr/>
          </p:nvGraphicFramePr>
          <p:xfrm>
            <a:off x="1572126" y="2072867"/>
            <a:ext cx="10386832" cy="48048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248" name="TextBox 4"/>
            <p:cNvSpPr txBox="1">
              <a:spLocks noChangeArrowheads="1"/>
            </p:cNvSpPr>
            <p:nvPr/>
          </p:nvSpPr>
          <p:spPr bwMode="auto">
            <a:xfrm>
              <a:off x="1861890" y="2410670"/>
              <a:ext cx="809897" cy="707886"/>
            </a:xfrm>
            <a:prstGeom prst="rect">
              <a:avLst/>
            </a:prstGeom>
            <a:noFill/>
            <a:ln w="9525">
              <a:noFill/>
              <a:miter lim="800000"/>
              <a:headEnd/>
              <a:tailEnd/>
            </a:ln>
          </p:spPr>
          <p:txBody>
            <a:bodyPr>
              <a:spAutoFit/>
            </a:bodyPr>
            <a:lstStyle/>
            <a:p>
              <a:r>
                <a:rPr lang="en-US" altLang="vi-VN" sz="4000" b="1">
                  <a:latin typeface="Arial" pitchFamily="34" charset="0"/>
                  <a:cs typeface="Arial" pitchFamily="34" charset="0"/>
                </a:rPr>
                <a:t>1</a:t>
              </a:r>
            </a:p>
          </p:txBody>
        </p:sp>
        <p:sp>
          <p:nvSpPr>
            <p:cNvPr id="10249" name="TextBox 10"/>
            <p:cNvSpPr txBox="1">
              <a:spLocks noChangeArrowheads="1"/>
            </p:cNvSpPr>
            <p:nvPr/>
          </p:nvSpPr>
          <p:spPr bwMode="auto">
            <a:xfrm>
              <a:off x="2266838" y="3510349"/>
              <a:ext cx="809897" cy="707886"/>
            </a:xfrm>
            <a:prstGeom prst="rect">
              <a:avLst/>
            </a:prstGeom>
            <a:noFill/>
            <a:ln w="9525">
              <a:noFill/>
              <a:miter lim="800000"/>
              <a:headEnd/>
              <a:tailEnd/>
            </a:ln>
          </p:spPr>
          <p:txBody>
            <a:bodyPr>
              <a:spAutoFit/>
            </a:bodyPr>
            <a:lstStyle/>
            <a:p>
              <a:r>
                <a:rPr lang="en-US" altLang="vi-VN" sz="4000" b="1">
                  <a:latin typeface="Arial" pitchFamily="34" charset="0"/>
                  <a:cs typeface="Arial" pitchFamily="34" charset="0"/>
                </a:rPr>
                <a:t>2</a:t>
              </a:r>
            </a:p>
          </p:txBody>
        </p:sp>
        <p:sp>
          <p:nvSpPr>
            <p:cNvPr id="10250" name="TextBox 11"/>
            <p:cNvSpPr txBox="1">
              <a:spLocks noChangeArrowheads="1"/>
            </p:cNvSpPr>
            <p:nvPr/>
          </p:nvSpPr>
          <p:spPr bwMode="auto">
            <a:xfrm>
              <a:off x="2306027" y="4630827"/>
              <a:ext cx="809897" cy="707886"/>
            </a:xfrm>
            <a:prstGeom prst="rect">
              <a:avLst/>
            </a:prstGeom>
            <a:noFill/>
            <a:ln w="9525">
              <a:noFill/>
              <a:miter lim="800000"/>
              <a:headEnd/>
              <a:tailEnd/>
            </a:ln>
          </p:spPr>
          <p:txBody>
            <a:bodyPr>
              <a:spAutoFit/>
            </a:bodyPr>
            <a:lstStyle/>
            <a:p>
              <a:r>
                <a:rPr lang="en-US" altLang="vi-VN" sz="4000" b="1">
                  <a:latin typeface="Arial" pitchFamily="34" charset="0"/>
                  <a:cs typeface="Arial" pitchFamily="34" charset="0"/>
                </a:rPr>
                <a:t>3</a:t>
              </a:r>
            </a:p>
          </p:txBody>
        </p:sp>
        <p:sp>
          <p:nvSpPr>
            <p:cNvPr id="10251" name="TextBox 12"/>
            <p:cNvSpPr txBox="1">
              <a:spLocks noChangeArrowheads="1"/>
            </p:cNvSpPr>
            <p:nvPr/>
          </p:nvSpPr>
          <p:spPr bwMode="auto">
            <a:xfrm>
              <a:off x="1859349" y="5770864"/>
              <a:ext cx="809897" cy="707886"/>
            </a:xfrm>
            <a:prstGeom prst="rect">
              <a:avLst/>
            </a:prstGeom>
            <a:noFill/>
            <a:ln w="9525">
              <a:noFill/>
              <a:miter lim="800000"/>
              <a:headEnd/>
              <a:tailEnd/>
            </a:ln>
          </p:spPr>
          <p:txBody>
            <a:bodyPr>
              <a:spAutoFit/>
            </a:bodyPr>
            <a:lstStyle/>
            <a:p>
              <a:r>
                <a:rPr lang="en-US" altLang="vi-VN" sz="4000" b="1">
                  <a:latin typeface="Arial" pitchFamily="34" charset="0"/>
                  <a:cs typeface="Arial" pitchFamily="34" charset="0"/>
                </a:rPr>
                <a:t>4</a:t>
              </a:r>
            </a:p>
          </p:txBody>
        </p:sp>
      </p:grpSp>
      <p:pic>
        <p:nvPicPr>
          <p:cNvPr id="10245" name="Picture 6" descr="Tweety[1]"/>
          <p:cNvPicPr>
            <a:picLocks noChangeAspect="1" noChangeArrowheads="1" noCrop="1"/>
          </p:cNvPicPr>
          <p:nvPr/>
        </p:nvPicPr>
        <p:blipFill>
          <a:blip r:embed="rId7" cstate="print"/>
          <a:srcRect/>
          <a:stretch>
            <a:fillRect/>
          </a:stretch>
        </p:blipFill>
        <p:spPr bwMode="auto">
          <a:xfrm flipH="1">
            <a:off x="282575" y="736600"/>
            <a:ext cx="2008188" cy="1225550"/>
          </a:xfrm>
          <a:prstGeom prst="rect">
            <a:avLst/>
          </a:prstGeom>
          <a:noFill/>
          <a:ln w="9525">
            <a:noFill/>
            <a:miter lim="800000"/>
            <a:headEnd/>
            <a:tailEnd/>
          </a:ln>
        </p:spPr>
      </p:pic>
      <p:sp>
        <p:nvSpPr>
          <p:cNvPr id="8" name="Oval Callout 7"/>
          <p:cNvSpPr/>
          <p:nvPr/>
        </p:nvSpPr>
        <p:spPr>
          <a:xfrm>
            <a:off x="2165350" y="55563"/>
            <a:ext cx="3241675" cy="1033462"/>
          </a:xfrm>
          <a:prstGeom prst="wedgeEllipseCallout">
            <a:avLst>
              <a:gd name="adj1" fmla="val -44672"/>
              <a:gd name="adj2" fmla="val 46860"/>
            </a:avLst>
          </a:prstGeom>
        </p:spPr>
        <p:style>
          <a:lnRef idx="2">
            <a:schemeClr val="accent4"/>
          </a:lnRef>
          <a:fillRef idx="1">
            <a:schemeClr val="lt1"/>
          </a:fillRef>
          <a:effectRef idx="0">
            <a:schemeClr val="accent4"/>
          </a:effectRef>
          <a:fontRef idx="minor">
            <a:schemeClr val="dk1"/>
          </a:fontRef>
        </p:style>
        <p:txBody>
          <a:bodyPr anchor="ctr"/>
          <a:lstStyle/>
          <a:p>
            <a:pPr algn="ctr">
              <a:defRPr/>
            </a:pPr>
            <a:r>
              <a:rPr lang="en-US" sz="2400" dirty="0"/>
              <a:t>SGK </a:t>
            </a:r>
            <a:r>
              <a:rPr lang="en-US" sz="2400" dirty="0" err="1"/>
              <a:t>Tiếng</a:t>
            </a:r>
            <a:r>
              <a:rPr lang="en-US" sz="2400" dirty="0"/>
              <a:t> </a:t>
            </a:r>
            <a:r>
              <a:rPr lang="en-US" sz="2400" dirty="0" err="1"/>
              <a:t>Việt</a:t>
            </a:r>
            <a:r>
              <a:rPr lang="en-US" sz="2400" dirty="0"/>
              <a:t> 4, </a:t>
            </a:r>
            <a:r>
              <a:rPr lang="en-US" sz="2400" dirty="0" err="1"/>
              <a:t>tập</a:t>
            </a:r>
            <a:r>
              <a:rPr lang="en-US" sz="2400" dirty="0"/>
              <a:t> 2 Tr. 37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555625" y="-30163"/>
            <a:ext cx="5016500" cy="68580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6" descr="andec xen 2"/>
          <p:cNvPicPr>
            <a:picLocks noChangeAspect="1" noChangeArrowheads="1"/>
          </p:cNvPicPr>
          <p:nvPr/>
        </p:nvPicPr>
        <p:blipFill>
          <a:blip r:embed="rId3" cstate="print"/>
          <a:srcRect/>
          <a:stretch>
            <a:fillRect/>
          </a:stretch>
        </p:blipFill>
        <p:spPr bwMode="auto">
          <a:xfrm>
            <a:off x="5597525" y="-30163"/>
            <a:ext cx="6030913" cy="68881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86668192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797</TotalTime>
  <Words>1651</Words>
  <Application>Microsoft Office PowerPoint</Application>
  <PresentationFormat>Widescreen</PresentationFormat>
  <Paragraphs>86</Paragraphs>
  <Slides>24</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Aaril</vt:lpstr>
      <vt:lpstr>Arial</vt:lpstr>
      <vt:lpstr>Calibri</vt:lpstr>
      <vt:lpstr>Calibri Light</vt:lpstr>
      <vt:lpstr>Times New Roman</vt:lpstr>
      <vt:lpstr>VnBangkok</vt:lpstr>
      <vt:lpstr>VNbritannic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53</cp:revision>
  <dcterms:created xsi:type="dcterms:W3CDTF">2020-04-16T09:16:44Z</dcterms:created>
  <dcterms:modified xsi:type="dcterms:W3CDTF">2023-02-02T03:29:42Z</dcterms:modified>
</cp:coreProperties>
</file>