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168" y="5103569"/>
            <a:ext cx="528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prstClr val="black"/>
                </a:solidFill>
              </a:rPr>
              <a:t>GV: Vũ Thị Thu Thảo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7 : 9 ;          5 : 8 ;          6 : 19 ;                1 : 3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24 : 8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 : 9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 : 11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</a:t>
            </a:r>
            <a:r>
              <a:rPr lang="nl-NL" sz="3200" i="1" dirty="0" smtClean="0"/>
              <a:t>tử số chia </a:t>
            </a:r>
            <a:r>
              <a:rPr lang="nl-NL" sz="3200" i="1" dirty="0"/>
              <a:t>hết cho </a:t>
            </a:r>
            <a:r>
              <a:rPr lang="nl-NL" sz="3200" i="1" dirty="0" smtClean="0"/>
              <a:t>mẫu số </a:t>
            </a:r>
            <a:r>
              <a:rPr lang="nl-NL" sz="3200" i="1" dirty="0"/>
              <a:t>thì ta lấy </a:t>
            </a:r>
            <a:r>
              <a:rPr lang="nl-NL" sz="3200" i="1" dirty="0" smtClean="0"/>
              <a:t>tử số </a:t>
            </a:r>
            <a:r>
              <a:rPr lang="nl-NL" sz="3200" i="1" dirty="0"/>
              <a:t>chia cho </a:t>
            </a:r>
            <a:r>
              <a:rPr lang="nl-NL" sz="3200" i="1" dirty="0" smtClean="0"/>
              <a:t>mẫu số để </a:t>
            </a:r>
            <a:r>
              <a:rPr lang="nl-NL" sz="3200" i="1" dirty="0"/>
              <a:t>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28 : 7  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9=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vi-VN" sz="2800" dirty="0" smtClean="0"/>
              <a:t>Mọi </a:t>
            </a:r>
            <a:r>
              <a:rPr lang="vi-VN" sz="2800" dirty="0"/>
              <a:t>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4000" dirty="0" smtClean="0">
                <a:solidFill>
                  <a:prstClr val="black"/>
                </a:solidFill>
              </a:rPr>
              <a:t>SGK/108)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</a:t>
            </a:r>
            <a:r>
              <a:rPr lang="en-US" sz="3600" dirty="0" err="1" smtClean="0">
                <a:solidFill>
                  <a:schemeClr val="tx1"/>
                </a:solidFill>
              </a:rPr>
              <a:t>là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 : 4 = 2 (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,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Hỏi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+mj-lt"/>
              </a:rPr>
              <a:t>Thương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phép</a:t>
            </a:r>
            <a:r>
              <a:rPr lang="en-US" sz="3200" dirty="0" smtClean="0"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 0)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một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phân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tử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mẫu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+mj-lt"/>
                </a:rPr>
                <a:t>Thương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của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phép</a:t>
              </a:r>
              <a:r>
                <a:rPr lang="en-US" sz="3200" dirty="0" smtClean="0"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cho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(</a:t>
              </a:r>
              <a:r>
                <a:rPr lang="en-US" sz="3200" dirty="0" err="1" smtClean="0">
                  <a:latin typeface="+mj-lt"/>
                </a:rPr>
                <a:t>khác</a:t>
              </a:r>
              <a:r>
                <a:rPr lang="en-US" sz="3200" dirty="0" smtClean="0">
                  <a:latin typeface="+mj-lt"/>
                </a:rPr>
                <a:t> 0) </a:t>
              </a:r>
              <a:r>
                <a:rPr lang="en-US" sz="3200" dirty="0" err="1" smtClean="0">
                  <a:latin typeface="+mj-lt"/>
                </a:rPr>
                <a:t>có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thể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viết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thành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một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phân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, </a:t>
              </a:r>
              <a:r>
                <a:rPr lang="en-US" sz="3200" dirty="0" err="1" smtClean="0">
                  <a:latin typeface="+mj-lt"/>
                </a:rPr>
                <a:t>tử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và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mẫu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 smtClean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486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22</cp:revision>
  <dcterms:created xsi:type="dcterms:W3CDTF">2021-12-09T12:18:15Z</dcterms:created>
  <dcterms:modified xsi:type="dcterms:W3CDTF">2021-12-20T07:51:14Z</dcterms:modified>
</cp:coreProperties>
</file>