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52" r:id="rId4"/>
    <p:sldMasterId id="2147483766" r:id="rId5"/>
    <p:sldMasterId id="2147483795" r:id="rId6"/>
    <p:sldMasterId id="2147483809" r:id="rId7"/>
    <p:sldMasterId id="2147483822" r:id="rId8"/>
    <p:sldMasterId id="2147483854" r:id="rId9"/>
  </p:sldMasterIdLst>
  <p:notesMasterIdLst>
    <p:notesMasterId r:id="rId24"/>
  </p:notesMasterIdLst>
  <p:sldIdLst>
    <p:sldId id="280" r:id="rId10"/>
    <p:sldId id="281" r:id="rId11"/>
    <p:sldId id="286" r:id="rId12"/>
    <p:sldId id="292" r:id="rId13"/>
    <p:sldId id="287" r:id="rId14"/>
    <p:sldId id="288" r:id="rId15"/>
    <p:sldId id="289" r:id="rId16"/>
    <p:sldId id="290" r:id="rId17"/>
    <p:sldId id="293" r:id="rId18"/>
    <p:sldId id="276" r:id="rId19"/>
    <p:sldId id="277" r:id="rId20"/>
    <p:sldId id="278" r:id="rId21"/>
    <p:sldId id="291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5F312-916B-4AC0-AE3D-7C606C055B4E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06AAF-D254-4238-9567-11BCF332B8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38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958F6D-EFCC-4AE7-907C-7A4595D6DF76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EDEB61B-2017-425E-876E-0D2CE2E56AD8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C4026D5-C372-4358-8498-4CF1FE8589DD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CBFF2A9-3A80-4547-83F9-8FD2AF154667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65FDA7B-307B-4757-B620-F95161773B1F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99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1132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99041-A854-4FD9-B4BB-C3D8B275F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5978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C397E-8C1C-43D5-96C0-8074CE0D90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7829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6D960-B20F-42F9-819C-431A24FF7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17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93C60-1181-4924-BBF6-D103DF7FC0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7366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3FE1-43ED-4EEB-BBBC-844D012BB1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6295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07CD2-8D55-42B1-9296-8774FBC78C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4421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AA999-C694-4BF0-AE29-67E02115DF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882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B3097-6725-4749-8CC1-59C8C6EA9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5788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B2E5C-8CB3-42B6-A44D-091BEC6827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6754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D5BAB-AD36-4E8E-BF74-85B7ADF0A6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35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4356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BA6CD8-DD1E-4405-86B6-A08D846DE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1196CF7-A3F1-44AF-A266-B0BE499A2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0D8C53-71D1-49E9-A182-88890CE63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6678E-D9AD-46CC-9B43-16FDED47C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3645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8BBCB74-83D6-442D-B843-BDCED6D11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5EE8388-51A8-461E-A3BB-65740886B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6D5CF82-6414-475E-A051-3F876F81A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7631-D403-4D58-85F7-463EB7AA4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7104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335363C-34DC-496B-8F41-410B83156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2542020-3F7B-472C-AD13-979872970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165DE2A-A6D6-44BC-8B27-721DF527B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C48F-38A3-4A8C-B7E3-506AB6E10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326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C3FB97-BC8A-4D60-AF3A-CA7F594F9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6AE4FC-008F-48FF-9D45-7C4943503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B008F5-34DC-4163-A0E4-465C31C89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DB0DD-C301-403A-B48A-E85E15DEA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022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159B048-7A4C-49CE-BA12-ADE16C170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7059CBF-51F0-441D-B3C3-A50CF279C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12AB2FF-F5B0-43B9-86C8-2C01F2F4A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B0C4-2FE5-41D6-9400-C3426B4D2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7223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363DD4-ED6B-438B-83DE-29D54D5D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AD7BE2A-316B-435D-B14D-965990CC4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7AC5BE8-313C-4FA9-B24E-9188349EF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3D532-54CC-47EE-B1AF-348048DC9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9236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BB80F22-9E2B-4D61-9F15-00BECAF86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88935F8-0D6B-42BC-BF99-69C5C2631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FFF4470-15BF-4E15-B74A-AE54433D8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2E736-A29C-4EDD-9D08-26664D18E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4048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957390-7C2D-4550-B457-1C55B8BC8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6DD35C-9075-4C5A-9D6D-FF1934E90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B2DF1A-7290-4388-9701-5248EA132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1F27-C796-43F9-9BE3-52D193F7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4776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912EFE-D713-4E3C-A866-6F7AB2957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4A5511-492F-4110-8CF4-2286570C2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CC98AB-8244-418F-864A-E31E9F73D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7D7A-3566-4058-BE0B-40BDE73D4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9019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E3CD324-57B3-4061-AECA-7B7746723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2C953B8-29C9-4804-BBC0-C34B55E11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099912A-5F2B-4EA6-83AF-723E94748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27B52-62F5-4DCA-845A-72FE6B3D0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5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7F94B-632E-4BE7-B449-ED9E1A8DF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3953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E797A4-ADB5-401F-9F61-E2ABEA474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7DE2B12-07D8-4D29-BF7D-283ACB257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55B4B6-7416-49E4-B141-A843C94CCA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9785-90FA-4D8B-919C-90E6FC6F1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9060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C08F15F-C754-48B1-B25B-F7E5456C5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D64B947-7EE8-4923-8B1A-8FC55A5A2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E63B9C5-91E7-48A6-B0E1-730EB8457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BB90-6B61-43EF-98F7-B7D6108F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343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C61541A-178F-45FC-BD2E-A20E751A9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74F8CF-35CE-42C2-859A-A43D56374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51127B2-AC2F-4C76-AB7E-8207B241B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DD0B8-DB13-4806-9859-0393BDD8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71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4373A-9A08-482D-AA6C-703BA2BA4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41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3343D-2962-4086-B5D0-D5984EB5E1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90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8EBCC-DE62-45C4-8CE0-41EF1B0235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58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C97DE-A1F3-474C-B006-194D41FB0F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77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99041-A854-4FD9-B4BB-C3D8B275F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78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C397E-8C1C-43D5-96C0-8074CE0D90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77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6D960-B20F-42F9-819C-431A24FF7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60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68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93C60-1181-4924-BBF6-D103DF7FC0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2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3FE1-43ED-4EEB-BBBC-844D012BB1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70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07CD2-8D55-42B1-9296-8774FBC78C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66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5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5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AA999-C694-4BF0-AE29-67E02115DF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61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5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B3097-6725-4749-8CC1-59C8C6EA9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340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5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B2E5C-8CB3-42B6-A44D-091BEC6827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297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0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D5BAB-AD36-4E8E-BF74-85B7ADF0A6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183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7F94B-632E-4BE7-B449-ED9E1A8DF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55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4373A-9A08-482D-AA6C-703BA2BA4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434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3343D-2962-4086-B5D0-D5984EB5E1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48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3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551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8EBCC-DE62-45C4-8CE0-41EF1B0235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20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C97DE-A1F3-474C-B006-194D41FB0F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752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99041-A854-4FD9-B4BB-C3D8B275F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889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C397E-8C1C-43D5-96C0-8074CE0D90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557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6D960-B20F-42F9-819C-431A24FF7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747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93C60-1181-4924-BBF6-D103DF7FC0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84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3FE1-43ED-4EEB-BBBC-844D012BB1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211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07CD2-8D55-42B1-9296-8774FBC78C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616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4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4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AA999-C694-4BF0-AE29-67E02115DF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304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4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B3097-6725-4749-8CC1-59C8C6EA9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30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4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B2E5C-8CB3-42B6-A44D-091BEC6827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337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9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D5BAB-AD36-4E8E-BF74-85B7ADF0A6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193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/>
          <p:cNvGrpSpPr>
            <a:grpSpLocks/>
          </p:cNvGrpSpPr>
          <p:nvPr/>
        </p:nvGrpSpPr>
        <p:grpSpPr bwMode="auto">
          <a:xfrm>
            <a:off x="4546628" y="3240088"/>
            <a:ext cx="7090833" cy="10509250"/>
            <a:chOff x="3485371" y="1424851"/>
            <a:chExt cx="5318543" cy="7882145"/>
          </a:xfrm>
        </p:grpSpPr>
        <p:grpSp>
          <p:nvGrpSpPr>
            <p:cNvPr id="4" name="Google Shape;12;p2"/>
            <p:cNvGrpSpPr>
              <a:grpSpLocks/>
            </p:cNvGrpSpPr>
            <p:nvPr/>
          </p:nvGrpSpPr>
          <p:grpSpPr bwMode="auto"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51" name="Google Shape;13;p2"/>
              <p:cNvSpPr/>
              <p:nvPr/>
            </p:nvSpPr>
            <p:spPr>
              <a:xfrm>
                <a:off x="1452116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14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oogle Shape;15;p2"/>
            <p:cNvGrpSpPr>
              <a:grpSpLocks/>
            </p:cNvGrpSpPr>
            <p:nvPr/>
          </p:nvGrpSpPr>
          <p:grpSpPr bwMode="auto"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49" name="Google Shape;16;p2"/>
              <p:cNvSpPr/>
              <p:nvPr/>
            </p:nvSpPr>
            <p:spPr>
              <a:xfrm>
                <a:off x="1604960" y="158066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17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18;p2"/>
            <p:cNvGrpSpPr>
              <a:grpSpLocks/>
            </p:cNvGrpSpPr>
            <p:nvPr/>
          </p:nvGrpSpPr>
          <p:grpSpPr bwMode="auto"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47" name="Google Shape;19;p2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8" name="Google Shape;20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21;p2"/>
            <p:cNvGrpSpPr>
              <a:grpSpLocks/>
            </p:cNvGrpSpPr>
            <p:nvPr/>
          </p:nvGrpSpPr>
          <p:grpSpPr bwMode="auto"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45" name="Google Shape;22;p2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6" name="Google Shape;23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24;p2"/>
            <p:cNvGrpSpPr>
              <a:grpSpLocks/>
            </p:cNvGrpSpPr>
            <p:nvPr/>
          </p:nvGrpSpPr>
          <p:grpSpPr bwMode="auto"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43" name="Google Shape;25;p2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26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27;p2"/>
            <p:cNvGrpSpPr>
              <a:grpSpLocks/>
            </p:cNvGrpSpPr>
            <p:nvPr/>
          </p:nvGrpSpPr>
          <p:grpSpPr bwMode="auto"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41" name="Google Shape;28;p2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2" name="Google Shape;29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30;p2"/>
            <p:cNvGrpSpPr>
              <a:grpSpLocks/>
            </p:cNvGrpSpPr>
            <p:nvPr/>
          </p:nvGrpSpPr>
          <p:grpSpPr bwMode="auto"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9" name="Google Shape;31;p2"/>
              <p:cNvSpPr/>
              <p:nvPr/>
            </p:nvSpPr>
            <p:spPr>
              <a:xfrm>
                <a:off x="3667890" y="158069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32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33;p2"/>
            <p:cNvGrpSpPr>
              <a:grpSpLocks/>
            </p:cNvGrpSpPr>
            <p:nvPr/>
          </p:nvGrpSpPr>
          <p:grpSpPr bwMode="auto"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7" name="Google Shape;34;p2"/>
              <p:cNvSpPr/>
              <p:nvPr/>
            </p:nvSpPr>
            <p:spPr>
              <a:xfrm>
                <a:off x="1299594" y="158074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5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36;p2"/>
            <p:cNvGrpSpPr>
              <a:grpSpLocks/>
            </p:cNvGrpSpPr>
            <p:nvPr/>
          </p:nvGrpSpPr>
          <p:grpSpPr bwMode="auto"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5" name="Google Shape;37;p2"/>
              <p:cNvSpPr/>
              <p:nvPr/>
            </p:nvSpPr>
            <p:spPr>
              <a:xfrm>
                <a:off x="1452555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38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39;p2"/>
            <p:cNvGrpSpPr>
              <a:grpSpLocks/>
            </p:cNvGrpSpPr>
            <p:nvPr/>
          </p:nvGrpSpPr>
          <p:grpSpPr bwMode="auto"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33" name="Google Shape;40;p2"/>
              <p:cNvSpPr/>
              <p:nvPr/>
            </p:nvSpPr>
            <p:spPr>
              <a:xfrm>
                <a:off x="1604321" y="15806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41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42;p2"/>
            <p:cNvGrpSpPr>
              <a:grpSpLocks/>
            </p:cNvGrpSpPr>
            <p:nvPr/>
          </p:nvGrpSpPr>
          <p:grpSpPr bwMode="auto"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31" name="Google Shape;43;p2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2" name="Google Shape;44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45;p2"/>
            <p:cNvGrpSpPr>
              <a:grpSpLocks/>
            </p:cNvGrpSpPr>
            <p:nvPr/>
          </p:nvGrpSpPr>
          <p:grpSpPr bwMode="auto"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29" name="Google Shape;46;p2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47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48;p2"/>
            <p:cNvGrpSpPr>
              <a:grpSpLocks/>
            </p:cNvGrpSpPr>
            <p:nvPr/>
          </p:nvGrpSpPr>
          <p:grpSpPr bwMode="auto"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27" name="Google Shape;49;p2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50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51;p2"/>
            <p:cNvGrpSpPr>
              <a:grpSpLocks/>
            </p:cNvGrpSpPr>
            <p:nvPr/>
          </p:nvGrpSpPr>
          <p:grpSpPr bwMode="auto"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25" name="Google Shape;52;p2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6" name="Google Shape;53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54;p2"/>
            <p:cNvGrpSpPr>
              <a:grpSpLocks/>
            </p:cNvGrpSpPr>
            <p:nvPr/>
          </p:nvGrpSpPr>
          <p:grpSpPr bwMode="auto"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23" name="Google Shape;55;p2"/>
              <p:cNvSpPr/>
              <p:nvPr/>
            </p:nvSpPr>
            <p:spPr>
              <a:xfrm>
                <a:off x="3667252" y="15807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56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57;p2"/>
            <p:cNvGrpSpPr>
              <a:grpSpLocks/>
            </p:cNvGrpSpPr>
            <p:nvPr/>
          </p:nvGrpSpPr>
          <p:grpSpPr bwMode="auto"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21" name="Google Shape;58;p2"/>
              <p:cNvSpPr/>
              <p:nvPr/>
            </p:nvSpPr>
            <p:spPr>
              <a:xfrm>
                <a:off x="1300033" y="158070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" name="Google Shape;59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5333" y="1030167"/>
            <a:ext cx="9529200" cy="15464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9313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3;p3"/>
          <p:cNvGrpSpPr>
            <a:grpSpLocks/>
          </p:cNvGrpSpPr>
          <p:nvPr/>
        </p:nvGrpSpPr>
        <p:grpSpPr bwMode="auto">
          <a:xfrm>
            <a:off x="4546628" y="3240088"/>
            <a:ext cx="7090833" cy="10509250"/>
            <a:chOff x="3485371" y="1424851"/>
            <a:chExt cx="5318543" cy="7882145"/>
          </a:xfrm>
        </p:grpSpPr>
        <p:grpSp>
          <p:nvGrpSpPr>
            <p:cNvPr id="5" name="Google Shape;64;p3"/>
            <p:cNvGrpSpPr>
              <a:grpSpLocks/>
            </p:cNvGrpSpPr>
            <p:nvPr/>
          </p:nvGrpSpPr>
          <p:grpSpPr bwMode="auto"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51" name="Google Shape;65;p3"/>
              <p:cNvSpPr/>
              <p:nvPr/>
            </p:nvSpPr>
            <p:spPr>
              <a:xfrm>
                <a:off x="1452116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66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67;p3"/>
            <p:cNvGrpSpPr>
              <a:grpSpLocks/>
            </p:cNvGrpSpPr>
            <p:nvPr/>
          </p:nvGrpSpPr>
          <p:grpSpPr bwMode="auto"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49" name="Google Shape;68;p3"/>
              <p:cNvSpPr/>
              <p:nvPr/>
            </p:nvSpPr>
            <p:spPr>
              <a:xfrm>
                <a:off x="1604960" y="158066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69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70;p3"/>
            <p:cNvGrpSpPr>
              <a:grpSpLocks/>
            </p:cNvGrpSpPr>
            <p:nvPr/>
          </p:nvGrpSpPr>
          <p:grpSpPr bwMode="auto"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47" name="Google Shape;71;p3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8" name="Google Shape;72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73;p3"/>
            <p:cNvGrpSpPr>
              <a:grpSpLocks/>
            </p:cNvGrpSpPr>
            <p:nvPr/>
          </p:nvGrpSpPr>
          <p:grpSpPr bwMode="auto"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45" name="Google Shape;74;p3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6" name="Google Shape;75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76;p3"/>
            <p:cNvGrpSpPr>
              <a:grpSpLocks/>
            </p:cNvGrpSpPr>
            <p:nvPr/>
          </p:nvGrpSpPr>
          <p:grpSpPr bwMode="auto"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43" name="Google Shape;77;p3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78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79;p3"/>
            <p:cNvGrpSpPr>
              <a:grpSpLocks/>
            </p:cNvGrpSpPr>
            <p:nvPr/>
          </p:nvGrpSpPr>
          <p:grpSpPr bwMode="auto"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41" name="Google Shape;80;p3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2" name="Google Shape;81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82;p3"/>
            <p:cNvGrpSpPr>
              <a:grpSpLocks/>
            </p:cNvGrpSpPr>
            <p:nvPr/>
          </p:nvGrpSpPr>
          <p:grpSpPr bwMode="auto"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9" name="Google Shape;83;p3"/>
              <p:cNvSpPr/>
              <p:nvPr/>
            </p:nvSpPr>
            <p:spPr>
              <a:xfrm>
                <a:off x="3667890" y="158069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84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85;p3"/>
            <p:cNvGrpSpPr>
              <a:grpSpLocks/>
            </p:cNvGrpSpPr>
            <p:nvPr/>
          </p:nvGrpSpPr>
          <p:grpSpPr bwMode="auto"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7" name="Google Shape;86;p3"/>
              <p:cNvSpPr/>
              <p:nvPr/>
            </p:nvSpPr>
            <p:spPr>
              <a:xfrm>
                <a:off x="1299594" y="158074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87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88;p3"/>
            <p:cNvGrpSpPr>
              <a:grpSpLocks/>
            </p:cNvGrpSpPr>
            <p:nvPr/>
          </p:nvGrpSpPr>
          <p:grpSpPr bwMode="auto"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5" name="Google Shape;89;p3"/>
              <p:cNvSpPr/>
              <p:nvPr/>
            </p:nvSpPr>
            <p:spPr>
              <a:xfrm>
                <a:off x="1452555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90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91;p3"/>
            <p:cNvGrpSpPr>
              <a:grpSpLocks/>
            </p:cNvGrpSpPr>
            <p:nvPr/>
          </p:nvGrpSpPr>
          <p:grpSpPr bwMode="auto"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33" name="Google Shape;92;p3"/>
              <p:cNvSpPr/>
              <p:nvPr/>
            </p:nvSpPr>
            <p:spPr>
              <a:xfrm>
                <a:off x="1604321" y="15806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93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94;p3"/>
            <p:cNvGrpSpPr>
              <a:grpSpLocks/>
            </p:cNvGrpSpPr>
            <p:nvPr/>
          </p:nvGrpSpPr>
          <p:grpSpPr bwMode="auto"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31" name="Google Shape;95;p3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2" name="Google Shape;96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97;p3"/>
            <p:cNvGrpSpPr>
              <a:grpSpLocks/>
            </p:cNvGrpSpPr>
            <p:nvPr/>
          </p:nvGrpSpPr>
          <p:grpSpPr bwMode="auto"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29" name="Google Shape;98;p3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99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100;p3"/>
            <p:cNvGrpSpPr>
              <a:grpSpLocks/>
            </p:cNvGrpSpPr>
            <p:nvPr/>
          </p:nvGrpSpPr>
          <p:grpSpPr bwMode="auto"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27" name="Google Shape;101;p3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102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103;p3"/>
            <p:cNvGrpSpPr>
              <a:grpSpLocks/>
            </p:cNvGrpSpPr>
            <p:nvPr/>
          </p:nvGrpSpPr>
          <p:grpSpPr bwMode="auto"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25" name="Google Shape;104;p3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6" name="Google Shape;105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106;p3"/>
            <p:cNvGrpSpPr>
              <a:grpSpLocks/>
            </p:cNvGrpSpPr>
            <p:nvPr/>
          </p:nvGrpSpPr>
          <p:grpSpPr bwMode="auto"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23" name="Google Shape;107;p3"/>
              <p:cNvSpPr/>
              <p:nvPr/>
            </p:nvSpPr>
            <p:spPr>
              <a:xfrm>
                <a:off x="3667252" y="15807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108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109;p3"/>
            <p:cNvGrpSpPr>
              <a:grpSpLocks/>
            </p:cNvGrpSpPr>
            <p:nvPr/>
          </p:nvGrpSpPr>
          <p:grpSpPr bwMode="auto"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21" name="Google Shape;110;p3"/>
              <p:cNvSpPr/>
              <p:nvPr/>
            </p:nvSpPr>
            <p:spPr>
              <a:xfrm>
                <a:off x="1300033" y="158070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" name="Google Shape;111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1003733" y="587133"/>
            <a:ext cx="9981200" cy="15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1003733" y="2262739"/>
            <a:ext cx="9981200" cy="10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055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5;p4"/>
          <p:cNvGrpSpPr>
            <a:grpSpLocks/>
          </p:cNvGrpSpPr>
          <p:nvPr/>
        </p:nvGrpSpPr>
        <p:grpSpPr bwMode="auto">
          <a:xfrm rot="599924">
            <a:off x="4694768" y="5397500"/>
            <a:ext cx="626533" cy="9493250"/>
            <a:chOff x="1447800" y="152400"/>
            <a:chExt cx="318597" cy="4838699"/>
          </a:xfrm>
        </p:grpSpPr>
        <p:sp>
          <p:nvSpPr>
            <p:cNvPr id="4" name="Google Shape;116;p4"/>
            <p:cNvSpPr/>
            <p:nvPr/>
          </p:nvSpPr>
          <p:spPr>
            <a:xfrm>
              <a:off x="1451327" y="158184"/>
              <a:ext cx="216345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117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oogle Shape;118;p4"/>
          <p:cNvGrpSpPr>
            <a:grpSpLocks/>
          </p:cNvGrpSpPr>
          <p:nvPr/>
        </p:nvGrpSpPr>
        <p:grpSpPr bwMode="auto">
          <a:xfrm rot="1200084">
            <a:off x="1604443" y="4810125"/>
            <a:ext cx="624417" cy="9493250"/>
            <a:chOff x="1600200" y="152400"/>
            <a:chExt cx="318597" cy="4838699"/>
          </a:xfrm>
        </p:grpSpPr>
        <p:sp>
          <p:nvSpPr>
            <p:cNvPr id="7" name="Google Shape;119;p4"/>
            <p:cNvSpPr/>
            <p:nvPr/>
          </p:nvSpPr>
          <p:spPr>
            <a:xfrm>
              <a:off x="1603830" y="158052"/>
              <a:ext cx="215998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20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oogle Shape;121;p4"/>
          <p:cNvGrpSpPr>
            <a:grpSpLocks/>
          </p:cNvGrpSpPr>
          <p:nvPr/>
        </p:nvGrpSpPr>
        <p:grpSpPr bwMode="auto">
          <a:xfrm rot="1799848">
            <a:off x="46594" y="4935538"/>
            <a:ext cx="624417" cy="9493250"/>
            <a:chOff x="533400" y="152400"/>
            <a:chExt cx="318597" cy="4838699"/>
          </a:xfrm>
        </p:grpSpPr>
        <p:sp>
          <p:nvSpPr>
            <p:cNvPr id="10" name="Google Shape;122;p4"/>
            <p:cNvSpPr>
              <a:spLocks/>
            </p:cNvSpPr>
            <p:nvPr/>
          </p:nvSpPr>
          <p:spPr bwMode="auto">
            <a:xfrm>
              <a:off x="5377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1" name="Google Shape;123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oogle Shape;124;p4"/>
          <p:cNvGrpSpPr>
            <a:grpSpLocks/>
          </p:cNvGrpSpPr>
          <p:nvPr/>
        </p:nvGrpSpPr>
        <p:grpSpPr bwMode="auto">
          <a:xfrm rot="2399941">
            <a:off x="-1399117" y="3544888"/>
            <a:ext cx="624417" cy="9493250"/>
            <a:chOff x="685800" y="152400"/>
            <a:chExt cx="318597" cy="4838699"/>
          </a:xfrm>
        </p:grpSpPr>
        <p:sp>
          <p:nvSpPr>
            <p:cNvPr id="13" name="Google Shape;125;p4"/>
            <p:cNvSpPr>
              <a:spLocks/>
            </p:cNvSpPr>
            <p:nvPr/>
          </p:nvSpPr>
          <p:spPr bwMode="auto">
            <a:xfrm>
              <a:off x="6901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4" name="Google Shape;126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oogle Shape;127;p4"/>
          <p:cNvGrpSpPr>
            <a:grpSpLocks/>
          </p:cNvGrpSpPr>
          <p:nvPr/>
        </p:nvGrpSpPr>
        <p:grpSpPr bwMode="auto">
          <a:xfrm rot="2999880">
            <a:off x="-2275152" y="1223189"/>
            <a:ext cx="623888" cy="9493251"/>
            <a:chOff x="838200" y="152400"/>
            <a:chExt cx="318597" cy="4838699"/>
          </a:xfrm>
        </p:grpSpPr>
        <p:sp>
          <p:nvSpPr>
            <p:cNvPr id="16" name="Google Shape;128;p4"/>
            <p:cNvSpPr>
              <a:spLocks/>
            </p:cNvSpPr>
            <p:nvPr/>
          </p:nvSpPr>
          <p:spPr bwMode="auto">
            <a:xfrm>
              <a:off x="8425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7" name="Google Shape;129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oogle Shape;130;p4"/>
          <p:cNvGrpSpPr>
            <a:grpSpLocks/>
          </p:cNvGrpSpPr>
          <p:nvPr/>
        </p:nvGrpSpPr>
        <p:grpSpPr bwMode="auto">
          <a:xfrm rot="3600035">
            <a:off x="-3005400" y="107177"/>
            <a:ext cx="623887" cy="9493251"/>
            <a:chOff x="990600" y="152400"/>
            <a:chExt cx="318597" cy="4838699"/>
          </a:xfrm>
        </p:grpSpPr>
        <p:sp>
          <p:nvSpPr>
            <p:cNvPr id="19" name="Google Shape;131;p4"/>
            <p:cNvSpPr>
              <a:spLocks/>
            </p:cNvSpPr>
            <p:nvPr/>
          </p:nvSpPr>
          <p:spPr bwMode="auto">
            <a:xfrm>
              <a:off x="9949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20" name="Google Shape;132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oogle Shape;133;p4"/>
          <p:cNvGrpSpPr>
            <a:grpSpLocks/>
          </p:cNvGrpSpPr>
          <p:nvPr/>
        </p:nvGrpSpPr>
        <p:grpSpPr bwMode="auto">
          <a:xfrm rot="5400000">
            <a:off x="-3006194" y="-3071813"/>
            <a:ext cx="625475" cy="9493251"/>
            <a:chOff x="3663063" y="152400"/>
            <a:chExt cx="318597" cy="4838699"/>
          </a:xfrm>
        </p:grpSpPr>
        <p:sp>
          <p:nvSpPr>
            <p:cNvPr id="22" name="Google Shape;134;p4"/>
            <p:cNvSpPr/>
            <p:nvPr/>
          </p:nvSpPr>
          <p:spPr>
            <a:xfrm>
              <a:off x="3667106" y="157794"/>
              <a:ext cx="215902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135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oogle Shape;136;p4"/>
          <p:cNvGrpSpPr>
            <a:grpSpLocks/>
          </p:cNvGrpSpPr>
          <p:nvPr/>
        </p:nvGrpSpPr>
        <p:grpSpPr bwMode="auto">
          <a:xfrm rot="4800076">
            <a:off x="-2379658" y="-3444875"/>
            <a:ext cx="625475" cy="9493251"/>
            <a:chOff x="1295400" y="152400"/>
            <a:chExt cx="318597" cy="4838699"/>
          </a:xfrm>
        </p:grpSpPr>
        <p:sp>
          <p:nvSpPr>
            <p:cNvPr id="25" name="Google Shape;137;p4"/>
            <p:cNvSpPr/>
            <p:nvPr/>
          </p:nvSpPr>
          <p:spPr>
            <a:xfrm>
              <a:off x="1299152" y="158208"/>
              <a:ext cx="215902" cy="4770730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138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oogle Shape;139;p4"/>
          <p:cNvGrpSpPr>
            <a:grpSpLocks/>
          </p:cNvGrpSpPr>
          <p:nvPr/>
        </p:nvGrpSpPr>
        <p:grpSpPr bwMode="auto">
          <a:xfrm rot="-10579780">
            <a:off x="8390494" y="-8294688"/>
            <a:ext cx="624417" cy="9493251"/>
            <a:chOff x="1447800" y="152400"/>
            <a:chExt cx="318597" cy="4838699"/>
          </a:xfrm>
        </p:grpSpPr>
        <p:sp>
          <p:nvSpPr>
            <p:cNvPr id="28" name="Google Shape;140;p4"/>
            <p:cNvSpPr/>
            <p:nvPr/>
          </p:nvSpPr>
          <p:spPr>
            <a:xfrm>
              <a:off x="1451814" y="158657"/>
              <a:ext cx="215998" cy="4770730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" name="Google Shape;141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oogle Shape;142;p4"/>
          <p:cNvGrpSpPr>
            <a:grpSpLocks/>
          </p:cNvGrpSpPr>
          <p:nvPr/>
        </p:nvGrpSpPr>
        <p:grpSpPr bwMode="auto">
          <a:xfrm rot="-9950062">
            <a:off x="9802284" y="-7400925"/>
            <a:ext cx="626533" cy="9493250"/>
            <a:chOff x="1600200" y="152400"/>
            <a:chExt cx="318597" cy="4838699"/>
          </a:xfrm>
        </p:grpSpPr>
        <p:sp>
          <p:nvSpPr>
            <p:cNvPr id="31" name="Google Shape;143;p4"/>
            <p:cNvSpPr/>
            <p:nvPr/>
          </p:nvSpPr>
          <p:spPr>
            <a:xfrm>
              <a:off x="1605819" y="158300"/>
              <a:ext cx="216344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" name="Google Shape;144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oogle Shape;145;p4"/>
          <p:cNvGrpSpPr>
            <a:grpSpLocks/>
          </p:cNvGrpSpPr>
          <p:nvPr/>
        </p:nvGrpSpPr>
        <p:grpSpPr bwMode="auto">
          <a:xfrm rot="-8674393">
            <a:off x="12680951" y="-6994525"/>
            <a:ext cx="626533" cy="9493250"/>
            <a:chOff x="533400" y="152400"/>
            <a:chExt cx="318597" cy="4838699"/>
          </a:xfrm>
        </p:grpSpPr>
        <p:sp>
          <p:nvSpPr>
            <p:cNvPr id="34" name="Google Shape;146;p4"/>
            <p:cNvSpPr>
              <a:spLocks/>
            </p:cNvSpPr>
            <p:nvPr/>
          </p:nvSpPr>
          <p:spPr bwMode="auto">
            <a:xfrm>
              <a:off x="5377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5" name="Google Shape;147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oogle Shape;148;p4"/>
          <p:cNvGrpSpPr>
            <a:grpSpLocks/>
          </p:cNvGrpSpPr>
          <p:nvPr/>
        </p:nvGrpSpPr>
        <p:grpSpPr bwMode="auto">
          <a:xfrm rot="-7873507">
            <a:off x="14081654" y="-4765676"/>
            <a:ext cx="625476" cy="9493251"/>
            <a:chOff x="685800" y="152400"/>
            <a:chExt cx="318597" cy="4838699"/>
          </a:xfrm>
        </p:grpSpPr>
        <p:sp>
          <p:nvSpPr>
            <p:cNvPr id="37" name="Google Shape;149;p4"/>
            <p:cNvSpPr>
              <a:spLocks/>
            </p:cNvSpPr>
            <p:nvPr/>
          </p:nvSpPr>
          <p:spPr bwMode="auto">
            <a:xfrm>
              <a:off x="6901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8" name="Google Shape;150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oogle Shape;151;p4"/>
          <p:cNvGrpSpPr>
            <a:grpSpLocks/>
          </p:cNvGrpSpPr>
          <p:nvPr/>
        </p:nvGrpSpPr>
        <p:grpSpPr bwMode="auto">
          <a:xfrm rot="-7606867">
            <a:off x="13994886" y="-3444874"/>
            <a:ext cx="625475" cy="9493249"/>
            <a:chOff x="838200" y="152400"/>
            <a:chExt cx="318597" cy="4838699"/>
          </a:xfrm>
        </p:grpSpPr>
        <p:sp>
          <p:nvSpPr>
            <p:cNvPr id="40" name="Google Shape;152;p4"/>
            <p:cNvSpPr>
              <a:spLocks/>
            </p:cNvSpPr>
            <p:nvPr/>
          </p:nvSpPr>
          <p:spPr bwMode="auto">
            <a:xfrm>
              <a:off x="8425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41" name="Google Shape;153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oogle Shape;154;p4"/>
          <p:cNvGrpSpPr>
            <a:grpSpLocks/>
          </p:cNvGrpSpPr>
          <p:nvPr/>
        </p:nvGrpSpPr>
        <p:grpSpPr bwMode="auto">
          <a:xfrm rot="-5400000">
            <a:off x="14924909" y="107177"/>
            <a:ext cx="623887" cy="9493251"/>
            <a:chOff x="990600" y="152400"/>
            <a:chExt cx="318597" cy="4838699"/>
          </a:xfrm>
        </p:grpSpPr>
        <p:sp>
          <p:nvSpPr>
            <p:cNvPr id="43" name="Google Shape;155;p4"/>
            <p:cNvSpPr>
              <a:spLocks/>
            </p:cNvSpPr>
            <p:nvPr/>
          </p:nvSpPr>
          <p:spPr bwMode="auto">
            <a:xfrm>
              <a:off x="9949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44" name="Google Shape;156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oogle Shape;157;p4"/>
          <p:cNvGrpSpPr>
            <a:grpSpLocks/>
          </p:cNvGrpSpPr>
          <p:nvPr/>
        </p:nvGrpSpPr>
        <p:grpSpPr bwMode="auto">
          <a:xfrm rot="-5400000">
            <a:off x="15533715" y="606446"/>
            <a:ext cx="625475" cy="9493251"/>
            <a:chOff x="3663063" y="152400"/>
            <a:chExt cx="318597" cy="4838699"/>
          </a:xfrm>
        </p:grpSpPr>
        <p:sp>
          <p:nvSpPr>
            <p:cNvPr id="46" name="Google Shape;158;p4"/>
            <p:cNvSpPr/>
            <p:nvPr/>
          </p:nvSpPr>
          <p:spPr>
            <a:xfrm>
              <a:off x="3667915" y="158874"/>
              <a:ext cx="215902" cy="4770730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159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oogle Shape;160;p4"/>
          <p:cNvGrpSpPr>
            <a:grpSpLocks/>
          </p:cNvGrpSpPr>
          <p:nvPr/>
        </p:nvGrpSpPr>
        <p:grpSpPr bwMode="auto">
          <a:xfrm rot="-3998544">
            <a:off x="14487024" y="3213637"/>
            <a:ext cx="625475" cy="9495367"/>
            <a:chOff x="1295400" y="152400"/>
            <a:chExt cx="318597" cy="4838699"/>
          </a:xfrm>
        </p:grpSpPr>
        <p:sp>
          <p:nvSpPr>
            <p:cNvPr id="49" name="Google Shape;161;p4"/>
            <p:cNvSpPr/>
            <p:nvPr/>
          </p:nvSpPr>
          <p:spPr>
            <a:xfrm>
              <a:off x="1300290" y="158505"/>
              <a:ext cx="215902" cy="4770746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Google Shape;162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203667" y="2882400"/>
            <a:ext cx="7784400" cy="109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51" name="Google Shape;114;p4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79A3134-42A3-4C52-B06C-829947670D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064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5"/>
          <p:cNvSpPr/>
          <p:nvPr/>
        </p:nvSpPr>
        <p:spPr>
          <a:xfrm rot="197195">
            <a:off x="764119" y="13255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" name="Google Shape;168;p5"/>
          <p:cNvGrpSpPr>
            <a:grpSpLocks/>
          </p:cNvGrpSpPr>
          <p:nvPr/>
        </p:nvGrpSpPr>
        <p:grpSpPr bwMode="auto">
          <a:xfrm>
            <a:off x="10672261" y="555628"/>
            <a:ext cx="4705351" cy="6035675"/>
            <a:chOff x="8004404" y="372498"/>
            <a:chExt cx="3529549" cy="4525764"/>
          </a:xfrm>
        </p:grpSpPr>
        <p:grpSp>
          <p:nvGrpSpPr>
            <p:cNvPr id="6" name="Google Shape;169;p5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2" name="Google Shape;170;p5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2" name="Google Shape;171;p5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3" name="Google Shape;172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173;p5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0" name="Google Shape;174;p5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1" name="Google Shape;175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176;p5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8" name="Google Shape;177;p5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9" name="Google Shape;178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179;p5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6" name="Google Shape;180;p5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7" name="Google Shape;181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182;p5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4" name="Google Shape;183;p5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5" name="Google Shape;184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185;p5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2" name="Google Shape;186;p5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3" name="Google Shape;187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188;p5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0" name="Google Shape;189;p5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1" name="Google Shape;190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191;p5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8" name="Google Shape;192;p5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9" name="Google Shape;193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194;p5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6" name="Google Shape;195;p5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19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197;p5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4" name="Google Shape;198;p5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5" name="Google Shape;199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200;p5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2" name="Google Shape;201;p5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3" name="Google Shape;202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203;p5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" name="Google Shape;204;p5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1" name="Google Shape;205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206;p5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" name="Google Shape;207;p5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" name="Google Shape;208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209;p5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6" name="Google Shape;210;p5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" name="Google Shape;211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" name="Google Shape;212;p5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0" name="Google Shape;213;p5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" name="Google Shape;214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215;p5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8" name="Google Shape;216;p5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217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218;p5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6" name="Google Shape;219;p5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7" name="Google Shape;220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221;p5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4" name="Google Shape;222;p5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5" name="Google Shape;223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224;p5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2" name="Google Shape;225;p5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3" name="Google Shape;226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227;p5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0" name="Google Shape;228;p5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229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230;p5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8" name="Google Shape;231;p5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232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233;p5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6" name="Google Shape;234;p5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" name="Google Shape;235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236;p5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4" name="Google Shape;237;p5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238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239;p5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2" name="Google Shape;240;p5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3" name="Google Shape;241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242;p5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0" name="Google Shape;243;p5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1" name="Google Shape;244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245;p5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8" name="Google Shape;246;p5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9" name="Google Shape;247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248;p5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6" name="Google Shape;249;p5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7" name="Google Shape;250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251;p5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4" name="Google Shape;252;p5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253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254;p5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2" name="Google Shape;255;p5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56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105333" y="1803399"/>
            <a:ext cx="9202800" cy="44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167;p5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88153AB-B4E0-4E3A-90C2-5438ECA31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372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 + text + image">
    <p:bg>
      <p:bgPr>
        <a:solidFill>
          <a:schemeClr val="tx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8;p6"/>
          <p:cNvPicPr preferRelativeResize="0"/>
          <p:nvPr/>
        </p:nvPicPr>
        <p:blipFill rotWithShape="1">
          <a:blip r:embed="rId2" cstate="print"/>
          <a:srcRect r="50097"/>
          <a:stretch/>
        </p:blipFill>
        <p:spPr>
          <a:xfrm>
            <a:off x="3" y="0"/>
            <a:ext cx="6083300" cy="68580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5" name="Google Shape;259;p6"/>
          <p:cNvSpPr/>
          <p:nvPr/>
        </p:nvSpPr>
        <p:spPr>
          <a:xfrm rot="197195">
            <a:off x="357719" y="19351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" name="Google Shape;263;p6"/>
          <p:cNvGrpSpPr>
            <a:grpSpLocks/>
          </p:cNvGrpSpPr>
          <p:nvPr/>
        </p:nvGrpSpPr>
        <p:grpSpPr bwMode="auto">
          <a:xfrm>
            <a:off x="10672261" y="555628"/>
            <a:ext cx="4705351" cy="6035675"/>
            <a:chOff x="8004404" y="372498"/>
            <a:chExt cx="3529549" cy="4525764"/>
          </a:xfrm>
        </p:grpSpPr>
        <p:grpSp>
          <p:nvGrpSpPr>
            <p:cNvPr id="7" name="Google Shape;264;p6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3" name="Google Shape;265;p6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3" name="Google Shape;266;p6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4" name="Google Shape;267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268;p6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1" name="Google Shape;269;p6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2" name="Google Shape;270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271;p6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9" name="Google Shape;272;p6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90" name="Google Shape;273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274;p6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7" name="Google Shape;275;p6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8" name="Google Shape;276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277;p6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5" name="Google Shape;278;p6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6" name="Google Shape;279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280;p6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3" name="Google Shape;281;p6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4" name="Google Shape;282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283;p6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1" name="Google Shape;284;p6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2" name="Google Shape;285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286;p6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9" name="Google Shape;287;p6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0" name="Google Shape;288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289;p6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7" name="Google Shape;290;p6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291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292;p6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5" name="Google Shape;293;p6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6" name="Google Shape;294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295;p6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3" name="Google Shape;296;p6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4" name="Google Shape;297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298;p6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1" name="Google Shape;299;p6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2" name="Google Shape;300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301;p6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9" name="Google Shape;302;p6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" name="Google Shape;303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6" name="Google Shape;304;p6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7" name="Google Shape;305;p6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" name="Google Shape;306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" name="Google Shape;307;p6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1" name="Google Shape;308;p6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309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310;p6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9" name="Google Shape;311;p6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312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313;p6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7" name="Google Shape;314;p6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8" name="Google Shape;315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316;p6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5" name="Google Shape;317;p6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6" name="Google Shape;318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319;p6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3" name="Google Shape;320;p6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321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322;p6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" name="Google Shape;323;p6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" name="Google Shape;324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325;p6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9" name="Google Shape;326;p6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327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328;p6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7" name="Google Shape;329;p6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30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331;p6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5" name="Google Shape;332;p6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333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334;p6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" name="Google Shape;335;p6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4" name="Google Shape;336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337;p6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1" name="Google Shape;338;p6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2" name="Google Shape;339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340;p6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9" name="Google Shape;341;p6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342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343;p6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7" name="Google Shape;344;p6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345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346;p6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" name="Google Shape;347;p6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348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Google Shape;349;p6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3" name="Google Shape;350;p6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351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698933" y="1311867"/>
            <a:ext cx="4594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698933" y="2413000"/>
            <a:ext cx="4594800" cy="34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5" name="Google Shape;262;p6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FFFFFF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7D74CE7-72AA-4726-AC8A-0B8E133BC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337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57;p7"/>
          <p:cNvGrpSpPr>
            <a:grpSpLocks/>
          </p:cNvGrpSpPr>
          <p:nvPr/>
        </p:nvGrpSpPr>
        <p:grpSpPr bwMode="auto">
          <a:xfrm>
            <a:off x="10672261" y="555628"/>
            <a:ext cx="4705351" cy="6035675"/>
            <a:chOff x="8004404" y="372498"/>
            <a:chExt cx="3529549" cy="4525764"/>
          </a:xfrm>
        </p:grpSpPr>
        <p:grpSp>
          <p:nvGrpSpPr>
            <p:cNvPr id="6" name="Google Shape;358;p7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2" name="Google Shape;359;p7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2" name="Google Shape;360;p7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3" name="Google Shape;361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362;p7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0" name="Google Shape;363;p7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1" name="Google Shape;364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365;p7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8" name="Google Shape;366;p7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9" name="Google Shape;367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368;p7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6" name="Google Shape;369;p7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7" name="Google Shape;370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371;p7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4" name="Google Shape;372;p7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5" name="Google Shape;373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374;p7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2" name="Google Shape;375;p7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3" name="Google Shape;376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377;p7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0" name="Google Shape;378;p7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1" name="Google Shape;379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380;p7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8" name="Google Shape;381;p7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9" name="Google Shape;382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383;p7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6" name="Google Shape;384;p7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385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386;p7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4" name="Google Shape;387;p7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5" name="Google Shape;388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389;p7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2" name="Google Shape;390;p7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3" name="Google Shape;391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392;p7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" name="Google Shape;393;p7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1" name="Google Shape;394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395;p7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" name="Google Shape;396;p7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" name="Google Shape;397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398;p7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6" name="Google Shape;399;p7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" name="Google Shape;400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" name="Google Shape;401;p7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0" name="Google Shape;402;p7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" name="Google Shape;403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404;p7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8" name="Google Shape;405;p7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406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407;p7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6" name="Google Shape;408;p7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7" name="Google Shape;409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410;p7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4" name="Google Shape;411;p7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5" name="Google Shape;412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413;p7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2" name="Google Shape;414;p7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3" name="Google Shape;415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416;p7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0" name="Google Shape;417;p7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8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419;p7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8" name="Google Shape;420;p7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421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422;p7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6" name="Google Shape;423;p7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" name="Google Shape;424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425;p7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4" name="Google Shape;426;p7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427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428;p7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2" name="Google Shape;429;p7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3" name="Google Shape;430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431;p7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0" name="Google Shape;432;p7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1" name="Google Shape;433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434;p7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8" name="Google Shape;435;p7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9" name="Google Shape;436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437;p7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6" name="Google Shape;438;p7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7" name="Google Shape;439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440;p7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4" name="Google Shape;441;p7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442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443;p7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2" name="Google Shape;444;p7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445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4" name="Google Shape;446;p7"/>
          <p:cNvSpPr/>
          <p:nvPr/>
        </p:nvSpPr>
        <p:spPr>
          <a:xfrm rot="197195">
            <a:off x="764119" y="13255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1105333" y="1803400"/>
            <a:ext cx="4290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6018127" y="1803400"/>
            <a:ext cx="4290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95" name="Google Shape;356;p7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0C50664-65E3-4981-B397-ABC1FBE43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8437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53;p8"/>
          <p:cNvGrpSpPr>
            <a:grpSpLocks/>
          </p:cNvGrpSpPr>
          <p:nvPr/>
        </p:nvGrpSpPr>
        <p:grpSpPr bwMode="auto">
          <a:xfrm>
            <a:off x="10672261" y="555628"/>
            <a:ext cx="4705351" cy="6035675"/>
            <a:chOff x="8004404" y="372498"/>
            <a:chExt cx="3529549" cy="4525764"/>
          </a:xfrm>
        </p:grpSpPr>
        <p:grpSp>
          <p:nvGrpSpPr>
            <p:cNvPr id="7" name="Google Shape;454;p8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3" name="Google Shape;455;p8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3" name="Google Shape;456;p8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4" name="Google Shape;457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458;p8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1" name="Google Shape;459;p8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2" name="Google Shape;460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461;p8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9" name="Google Shape;462;p8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90" name="Google Shape;463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464;p8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7" name="Google Shape;465;p8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8" name="Google Shape;466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467;p8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5" name="Google Shape;468;p8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6" name="Google Shape;469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470;p8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3" name="Google Shape;471;p8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4" name="Google Shape;472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473;p8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1" name="Google Shape;474;p8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2" name="Google Shape;475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476;p8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9" name="Google Shape;477;p8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0" name="Google Shape;478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479;p8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7" name="Google Shape;480;p8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481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482;p8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5" name="Google Shape;483;p8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6" name="Google Shape;484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485;p8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3" name="Google Shape;486;p8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4" name="Google Shape;487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488;p8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1" name="Google Shape;489;p8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2" name="Google Shape;490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491;p8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9" name="Google Shape;492;p8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" name="Google Shape;493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6" name="Google Shape;494;p8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7" name="Google Shape;495;p8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" name="Google Shape;496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" name="Google Shape;497;p8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1" name="Google Shape;498;p8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499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500;p8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9" name="Google Shape;501;p8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2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503;p8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7" name="Google Shape;504;p8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8" name="Google Shape;505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506;p8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5" name="Google Shape;507;p8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6" name="Google Shape;508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509;p8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3" name="Google Shape;510;p8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511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512;p8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" name="Google Shape;513;p8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" name="Google Shape;514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515;p8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9" name="Google Shape;516;p8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517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518;p8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7" name="Google Shape;519;p8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520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521;p8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5" name="Google Shape;522;p8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523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524;p8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" name="Google Shape;525;p8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4" name="Google Shape;526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527;p8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1" name="Google Shape;528;p8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2" name="Google Shape;529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530;p8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9" name="Google Shape;531;p8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532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533;p8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7" name="Google Shape;534;p8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535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536;p8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" name="Google Shape;537;p8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538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Google Shape;539;p8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3" name="Google Shape;540;p8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541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5" name="Google Shape;542;p8"/>
          <p:cNvSpPr/>
          <p:nvPr/>
        </p:nvSpPr>
        <p:spPr>
          <a:xfrm rot="197195">
            <a:off x="764119" y="13255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1105333" y="1803400"/>
            <a:ext cx="2726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4343737" y="1803400"/>
            <a:ext cx="2726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7582143" y="1803400"/>
            <a:ext cx="2726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6" name="Google Shape;452;p8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F171BA1-EC51-4198-8A86-CA792A1893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872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46;p9"/>
          <p:cNvGrpSpPr>
            <a:grpSpLocks/>
          </p:cNvGrpSpPr>
          <p:nvPr/>
        </p:nvGrpSpPr>
        <p:grpSpPr bwMode="auto">
          <a:xfrm>
            <a:off x="10672261" y="555628"/>
            <a:ext cx="4705351" cy="6035675"/>
            <a:chOff x="8004404" y="372498"/>
            <a:chExt cx="3529549" cy="4525764"/>
          </a:xfrm>
        </p:grpSpPr>
        <p:grpSp>
          <p:nvGrpSpPr>
            <p:cNvPr id="4" name="Google Shape;547;p9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0" name="Google Shape;548;p9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0" name="Google Shape;549;p9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1" name="Google Shape;550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" name="Google Shape;551;p9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88" name="Google Shape;552;p9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9" name="Google Shape;553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" name="Google Shape;554;p9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6" name="Google Shape;555;p9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7" name="Google Shape;556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557;p9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4" name="Google Shape;558;p9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5" name="Google Shape;559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560;p9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2" name="Google Shape;561;p9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3" name="Google Shape;562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563;p9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0" name="Google Shape;564;p9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1" name="Google Shape;565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566;p9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8" name="Google Shape;567;p9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9" name="Google Shape;568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569;p9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6" name="Google Shape;570;p9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571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572;p9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4" name="Google Shape;573;p9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5" name="Google Shape;574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575;p9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2" name="Google Shape;576;p9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3" name="Google Shape;577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578;p9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0" name="Google Shape;579;p9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1" name="Google Shape;580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581;p9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" name="Google Shape;582;p9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69" name="Google Shape;583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584;p9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6" name="Google Shape;585;p9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" name="Google Shape;586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587;p9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4" name="Google Shape;588;p9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5" name="Google Shape;589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" name="Google Shape;590;p9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8" name="Google Shape;591;p9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592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593;p9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6" name="Google Shape;594;p9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595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596;p9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4" name="Google Shape;597;p9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5" name="Google Shape;598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599;p9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2" name="Google Shape;600;p9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3" name="Google Shape;601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602;p9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0" name="Google Shape;603;p9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1" name="Google Shape;604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605;p9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8" name="Google Shape;606;p9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607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608;p9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6" name="Google Shape;609;p9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" name="Google Shape;610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611;p9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4" name="Google Shape;612;p9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613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614;p9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2" name="Google Shape;615;p9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" name="Google Shape;616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617;p9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0" name="Google Shape;618;p9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1" name="Google Shape;619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620;p9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8" name="Google Shape;621;p9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9" name="Google Shape;622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623;p9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6" name="Google Shape;624;p9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7" name="Google Shape;625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626;p9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" name="Google Shape;627;p9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5" name="Google Shape;628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629;p9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2" name="Google Shape;630;p9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631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632;p9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0" name="Google Shape;633;p9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" name="Google Shape;634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2" name="Google Shape;635;p9"/>
          <p:cNvSpPr/>
          <p:nvPr/>
        </p:nvSpPr>
        <p:spPr>
          <a:xfrm rot="197195">
            <a:off x="764119" y="13255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545;p9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02C3245-082F-47D7-9326-6126818F5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3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742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39;p10"/>
          <p:cNvGrpSpPr>
            <a:grpSpLocks/>
          </p:cNvGrpSpPr>
          <p:nvPr/>
        </p:nvGrpSpPr>
        <p:grpSpPr bwMode="auto">
          <a:xfrm flipH="1">
            <a:off x="5058836" y="5780129"/>
            <a:ext cx="2074333" cy="5407025"/>
            <a:chOff x="1494773" y="4335120"/>
            <a:chExt cx="1555943" cy="4055797"/>
          </a:xfrm>
        </p:grpSpPr>
        <p:grpSp>
          <p:nvGrpSpPr>
            <p:cNvPr id="4" name="Google Shape;640;p10"/>
            <p:cNvGrpSpPr>
              <a:grpSpLocks/>
            </p:cNvGrpSpPr>
            <p:nvPr/>
          </p:nvGrpSpPr>
          <p:grpSpPr bwMode="auto"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26" name="Google Shape;641;p10"/>
              <p:cNvSpPr/>
              <p:nvPr/>
            </p:nvSpPr>
            <p:spPr>
              <a:xfrm>
                <a:off x="1451588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" name="Google Shape;642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oogle Shape;643;p10"/>
            <p:cNvGrpSpPr>
              <a:grpSpLocks/>
            </p:cNvGrpSpPr>
            <p:nvPr/>
          </p:nvGrpSpPr>
          <p:grpSpPr bwMode="auto"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24" name="Google Shape;644;p10"/>
              <p:cNvSpPr/>
              <p:nvPr/>
            </p:nvSpPr>
            <p:spPr>
              <a:xfrm>
                <a:off x="1604054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645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646;p10"/>
            <p:cNvGrpSpPr>
              <a:grpSpLocks/>
            </p:cNvGrpSpPr>
            <p:nvPr/>
          </p:nvGrpSpPr>
          <p:grpSpPr bwMode="auto"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22" name="Google Shape;647;p10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3" name="Google Shape;648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649;p10"/>
            <p:cNvGrpSpPr>
              <a:grpSpLocks/>
            </p:cNvGrpSpPr>
            <p:nvPr/>
          </p:nvGrpSpPr>
          <p:grpSpPr bwMode="auto"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20" name="Google Shape;650;p10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1" name="Google Shape;651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652;p10"/>
            <p:cNvGrpSpPr>
              <a:grpSpLocks/>
            </p:cNvGrpSpPr>
            <p:nvPr/>
          </p:nvGrpSpPr>
          <p:grpSpPr bwMode="auto"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18" name="Google Shape;653;p10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19" name="Google Shape;654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655;p10"/>
            <p:cNvGrpSpPr>
              <a:grpSpLocks/>
            </p:cNvGrpSpPr>
            <p:nvPr/>
          </p:nvGrpSpPr>
          <p:grpSpPr bwMode="auto"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16" name="Google Shape;656;p10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17" name="Google Shape;657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658;p10"/>
            <p:cNvGrpSpPr>
              <a:grpSpLocks/>
            </p:cNvGrpSpPr>
            <p:nvPr/>
          </p:nvGrpSpPr>
          <p:grpSpPr bwMode="auto"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14" name="Google Shape;659;p10"/>
              <p:cNvSpPr/>
              <p:nvPr/>
            </p:nvSpPr>
            <p:spPr>
              <a:xfrm>
                <a:off x="3667336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" name="Google Shape;660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661;p10"/>
            <p:cNvGrpSpPr>
              <a:grpSpLocks/>
            </p:cNvGrpSpPr>
            <p:nvPr/>
          </p:nvGrpSpPr>
          <p:grpSpPr bwMode="auto"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12" name="Google Shape;662;p10"/>
              <p:cNvSpPr/>
              <p:nvPr/>
            </p:nvSpPr>
            <p:spPr>
              <a:xfrm>
                <a:off x="1299564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" name="Google Shape;663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609600" y="5163872"/>
            <a:ext cx="10972800" cy="4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8" name="Google Shape;638;p10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9BCC009-D1CD-43DF-9328-7A3DF577D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927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66;p11"/>
          <p:cNvGrpSpPr>
            <a:grpSpLocks/>
          </p:cNvGrpSpPr>
          <p:nvPr/>
        </p:nvGrpSpPr>
        <p:grpSpPr bwMode="auto">
          <a:xfrm rot="16200000" flipH="1">
            <a:off x="2896394" y="4471194"/>
            <a:ext cx="6399212" cy="8204200"/>
            <a:chOff x="8004404" y="372498"/>
            <a:chExt cx="3529549" cy="4525764"/>
          </a:xfrm>
        </p:grpSpPr>
        <p:grpSp>
          <p:nvGrpSpPr>
            <p:cNvPr id="3" name="Google Shape;667;p11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9" name="Google Shape;668;p11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89" name="Google Shape;669;p11"/>
                <p:cNvSpPr/>
                <p:nvPr/>
              </p:nvSpPr>
              <p:spPr>
                <a:xfrm>
                  <a:off x="1451590" y="157816"/>
                  <a:ext cx="215945" cy="477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0" name="Google Shape;670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0" name="Google Shape;671;p11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87" name="Google Shape;672;p11"/>
                <p:cNvSpPr/>
                <p:nvPr/>
              </p:nvSpPr>
              <p:spPr>
                <a:xfrm>
                  <a:off x="1604068" y="158208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8" name="Google Shape;673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" name="Google Shape;674;p11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5" name="Google Shape;675;p11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6" name="Google Shape;676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" name="Google Shape;677;p11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3" name="Google Shape;678;p11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4" name="Google Shape;679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680;p11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1" name="Google Shape;681;p11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2" name="Google Shape;682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683;p11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79" name="Google Shape;684;p11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0" name="Google Shape;685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686;p11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7" name="Google Shape;687;p11"/>
                <p:cNvSpPr/>
                <p:nvPr/>
              </p:nvSpPr>
              <p:spPr>
                <a:xfrm>
                  <a:off x="3667328" y="158336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688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689;p11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5" name="Google Shape;690;p11"/>
                <p:cNvSpPr/>
                <p:nvPr/>
              </p:nvSpPr>
              <p:spPr>
                <a:xfrm>
                  <a:off x="1422871" y="158591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6" name="Google Shape;691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692;p11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3" name="Google Shape;693;p11"/>
                <p:cNvSpPr/>
                <p:nvPr/>
              </p:nvSpPr>
              <p:spPr>
                <a:xfrm>
                  <a:off x="1603739" y="157561"/>
                  <a:ext cx="215945" cy="477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4" name="Google Shape;694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695;p11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1" name="Google Shape;696;p11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2" name="Google Shape;697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698;p11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" name="Google Shape;699;p11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0" name="Google Shape;700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701;p11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7" name="Google Shape;702;p11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68" name="Google Shape;703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704;p11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5" name="Google Shape;705;p11"/>
                <p:cNvSpPr/>
                <p:nvPr/>
              </p:nvSpPr>
              <p:spPr>
                <a:xfrm>
                  <a:off x="3666998" y="158717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6" name="Google Shape;706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707;p11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3" name="Google Shape;708;p11"/>
                <p:cNvSpPr/>
                <p:nvPr/>
              </p:nvSpPr>
              <p:spPr>
                <a:xfrm>
                  <a:off x="1299414" y="157689"/>
                  <a:ext cx="215945" cy="47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4" name="Google Shape;709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" name="Google Shape;710;p11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7" name="Google Shape;711;p11"/>
              <p:cNvSpPr/>
              <p:nvPr/>
            </p:nvSpPr>
            <p:spPr>
              <a:xfrm>
                <a:off x="1452216" y="157627"/>
                <a:ext cx="215949" cy="477148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8" name="Google Shape;712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oogle Shape;713;p11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5" name="Google Shape;714;p11"/>
              <p:cNvSpPr/>
              <p:nvPr/>
            </p:nvSpPr>
            <p:spPr>
              <a:xfrm>
                <a:off x="1604699" y="159440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6" name="Google Shape;715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716;p11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3" name="Google Shape;717;p11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718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719;p11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" name="Google Shape;720;p11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2" name="Google Shape;721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722;p11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9" name="Google Shape;723;p11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0" name="Google Shape;724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725;p11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7" name="Google Shape;726;p11"/>
              <p:cNvSpPr/>
              <p:nvPr/>
            </p:nvSpPr>
            <p:spPr>
              <a:xfrm>
                <a:off x="3667502" y="159567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727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728;p11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5" name="Google Shape;729;p11"/>
              <p:cNvSpPr/>
              <p:nvPr/>
            </p:nvSpPr>
            <p:spPr>
              <a:xfrm>
                <a:off x="1299874" y="159822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730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731;p11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3" name="Google Shape;732;p11"/>
              <p:cNvSpPr/>
              <p:nvPr/>
            </p:nvSpPr>
            <p:spPr>
              <a:xfrm>
                <a:off x="1451393" y="157627"/>
                <a:ext cx="215949" cy="477148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733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734;p11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1" name="Google Shape;735;p11"/>
              <p:cNvSpPr/>
              <p:nvPr/>
            </p:nvSpPr>
            <p:spPr>
              <a:xfrm>
                <a:off x="1603875" y="157373"/>
                <a:ext cx="215949" cy="477148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736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737;p11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9" name="Google Shape;738;p11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739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740;p11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7" name="Google Shape;741;p11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742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743;p11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5" name="Google Shape;744;p11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6" name="Google Shape;745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746;p11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3" name="Google Shape;747;p11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4" name="Google Shape;748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749;p11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1" name="Google Shape;750;p11"/>
              <p:cNvSpPr/>
              <p:nvPr/>
            </p:nvSpPr>
            <p:spPr>
              <a:xfrm>
                <a:off x="3667174" y="159949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" name="Google Shape;751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752;p11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19" name="Google Shape;753;p11"/>
              <p:cNvSpPr/>
              <p:nvPr/>
            </p:nvSpPr>
            <p:spPr>
              <a:xfrm>
                <a:off x="1299547" y="157500"/>
                <a:ext cx="215949" cy="477148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754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1" name="Google Shape;665;p11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51842FA-405D-4B87-BADF-A18AA6739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5326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encils">
  <p:cSld name="Blank - no pencils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6;p12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37FFF37-212C-45EF-95DD-9C43753415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786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58;p13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759;p13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8141D72-F722-4C78-AD01-4A6853EF7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0988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One pencil - Dark paper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1;p14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762;p14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FFFFFF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C7CF7BD-1543-4D92-BF5B-B3006DB31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72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7F94B-632E-4BE7-B449-ED9E1A8DF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660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4373A-9A08-482D-AA6C-703BA2BA4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3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3343D-2962-4086-B5D0-D5984EB5E1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11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8EBCC-DE62-45C4-8CE0-41EF1B0235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881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C97DE-A1F3-474C-B006-194D41FB0F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38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157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99041-A854-4FD9-B4BB-C3D8B275F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621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C397E-8C1C-43D5-96C0-8074CE0D90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086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6D960-B20F-42F9-819C-431A24FF7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577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93C60-1181-4924-BBF6-D103DF7FC0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57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3FE1-43ED-4EEB-BBBC-844D012BB1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21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07CD2-8D55-42B1-9296-8774FBC78C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91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2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2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AA999-C694-4BF0-AE29-67E02115DF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52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B3097-6725-4749-8CC1-59C8C6EA9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86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B2E5C-8CB3-42B6-A44D-091BEC6827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664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D5BAB-AD36-4E8E-BF74-85B7ADF0A6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4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0521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/>
          <p:cNvGrpSpPr>
            <a:grpSpLocks/>
          </p:cNvGrpSpPr>
          <p:nvPr/>
        </p:nvGrpSpPr>
        <p:grpSpPr bwMode="auto">
          <a:xfrm>
            <a:off x="4546618" y="3240088"/>
            <a:ext cx="7090833" cy="10509250"/>
            <a:chOff x="3485371" y="1424851"/>
            <a:chExt cx="5318543" cy="7882145"/>
          </a:xfrm>
        </p:grpSpPr>
        <p:grpSp>
          <p:nvGrpSpPr>
            <p:cNvPr id="4" name="Google Shape;12;p2"/>
            <p:cNvGrpSpPr>
              <a:grpSpLocks/>
            </p:cNvGrpSpPr>
            <p:nvPr/>
          </p:nvGrpSpPr>
          <p:grpSpPr bwMode="auto"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51" name="Google Shape;13;p2"/>
              <p:cNvSpPr/>
              <p:nvPr/>
            </p:nvSpPr>
            <p:spPr>
              <a:xfrm>
                <a:off x="1452116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14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oogle Shape;15;p2"/>
            <p:cNvGrpSpPr>
              <a:grpSpLocks/>
            </p:cNvGrpSpPr>
            <p:nvPr/>
          </p:nvGrpSpPr>
          <p:grpSpPr bwMode="auto"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49" name="Google Shape;16;p2"/>
              <p:cNvSpPr/>
              <p:nvPr/>
            </p:nvSpPr>
            <p:spPr>
              <a:xfrm>
                <a:off x="1604960" y="158066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17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18;p2"/>
            <p:cNvGrpSpPr>
              <a:grpSpLocks/>
            </p:cNvGrpSpPr>
            <p:nvPr/>
          </p:nvGrpSpPr>
          <p:grpSpPr bwMode="auto"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47" name="Google Shape;19;p2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8" name="Google Shape;20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21;p2"/>
            <p:cNvGrpSpPr>
              <a:grpSpLocks/>
            </p:cNvGrpSpPr>
            <p:nvPr/>
          </p:nvGrpSpPr>
          <p:grpSpPr bwMode="auto"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45" name="Google Shape;22;p2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6" name="Google Shape;23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24;p2"/>
            <p:cNvGrpSpPr>
              <a:grpSpLocks/>
            </p:cNvGrpSpPr>
            <p:nvPr/>
          </p:nvGrpSpPr>
          <p:grpSpPr bwMode="auto"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43" name="Google Shape;25;p2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26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27;p2"/>
            <p:cNvGrpSpPr>
              <a:grpSpLocks/>
            </p:cNvGrpSpPr>
            <p:nvPr/>
          </p:nvGrpSpPr>
          <p:grpSpPr bwMode="auto"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41" name="Google Shape;28;p2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2" name="Google Shape;29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30;p2"/>
            <p:cNvGrpSpPr>
              <a:grpSpLocks/>
            </p:cNvGrpSpPr>
            <p:nvPr/>
          </p:nvGrpSpPr>
          <p:grpSpPr bwMode="auto"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9" name="Google Shape;31;p2"/>
              <p:cNvSpPr/>
              <p:nvPr/>
            </p:nvSpPr>
            <p:spPr>
              <a:xfrm>
                <a:off x="3667890" y="158069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32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33;p2"/>
            <p:cNvGrpSpPr>
              <a:grpSpLocks/>
            </p:cNvGrpSpPr>
            <p:nvPr/>
          </p:nvGrpSpPr>
          <p:grpSpPr bwMode="auto"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7" name="Google Shape;34;p2"/>
              <p:cNvSpPr/>
              <p:nvPr/>
            </p:nvSpPr>
            <p:spPr>
              <a:xfrm>
                <a:off x="1299594" y="158074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5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36;p2"/>
            <p:cNvGrpSpPr>
              <a:grpSpLocks/>
            </p:cNvGrpSpPr>
            <p:nvPr/>
          </p:nvGrpSpPr>
          <p:grpSpPr bwMode="auto"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5" name="Google Shape;37;p2"/>
              <p:cNvSpPr/>
              <p:nvPr/>
            </p:nvSpPr>
            <p:spPr>
              <a:xfrm>
                <a:off x="1452555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38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39;p2"/>
            <p:cNvGrpSpPr>
              <a:grpSpLocks/>
            </p:cNvGrpSpPr>
            <p:nvPr/>
          </p:nvGrpSpPr>
          <p:grpSpPr bwMode="auto"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33" name="Google Shape;40;p2"/>
              <p:cNvSpPr/>
              <p:nvPr/>
            </p:nvSpPr>
            <p:spPr>
              <a:xfrm>
                <a:off x="1604321" y="15806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41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42;p2"/>
            <p:cNvGrpSpPr>
              <a:grpSpLocks/>
            </p:cNvGrpSpPr>
            <p:nvPr/>
          </p:nvGrpSpPr>
          <p:grpSpPr bwMode="auto"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31" name="Google Shape;43;p2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2" name="Google Shape;44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45;p2"/>
            <p:cNvGrpSpPr>
              <a:grpSpLocks/>
            </p:cNvGrpSpPr>
            <p:nvPr/>
          </p:nvGrpSpPr>
          <p:grpSpPr bwMode="auto"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29" name="Google Shape;46;p2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47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48;p2"/>
            <p:cNvGrpSpPr>
              <a:grpSpLocks/>
            </p:cNvGrpSpPr>
            <p:nvPr/>
          </p:nvGrpSpPr>
          <p:grpSpPr bwMode="auto"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27" name="Google Shape;49;p2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50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51;p2"/>
            <p:cNvGrpSpPr>
              <a:grpSpLocks/>
            </p:cNvGrpSpPr>
            <p:nvPr/>
          </p:nvGrpSpPr>
          <p:grpSpPr bwMode="auto"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25" name="Google Shape;52;p2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6" name="Google Shape;53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54;p2"/>
            <p:cNvGrpSpPr>
              <a:grpSpLocks/>
            </p:cNvGrpSpPr>
            <p:nvPr/>
          </p:nvGrpSpPr>
          <p:grpSpPr bwMode="auto"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23" name="Google Shape;55;p2"/>
              <p:cNvSpPr/>
              <p:nvPr/>
            </p:nvSpPr>
            <p:spPr>
              <a:xfrm>
                <a:off x="3667252" y="15807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56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57;p2"/>
            <p:cNvGrpSpPr>
              <a:grpSpLocks/>
            </p:cNvGrpSpPr>
            <p:nvPr/>
          </p:nvGrpSpPr>
          <p:grpSpPr bwMode="auto"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21" name="Google Shape;58;p2"/>
              <p:cNvSpPr/>
              <p:nvPr/>
            </p:nvSpPr>
            <p:spPr>
              <a:xfrm>
                <a:off x="1300033" y="158070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" name="Google Shape;59;p2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5333" y="1030167"/>
            <a:ext cx="9529200" cy="15464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7712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3;p3"/>
          <p:cNvGrpSpPr>
            <a:grpSpLocks/>
          </p:cNvGrpSpPr>
          <p:nvPr/>
        </p:nvGrpSpPr>
        <p:grpSpPr bwMode="auto">
          <a:xfrm>
            <a:off x="4546618" y="3240088"/>
            <a:ext cx="7090833" cy="10509250"/>
            <a:chOff x="3485371" y="1424851"/>
            <a:chExt cx="5318543" cy="7882145"/>
          </a:xfrm>
        </p:grpSpPr>
        <p:grpSp>
          <p:nvGrpSpPr>
            <p:cNvPr id="5" name="Google Shape;64;p3"/>
            <p:cNvGrpSpPr>
              <a:grpSpLocks/>
            </p:cNvGrpSpPr>
            <p:nvPr/>
          </p:nvGrpSpPr>
          <p:grpSpPr bwMode="auto"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51" name="Google Shape;65;p3"/>
              <p:cNvSpPr/>
              <p:nvPr/>
            </p:nvSpPr>
            <p:spPr>
              <a:xfrm>
                <a:off x="1452116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66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67;p3"/>
            <p:cNvGrpSpPr>
              <a:grpSpLocks/>
            </p:cNvGrpSpPr>
            <p:nvPr/>
          </p:nvGrpSpPr>
          <p:grpSpPr bwMode="auto"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49" name="Google Shape;68;p3"/>
              <p:cNvSpPr/>
              <p:nvPr/>
            </p:nvSpPr>
            <p:spPr>
              <a:xfrm>
                <a:off x="1604960" y="158066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69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70;p3"/>
            <p:cNvGrpSpPr>
              <a:grpSpLocks/>
            </p:cNvGrpSpPr>
            <p:nvPr/>
          </p:nvGrpSpPr>
          <p:grpSpPr bwMode="auto"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47" name="Google Shape;71;p3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8" name="Google Shape;72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73;p3"/>
            <p:cNvGrpSpPr>
              <a:grpSpLocks/>
            </p:cNvGrpSpPr>
            <p:nvPr/>
          </p:nvGrpSpPr>
          <p:grpSpPr bwMode="auto"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45" name="Google Shape;74;p3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6" name="Google Shape;75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76;p3"/>
            <p:cNvGrpSpPr>
              <a:grpSpLocks/>
            </p:cNvGrpSpPr>
            <p:nvPr/>
          </p:nvGrpSpPr>
          <p:grpSpPr bwMode="auto"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43" name="Google Shape;77;p3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78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79;p3"/>
            <p:cNvGrpSpPr>
              <a:grpSpLocks/>
            </p:cNvGrpSpPr>
            <p:nvPr/>
          </p:nvGrpSpPr>
          <p:grpSpPr bwMode="auto"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41" name="Google Shape;80;p3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2" name="Google Shape;81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82;p3"/>
            <p:cNvGrpSpPr>
              <a:grpSpLocks/>
            </p:cNvGrpSpPr>
            <p:nvPr/>
          </p:nvGrpSpPr>
          <p:grpSpPr bwMode="auto"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9" name="Google Shape;83;p3"/>
              <p:cNvSpPr/>
              <p:nvPr/>
            </p:nvSpPr>
            <p:spPr>
              <a:xfrm>
                <a:off x="3667890" y="158069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84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85;p3"/>
            <p:cNvGrpSpPr>
              <a:grpSpLocks/>
            </p:cNvGrpSpPr>
            <p:nvPr/>
          </p:nvGrpSpPr>
          <p:grpSpPr bwMode="auto"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7" name="Google Shape;86;p3"/>
              <p:cNvSpPr/>
              <p:nvPr/>
            </p:nvSpPr>
            <p:spPr>
              <a:xfrm>
                <a:off x="1299594" y="158074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87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88;p3"/>
            <p:cNvGrpSpPr>
              <a:grpSpLocks/>
            </p:cNvGrpSpPr>
            <p:nvPr/>
          </p:nvGrpSpPr>
          <p:grpSpPr bwMode="auto"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5" name="Google Shape;89;p3"/>
              <p:cNvSpPr/>
              <p:nvPr/>
            </p:nvSpPr>
            <p:spPr>
              <a:xfrm>
                <a:off x="1452555" y="158073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90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91;p3"/>
            <p:cNvGrpSpPr>
              <a:grpSpLocks/>
            </p:cNvGrpSpPr>
            <p:nvPr/>
          </p:nvGrpSpPr>
          <p:grpSpPr bwMode="auto"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33" name="Google Shape;92;p3"/>
              <p:cNvSpPr/>
              <p:nvPr/>
            </p:nvSpPr>
            <p:spPr>
              <a:xfrm>
                <a:off x="1604321" y="15806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93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94;p3"/>
            <p:cNvGrpSpPr>
              <a:grpSpLocks/>
            </p:cNvGrpSpPr>
            <p:nvPr/>
          </p:nvGrpSpPr>
          <p:grpSpPr bwMode="auto"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31" name="Google Shape;95;p3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2" name="Google Shape;96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97;p3"/>
            <p:cNvGrpSpPr>
              <a:grpSpLocks/>
            </p:cNvGrpSpPr>
            <p:nvPr/>
          </p:nvGrpSpPr>
          <p:grpSpPr bwMode="auto"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29" name="Google Shape;98;p3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99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100;p3"/>
            <p:cNvGrpSpPr>
              <a:grpSpLocks/>
            </p:cNvGrpSpPr>
            <p:nvPr/>
          </p:nvGrpSpPr>
          <p:grpSpPr bwMode="auto"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27" name="Google Shape;101;p3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102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103;p3"/>
            <p:cNvGrpSpPr>
              <a:grpSpLocks/>
            </p:cNvGrpSpPr>
            <p:nvPr/>
          </p:nvGrpSpPr>
          <p:grpSpPr bwMode="auto"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25" name="Google Shape;104;p3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6" name="Google Shape;105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106;p3"/>
            <p:cNvGrpSpPr>
              <a:grpSpLocks/>
            </p:cNvGrpSpPr>
            <p:nvPr/>
          </p:nvGrpSpPr>
          <p:grpSpPr bwMode="auto"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23" name="Google Shape;107;p3"/>
              <p:cNvSpPr/>
              <p:nvPr/>
            </p:nvSpPr>
            <p:spPr>
              <a:xfrm>
                <a:off x="3667252" y="158078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108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109;p3"/>
            <p:cNvGrpSpPr>
              <a:grpSpLocks/>
            </p:cNvGrpSpPr>
            <p:nvPr/>
          </p:nvGrpSpPr>
          <p:grpSpPr bwMode="auto"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21" name="Google Shape;110;p3"/>
              <p:cNvSpPr/>
              <p:nvPr/>
            </p:nvSpPr>
            <p:spPr>
              <a:xfrm>
                <a:off x="1300033" y="158070"/>
                <a:ext cx="215783" cy="477071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" name="Google Shape;111;p3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1003733" y="587133"/>
            <a:ext cx="9981200" cy="15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1003733" y="2262739"/>
            <a:ext cx="9981200" cy="10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833934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5;p4"/>
          <p:cNvGrpSpPr>
            <a:grpSpLocks/>
          </p:cNvGrpSpPr>
          <p:nvPr/>
        </p:nvGrpSpPr>
        <p:grpSpPr bwMode="auto">
          <a:xfrm rot="599924">
            <a:off x="4694768" y="5397500"/>
            <a:ext cx="626533" cy="9493250"/>
            <a:chOff x="1447800" y="152400"/>
            <a:chExt cx="318597" cy="4838699"/>
          </a:xfrm>
        </p:grpSpPr>
        <p:sp>
          <p:nvSpPr>
            <p:cNvPr id="4" name="Google Shape;116;p4"/>
            <p:cNvSpPr/>
            <p:nvPr/>
          </p:nvSpPr>
          <p:spPr>
            <a:xfrm>
              <a:off x="1451327" y="158184"/>
              <a:ext cx="216345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117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oogle Shape;118;p4"/>
          <p:cNvGrpSpPr>
            <a:grpSpLocks/>
          </p:cNvGrpSpPr>
          <p:nvPr/>
        </p:nvGrpSpPr>
        <p:grpSpPr bwMode="auto">
          <a:xfrm rot="1200084">
            <a:off x="1604443" y="4810125"/>
            <a:ext cx="624417" cy="9493250"/>
            <a:chOff x="1600200" y="152400"/>
            <a:chExt cx="318597" cy="4838699"/>
          </a:xfrm>
        </p:grpSpPr>
        <p:sp>
          <p:nvSpPr>
            <p:cNvPr id="7" name="Google Shape;119;p4"/>
            <p:cNvSpPr/>
            <p:nvPr/>
          </p:nvSpPr>
          <p:spPr>
            <a:xfrm>
              <a:off x="1603830" y="158052"/>
              <a:ext cx="215998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20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oogle Shape;121;p4"/>
          <p:cNvGrpSpPr>
            <a:grpSpLocks/>
          </p:cNvGrpSpPr>
          <p:nvPr/>
        </p:nvGrpSpPr>
        <p:grpSpPr bwMode="auto">
          <a:xfrm rot="1799848">
            <a:off x="46585" y="4935538"/>
            <a:ext cx="624417" cy="9493250"/>
            <a:chOff x="533400" y="152400"/>
            <a:chExt cx="318597" cy="4838699"/>
          </a:xfrm>
        </p:grpSpPr>
        <p:sp>
          <p:nvSpPr>
            <p:cNvPr id="10" name="Google Shape;122;p4"/>
            <p:cNvSpPr>
              <a:spLocks/>
            </p:cNvSpPr>
            <p:nvPr/>
          </p:nvSpPr>
          <p:spPr bwMode="auto">
            <a:xfrm>
              <a:off x="5377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1" name="Google Shape;123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oogle Shape;124;p4"/>
          <p:cNvGrpSpPr>
            <a:grpSpLocks/>
          </p:cNvGrpSpPr>
          <p:nvPr/>
        </p:nvGrpSpPr>
        <p:grpSpPr bwMode="auto">
          <a:xfrm rot="2399941">
            <a:off x="-1399117" y="3544888"/>
            <a:ext cx="624417" cy="9493250"/>
            <a:chOff x="685800" y="152400"/>
            <a:chExt cx="318597" cy="4838699"/>
          </a:xfrm>
        </p:grpSpPr>
        <p:sp>
          <p:nvSpPr>
            <p:cNvPr id="13" name="Google Shape;125;p4"/>
            <p:cNvSpPr>
              <a:spLocks/>
            </p:cNvSpPr>
            <p:nvPr/>
          </p:nvSpPr>
          <p:spPr bwMode="auto">
            <a:xfrm>
              <a:off x="6901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4" name="Google Shape;126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oogle Shape;127;p4"/>
          <p:cNvGrpSpPr>
            <a:grpSpLocks/>
          </p:cNvGrpSpPr>
          <p:nvPr/>
        </p:nvGrpSpPr>
        <p:grpSpPr bwMode="auto">
          <a:xfrm rot="2999880">
            <a:off x="-2275152" y="1223182"/>
            <a:ext cx="623888" cy="9493251"/>
            <a:chOff x="838200" y="152400"/>
            <a:chExt cx="318597" cy="4838699"/>
          </a:xfrm>
        </p:grpSpPr>
        <p:sp>
          <p:nvSpPr>
            <p:cNvPr id="16" name="Google Shape;128;p4"/>
            <p:cNvSpPr>
              <a:spLocks/>
            </p:cNvSpPr>
            <p:nvPr/>
          </p:nvSpPr>
          <p:spPr bwMode="auto">
            <a:xfrm>
              <a:off x="8425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7" name="Google Shape;129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oogle Shape;130;p4"/>
          <p:cNvGrpSpPr>
            <a:grpSpLocks/>
          </p:cNvGrpSpPr>
          <p:nvPr/>
        </p:nvGrpSpPr>
        <p:grpSpPr bwMode="auto">
          <a:xfrm rot="3600035">
            <a:off x="-3005400" y="107170"/>
            <a:ext cx="623887" cy="9493251"/>
            <a:chOff x="990600" y="152400"/>
            <a:chExt cx="318597" cy="4838699"/>
          </a:xfrm>
        </p:grpSpPr>
        <p:sp>
          <p:nvSpPr>
            <p:cNvPr id="19" name="Google Shape;131;p4"/>
            <p:cNvSpPr>
              <a:spLocks/>
            </p:cNvSpPr>
            <p:nvPr/>
          </p:nvSpPr>
          <p:spPr bwMode="auto">
            <a:xfrm>
              <a:off x="9949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20" name="Google Shape;132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oogle Shape;133;p4"/>
          <p:cNvGrpSpPr>
            <a:grpSpLocks/>
          </p:cNvGrpSpPr>
          <p:nvPr/>
        </p:nvGrpSpPr>
        <p:grpSpPr bwMode="auto">
          <a:xfrm rot="5400000">
            <a:off x="-3006194" y="-3071813"/>
            <a:ext cx="625475" cy="9493251"/>
            <a:chOff x="3663063" y="152400"/>
            <a:chExt cx="318597" cy="4838699"/>
          </a:xfrm>
        </p:grpSpPr>
        <p:sp>
          <p:nvSpPr>
            <p:cNvPr id="22" name="Google Shape;134;p4"/>
            <p:cNvSpPr/>
            <p:nvPr/>
          </p:nvSpPr>
          <p:spPr>
            <a:xfrm>
              <a:off x="3667106" y="157794"/>
              <a:ext cx="215902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135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oogle Shape;136;p4"/>
          <p:cNvGrpSpPr>
            <a:grpSpLocks/>
          </p:cNvGrpSpPr>
          <p:nvPr/>
        </p:nvGrpSpPr>
        <p:grpSpPr bwMode="auto">
          <a:xfrm rot="4800076">
            <a:off x="-2379658" y="-3444875"/>
            <a:ext cx="625475" cy="9493251"/>
            <a:chOff x="1295400" y="152400"/>
            <a:chExt cx="318597" cy="4838699"/>
          </a:xfrm>
        </p:grpSpPr>
        <p:sp>
          <p:nvSpPr>
            <p:cNvPr id="25" name="Google Shape;137;p4"/>
            <p:cNvSpPr/>
            <p:nvPr/>
          </p:nvSpPr>
          <p:spPr>
            <a:xfrm>
              <a:off x="1299152" y="158208"/>
              <a:ext cx="215902" cy="4770730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138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oogle Shape;139;p4"/>
          <p:cNvGrpSpPr>
            <a:grpSpLocks/>
          </p:cNvGrpSpPr>
          <p:nvPr/>
        </p:nvGrpSpPr>
        <p:grpSpPr bwMode="auto">
          <a:xfrm rot="-10579780">
            <a:off x="8390485" y="-8294688"/>
            <a:ext cx="624417" cy="9493251"/>
            <a:chOff x="1447800" y="152400"/>
            <a:chExt cx="318597" cy="4838699"/>
          </a:xfrm>
        </p:grpSpPr>
        <p:sp>
          <p:nvSpPr>
            <p:cNvPr id="28" name="Google Shape;140;p4"/>
            <p:cNvSpPr/>
            <p:nvPr/>
          </p:nvSpPr>
          <p:spPr>
            <a:xfrm>
              <a:off x="1451814" y="158657"/>
              <a:ext cx="215998" cy="4770730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" name="Google Shape;141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oogle Shape;142;p4"/>
          <p:cNvGrpSpPr>
            <a:grpSpLocks/>
          </p:cNvGrpSpPr>
          <p:nvPr/>
        </p:nvGrpSpPr>
        <p:grpSpPr bwMode="auto">
          <a:xfrm rot="-9950062">
            <a:off x="9802284" y="-7400925"/>
            <a:ext cx="626533" cy="9493250"/>
            <a:chOff x="1600200" y="152400"/>
            <a:chExt cx="318597" cy="4838699"/>
          </a:xfrm>
        </p:grpSpPr>
        <p:sp>
          <p:nvSpPr>
            <p:cNvPr id="31" name="Google Shape;143;p4"/>
            <p:cNvSpPr/>
            <p:nvPr/>
          </p:nvSpPr>
          <p:spPr>
            <a:xfrm>
              <a:off x="1605819" y="158300"/>
              <a:ext cx="216344" cy="4770731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" name="Google Shape;144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oogle Shape;145;p4"/>
          <p:cNvGrpSpPr>
            <a:grpSpLocks/>
          </p:cNvGrpSpPr>
          <p:nvPr/>
        </p:nvGrpSpPr>
        <p:grpSpPr bwMode="auto">
          <a:xfrm rot="-8674393">
            <a:off x="12680951" y="-6994525"/>
            <a:ext cx="626533" cy="9493250"/>
            <a:chOff x="533400" y="152400"/>
            <a:chExt cx="318597" cy="4838699"/>
          </a:xfrm>
        </p:grpSpPr>
        <p:sp>
          <p:nvSpPr>
            <p:cNvPr id="34" name="Google Shape;146;p4"/>
            <p:cNvSpPr>
              <a:spLocks/>
            </p:cNvSpPr>
            <p:nvPr/>
          </p:nvSpPr>
          <p:spPr bwMode="auto">
            <a:xfrm>
              <a:off x="5377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5" name="Google Shape;147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oogle Shape;148;p4"/>
          <p:cNvGrpSpPr>
            <a:grpSpLocks/>
          </p:cNvGrpSpPr>
          <p:nvPr/>
        </p:nvGrpSpPr>
        <p:grpSpPr bwMode="auto">
          <a:xfrm rot="-7873507">
            <a:off x="14081654" y="-4765676"/>
            <a:ext cx="625476" cy="9493251"/>
            <a:chOff x="685800" y="152400"/>
            <a:chExt cx="318597" cy="4838699"/>
          </a:xfrm>
        </p:grpSpPr>
        <p:sp>
          <p:nvSpPr>
            <p:cNvPr id="37" name="Google Shape;149;p4"/>
            <p:cNvSpPr>
              <a:spLocks/>
            </p:cNvSpPr>
            <p:nvPr/>
          </p:nvSpPr>
          <p:spPr bwMode="auto">
            <a:xfrm>
              <a:off x="6901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8" name="Google Shape;150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oogle Shape;151;p4"/>
          <p:cNvGrpSpPr>
            <a:grpSpLocks/>
          </p:cNvGrpSpPr>
          <p:nvPr/>
        </p:nvGrpSpPr>
        <p:grpSpPr bwMode="auto">
          <a:xfrm rot="-7606867">
            <a:off x="13994886" y="-3444874"/>
            <a:ext cx="625475" cy="9493249"/>
            <a:chOff x="838200" y="152400"/>
            <a:chExt cx="318597" cy="4838699"/>
          </a:xfrm>
        </p:grpSpPr>
        <p:sp>
          <p:nvSpPr>
            <p:cNvPr id="40" name="Google Shape;152;p4"/>
            <p:cNvSpPr>
              <a:spLocks/>
            </p:cNvSpPr>
            <p:nvPr/>
          </p:nvSpPr>
          <p:spPr bwMode="auto">
            <a:xfrm>
              <a:off x="8425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41" name="Google Shape;153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oogle Shape;154;p4"/>
          <p:cNvGrpSpPr>
            <a:grpSpLocks/>
          </p:cNvGrpSpPr>
          <p:nvPr/>
        </p:nvGrpSpPr>
        <p:grpSpPr bwMode="auto">
          <a:xfrm rot="-5400000">
            <a:off x="14924899" y="107170"/>
            <a:ext cx="623887" cy="9493251"/>
            <a:chOff x="990600" y="152400"/>
            <a:chExt cx="318597" cy="4838699"/>
          </a:xfrm>
        </p:grpSpPr>
        <p:sp>
          <p:nvSpPr>
            <p:cNvPr id="43" name="Google Shape;155;p4"/>
            <p:cNvSpPr>
              <a:spLocks/>
            </p:cNvSpPr>
            <p:nvPr/>
          </p:nvSpPr>
          <p:spPr bwMode="auto">
            <a:xfrm>
              <a:off x="994943" y="158450"/>
              <a:ext cx="215896" cy="4770665"/>
            </a:xfrm>
            <a:custGeom>
              <a:avLst/>
              <a:gdLst>
                <a:gd name="T0" fmla="*/ 164807 w 164806"/>
                <a:gd name="T1" fmla="*/ 394989 h 3641729"/>
                <a:gd name="T2" fmla="*/ 88053 w 164806"/>
                <a:gd name="T3" fmla="*/ 7536 h 3641729"/>
                <a:gd name="T4" fmla="*/ 86219 w 164806"/>
                <a:gd name="T5" fmla="*/ 798 h 3641729"/>
                <a:gd name="T6" fmla="*/ 76836 w 164806"/>
                <a:gd name="T7" fmla="*/ 7526 h 3641729"/>
                <a:gd name="T8" fmla="*/ 0 w 164806"/>
                <a:gd name="T9" fmla="*/ 391002 h 3641729"/>
                <a:gd name="T10" fmla="*/ 294 w 164806"/>
                <a:gd name="T11" fmla="*/ 3614959 h 3641729"/>
                <a:gd name="T12" fmla="*/ 82403 w 164806"/>
                <a:gd name="T13" fmla="*/ 3641729 h 3641729"/>
                <a:gd name="T14" fmla="*/ 164531 w 164806"/>
                <a:gd name="T15" fmla="*/ 3614959 h 3641729"/>
                <a:gd name="T16" fmla="*/ 164742 w 164806"/>
                <a:gd name="T17" fmla="*/ 3614959 h 3641729"/>
                <a:gd name="T18" fmla="*/ 164807 w 164806"/>
                <a:gd name="T19" fmla="*/ 394989 h 364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1355A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44" name="Google Shape;156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oogle Shape;157;p4"/>
          <p:cNvGrpSpPr>
            <a:grpSpLocks/>
          </p:cNvGrpSpPr>
          <p:nvPr/>
        </p:nvGrpSpPr>
        <p:grpSpPr bwMode="auto">
          <a:xfrm rot="-5400000">
            <a:off x="15533705" y="606439"/>
            <a:ext cx="625475" cy="9493251"/>
            <a:chOff x="3663063" y="152400"/>
            <a:chExt cx="318597" cy="4838699"/>
          </a:xfrm>
        </p:grpSpPr>
        <p:sp>
          <p:nvSpPr>
            <p:cNvPr id="46" name="Google Shape;158;p4"/>
            <p:cNvSpPr/>
            <p:nvPr/>
          </p:nvSpPr>
          <p:spPr>
            <a:xfrm>
              <a:off x="3667915" y="158874"/>
              <a:ext cx="215902" cy="4770730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159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oogle Shape;160;p4"/>
          <p:cNvGrpSpPr>
            <a:grpSpLocks/>
          </p:cNvGrpSpPr>
          <p:nvPr/>
        </p:nvGrpSpPr>
        <p:grpSpPr bwMode="auto">
          <a:xfrm rot="-3998544">
            <a:off x="14487014" y="3213637"/>
            <a:ext cx="625475" cy="9495367"/>
            <a:chOff x="1295400" y="152400"/>
            <a:chExt cx="318597" cy="4838699"/>
          </a:xfrm>
        </p:grpSpPr>
        <p:sp>
          <p:nvSpPr>
            <p:cNvPr id="49" name="Google Shape;161;p4"/>
            <p:cNvSpPr/>
            <p:nvPr/>
          </p:nvSpPr>
          <p:spPr>
            <a:xfrm>
              <a:off x="1300290" y="158505"/>
              <a:ext cx="215902" cy="4770746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Google Shape;162;p4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203667" y="2882400"/>
            <a:ext cx="7784400" cy="109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51" name="Google Shape;114;p4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79A3134-42A3-4C52-B06C-829947670D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64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;p5"/>
          <p:cNvSpPr/>
          <p:nvPr/>
        </p:nvSpPr>
        <p:spPr>
          <a:xfrm rot="197195">
            <a:off x="764119" y="13255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" name="Google Shape;168;p5"/>
          <p:cNvGrpSpPr>
            <a:grpSpLocks/>
          </p:cNvGrpSpPr>
          <p:nvPr/>
        </p:nvGrpSpPr>
        <p:grpSpPr bwMode="auto">
          <a:xfrm>
            <a:off x="10672251" y="555628"/>
            <a:ext cx="4705351" cy="6035675"/>
            <a:chOff x="8004404" y="372498"/>
            <a:chExt cx="3529549" cy="4525764"/>
          </a:xfrm>
        </p:grpSpPr>
        <p:grpSp>
          <p:nvGrpSpPr>
            <p:cNvPr id="6" name="Google Shape;169;p5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2" name="Google Shape;170;p5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2" name="Google Shape;171;p5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3" name="Google Shape;172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173;p5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0" name="Google Shape;174;p5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1" name="Google Shape;175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176;p5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8" name="Google Shape;177;p5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9" name="Google Shape;178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179;p5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6" name="Google Shape;180;p5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7" name="Google Shape;181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182;p5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4" name="Google Shape;183;p5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5" name="Google Shape;184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185;p5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2" name="Google Shape;186;p5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3" name="Google Shape;187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188;p5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0" name="Google Shape;189;p5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1" name="Google Shape;190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191;p5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8" name="Google Shape;192;p5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9" name="Google Shape;193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194;p5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6" name="Google Shape;195;p5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19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197;p5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4" name="Google Shape;198;p5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5" name="Google Shape;199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200;p5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2" name="Google Shape;201;p5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3" name="Google Shape;202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203;p5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" name="Google Shape;204;p5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1" name="Google Shape;205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206;p5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" name="Google Shape;207;p5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" name="Google Shape;208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209;p5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6" name="Google Shape;210;p5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" name="Google Shape;211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" name="Google Shape;212;p5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0" name="Google Shape;213;p5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" name="Google Shape;214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215;p5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8" name="Google Shape;216;p5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217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218;p5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6" name="Google Shape;219;p5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7" name="Google Shape;220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221;p5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4" name="Google Shape;222;p5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5" name="Google Shape;223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224;p5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2" name="Google Shape;225;p5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3" name="Google Shape;226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227;p5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0" name="Google Shape;228;p5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229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230;p5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8" name="Google Shape;231;p5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232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233;p5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6" name="Google Shape;234;p5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" name="Google Shape;235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236;p5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4" name="Google Shape;237;p5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238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239;p5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2" name="Google Shape;240;p5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3" name="Google Shape;241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242;p5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0" name="Google Shape;243;p5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1" name="Google Shape;244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245;p5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8" name="Google Shape;246;p5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9" name="Google Shape;247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248;p5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6" name="Google Shape;249;p5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7" name="Google Shape;250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251;p5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4" name="Google Shape;252;p5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253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254;p5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2" name="Google Shape;255;p5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56;p5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105333" y="1803399"/>
            <a:ext cx="9202800" cy="44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167;p5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88153AB-B4E0-4E3A-90C2-5438ECA31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349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 + text + image">
    <p:bg>
      <p:bgPr>
        <a:solidFill>
          <a:schemeClr val="tx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8;p6"/>
          <p:cNvPicPr preferRelativeResize="0"/>
          <p:nvPr/>
        </p:nvPicPr>
        <p:blipFill rotWithShape="1">
          <a:blip r:embed="rId2" cstate="print"/>
          <a:srcRect r="50097"/>
          <a:stretch/>
        </p:blipFill>
        <p:spPr>
          <a:xfrm>
            <a:off x="3" y="0"/>
            <a:ext cx="6083300" cy="68580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5" name="Google Shape;259;p6"/>
          <p:cNvSpPr/>
          <p:nvPr/>
        </p:nvSpPr>
        <p:spPr>
          <a:xfrm rot="197195">
            <a:off x="357719" y="19351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" name="Google Shape;263;p6"/>
          <p:cNvGrpSpPr>
            <a:grpSpLocks/>
          </p:cNvGrpSpPr>
          <p:nvPr/>
        </p:nvGrpSpPr>
        <p:grpSpPr bwMode="auto">
          <a:xfrm>
            <a:off x="10672251" y="555628"/>
            <a:ext cx="4705351" cy="6035675"/>
            <a:chOff x="8004404" y="372498"/>
            <a:chExt cx="3529549" cy="4525764"/>
          </a:xfrm>
        </p:grpSpPr>
        <p:grpSp>
          <p:nvGrpSpPr>
            <p:cNvPr id="7" name="Google Shape;264;p6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3" name="Google Shape;265;p6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3" name="Google Shape;266;p6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4" name="Google Shape;267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268;p6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1" name="Google Shape;269;p6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2" name="Google Shape;270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271;p6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9" name="Google Shape;272;p6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90" name="Google Shape;273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274;p6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7" name="Google Shape;275;p6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8" name="Google Shape;276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277;p6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5" name="Google Shape;278;p6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6" name="Google Shape;279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280;p6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3" name="Google Shape;281;p6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4" name="Google Shape;282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283;p6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1" name="Google Shape;284;p6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2" name="Google Shape;285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286;p6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9" name="Google Shape;287;p6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0" name="Google Shape;288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289;p6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7" name="Google Shape;290;p6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291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292;p6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5" name="Google Shape;293;p6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6" name="Google Shape;294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295;p6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3" name="Google Shape;296;p6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4" name="Google Shape;297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298;p6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1" name="Google Shape;299;p6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2" name="Google Shape;300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301;p6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9" name="Google Shape;302;p6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" name="Google Shape;303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6" name="Google Shape;304;p6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7" name="Google Shape;305;p6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" name="Google Shape;306;p6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" name="Google Shape;307;p6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1" name="Google Shape;308;p6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309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310;p6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9" name="Google Shape;311;p6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312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313;p6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7" name="Google Shape;314;p6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8" name="Google Shape;315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316;p6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5" name="Google Shape;317;p6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6" name="Google Shape;318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319;p6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3" name="Google Shape;320;p6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321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322;p6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" name="Google Shape;323;p6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" name="Google Shape;324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325;p6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9" name="Google Shape;326;p6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327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328;p6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7" name="Google Shape;329;p6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30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331;p6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5" name="Google Shape;332;p6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333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334;p6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" name="Google Shape;335;p6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4" name="Google Shape;336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337;p6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1" name="Google Shape;338;p6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2" name="Google Shape;339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340;p6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9" name="Google Shape;341;p6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342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343;p6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7" name="Google Shape;344;p6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345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346;p6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" name="Google Shape;347;p6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348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Google Shape;349;p6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3" name="Google Shape;350;p6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351;p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698933" y="1311867"/>
            <a:ext cx="4594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698933" y="2413000"/>
            <a:ext cx="4594800" cy="34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5" name="Google Shape;262;p6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FFFFFF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7D74CE7-72AA-4726-AC8A-0B8E133BC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043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57;p7"/>
          <p:cNvGrpSpPr>
            <a:grpSpLocks/>
          </p:cNvGrpSpPr>
          <p:nvPr/>
        </p:nvGrpSpPr>
        <p:grpSpPr bwMode="auto">
          <a:xfrm>
            <a:off x="10672251" y="555628"/>
            <a:ext cx="4705351" cy="6035675"/>
            <a:chOff x="8004404" y="372498"/>
            <a:chExt cx="3529549" cy="4525764"/>
          </a:xfrm>
        </p:grpSpPr>
        <p:grpSp>
          <p:nvGrpSpPr>
            <p:cNvPr id="6" name="Google Shape;358;p7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2" name="Google Shape;359;p7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2" name="Google Shape;360;p7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3" name="Google Shape;361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362;p7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0" name="Google Shape;363;p7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1" name="Google Shape;364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365;p7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8" name="Google Shape;366;p7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9" name="Google Shape;367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368;p7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6" name="Google Shape;369;p7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7" name="Google Shape;370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371;p7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4" name="Google Shape;372;p7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5" name="Google Shape;373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374;p7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2" name="Google Shape;375;p7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3" name="Google Shape;376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377;p7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0" name="Google Shape;378;p7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1" name="Google Shape;379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380;p7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8" name="Google Shape;381;p7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9" name="Google Shape;382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383;p7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6" name="Google Shape;384;p7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385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386;p7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4" name="Google Shape;387;p7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5" name="Google Shape;388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389;p7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2" name="Google Shape;390;p7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3" name="Google Shape;391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392;p7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" name="Google Shape;393;p7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1" name="Google Shape;394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395;p7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" name="Google Shape;396;p7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" name="Google Shape;397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398;p7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6" name="Google Shape;399;p7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" name="Google Shape;400;p7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" name="Google Shape;401;p7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0" name="Google Shape;402;p7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" name="Google Shape;403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404;p7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8" name="Google Shape;405;p7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406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407;p7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6" name="Google Shape;408;p7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7" name="Google Shape;409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410;p7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4" name="Google Shape;411;p7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5" name="Google Shape;412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413;p7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2" name="Google Shape;414;p7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3" name="Google Shape;415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416;p7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0" name="Google Shape;417;p7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8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419;p7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8" name="Google Shape;420;p7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421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422;p7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6" name="Google Shape;423;p7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" name="Google Shape;424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425;p7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4" name="Google Shape;426;p7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427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428;p7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2" name="Google Shape;429;p7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3" name="Google Shape;430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431;p7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0" name="Google Shape;432;p7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1" name="Google Shape;433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434;p7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8" name="Google Shape;435;p7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9" name="Google Shape;436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437;p7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6" name="Google Shape;438;p7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7" name="Google Shape;439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440;p7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4" name="Google Shape;441;p7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442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443;p7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2" name="Google Shape;444;p7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445;p7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4" name="Google Shape;446;p7"/>
          <p:cNvSpPr/>
          <p:nvPr/>
        </p:nvSpPr>
        <p:spPr>
          <a:xfrm rot="197195">
            <a:off x="764119" y="13255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1105333" y="1803400"/>
            <a:ext cx="4290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6018127" y="1803400"/>
            <a:ext cx="4290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95" name="Google Shape;356;p7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0C50664-65E3-4981-B397-ABC1FBE43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374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53;p8"/>
          <p:cNvGrpSpPr>
            <a:grpSpLocks/>
          </p:cNvGrpSpPr>
          <p:nvPr/>
        </p:nvGrpSpPr>
        <p:grpSpPr bwMode="auto">
          <a:xfrm>
            <a:off x="10672251" y="555628"/>
            <a:ext cx="4705351" cy="6035675"/>
            <a:chOff x="8004404" y="372498"/>
            <a:chExt cx="3529549" cy="4525764"/>
          </a:xfrm>
        </p:grpSpPr>
        <p:grpSp>
          <p:nvGrpSpPr>
            <p:cNvPr id="7" name="Google Shape;454;p8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3" name="Google Shape;455;p8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3" name="Google Shape;456;p8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4" name="Google Shape;457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458;p8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91" name="Google Shape;459;p8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2" name="Google Shape;460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461;p8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9" name="Google Shape;462;p8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90" name="Google Shape;463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464;p8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7" name="Google Shape;465;p8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8" name="Google Shape;466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467;p8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5" name="Google Shape;468;p8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6" name="Google Shape;469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470;p8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3" name="Google Shape;471;p8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4" name="Google Shape;472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473;p8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81" name="Google Shape;474;p8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2" name="Google Shape;475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476;p8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9" name="Google Shape;477;p8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0" name="Google Shape;478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479;p8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7" name="Google Shape;480;p8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481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482;p8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5" name="Google Shape;483;p8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6" name="Google Shape;484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485;p8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3" name="Google Shape;486;p8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4" name="Google Shape;487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4" name="Google Shape;488;p8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1" name="Google Shape;489;p8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2" name="Google Shape;490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5" name="Google Shape;491;p8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9" name="Google Shape;492;p8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" name="Google Shape;493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6" name="Google Shape;494;p8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7" name="Google Shape;495;p8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" name="Google Shape;496;p8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" name="Google Shape;497;p8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1" name="Google Shape;498;p8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" name="Google Shape;499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500;p8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9" name="Google Shape;501;p8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2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503;p8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7" name="Google Shape;504;p8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8" name="Google Shape;505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506;p8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5" name="Google Shape;507;p8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6" name="Google Shape;508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509;p8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3" name="Google Shape;510;p8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511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512;p8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" name="Google Shape;513;p8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" name="Google Shape;514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515;p8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9" name="Google Shape;516;p8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" name="Google Shape;517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518;p8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7" name="Google Shape;519;p8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520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521;p8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5" name="Google Shape;522;p8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523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524;p8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" name="Google Shape;525;p8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4" name="Google Shape;526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527;p8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1" name="Google Shape;528;p8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2" name="Google Shape;529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530;p8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9" name="Google Shape;531;p8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532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oogle Shape;533;p8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7" name="Google Shape;534;p8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535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oogle Shape;536;p8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" name="Google Shape;537;p8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538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" name="Google Shape;539;p8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3" name="Google Shape;540;p8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" name="Google Shape;541;p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5" name="Google Shape;542;p8"/>
          <p:cNvSpPr/>
          <p:nvPr/>
        </p:nvSpPr>
        <p:spPr>
          <a:xfrm rot="197195">
            <a:off x="764119" y="13255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1105333" y="1803400"/>
            <a:ext cx="2726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4343737" y="1803400"/>
            <a:ext cx="2726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7582143" y="1803400"/>
            <a:ext cx="2726000" cy="456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6" name="Google Shape;452;p8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F171BA1-EC51-4198-8A86-CA792A1893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396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46;p9"/>
          <p:cNvGrpSpPr>
            <a:grpSpLocks/>
          </p:cNvGrpSpPr>
          <p:nvPr/>
        </p:nvGrpSpPr>
        <p:grpSpPr bwMode="auto">
          <a:xfrm>
            <a:off x="10672251" y="555628"/>
            <a:ext cx="4705351" cy="6035675"/>
            <a:chOff x="8004404" y="372498"/>
            <a:chExt cx="3529549" cy="4525764"/>
          </a:xfrm>
        </p:grpSpPr>
        <p:grpSp>
          <p:nvGrpSpPr>
            <p:cNvPr id="4" name="Google Shape;547;p9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0" name="Google Shape;548;p9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90" name="Google Shape;549;p9"/>
                <p:cNvSpPr/>
                <p:nvPr/>
              </p:nvSpPr>
              <p:spPr>
                <a:xfrm>
                  <a:off x="1451662" y="158250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1" name="Google Shape;550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" name="Google Shape;551;p9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88" name="Google Shape;552;p9"/>
                <p:cNvSpPr/>
                <p:nvPr/>
              </p:nvSpPr>
              <p:spPr>
                <a:xfrm>
                  <a:off x="1604556" y="157015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9" name="Google Shape;553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" name="Google Shape;554;p9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6" name="Google Shape;555;p9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7" name="Google Shape;556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557;p9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4" name="Google Shape;558;p9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5" name="Google Shape;559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560;p9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2" name="Google Shape;561;p9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3" name="Google Shape;562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563;p9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80" name="Google Shape;564;p9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1" name="Google Shape;565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566;p9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8" name="Google Shape;567;p9"/>
                <p:cNvSpPr/>
                <p:nvPr/>
              </p:nvSpPr>
              <p:spPr>
                <a:xfrm>
                  <a:off x="3667958" y="15647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9" name="Google Shape;568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569;p9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6" name="Google Shape;570;p9"/>
                <p:cNvSpPr/>
                <p:nvPr/>
              </p:nvSpPr>
              <p:spPr>
                <a:xfrm>
                  <a:off x="1422448" y="157982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7" name="Google Shape;571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572;p9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4" name="Google Shape;573;p9"/>
                <p:cNvSpPr/>
                <p:nvPr/>
              </p:nvSpPr>
              <p:spPr>
                <a:xfrm>
                  <a:off x="1603681" y="156747"/>
                  <a:ext cx="216285" cy="477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5" name="Google Shape;574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575;p9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2" name="Google Shape;576;p9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3" name="Google Shape;577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578;p9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70" name="Google Shape;579;p9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1" name="Google Shape;580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581;p9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" name="Google Shape;582;p9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69" name="Google Shape;583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584;p9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6" name="Google Shape;585;p9"/>
                <p:cNvSpPr/>
                <p:nvPr/>
              </p:nvSpPr>
              <p:spPr>
                <a:xfrm>
                  <a:off x="3667082" y="157445"/>
                  <a:ext cx="216285" cy="477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" name="Google Shape;586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3" name="Google Shape;587;p9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4" name="Google Shape;588;p9"/>
                <p:cNvSpPr/>
                <p:nvPr/>
              </p:nvSpPr>
              <p:spPr>
                <a:xfrm>
                  <a:off x="1299913" y="158786"/>
                  <a:ext cx="216285" cy="4770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5" name="Google Shape;589;p9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" name="Google Shape;590;p9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8" name="Google Shape;591;p9"/>
              <p:cNvSpPr/>
              <p:nvPr/>
            </p:nvSpPr>
            <p:spPr>
              <a:xfrm>
                <a:off x="1452930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592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593;p9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6" name="Google Shape;594;p9"/>
              <p:cNvSpPr/>
              <p:nvPr/>
            </p:nvSpPr>
            <p:spPr>
              <a:xfrm>
                <a:off x="1605827" y="158413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595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596;p9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4" name="Google Shape;597;p9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5" name="Google Shape;598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599;p9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2" name="Google Shape;600;p9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3" name="Google Shape;601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602;p9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0" name="Google Shape;603;p9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1" name="Google Shape;604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605;p9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8" name="Google Shape;606;p9"/>
              <p:cNvSpPr/>
              <p:nvPr/>
            </p:nvSpPr>
            <p:spPr>
              <a:xfrm>
                <a:off x="3669237" y="15787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" name="Google Shape;607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608;p9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6" name="Google Shape;609;p9"/>
              <p:cNvSpPr/>
              <p:nvPr/>
            </p:nvSpPr>
            <p:spPr>
              <a:xfrm>
                <a:off x="1302024" y="156804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" name="Google Shape;610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611;p9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4" name="Google Shape;612;p9"/>
              <p:cNvSpPr/>
              <p:nvPr/>
            </p:nvSpPr>
            <p:spPr>
              <a:xfrm>
                <a:off x="1453958" y="157071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613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614;p9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2" name="Google Shape;615;p9"/>
              <p:cNvSpPr/>
              <p:nvPr/>
            </p:nvSpPr>
            <p:spPr>
              <a:xfrm>
                <a:off x="1606855" y="158146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" name="Google Shape;616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617;p9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0" name="Google Shape;618;p9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1" name="Google Shape;619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620;p9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8" name="Google Shape;621;p9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9" name="Google Shape;622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623;p9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6" name="Google Shape;624;p9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7" name="Google Shape;625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626;p9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" name="Google Shape;627;p9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5" name="Google Shape;628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629;p9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2" name="Google Shape;630;p9"/>
              <p:cNvSpPr/>
              <p:nvPr/>
            </p:nvSpPr>
            <p:spPr>
              <a:xfrm>
                <a:off x="3668363" y="156267"/>
                <a:ext cx="216290" cy="4773013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631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Google Shape;632;p9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0" name="Google Shape;633;p9"/>
              <p:cNvSpPr/>
              <p:nvPr/>
            </p:nvSpPr>
            <p:spPr>
              <a:xfrm>
                <a:off x="1301150" y="157607"/>
                <a:ext cx="216290" cy="4770436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" name="Google Shape;634;p9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2" name="Google Shape;635;p9"/>
          <p:cNvSpPr/>
          <p:nvPr/>
        </p:nvSpPr>
        <p:spPr>
          <a:xfrm rot="197195">
            <a:off x="764119" y="1325563"/>
            <a:ext cx="3253316" cy="18256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545;p9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02C3245-082F-47D7-9326-6126818F5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5314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39;p10"/>
          <p:cNvGrpSpPr>
            <a:grpSpLocks/>
          </p:cNvGrpSpPr>
          <p:nvPr/>
        </p:nvGrpSpPr>
        <p:grpSpPr bwMode="auto">
          <a:xfrm flipH="1">
            <a:off x="5058836" y="5780115"/>
            <a:ext cx="2074333" cy="5407025"/>
            <a:chOff x="1494773" y="4335120"/>
            <a:chExt cx="1555943" cy="4055797"/>
          </a:xfrm>
        </p:grpSpPr>
        <p:grpSp>
          <p:nvGrpSpPr>
            <p:cNvPr id="4" name="Google Shape;640;p10"/>
            <p:cNvGrpSpPr>
              <a:grpSpLocks/>
            </p:cNvGrpSpPr>
            <p:nvPr/>
          </p:nvGrpSpPr>
          <p:grpSpPr bwMode="auto"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26" name="Google Shape;641;p10"/>
              <p:cNvSpPr/>
              <p:nvPr/>
            </p:nvSpPr>
            <p:spPr>
              <a:xfrm>
                <a:off x="1451588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" name="Google Shape;642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oogle Shape;643;p10"/>
            <p:cNvGrpSpPr>
              <a:grpSpLocks/>
            </p:cNvGrpSpPr>
            <p:nvPr/>
          </p:nvGrpSpPr>
          <p:grpSpPr bwMode="auto"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24" name="Google Shape;644;p10"/>
              <p:cNvSpPr/>
              <p:nvPr/>
            </p:nvSpPr>
            <p:spPr>
              <a:xfrm>
                <a:off x="1604054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645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646;p10"/>
            <p:cNvGrpSpPr>
              <a:grpSpLocks/>
            </p:cNvGrpSpPr>
            <p:nvPr/>
          </p:nvGrpSpPr>
          <p:grpSpPr bwMode="auto"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22" name="Google Shape;647;p10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3" name="Google Shape;648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649;p10"/>
            <p:cNvGrpSpPr>
              <a:grpSpLocks/>
            </p:cNvGrpSpPr>
            <p:nvPr/>
          </p:nvGrpSpPr>
          <p:grpSpPr bwMode="auto"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20" name="Google Shape;650;p10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1" name="Google Shape;651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652;p10"/>
            <p:cNvGrpSpPr>
              <a:grpSpLocks/>
            </p:cNvGrpSpPr>
            <p:nvPr/>
          </p:nvGrpSpPr>
          <p:grpSpPr bwMode="auto"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18" name="Google Shape;653;p10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19" name="Google Shape;654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655;p10"/>
            <p:cNvGrpSpPr>
              <a:grpSpLocks/>
            </p:cNvGrpSpPr>
            <p:nvPr/>
          </p:nvGrpSpPr>
          <p:grpSpPr bwMode="auto"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16" name="Google Shape;656;p10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17" name="Google Shape;657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658;p10"/>
            <p:cNvGrpSpPr>
              <a:grpSpLocks/>
            </p:cNvGrpSpPr>
            <p:nvPr/>
          </p:nvGrpSpPr>
          <p:grpSpPr bwMode="auto"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14" name="Google Shape;659;p10"/>
              <p:cNvSpPr/>
              <p:nvPr/>
            </p:nvSpPr>
            <p:spPr>
              <a:xfrm>
                <a:off x="3667336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" name="Google Shape;660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661;p10"/>
            <p:cNvGrpSpPr>
              <a:grpSpLocks/>
            </p:cNvGrpSpPr>
            <p:nvPr/>
          </p:nvGrpSpPr>
          <p:grpSpPr bwMode="auto"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12" name="Google Shape;662;p10"/>
              <p:cNvSpPr/>
              <p:nvPr/>
            </p:nvSpPr>
            <p:spPr>
              <a:xfrm>
                <a:off x="1299564" y="158083"/>
                <a:ext cx="215936" cy="477050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" name="Google Shape;663;p10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609600" y="5163872"/>
            <a:ext cx="10972800" cy="4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8" name="Google Shape;638;p10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9BCC009-D1CD-43DF-9328-7A3DF577D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6879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66;p11"/>
          <p:cNvGrpSpPr>
            <a:grpSpLocks/>
          </p:cNvGrpSpPr>
          <p:nvPr/>
        </p:nvGrpSpPr>
        <p:grpSpPr bwMode="auto">
          <a:xfrm rot="16200000" flipH="1">
            <a:off x="2896394" y="4471194"/>
            <a:ext cx="6399212" cy="8204200"/>
            <a:chOff x="8004404" y="372498"/>
            <a:chExt cx="3529549" cy="4525764"/>
          </a:xfrm>
        </p:grpSpPr>
        <p:grpSp>
          <p:nvGrpSpPr>
            <p:cNvPr id="3" name="Google Shape;667;p11"/>
            <p:cNvGrpSpPr>
              <a:grpSpLocks/>
            </p:cNvGrpSpPr>
            <p:nvPr/>
          </p:nvGrpSpPr>
          <p:grpSpPr bwMode="auto">
            <a:xfrm rot="162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9" name="Google Shape;668;p11"/>
              <p:cNvGrpSpPr>
                <a:grpSpLocks/>
              </p:cNvGrpSpPr>
              <p:nvPr/>
            </p:nvGrpSpPr>
            <p:grpSpPr bwMode="auto"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89" name="Google Shape;669;p11"/>
                <p:cNvSpPr/>
                <p:nvPr/>
              </p:nvSpPr>
              <p:spPr>
                <a:xfrm>
                  <a:off x="1451590" y="157816"/>
                  <a:ext cx="215945" cy="477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90" name="Google Shape;670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0" name="Google Shape;671;p11"/>
              <p:cNvGrpSpPr>
                <a:grpSpLocks/>
              </p:cNvGrpSpPr>
              <p:nvPr/>
            </p:nvGrpSpPr>
            <p:grpSpPr bwMode="auto"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87" name="Google Shape;672;p11"/>
                <p:cNvSpPr/>
                <p:nvPr/>
              </p:nvSpPr>
              <p:spPr>
                <a:xfrm>
                  <a:off x="1604068" y="158208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88" name="Google Shape;673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1" name="Google Shape;674;p11"/>
              <p:cNvGrpSpPr>
                <a:grpSpLocks/>
              </p:cNvGrpSpPr>
              <p:nvPr/>
            </p:nvGrpSpPr>
            <p:grpSpPr bwMode="auto"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85" name="Google Shape;675;p11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6" name="Google Shape;676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" name="Google Shape;677;p11"/>
              <p:cNvGrpSpPr>
                <a:grpSpLocks/>
              </p:cNvGrpSpPr>
              <p:nvPr/>
            </p:nvGrpSpPr>
            <p:grpSpPr bwMode="auto"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83" name="Google Shape;678;p11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4" name="Google Shape;679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3" name="Google Shape;680;p11"/>
              <p:cNvGrpSpPr>
                <a:grpSpLocks/>
              </p:cNvGrpSpPr>
              <p:nvPr/>
            </p:nvGrpSpPr>
            <p:grpSpPr bwMode="auto"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81" name="Google Shape;681;p11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2" name="Google Shape;682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4" name="Google Shape;683;p11"/>
              <p:cNvGrpSpPr>
                <a:grpSpLocks/>
              </p:cNvGrpSpPr>
              <p:nvPr/>
            </p:nvGrpSpPr>
            <p:grpSpPr bwMode="auto"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79" name="Google Shape;684;p11"/>
                <p:cNvSpPr>
                  <a:spLocks/>
                </p:cNvSpPr>
                <p:nvPr/>
              </p:nvSpPr>
              <p:spPr bwMode="auto">
                <a:xfrm>
                  <a:off x="9949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80" name="Google Shape;685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5" name="Google Shape;686;p11"/>
              <p:cNvGrpSpPr>
                <a:grpSpLocks/>
              </p:cNvGrpSpPr>
              <p:nvPr/>
            </p:nvGrpSpPr>
            <p:grpSpPr bwMode="auto"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7" name="Google Shape;687;p11"/>
                <p:cNvSpPr/>
                <p:nvPr/>
              </p:nvSpPr>
              <p:spPr>
                <a:xfrm>
                  <a:off x="3667328" y="158336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8" name="Google Shape;688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6" name="Google Shape;689;p11"/>
              <p:cNvGrpSpPr>
                <a:grpSpLocks/>
              </p:cNvGrpSpPr>
              <p:nvPr/>
            </p:nvGrpSpPr>
            <p:grpSpPr bwMode="auto"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75" name="Google Shape;690;p11"/>
                <p:cNvSpPr/>
                <p:nvPr/>
              </p:nvSpPr>
              <p:spPr>
                <a:xfrm>
                  <a:off x="1422871" y="158591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6" name="Google Shape;691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" name="Google Shape;692;p11"/>
              <p:cNvGrpSpPr>
                <a:grpSpLocks/>
              </p:cNvGrpSpPr>
              <p:nvPr/>
            </p:nvGrpSpPr>
            <p:grpSpPr bwMode="auto"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73" name="Google Shape;693;p11"/>
                <p:cNvSpPr/>
                <p:nvPr/>
              </p:nvSpPr>
              <p:spPr>
                <a:xfrm>
                  <a:off x="1603739" y="157561"/>
                  <a:ext cx="215945" cy="477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4" name="Google Shape;694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oogle Shape;695;p11"/>
              <p:cNvGrpSpPr>
                <a:grpSpLocks/>
              </p:cNvGrpSpPr>
              <p:nvPr/>
            </p:nvGrpSpPr>
            <p:grpSpPr bwMode="auto"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71" name="Google Shape;696;p11"/>
                <p:cNvSpPr>
                  <a:spLocks/>
                </p:cNvSpPr>
                <p:nvPr/>
              </p:nvSpPr>
              <p:spPr bwMode="auto">
                <a:xfrm>
                  <a:off x="5377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2" name="Google Shape;697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oogle Shape;698;p11"/>
              <p:cNvGrpSpPr>
                <a:grpSpLocks/>
              </p:cNvGrpSpPr>
              <p:nvPr/>
            </p:nvGrpSpPr>
            <p:grpSpPr bwMode="auto"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" name="Google Shape;699;p11"/>
                <p:cNvSpPr>
                  <a:spLocks/>
                </p:cNvSpPr>
                <p:nvPr/>
              </p:nvSpPr>
              <p:spPr bwMode="auto">
                <a:xfrm>
                  <a:off x="6901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70" name="Google Shape;700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oogle Shape;701;p11"/>
              <p:cNvGrpSpPr>
                <a:grpSpLocks/>
              </p:cNvGrpSpPr>
              <p:nvPr/>
            </p:nvGrpSpPr>
            <p:grpSpPr bwMode="auto"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7" name="Google Shape;702;p11"/>
                <p:cNvSpPr>
                  <a:spLocks/>
                </p:cNvSpPr>
                <p:nvPr/>
              </p:nvSpPr>
              <p:spPr bwMode="auto">
                <a:xfrm>
                  <a:off x="842543" y="158450"/>
                  <a:ext cx="215896" cy="4770665"/>
                </a:xfrm>
                <a:custGeom>
                  <a:avLst/>
                  <a:gdLst>
                    <a:gd name="T0" fmla="*/ 164807 w 164806"/>
                    <a:gd name="T1" fmla="*/ 394989 h 3641729"/>
                    <a:gd name="T2" fmla="*/ 88053 w 164806"/>
                    <a:gd name="T3" fmla="*/ 7536 h 3641729"/>
                    <a:gd name="T4" fmla="*/ 86219 w 164806"/>
                    <a:gd name="T5" fmla="*/ 798 h 3641729"/>
                    <a:gd name="T6" fmla="*/ 76836 w 164806"/>
                    <a:gd name="T7" fmla="*/ 7526 h 3641729"/>
                    <a:gd name="T8" fmla="*/ 0 w 164806"/>
                    <a:gd name="T9" fmla="*/ 391002 h 3641729"/>
                    <a:gd name="T10" fmla="*/ 294 w 164806"/>
                    <a:gd name="T11" fmla="*/ 3614959 h 3641729"/>
                    <a:gd name="T12" fmla="*/ 82403 w 164806"/>
                    <a:gd name="T13" fmla="*/ 3641729 h 3641729"/>
                    <a:gd name="T14" fmla="*/ 164531 w 164806"/>
                    <a:gd name="T15" fmla="*/ 3614959 h 3641729"/>
                    <a:gd name="T16" fmla="*/ 164742 w 164806"/>
                    <a:gd name="T17" fmla="*/ 3614959 h 3641729"/>
                    <a:gd name="T18" fmla="*/ 164807 w 164806"/>
                    <a:gd name="T19" fmla="*/ 394989 h 364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21355A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pic>
              <p:nvPicPr>
                <p:cNvPr id="68" name="Google Shape;703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" name="Google Shape;704;p11"/>
              <p:cNvGrpSpPr>
                <a:grpSpLocks/>
              </p:cNvGrpSpPr>
              <p:nvPr/>
            </p:nvGrpSpPr>
            <p:grpSpPr bwMode="auto"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5" name="Google Shape;705;p11"/>
                <p:cNvSpPr/>
                <p:nvPr/>
              </p:nvSpPr>
              <p:spPr>
                <a:xfrm>
                  <a:off x="3666998" y="158717"/>
                  <a:ext cx="215945" cy="4769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6" name="Google Shape;706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oogle Shape;707;p11"/>
              <p:cNvGrpSpPr>
                <a:grpSpLocks/>
              </p:cNvGrpSpPr>
              <p:nvPr/>
            </p:nvGrpSpPr>
            <p:grpSpPr bwMode="auto"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63" name="Google Shape;708;p11"/>
                <p:cNvSpPr/>
                <p:nvPr/>
              </p:nvSpPr>
              <p:spPr>
                <a:xfrm>
                  <a:off x="1299414" y="157689"/>
                  <a:ext cx="215945" cy="47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45700" rIns="91425" bIns="45700" anchor="ctr"/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4" name="Google Shape;709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" name="Google Shape;710;p11"/>
            <p:cNvGrpSpPr>
              <a:grpSpLocks/>
            </p:cNvGrpSpPr>
            <p:nvPr/>
          </p:nvGrpSpPr>
          <p:grpSpPr bwMode="auto">
            <a:xfrm rot="162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7" name="Google Shape;711;p11"/>
              <p:cNvSpPr/>
              <p:nvPr/>
            </p:nvSpPr>
            <p:spPr>
              <a:xfrm>
                <a:off x="1452216" y="157627"/>
                <a:ext cx="215949" cy="477148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8" name="Google Shape;712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oogle Shape;713;p11"/>
            <p:cNvGrpSpPr>
              <a:grpSpLocks/>
            </p:cNvGrpSpPr>
            <p:nvPr/>
          </p:nvGrpSpPr>
          <p:grpSpPr bwMode="auto">
            <a:xfrm rot="162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5" name="Google Shape;714;p11"/>
              <p:cNvSpPr/>
              <p:nvPr/>
            </p:nvSpPr>
            <p:spPr>
              <a:xfrm>
                <a:off x="1604699" y="159440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6" name="Google Shape;715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oogle Shape;716;p11"/>
            <p:cNvGrpSpPr>
              <a:grpSpLocks/>
            </p:cNvGrpSpPr>
            <p:nvPr/>
          </p:nvGrpSpPr>
          <p:grpSpPr bwMode="auto">
            <a:xfrm rot="162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3" name="Google Shape;717;p11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4" name="Google Shape;718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oogle Shape;719;p11"/>
            <p:cNvGrpSpPr>
              <a:grpSpLocks/>
            </p:cNvGrpSpPr>
            <p:nvPr/>
          </p:nvGrpSpPr>
          <p:grpSpPr bwMode="auto">
            <a:xfrm rot="162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" name="Google Shape;720;p11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2" name="Google Shape;721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oogle Shape;722;p11"/>
            <p:cNvGrpSpPr>
              <a:grpSpLocks/>
            </p:cNvGrpSpPr>
            <p:nvPr/>
          </p:nvGrpSpPr>
          <p:grpSpPr bwMode="auto">
            <a:xfrm rot="162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9" name="Google Shape;723;p11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40" name="Google Shape;724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oogle Shape;725;p11"/>
            <p:cNvGrpSpPr>
              <a:grpSpLocks/>
            </p:cNvGrpSpPr>
            <p:nvPr/>
          </p:nvGrpSpPr>
          <p:grpSpPr bwMode="auto">
            <a:xfrm rot="162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7" name="Google Shape;726;p11"/>
              <p:cNvSpPr/>
              <p:nvPr/>
            </p:nvSpPr>
            <p:spPr>
              <a:xfrm>
                <a:off x="3667502" y="159567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727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oogle Shape;728;p11"/>
            <p:cNvGrpSpPr>
              <a:grpSpLocks/>
            </p:cNvGrpSpPr>
            <p:nvPr/>
          </p:nvGrpSpPr>
          <p:grpSpPr bwMode="auto">
            <a:xfrm rot="162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5" name="Google Shape;729;p11"/>
              <p:cNvSpPr/>
              <p:nvPr/>
            </p:nvSpPr>
            <p:spPr>
              <a:xfrm>
                <a:off x="1299874" y="159822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730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oogle Shape;731;p11"/>
            <p:cNvGrpSpPr>
              <a:grpSpLocks/>
            </p:cNvGrpSpPr>
            <p:nvPr/>
          </p:nvGrpSpPr>
          <p:grpSpPr bwMode="auto">
            <a:xfrm rot="162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3" name="Google Shape;732;p11"/>
              <p:cNvSpPr/>
              <p:nvPr/>
            </p:nvSpPr>
            <p:spPr>
              <a:xfrm>
                <a:off x="1451393" y="157627"/>
                <a:ext cx="215949" cy="477148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733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oogle Shape;734;p11"/>
            <p:cNvGrpSpPr>
              <a:grpSpLocks/>
            </p:cNvGrpSpPr>
            <p:nvPr/>
          </p:nvGrpSpPr>
          <p:grpSpPr bwMode="auto">
            <a:xfrm rot="162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1" name="Google Shape;735;p11"/>
              <p:cNvSpPr/>
              <p:nvPr/>
            </p:nvSpPr>
            <p:spPr>
              <a:xfrm>
                <a:off x="1603875" y="157373"/>
                <a:ext cx="215949" cy="4771488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736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oogle Shape;737;p11"/>
            <p:cNvGrpSpPr>
              <a:grpSpLocks/>
            </p:cNvGrpSpPr>
            <p:nvPr/>
          </p:nvGrpSpPr>
          <p:grpSpPr bwMode="auto">
            <a:xfrm rot="162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9" name="Google Shape;738;p11"/>
              <p:cNvSpPr>
                <a:spLocks/>
              </p:cNvSpPr>
              <p:nvPr/>
            </p:nvSpPr>
            <p:spPr bwMode="auto">
              <a:xfrm>
                <a:off x="5377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30" name="Google Shape;739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oogle Shape;740;p11"/>
            <p:cNvGrpSpPr>
              <a:grpSpLocks/>
            </p:cNvGrpSpPr>
            <p:nvPr/>
          </p:nvGrpSpPr>
          <p:grpSpPr bwMode="auto">
            <a:xfrm rot="162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7" name="Google Shape;741;p11"/>
              <p:cNvSpPr>
                <a:spLocks/>
              </p:cNvSpPr>
              <p:nvPr/>
            </p:nvSpPr>
            <p:spPr bwMode="auto">
              <a:xfrm>
                <a:off x="6901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8" name="Google Shape;742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oogle Shape;743;p11"/>
            <p:cNvGrpSpPr>
              <a:grpSpLocks/>
            </p:cNvGrpSpPr>
            <p:nvPr/>
          </p:nvGrpSpPr>
          <p:grpSpPr bwMode="auto">
            <a:xfrm rot="162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5" name="Google Shape;744;p11"/>
              <p:cNvSpPr>
                <a:spLocks/>
              </p:cNvSpPr>
              <p:nvPr/>
            </p:nvSpPr>
            <p:spPr bwMode="auto">
              <a:xfrm>
                <a:off x="8425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6" name="Google Shape;745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oogle Shape;746;p11"/>
            <p:cNvGrpSpPr>
              <a:grpSpLocks/>
            </p:cNvGrpSpPr>
            <p:nvPr/>
          </p:nvGrpSpPr>
          <p:grpSpPr bwMode="auto">
            <a:xfrm rot="162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3" name="Google Shape;747;p11"/>
              <p:cNvSpPr>
                <a:spLocks/>
              </p:cNvSpPr>
              <p:nvPr/>
            </p:nvSpPr>
            <p:spPr bwMode="auto">
              <a:xfrm>
                <a:off x="994943" y="158450"/>
                <a:ext cx="215896" cy="4770665"/>
              </a:xfrm>
              <a:custGeom>
                <a:avLst/>
                <a:gdLst>
                  <a:gd name="T0" fmla="*/ 164807 w 164806"/>
                  <a:gd name="T1" fmla="*/ 394989 h 3641729"/>
                  <a:gd name="T2" fmla="*/ 88053 w 164806"/>
                  <a:gd name="T3" fmla="*/ 7536 h 3641729"/>
                  <a:gd name="T4" fmla="*/ 86219 w 164806"/>
                  <a:gd name="T5" fmla="*/ 798 h 3641729"/>
                  <a:gd name="T6" fmla="*/ 76836 w 164806"/>
                  <a:gd name="T7" fmla="*/ 7526 h 3641729"/>
                  <a:gd name="T8" fmla="*/ 0 w 164806"/>
                  <a:gd name="T9" fmla="*/ 391002 h 3641729"/>
                  <a:gd name="T10" fmla="*/ 294 w 164806"/>
                  <a:gd name="T11" fmla="*/ 3614959 h 3641729"/>
                  <a:gd name="T12" fmla="*/ 82403 w 164806"/>
                  <a:gd name="T13" fmla="*/ 3641729 h 3641729"/>
                  <a:gd name="T14" fmla="*/ 164531 w 164806"/>
                  <a:gd name="T15" fmla="*/ 3614959 h 3641729"/>
                  <a:gd name="T16" fmla="*/ 164742 w 164806"/>
                  <a:gd name="T17" fmla="*/ 3614959 h 3641729"/>
                  <a:gd name="T18" fmla="*/ 164807 w 164806"/>
                  <a:gd name="T19" fmla="*/ 394989 h 364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21355A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24" name="Google Shape;748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oogle Shape;749;p11"/>
            <p:cNvGrpSpPr>
              <a:grpSpLocks/>
            </p:cNvGrpSpPr>
            <p:nvPr/>
          </p:nvGrpSpPr>
          <p:grpSpPr bwMode="auto">
            <a:xfrm rot="162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1" name="Google Shape;750;p11"/>
              <p:cNvSpPr/>
              <p:nvPr/>
            </p:nvSpPr>
            <p:spPr>
              <a:xfrm>
                <a:off x="3667174" y="159949"/>
                <a:ext cx="215949" cy="477006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" name="Google Shape;751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oogle Shape;752;p11"/>
            <p:cNvGrpSpPr>
              <a:grpSpLocks/>
            </p:cNvGrpSpPr>
            <p:nvPr/>
          </p:nvGrpSpPr>
          <p:grpSpPr bwMode="auto">
            <a:xfrm rot="162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19" name="Google Shape;753;p11"/>
              <p:cNvSpPr/>
              <p:nvPr/>
            </p:nvSpPr>
            <p:spPr>
              <a:xfrm>
                <a:off x="1299547" y="157500"/>
                <a:ext cx="215949" cy="4771487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45700" rIns="91425" bIns="45700" anchor="ctr"/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754;p11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1" name="Google Shape;665;p11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51842FA-405D-4B87-BADF-A18AA6739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41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9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442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pencils">
  <p:cSld name="Blank - no pencils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6;p12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37FFF37-212C-45EF-95DD-9C43753415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4977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58;p13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759;p13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21355A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8141D72-F722-4C78-AD01-4A6853EF7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7577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Dark paper">
  <p:cSld name="One pencil - Dark paper">
    <p:bg>
      <p:bgPr>
        <a:solidFill>
          <a:schemeClr val="accent5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1;p14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762;p14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FFFFFF"/>
                </a:solidFill>
                <a:latin typeface="Mali SemiBold" charset="-34"/>
                <a:cs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C7CF7BD-1543-4D92-BF5B-B3006DB31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0945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3507334" y="839791"/>
            <a:ext cx="5177367" cy="51784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7241134" y="304825"/>
            <a:ext cx="1849967" cy="1851025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12;p2"/>
          <p:cNvSpPr>
            <a:spLocks noChangeArrowheads="1"/>
          </p:cNvSpPr>
          <p:nvPr/>
        </p:nvSpPr>
        <p:spPr bwMode="auto">
          <a:xfrm>
            <a:off x="7878233" y="6215063"/>
            <a:ext cx="806451" cy="8064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13;p2"/>
          <p:cNvSpPr>
            <a:spLocks noChangeArrowheads="1"/>
          </p:cNvSpPr>
          <p:nvPr/>
        </p:nvSpPr>
        <p:spPr bwMode="auto">
          <a:xfrm>
            <a:off x="3608917" y="5164163"/>
            <a:ext cx="1462616" cy="1463675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14;p2"/>
          <p:cNvSpPr>
            <a:spLocks noChangeArrowheads="1"/>
          </p:cNvSpPr>
          <p:nvPr/>
        </p:nvSpPr>
        <p:spPr bwMode="auto">
          <a:xfrm>
            <a:off x="2774952" y="1028725"/>
            <a:ext cx="1032933" cy="10318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15;p2"/>
          <p:cNvSpPr>
            <a:spLocks noChangeArrowheads="1"/>
          </p:cNvSpPr>
          <p:nvPr/>
        </p:nvSpPr>
        <p:spPr bwMode="auto">
          <a:xfrm>
            <a:off x="8684684" y="2155850"/>
            <a:ext cx="550333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16;p2"/>
          <p:cNvSpPr>
            <a:spLocks noChangeArrowheads="1"/>
          </p:cNvSpPr>
          <p:nvPr/>
        </p:nvSpPr>
        <p:spPr bwMode="auto">
          <a:xfrm>
            <a:off x="3227920" y="4816500"/>
            <a:ext cx="448733" cy="44926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17;p2"/>
          <p:cNvSpPr>
            <a:spLocks noChangeArrowheads="1"/>
          </p:cNvSpPr>
          <p:nvPr/>
        </p:nvSpPr>
        <p:spPr bwMode="auto">
          <a:xfrm>
            <a:off x="3149617" y="2227263"/>
            <a:ext cx="283633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18;p2"/>
          <p:cNvSpPr>
            <a:spLocks noChangeArrowheads="1"/>
          </p:cNvSpPr>
          <p:nvPr/>
        </p:nvSpPr>
        <p:spPr bwMode="auto">
          <a:xfrm>
            <a:off x="9091085" y="1784352"/>
            <a:ext cx="124883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19;p2"/>
          <p:cNvSpPr>
            <a:spLocks noChangeArrowheads="1"/>
          </p:cNvSpPr>
          <p:nvPr/>
        </p:nvSpPr>
        <p:spPr bwMode="auto">
          <a:xfrm>
            <a:off x="8219017" y="5832500"/>
            <a:ext cx="124883" cy="125413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20;p2"/>
          <p:cNvSpPr>
            <a:spLocks/>
          </p:cNvSpPr>
          <p:nvPr/>
        </p:nvSpPr>
        <p:spPr bwMode="auto">
          <a:xfrm>
            <a:off x="3067052" y="13208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4" name="Google Shape;21;p2"/>
          <p:cNvGrpSpPr>
            <a:grpSpLocks/>
          </p:cNvGrpSpPr>
          <p:nvPr/>
        </p:nvGrpSpPr>
        <p:grpSpPr bwMode="auto">
          <a:xfrm>
            <a:off x="4000501" y="5576913"/>
            <a:ext cx="679451" cy="638175"/>
            <a:chOff x="5972700" y="2330200"/>
            <a:chExt cx="411625" cy="387275"/>
          </a:xfrm>
        </p:grpSpPr>
        <p:sp>
          <p:nvSpPr>
            <p:cNvPr id="15" name="Google Shape;22;p2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" name="Google Shape;23;p2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7" name="Google Shape;24;p2"/>
          <p:cNvGrpSpPr>
            <a:grpSpLocks/>
          </p:cNvGrpSpPr>
          <p:nvPr/>
        </p:nvGrpSpPr>
        <p:grpSpPr bwMode="auto">
          <a:xfrm>
            <a:off x="7814750" y="674688"/>
            <a:ext cx="700617" cy="1109662"/>
            <a:chOff x="6718575" y="2318625"/>
            <a:chExt cx="256950" cy="407375"/>
          </a:xfrm>
        </p:grpSpPr>
        <p:sp>
          <p:nvSpPr>
            <p:cNvPr id="18" name="Google Shape;25;p2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Google Shape;26;p2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Google Shape;27;p2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Google Shape;28;p2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29;p2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30;p2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31;p2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32;p2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6" name="Google Shape;34;p2"/>
          <p:cNvSpPr>
            <a:spLocks noChangeArrowheads="1"/>
          </p:cNvSpPr>
          <p:nvPr/>
        </p:nvSpPr>
        <p:spPr bwMode="auto">
          <a:xfrm>
            <a:off x="3676651" y="1149350"/>
            <a:ext cx="400049" cy="401638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27" name="Google Shape;35;p2"/>
          <p:cNvSpPr>
            <a:spLocks noChangeArrowheads="1"/>
          </p:cNvSpPr>
          <p:nvPr/>
        </p:nvSpPr>
        <p:spPr bwMode="auto">
          <a:xfrm>
            <a:off x="4679968" y="6343675"/>
            <a:ext cx="283633" cy="28416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28" name="Google Shape;36;p2"/>
          <p:cNvSpPr>
            <a:spLocks noChangeArrowheads="1"/>
          </p:cNvSpPr>
          <p:nvPr/>
        </p:nvSpPr>
        <p:spPr bwMode="auto">
          <a:xfrm>
            <a:off x="7325801" y="5832500"/>
            <a:ext cx="552449" cy="5508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704543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;p3"/>
          <p:cNvSpPr>
            <a:spLocks noChangeArrowheads="1"/>
          </p:cNvSpPr>
          <p:nvPr/>
        </p:nvSpPr>
        <p:spPr bwMode="auto">
          <a:xfrm>
            <a:off x="541869" y="542925"/>
            <a:ext cx="11108267" cy="5772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39;p3"/>
          <p:cNvSpPr>
            <a:spLocks noChangeArrowheads="1"/>
          </p:cNvSpPr>
          <p:nvPr/>
        </p:nvSpPr>
        <p:spPr bwMode="auto">
          <a:xfrm>
            <a:off x="3507334" y="839791"/>
            <a:ext cx="5177367" cy="51784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40;p3"/>
          <p:cNvSpPr>
            <a:spLocks noChangeArrowheads="1"/>
          </p:cNvSpPr>
          <p:nvPr/>
        </p:nvSpPr>
        <p:spPr bwMode="auto">
          <a:xfrm>
            <a:off x="7241134" y="304825"/>
            <a:ext cx="1849967" cy="1851025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41;p3"/>
          <p:cNvSpPr>
            <a:spLocks noChangeArrowheads="1"/>
          </p:cNvSpPr>
          <p:nvPr/>
        </p:nvSpPr>
        <p:spPr bwMode="auto">
          <a:xfrm>
            <a:off x="7878233" y="6215063"/>
            <a:ext cx="806451" cy="806450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42;p3"/>
          <p:cNvSpPr>
            <a:spLocks noChangeArrowheads="1"/>
          </p:cNvSpPr>
          <p:nvPr/>
        </p:nvSpPr>
        <p:spPr bwMode="auto">
          <a:xfrm>
            <a:off x="3608917" y="5164163"/>
            <a:ext cx="1462616" cy="1463675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43;p3"/>
          <p:cNvSpPr>
            <a:spLocks noChangeArrowheads="1"/>
          </p:cNvSpPr>
          <p:nvPr/>
        </p:nvSpPr>
        <p:spPr bwMode="auto">
          <a:xfrm>
            <a:off x="2774952" y="1028725"/>
            <a:ext cx="1032933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44;p3"/>
          <p:cNvSpPr>
            <a:spLocks noChangeArrowheads="1"/>
          </p:cNvSpPr>
          <p:nvPr/>
        </p:nvSpPr>
        <p:spPr bwMode="auto">
          <a:xfrm>
            <a:off x="8684684" y="2155850"/>
            <a:ext cx="550333" cy="5508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45;p3"/>
          <p:cNvSpPr>
            <a:spLocks noChangeArrowheads="1"/>
          </p:cNvSpPr>
          <p:nvPr/>
        </p:nvSpPr>
        <p:spPr bwMode="auto">
          <a:xfrm>
            <a:off x="3227920" y="4816500"/>
            <a:ext cx="448733" cy="44926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46;p3"/>
          <p:cNvSpPr>
            <a:spLocks noChangeArrowheads="1"/>
          </p:cNvSpPr>
          <p:nvPr/>
        </p:nvSpPr>
        <p:spPr bwMode="auto">
          <a:xfrm>
            <a:off x="3149617" y="2227263"/>
            <a:ext cx="283633" cy="2841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47;p3"/>
          <p:cNvSpPr>
            <a:spLocks noChangeArrowheads="1"/>
          </p:cNvSpPr>
          <p:nvPr/>
        </p:nvSpPr>
        <p:spPr bwMode="auto">
          <a:xfrm>
            <a:off x="9091085" y="1784352"/>
            <a:ext cx="124883" cy="1254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48;p3"/>
          <p:cNvSpPr>
            <a:spLocks noChangeArrowheads="1"/>
          </p:cNvSpPr>
          <p:nvPr/>
        </p:nvSpPr>
        <p:spPr bwMode="auto">
          <a:xfrm>
            <a:off x="8219017" y="5832500"/>
            <a:ext cx="124883" cy="125413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Google Shape;49;p3"/>
          <p:cNvSpPr>
            <a:spLocks/>
          </p:cNvSpPr>
          <p:nvPr/>
        </p:nvSpPr>
        <p:spPr bwMode="auto">
          <a:xfrm>
            <a:off x="3067052" y="13208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6" name="Google Shape;50;p3"/>
          <p:cNvGrpSpPr>
            <a:grpSpLocks/>
          </p:cNvGrpSpPr>
          <p:nvPr/>
        </p:nvGrpSpPr>
        <p:grpSpPr bwMode="auto">
          <a:xfrm>
            <a:off x="4000501" y="5576913"/>
            <a:ext cx="679451" cy="638175"/>
            <a:chOff x="5972700" y="2330200"/>
            <a:chExt cx="411625" cy="387275"/>
          </a:xfrm>
        </p:grpSpPr>
        <p:sp>
          <p:nvSpPr>
            <p:cNvPr id="17" name="Google Shape;51;p3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Google Shape;52;p3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9" name="Google Shape;53;p3"/>
          <p:cNvGrpSpPr>
            <a:grpSpLocks/>
          </p:cNvGrpSpPr>
          <p:nvPr/>
        </p:nvGrpSpPr>
        <p:grpSpPr bwMode="auto">
          <a:xfrm>
            <a:off x="7814750" y="674688"/>
            <a:ext cx="700617" cy="1109662"/>
            <a:chOff x="6718575" y="2318625"/>
            <a:chExt cx="256950" cy="407375"/>
          </a:xfrm>
        </p:grpSpPr>
        <p:sp>
          <p:nvSpPr>
            <p:cNvPr id="20" name="Google Shape;54;p3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Google Shape;55;p3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56;p3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57;p3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58;p3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59;p3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60;p3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Google Shape;61;p3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8" name="Google Shape;62;p3"/>
          <p:cNvSpPr>
            <a:spLocks noChangeArrowheads="1"/>
          </p:cNvSpPr>
          <p:nvPr/>
        </p:nvSpPr>
        <p:spPr bwMode="auto">
          <a:xfrm>
            <a:off x="3676651" y="1149350"/>
            <a:ext cx="400049" cy="401638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29" name="Google Shape;63;p3"/>
          <p:cNvSpPr>
            <a:spLocks noChangeArrowheads="1"/>
          </p:cNvSpPr>
          <p:nvPr/>
        </p:nvSpPr>
        <p:spPr bwMode="auto">
          <a:xfrm>
            <a:off x="4679968" y="6343675"/>
            <a:ext cx="283633" cy="28416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0" name="Google Shape;64;p3"/>
          <p:cNvSpPr>
            <a:spLocks noChangeArrowheads="1"/>
          </p:cNvSpPr>
          <p:nvPr/>
        </p:nvSpPr>
        <p:spPr bwMode="auto">
          <a:xfrm>
            <a:off x="7325801" y="5832500"/>
            <a:ext cx="552449" cy="5508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4516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;p4"/>
          <p:cNvSpPr>
            <a:spLocks noChangeArrowheads="1"/>
          </p:cNvSpPr>
          <p:nvPr/>
        </p:nvSpPr>
        <p:spPr bwMode="auto">
          <a:xfrm>
            <a:off x="541869" y="542925"/>
            <a:ext cx="11108267" cy="5772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Google Shape;69;p4"/>
          <p:cNvSpPr>
            <a:spLocks noChangeArrowheads="1"/>
          </p:cNvSpPr>
          <p:nvPr/>
        </p:nvSpPr>
        <p:spPr bwMode="auto">
          <a:xfrm>
            <a:off x="5082134" y="-260350"/>
            <a:ext cx="2027767" cy="2027238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70;p4"/>
          <p:cNvSpPr>
            <a:spLocks noChangeArrowheads="1"/>
          </p:cNvSpPr>
          <p:nvPr/>
        </p:nvSpPr>
        <p:spPr bwMode="auto">
          <a:xfrm>
            <a:off x="6642100" y="979488"/>
            <a:ext cx="1032933" cy="1033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71;p4"/>
          <p:cNvSpPr>
            <a:spLocks noChangeArrowheads="1"/>
          </p:cNvSpPr>
          <p:nvPr/>
        </p:nvSpPr>
        <p:spPr bwMode="auto">
          <a:xfrm>
            <a:off x="4627050" y="1081088"/>
            <a:ext cx="283633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72;p4"/>
          <p:cNvSpPr>
            <a:spLocks noChangeArrowheads="1"/>
          </p:cNvSpPr>
          <p:nvPr/>
        </p:nvSpPr>
        <p:spPr bwMode="auto">
          <a:xfrm>
            <a:off x="4146552" y="206400"/>
            <a:ext cx="677333" cy="677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73;p4"/>
          <p:cNvSpPr>
            <a:spLocks noChangeArrowheads="1"/>
          </p:cNvSpPr>
          <p:nvPr/>
        </p:nvSpPr>
        <p:spPr bwMode="auto">
          <a:xfrm>
            <a:off x="7194568" y="-114300"/>
            <a:ext cx="283633" cy="2841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74;p4"/>
          <p:cNvSpPr>
            <a:spLocks noChangeArrowheads="1"/>
          </p:cNvSpPr>
          <p:nvPr/>
        </p:nvSpPr>
        <p:spPr bwMode="auto">
          <a:xfrm>
            <a:off x="-186265" y="5045100"/>
            <a:ext cx="1462617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75;p4"/>
          <p:cNvSpPr>
            <a:spLocks noChangeArrowheads="1"/>
          </p:cNvSpPr>
          <p:nvPr/>
        </p:nvSpPr>
        <p:spPr bwMode="auto">
          <a:xfrm>
            <a:off x="10771734" y="5888038"/>
            <a:ext cx="1172633" cy="1173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76;p4"/>
          <p:cNvSpPr>
            <a:spLocks noChangeArrowheads="1"/>
          </p:cNvSpPr>
          <p:nvPr/>
        </p:nvSpPr>
        <p:spPr bwMode="auto">
          <a:xfrm>
            <a:off x="541869" y="6269038"/>
            <a:ext cx="450851" cy="449262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77;p4"/>
          <p:cNvSpPr>
            <a:spLocks noChangeArrowheads="1"/>
          </p:cNvSpPr>
          <p:nvPr/>
        </p:nvSpPr>
        <p:spPr bwMode="auto">
          <a:xfrm>
            <a:off x="11861800" y="5497538"/>
            <a:ext cx="391584" cy="390525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78;p4"/>
          <p:cNvSpPr>
            <a:spLocks noChangeArrowheads="1"/>
          </p:cNvSpPr>
          <p:nvPr/>
        </p:nvSpPr>
        <p:spPr bwMode="auto">
          <a:xfrm>
            <a:off x="10401317" y="6203975"/>
            <a:ext cx="283633" cy="28416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79;p4"/>
          <p:cNvSpPr>
            <a:spLocks noChangeArrowheads="1"/>
          </p:cNvSpPr>
          <p:nvPr/>
        </p:nvSpPr>
        <p:spPr bwMode="auto">
          <a:xfrm>
            <a:off x="11296653" y="5603900"/>
            <a:ext cx="124883" cy="1254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Google Shape;80;p4"/>
          <p:cNvSpPr>
            <a:spLocks noChangeArrowheads="1"/>
          </p:cNvSpPr>
          <p:nvPr/>
        </p:nvSpPr>
        <p:spPr bwMode="auto">
          <a:xfrm>
            <a:off x="704868" y="4678363"/>
            <a:ext cx="283633" cy="2841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6" name="Google Shape;81;p4"/>
          <p:cNvSpPr>
            <a:spLocks/>
          </p:cNvSpPr>
          <p:nvPr/>
        </p:nvSpPr>
        <p:spPr bwMode="auto">
          <a:xfrm>
            <a:off x="11104036" y="6219825"/>
            <a:ext cx="510117" cy="509588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7" name="Google Shape;82;p4"/>
          <p:cNvGrpSpPr>
            <a:grpSpLocks/>
          </p:cNvGrpSpPr>
          <p:nvPr/>
        </p:nvGrpSpPr>
        <p:grpSpPr bwMode="auto">
          <a:xfrm>
            <a:off x="205334" y="5457850"/>
            <a:ext cx="679449" cy="638175"/>
            <a:chOff x="5972700" y="2330200"/>
            <a:chExt cx="411625" cy="387275"/>
          </a:xfrm>
        </p:grpSpPr>
        <p:sp>
          <p:nvSpPr>
            <p:cNvPr id="18" name="Google Shape;83;p4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Google Shape;84;p4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0" name="Google Shape;85;p4"/>
          <p:cNvGrpSpPr>
            <a:grpSpLocks/>
          </p:cNvGrpSpPr>
          <p:nvPr/>
        </p:nvGrpSpPr>
        <p:grpSpPr bwMode="auto">
          <a:xfrm>
            <a:off x="6963833" y="1185888"/>
            <a:ext cx="391584" cy="619125"/>
            <a:chOff x="6718575" y="2318625"/>
            <a:chExt cx="256950" cy="407375"/>
          </a:xfrm>
        </p:grpSpPr>
        <p:sp>
          <p:nvSpPr>
            <p:cNvPr id="21" name="Google Shape;86;p4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87;p4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88;p4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89;p4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90;p4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91;p4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Google Shape;92;p4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Google Shape;93;p4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9" name="Google Shape;95;p4"/>
          <p:cNvSpPr txBox="1">
            <a:spLocks noChangeArrowheads="1"/>
          </p:cNvSpPr>
          <p:nvPr/>
        </p:nvSpPr>
        <p:spPr bwMode="auto">
          <a:xfrm>
            <a:off x="4792136" y="12700"/>
            <a:ext cx="260773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sz="9600" b="1">
                <a:solidFill>
                  <a:srgbClr val="FFFFFF"/>
                </a:solidFill>
                <a:latin typeface="Arial" charset="0"/>
                <a:sym typeface="Arial" charset="0"/>
              </a:rPr>
              <a:t>“</a:t>
            </a:r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30" name="Google Shape;96;p4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FFFFFF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576235C-26F5-490F-8C85-62E2464C1C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4586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5"/>
          <p:cNvSpPr>
            <a:spLocks noChangeArrowheads="1"/>
          </p:cNvSpPr>
          <p:nvPr/>
        </p:nvSpPr>
        <p:spPr bwMode="auto">
          <a:xfrm>
            <a:off x="541869" y="542925"/>
            <a:ext cx="11108267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99;p5"/>
          <p:cNvSpPr>
            <a:spLocks noChangeArrowheads="1"/>
          </p:cNvSpPr>
          <p:nvPr/>
        </p:nvSpPr>
        <p:spPr bwMode="auto">
          <a:xfrm>
            <a:off x="-222251" y="746125"/>
            <a:ext cx="3507317" cy="3506788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100;p5"/>
          <p:cNvSpPr>
            <a:spLocks noChangeArrowheads="1"/>
          </p:cNvSpPr>
          <p:nvPr/>
        </p:nvSpPr>
        <p:spPr bwMode="auto">
          <a:xfrm>
            <a:off x="2415134" y="361950"/>
            <a:ext cx="1407583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101;p5"/>
          <p:cNvSpPr>
            <a:spLocks noChangeArrowheads="1"/>
          </p:cNvSpPr>
          <p:nvPr/>
        </p:nvSpPr>
        <p:spPr bwMode="auto">
          <a:xfrm>
            <a:off x="2273301" y="-173038"/>
            <a:ext cx="400051" cy="401638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102;p5"/>
          <p:cNvSpPr>
            <a:spLocks noChangeArrowheads="1"/>
          </p:cNvSpPr>
          <p:nvPr/>
        </p:nvSpPr>
        <p:spPr bwMode="auto">
          <a:xfrm>
            <a:off x="304801" y="3849688"/>
            <a:ext cx="806451" cy="806450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103;p5"/>
          <p:cNvSpPr>
            <a:spLocks noChangeArrowheads="1"/>
          </p:cNvSpPr>
          <p:nvPr/>
        </p:nvSpPr>
        <p:spPr bwMode="auto">
          <a:xfrm>
            <a:off x="2029901" y="422300"/>
            <a:ext cx="283633" cy="2841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104;p5"/>
          <p:cNvSpPr>
            <a:spLocks noChangeArrowheads="1"/>
          </p:cNvSpPr>
          <p:nvPr/>
        </p:nvSpPr>
        <p:spPr bwMode="auto">
          <a:xfrm>
            <a:off x="10464817" y="5557863"/>
            <a:ext cx="1462617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105;p5"/>
          <p:cNvSpPr>
            <a:spLocks noChangeArrowheads="1"/>
          </p:cNvSpPr>
          <p:nvPr/>
        </p:nvSpPr>
        <p:spPr bwMode="auto">
          <a:xfrm>
            <a:off x="11343220" y="3975125"/>
            <a:ext cx="1032933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106;p5"/>
          <p:cNvSpPr>
            <a:spLocks noChangeArrowheads="1"/>
          </p:cNvSpPr>
          <p:nvPr/>
        </p:nvSpPr>
        <p:spPr bwMode="auto">
          <a:xfrm>
            <a:off x="10792884" y="5299100"/>
            <a:ext cx="550333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107;p5"/>
          <p:cNvSpPr>
            <a:spLocks noChangeArrowheads="1"/>
          </p:cNvSpPr>
          <p:nvPr/>
        </p:nvSpPr>
        <p:spPr bwMode="auto">
          <a:xfrm>
            <a:off x="11495634" y="5164138"/>
            <a:ext cx="283633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108;p5"/>
          <p:cNvSpPr>
            <a:spLocks noChangeArrowheads="1"/>
          </p:cNvSpPr>
          <p:nvPr/>
        </p:nvSpPr>
        <p:spPr bwMode="auto">
          <a:xfrm>
            <a:off x="10066884" y="6402388"/>
            <a:ext cx="283633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Google Shape;109;p5"/>
          <p:cNvSpPr>
            <a:spLocks noChangeArrowheads="1"/>
          </p:cNvSpPr>
          <p:nvPr/>
        </p:nvSpPr>
        <p:spPr bwMode="auto">
          <a:xfrm>
            <a:off x="9768417" y="6232550"/>
            <a:ext cx="124883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6" name="Google Shape;110;p5"/>
          <p:cNvSpPr>
            <a:spLocks noChangeArrowheads="1"/>
          </p:cNvSpPr>
          <p:nvPr/>
        </p:nvSpPr>
        <p:spPr bwMode="auto">
          <a:xfrm>
            <a:off x="122767" y="3849688"/>
            <a:ext cx="124884" cy="12541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7" name="Google Shape;111;p5"/>
          <p:cNvSpPr>
            <a:spLocks/>
          </p:cNvSpPr>
          <p:nvPr/>
        </p:nvSpPr>
        <p:spPr bwMode="auto">
          <a:xfrm>
            <a:off x="11635320" y="42672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8" name="Google Shape;112;p5"/>
          <p:cNvGrpSpPr>
            <a:grpSpLocks/>
          </p:cNvGrpSpPr>
          <p:nvPr/>
        </p:nvGrpSpPr>
        <p:grpSpPr bwMode="auto">
          <a:xfrm>
            <a:off x="10856401" y="5970613"/>
            <a:ext cx="679449" cy="638175"/>
            <a:chOff x="5972700" y="2330200"/>
            <a:chExt cx="411625" cy="387275"/>
          </a:xfrm>
        </p:grpSpPr>
        <p:sp>
          <p:nvSpPr>
            <p:cNvPr id="19" name="Google Shape;113;p5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Google Shape;114;p5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1" name="Google Shape;115;p5"/>
          <p:cNvGrpSpPr>
            <a:grpSpLocks/>
          </p:cNvGrpSpPr>
          <p:nvPr/>
        </p:nvGrpSpPr>
        <p:grpSpPr bwMode="auto">
          <a:xfrm>
            <a:off x="2853267" y="642938"/>
            <a:ext cx="531284" cy="842962"/>
            <a:chOff x="6718575" y="2318625"/>
            <a:chExt cx="256950" cy="407375"/>
          </a:xfrm>
        </p:grpSpPr>
        <p:sp>
          <p:nvSpPr>
            <p:cNvPr id="22" name="Google Shape;116;p5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117;p5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118;p5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119;p5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120;p5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Google Shape;121;p5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Google Shape;122;p5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" name="Google Shape;123;p5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126;p5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A6BCC9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F118952-D9A9-40E2-A017-E22CCA7FA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7977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6"/>
          <p:cNvSpPr>
            <a:spLocks noChangeArrowheads="1"/>
          </p:cNvSpPr>
          <p:nvPr/>
        </p:nvSpPr>
        <p:spPr bwMode="auto">
          <a:xfrm>
            <a:off x="541869" y="542925"/>
            <a:ext cx="11108267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129;p6"/>
          <p:cNvSpPr>
            <a:spLocks noChangeArrowheads="1"/>
          </p:cNvSpPr>
          <p:nvPr/>
        </p:nvSpPr>
        <p:spPr bwMode="auto">
          <a:xfrm>
            <a:off x="-222251" y="746125"/>
            <a:ext cx="3507317" cy="3506788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130;p6"/>
          <p:cNvSpPr>
            <a:spLocks noChangeArrowheads="1"/>
          </p:cNvSpPr>
          <p:nvPr/>
        </p:nvSpPr>
        <p:spPr bwMode="auto">
          <a:xfrm>
            <a:off x="2415134" y="361950"/>
            <a:ext cx="1407583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131;p6"/>
          <p:cNvSpPr>
            <a:spLocks noChangeArrowheads="1"/>
          </p:cNvSpPr>
          <p:nvPr/>
        </p:nvSpPr>
        <p:spPr bwMode="auto">
          <a:xfrm>
            <a:off x="2273301" y="-173038"/>
            <a:ext cx="400051" cy="401638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132;p6"/>
          <p:cNvSpPr>
            <a:spLocks noChangeArrowheads="1"/>
          </p:cNvSpPr>
          <p:nvPr/>
        </p:nvSpPr>
        <p:spPr bwMode="auto">
          <a:xfrm>
            <a:off x="304801" y="3849688"/>
            <a:ext cx="806451" cy="806450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133;p6"/>
          <p:cNvSpPr>
            <a:spLocks noChangeArrowheads="1"/>
          </p:cNvSpPr>
          <p:nvPr/>
        </p:nvSpPr>
        <p:spPr bwMode="auto">
          <a:xfrm>
            <a:off x="2029901" y="422300"/>
            <a:ext cx="283633" cy="2841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134;p6"/>
          <p:cNvSpPr>
            <a:spLocks noChangeArrowheads="1"/>
          </p:cNvSpPr>
          <p:nvPr/>
        </p:nvSpPr>
        <p:spPr bwMode="auto">
          <a:xfrm>
            <a:off x="10464817" y="5557863"/>
            <a:ext cx="1462617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135;p6"/>
          <p:cNvSpPr>
            <a:spLocks noChangeArrowheads="1"/>
          </p:cNvSpPr>
          <p:nvPr/>
        </p:nvSpPr>
        <p:spPr bwMode="auto">
          <a:xfrm>
            <a:off x="11343220" y="3975125"/>
            <a:ext cx="1032933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136;p6"/>
          <p:cNvSpPr>
            <a:spLocks noChangeArrowheads="1"/>
          </p:cNvSpPr>
          <p:nvPr/>
        </p:nvSpPr>
        <p:spPr bwMode="auto">
          <a:xfrm>
            <a:off x="10792884" y="5299100"/>
            <a:ext cx="550333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137;p6"/>
          <p:cNvSpPr>
            <a:spLocks noChangeArrowheads="1"/>
          </p:cNvSpPr>
          <p:nvPr/>
        </p:nvSpPr>
        <p:spPr bwMode="auto">
          <a:xfrm>
            <a:off x="11495634" y="5164138"/>
            <a:ext cx="283633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Google Shape;138;p6"/>
          <p:cNvSpPr>
            <a:spLocks noChangeArrowheads="1"/>
          </p:cNvSpPr>
          <p:nvPr/>
        </p:nvSpPr>
        <p:spPr bwMode="auto">
          <a:xfrm>
            <a:off x="10066884" y="6402388"/>
            <a:ext cx="283633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6" name="Google Shape;139;p6"/>
          <p:cNvSpPr>
            <a:spLocks noChangeArrowheads="1"/>
          </p:cNvSpPr>
          <p:nvPr/>
        </p:nvSpPr>
        <p:spPr bwMode="auto">
          <a:xfrm>
            <a:off x="9768417" y="6232550"/>
            <a:ext cx="124883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7" name="Google Shape;140;p6"/>
          <p:cNvSpPr>
            <a:spLocks noChangeArrowheads="1"/>
          </p:cNvSpPr>
          <p:nvPr/>
        </p:nvSpPr>
        <p:spPr bwMode="auto">
          <a:xfrm>
            <a:off x="122767" y="3849688"/>
            <a:ext cx="124884" cy="12541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8" name="Google Shape;141;p6"/>
          <p:cNvSpPr>
            <a:spLocks/>
          </p:cNvSpPr>
          <p:nvPr/>
        </p:nvSpPr>
        <p:spPr bwMode="auto">
          <a:xfrm>
            <a:off x="11635320" y="42672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9" name="Google Shape;142;p6"/>
          <p:cNvGrpSpPr>
            <a:grpSpLocks/>
          </p:cNvGrpSpPr>
          <p:nvPr/>
        </p:nvGrpSpPr>
        <p:grpSpPr bwMode="auto">
          <a:xfrm>
            <a:off x="10856401" y="5970613"/>
            <a:ext cx="679449" cy="638175"/>
            <a:chOff x="5972700" y="2330200"/>
            <a:chExt cx="411625" cy="387275"/>
          </a:xfrm>
        </p:grpSpPr>
        <p:sp>
          <p:nvSpPr>
            <p:cNvPr id="20" name="Google Shape;143;p6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Google Shape;144;p6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2" name="Google Shape;145;p6"/>
          <p:cNvGrpSpPr>
            <a:grpSpLocks/>
          </p:cNvGrpSpPr>
          <p:nvPr/>
        </p:nvGrpSpPr>
        <p:grpSpPr bwMode="auto">
          <a:xfrm>
            <a:off x="2853267" y="642938"/>
            <a:ext cx="531284" cy="842962"/>
            <a:chOff x="6718575" y="2318625"/>
            <a:chExt cx="256950" cy="407375"/>
          </a:xfrm>
        </p:grpSpPr>
        <p:sp>
          <p:nvSpPr>
            <p:cNvPr id="23" name="Google Shape;146;p6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147;p6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148;p6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149;p6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Google Shape;150;p6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Google Shape;151;p6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" name="Google Shape;152;p6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" name="Google Shape;153;p6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1" name="Google Shape;157;p6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A6BCC9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1114FE3-EB31-49E2-9103-489817B34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176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;p8"/>
          <p:cNvSpPr>
            <a:spLocks noChangeArrowheads="1"/>
          </p:cNvSpPr>
          <p:nvPr/>
        </p:nvSpPr>
        <p:spPr bwMode="auto">
          <a:xfrm>
            <a:off x="541869" y="542925"/>
            <a:ext cx="11108267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Google Shape;192;p8"/>
          <p:cNvSpPr>
            <a:spLocks noChangeArrowheads="1"/>
          </p:cNvSpPr>
          <p:nvPr/>
        </p:nvSpPr>
        <p:spPr bwMode="auto">
          <a:xfrm>
            <a:off x="-222251" y="746125"/>
            <a:ext cx="3507317" cy="3506788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193;p8"/>
          <p:cNvSpPr>
            <a:spLocks noChangeArrowheads="1"/>
          </p:cNvSpPr>
          <p:nvPr/>
        </p:nvSpPr>
        <p:spPr bwMode="auto">
          <a:xfrm>
            <a:off x="2415134" y="361950"/>
            <a:ext cx="1407583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194;p8"/>
          <p:cNvSpPr>
            <a:spLocks noChangeArrowheads="1"/>
          </p:cNvSpPr>
          <p:nvPr/>
        </p:nvSpPr>
        <p:spPr bwMode="auto">
          <a:xfrm>
            <a:off x="2273301" y="-173038"/>
            <a:ext cx="400051" cy="401638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195;p8"/>
          <p:cNvSpPr>
            <a:spLocks noChangeArrowheads="1"/>
          </p:cNvSpPr>
          <p:nvPr/>
        </p:nvSpPr>
        <p:spPr bwMode="auto">
          <a:xfrm>
            <a:off x="304801" y="3849688"/>
            <a:ext cx="806451" cy="806450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196;p8"/>
          <p:cNvSpPr>
            <a:spLocks noChangeArrowheads="1"/>
          </p:cNvSpPr>
          <p:nvPr/>
        </p:nvSpPr>
        <p:spPr bwMode="auto">
          <a:xfrm>
            <a:off x="2029901" y="422300"/>
            <a:ext cx="283633" cy="284163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197;p8"/>
          <p:cNvSpPr>
            <a:spLocks noChangeArrowheads="1"/>
          </p:cNvSpPr>
          <p:nvPr/>
        </p:nvSpPr>
        <p:spPr bwMode="auto">
          <a:xfrm>
            <a:off x="10464817" y="5557863"/>
            <a:ext cx="1462617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198;p8"/>
          <p:cNvSpPr>
            <a:spLocks noChangeArrowheads="1"/>
          </p:cNvSpPr>
          <p:nvPr/>
        </p:nvSpPr>
        <p:spPr bwMode="auto">
          <a:xfrm>
            <a:off x="11343220" y="3975125"/>
            <a:ext cx="1032933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199;p8"/>
          <p:cNvSpPr>
            <a:spLocks noChangeArrowheads="1"/>
          </p:cNvSpPr>
          <p:nvPr/>
        </p:nvSpPr>
        <p:spPr bwMode="auto">
          <a:xfrm>
            <a:off x="10792884" y="5299100"/>
            <a:ext cx="550333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200;p8"/>
          <p:cNvSpPr>
            <a:spLocks noChangeArrowheads="1"/>
          </p:cNvSpPr>
          <p:nvPr/>
        </p:nvSpPr>
        <p:spPr bwMode="auto">
          <a:xfrm>
            <a:off x="11495634" y="5164138"/>
            <a:ext cx="283633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201;p8"/>
          <p:cNvSpPr>
            <a:spLocks noChangeArrowheads="1"/>
          </p:cNvSpPr>
          <p:nvPr/>
        </p:nvSpPr>
        <p:spPr bwMode="auto">
          <a:xfrm>
            <a:off x="10066884" y="6402388"/>
            <a:ext cx="283633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202;p8"/>
          <p:cNvSpPr>
            <a:spLocks noChangeArrowheads="1"/>
          </p:cNvSpPr>
          <p:nvPr/>
        </p:nvSpPr>
        <p:spPr bwMode="auto">
          <a:xfrm>
            <a:off x="9768417" y="6232550"/>
            <a:ext cx="124883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Google Shape;203;p8"/>
          <p:cNvSpPr>
            <a:spLocks noChangeArrowheads="1"/>
          </p:cNvSpPr>
          <p:nvPr/>
        </p:nvSpPr>
        <p:spPr bwMode="auto">
          <a:xfrm>
            <a:off x="122767" y="3849688"/>
            <a:ext cx="124884" cy="12541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6" name="Google Shape;204;p8"/>
          <p:cNvSpPr>
            <a:spLocks/>
          </p:cNvSpPr>
          <p:nvPr/>
        </p:nvSpPr>
        <p:spPr bwMode="auto">
          <a:xfrm>
            <a:off x="11635320" y="42672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7" name="Google Shape;205;p8"/>
          <p:cNvGrpSpPr>
            <a:grpSpLocks/>
          </p:cNvGrpSpPr>
          <p:nvPr/>
        </p:nvGrpSpPr>
        <p:grpSpPr bwMode="auto">
          <a:xfrm>
            <a:off x="10856401" y="5970613"/>
            <a:ext cx="679449" cy="638175"/>
            <a:chOff x="5972700" y="2330200"/>
            <a:chExt cx="411625" cy="387275"/>
          </a:xfrm>
        </p:grpSpPr>
        <p:sp>
          <p:nvSpPr>
            <p:cNvPr id="18" name="Google Shape;206;p8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Google Shape;207;p8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0" name="Google Shape;208;p8"/>
          <p:cNvGrpSpPr>
            <a:grpSpLocks/>
          </p:cNvGrpSpPr>
          <p:nvPr/>
        </p:nvGrpSpPr>
        <p:grpSpPr bwMode="auto">
          <a:xfrm>
            <a:off x="2853267" y="642938"/>
            <a:ext cx="531284" cy="842962"/>
            <a:chOff x="6718575" y="2318625"/>
            <a:chExt cx="256950" cy="407375"/>
          </a:xfrm>
        </p:grpSpPr>
        <p:sp>
          <p:nvSpPr>
            <p:cNvPr id="21" name="Google Shape;209;p8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210;p8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211;p8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212;p8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213;p8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214;p8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Google Shape;215;p8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" name="Google Shape;216;p8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18;p8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A6BCC9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34A5FF4-8C93-49D5-9203-3985E3243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1297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0;p9"/>
          <p:cNvSpPr>
            <a:spLocks noChangeArrowheads="1"/>
          </p:cNvSpPr>
          <p:nvPr/>
        </p:nvSpPr>
        <p:spPr bwMode="auto">
          <a:xfrm>
            <a:off x="541869" y="542925"/>
            <a:ext cx="11108267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Google Shape;221;p9"/>
          <p:cNvSpPr>
            <a:spLocks noChangeArrowheads="1"/>
          </p:cNvSpPr>
          <p:nvPr/>
        </p:nvSpPr>
        <p:spPr bwMode="auto">
          <a:xfrm>
            <a:off x="1058333" y="104800"/>
            <a:ext cx="188384" cy="1889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222;p9"/>
          <p:cNvSpPr>
            <a:spLocks noChangeArrowheads="1"/>
          </p:cNvSpPr>
          <p:nvPr/>
        </p:nvSpPr>
        <p:spPr bwMode="auto">
          <a:xfrm>
            <a:off x="-186265" y="200028"/>
            <a:ext cx="1462617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223;p9"/>
          <p:cNvSpPr>
            <a:spLocks noChangeArrowheads="1"/>
          </p:cNvSpPr>
          <p:nvPr/>
        </p:nvSpPr>
        <p:spPr bwMode="auto">
          <a:xfrm>
            <a:off x="10771734" y="503238"/>
            <a:ext cx="1172633" cy="1173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224;p9"/>
          <p:cNvSpPr>
            <a:spLocks noChangeArrowheads="1"/>
          </p:cNvSpPr>
          <p:nvPr/>
        </p:nvSpPr>
        <p:spPr bwMode="auto">
          <a:xfrm>
            <a:off x="929220" y="1223963"/>
            <a:ext cx="448733" cy="449262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225;p9"/>
          <p:cNvSpPr>
            <a:spLocks noChangeArrowheads="1"/>
          </p:cNvSpPr>
          <p:nvPr/>
        </p:nvSpPr>
        <p:spPr bwMode="auto">
          <a:xfrm>
            <a:off x="11899901" y="158775"/>
            <a:ext cx="389467" cy="390525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226;p9"/>
          <p:cNvSpPr>
            <a:spLocks noChangeArrowheads="1"/>
          </p:cNvSpPr>
          <p:nvPr/>
        </p:nvSpPr>
        <p:spPr bwMode="auto">
          <a:xfrm>
            <a:off x="10299717" y="1022375"/>
            <a:ext cx="283633" cy="28416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227;p9"/>
          <p:cNvSpPr>
            <a:spLocks noChangeArrowheads="1"/>
          </p:cNvSpPr>
          <p:nvPr/>
        </p:nvSpPr>
        <p:spPr bwMode="auto">
          <a:xfrm>
            <a:off x="11897784" y="603275"/>
            <a:ext cx="127000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228;p9"/>
          <p:cNvSpPr>
            <a:spLocks noChangeArrowheads="1"/>
          </p:cNvSpPr>
          <p:nvPr/>
        </p:nvSpPr>
        <p:spPr bwMode="auto">
          <a:xfrm>
            <a:off x="704868" y="-166688"/>
            <a:ext cx="283633" cy="284163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229;p9"/>
          <p:cNvSpPr>
            <a:spLocks/>
          </p:cNvSpPr>
          <p:nvPr/>
        </p:nvSpPr>
        <p:spPr bwMode="auto">
          <a:xfrm>
            <a:off x="11104036" y="835025"/>
            <a:ext cx="510117" cy="509588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3" name="Google Shape;230;p9"/>
          <p:cNvGrpSpPr>
            <a:grpSpLocks/>
          </p:cNvGrpSpPr>
          <p:nvPr/>
        </p:nvGrpSpPr>
        <p:grpSpPr bwMode="auto">
          <a:xfrm>
            <a:off x="205334" y="585793"/>
            <a:ext cx="679449" cy="638175"/>
            <a:chOff x="5972700" y="2330200"/>
            <a:chExt cx="411625" cy="387275"/>
          </a:xfrm>
        </p:grpSpPr>
        <p:sp>
          <p:nvSpPr>
            <p:cNvPr id="14" name="Google Shape;231;p9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Google Shape;232;p9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6" name="Google Shape;234;p9"/>
          <p:cNvSpPr>
            <a:spLocks noChangeArrowheads="1"/>
          </p:cNvSpPr>
          <p:nvPr/>
        </p:nvSpPr>
        <p:spPr bwMode="auto">
          <a:xfrm>
            <a:off x="10293352" y="138138"/>
            <a:ext cx="836083" cy="835025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grpSp>
        <p:nvGrpSpPr>
          <p:cNvPr id="17" name="Google Shape;235;p9"/>
          <p:cNvGrpSpPr>
            <a:grpSpLocks/>
          </p:cNvGrpSpPr>
          <p:nvPr/>
        </p:nvGrpSpPr>
        <p:grpSpPr bwMode="auto">
          <a:xfrm>
            <a:off x="10553700" y="304800"/>
            <a:ext cx="315384" cy="501650"/>
            <a:chOff x="6718575" y="2318625"/>
            <a:chExt cx="256950" cy="407375"/>
          </a:xfrm>
        </p:grpSpPr>
        <p:sp>
          <p:nvSpPr>
            <p:cNvPr id="18" name="Google Shape;236;p9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Google Shape;237;p9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Google Shape;238;p9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Google Shape;239;p9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240;p9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241;p9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242;p9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243;p9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6" name="Google Shape;244;p9"/>
          <p:cNvSpPr txBox="1">
            <a:spLocks noGrp="1"/>
          </p:cNvSpPr>
          <p:nvPr>
            <p:ph type="sldNum" idx="10"/>
          </p:nvPr>
        </p:nvSpPr>
        <p:spPr>
          <a:xfrm>
            <a:off x="10824633" y="5738838"/>
            <a:ext cx="730251" cy="523875"/>
          </a:xfrm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A6BCC9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924F0AF-0807-4CC4-B078-5B0716F32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57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9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4874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;p10"/>
          <p:cNvSpPr>
            <a:spLocks noChangeArrowheads="1"/>
          </p:cNvSpPr>
          <p:nvPr/>
        </p:nvSpPr>
        <p:spPr bwMode="auto">
          <a:xfrm>
            <a:off x="541869" y="542925"/>
            <a:ext cx="11108267" cy="5772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" name="Google Shape;247;p10"/>
          <p:cNvSpPr>
            <a:spLocks noChangeArrowheads="1"/>
          </p:cNvSpPr>
          <p:nvPr/>
        </p:nvSpPr>
        <p:spPr bwMode="auto">
          <a:xfrm>
            <a:off x="-156634" y="1130300"/>
            <a:ext cx="806451" cy="806450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Google Shape;248;p10"/>
          <p:cNvSpPr>
            <a:spLocks noChangeArrowheads="1"/>
          </p:cNvSpPr>
          <p:nvPr/>
        </p:nvSpPr>
        <p:spPr bwMode="auto">
          <a:xfrm>
            <a:off x="289985" y="228600"/>
            <a:ext cx="1405467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249;p10"/>
          <p:cNvSpPr>
            <a:spLocks noChangeArrowheads="1"/>
          </p:cNvSpPr>
          <p:nvPr/>
        </p:nvSpPr>
        <p:spPr bwMode="auto">
          <a:xfrm>
            <a:off x="1543053" y="-182563"/>
            <a:ext cx="531283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250;p10"/>
          <p:cNvSpPr>
            <a:spLocks noChangeArrowheads="1"/>
          </p:cNvSpPr>
          <p:nvPr/>
        </p:nvSpPr>
        <p:spPr bwMode="auto">
          <a:xfrm>
            <a:off x="1862675" y="449263"/>
            <a:ext cx="182033" cy="1825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251;p10"/>
          <p:cNvSpPr>
            <a:spLocks noChangeArrowheads="1"/>
          </p:cNvSpPr>
          <p:nvPr/>
        </p:nvSpPr>
        <p:spPr bwMode="auto">
          <a:xfrm>
            <a:off x="649820" y="1779588"/>
            <a:ext cx="285749" cy="284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252;p10"/>
          <p:cNvSpPr>
            <a:spLocks noChangeArrowheads="1"/>
          </p:cNvSpPr>
          <p:nvPr/>
        </p:nvSpPr>
        <p:spPr bwMode="auto">
          <a:xfrm>
            <a:off x="10464817" y="5557863"/>
            <a:ext cx="1462617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253;p10"/>
          <p:cNvSpPr>
            <a:spLocks noChangeArrowheads="1"/>
          </p:cNvSpPr>
          <p:nvPr/>
        </p:nvSpPr>
        <p:spPr bwMode="auto">
          <a:xfrm>
            <a:off x="11343220" y="3975125"/>
            <a:ext cx="1032933" cy="1031875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254;p10"/>
          <p:cNvSpPr>
            <a:spLocks noChangeArrowheads="1"/>
          </p:cNvSpPr>
          <p:nvPr/>
        </p:nvSpPr>
        <p:spPr bwMode="auto">
          <a:xfrm>
            <a:off x="10792884" y="5299100"/>
            <a:ext cx="550333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255;p10"/>
          <p:cNvSpPr>
            <a:spLocks noChangeArrowheads="1"/>
          </p:cNvSpPr>
          <p:nvPr/>
        </p:nvSpPr>
        <p:spPr bwMode="auto">
          <a:xfrm>
            <a:off x="11495634" y="5164138"/>
            <a:ext cx="283633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256;p10"/>
          <p:cNvSpPr>
            <a:spLocks noChangeArrowheads="1"/>
          </p:cNvSpPr>
          <p:nvPr/>
        </p:nvSpPr>
        <p:spPr bwMode="auto">
          <a:xfrm>
            <a:off x="10066884" y="6402388"/>
            <a:ext cx="283633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257;p10"/>
          <p:cNvSpPr>
            <a:spLocks noChangeArrowheads="1"/>
          </p:cNvSpPr>
          <p:nvPr/>
        </p:nvSpPr>
        <p:spPr bwMode="auto">
          <a:xfrm>
            <a:off x="9768417" y="6232550"/>
            <a:ext cx="124883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258;p10"/>
          <p:cNvSpPr>
            <a:spLocks noChangeArrowheads="1"/>
          </p:cNvSpPr>
          <p:nvPr/>
        </p:nvSpPr>
        <p:spPr bwMode="auto">
          <a:xfrm>
            <a:off x="345017" y="2103463"/>
            <a:ext cx="124883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Google Shape;259;p10"/>
          <p:cNvSpPr>
            <a:spLocks/>
          </p:cNvSpPr>
          <p:nvPr/>
        </p:nvSpPr>
        <p:spPr bwMode="auto">
          <a:xfrm>
            <a:off x="11635320" y="42672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6" name="Google Shape;260;p10"/>
          <p:cNvGrpSpPr>
            <a:grpSpLocks/>
          </p:cNvGrpSpPr>
          <p:nvPr/>
        </p:nvGrpSpPr>
        <p:grpSpPr bwMode="auto">
          <a:xfrm>
            <a:off x="10856401" y="5970613"/>
            <a:ext cx="679449" cy="638175"/>
            <a:chOff x="5972700" y="2330200"/>
            <a:chExt cx="411625" cy="387275"/>
          </a:xfrm>
        </p:grpSpPr>
        <p:sp>
          <p:nvSpPr>
            <p:cNvPr id="17" name="Google Shape;261;p10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Google Shape;262;p10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9" name="Google Shape;263;p10"/>
          <p:cNvGrpSpPr>
            <a:grpSpLocks/>
          </p:cNvGrpSpPr>
          <p:nvPr/>
        </p:nvGrpSpPr>
        <p:grpSpPr bwMode="auto">
          <a:xfrm>
            <a:off x="728135" y="509588"/>
            <a:ext cx="531284" cy="842962"/>
            <a:chOff x="6718575" y="2318625"/>
            <a:chExt cx="256950" cy="407375"/>
          </a:xfrm>
        </p:grpSpPr>
        <p:sp>
          <p:nvSpPr>
            <p:cNvPr id="20" name="Google Shape;264;p10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Google Shape;265;p10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266;p10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267;p10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268;p10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269;p10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270;p10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Google Shape;271;p10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8" name="Google Shape;272;p10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A6BCC9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C4C75F9-B05D-4B27-A22A-66B265CB3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8839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4;p11"/>
          <p:cNvSpPr/>
          <p:nvPr/>
        </p:nvSpPr>
        <p:spPr>
          <a:xfrm>
            <a:off x="0" y="0"/>
            <a:ext cx="12192000" cy="687705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Google Shape;275;p11"/>
          <p:cNvSpPr>
            <a:spLocks noChangeArrowheads="1"/>
          </p:cNvSpPr>
          <p:nvPr/>
        </p:nvSpPr>
        <p:spPr bwMode="auto">
          <a:xfrm>
            <a:off x="-156634" y="1130300"/>
            <a:ext cx="806451" cy="806450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Google Shape;276;p11"/>
          <p:cNvSpPr>
            <a:spLocks noChangeArrowheads="1"/>
          </p:cNvSpPr>
          <p:nvPr/>
        </p:nvSpPr>
        <p:spPr bwMode="auto">
          <a:xfrm>
            <a:off x="289985" y="228600"/>
            <a:ext cx="1405467" cy="1404938"/>
          </a:xfrm>
          <a:prstGeom prst="ellipse">
            <a:avLst/>
          </a:prstGeom>
          <a:solidFill>
            <a:srgbClr val="FFB600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277;p11"/>
          <p:cNvSpPr>
            <a:spLocks noChangeArrowheads="1"/>
          </p:cNvSpPr>
          <p:nvPr/>
        </p:nvSpPr>
        <p:spPr bwMode="auto">
          <a:xfrm>
            <a:off x="1543053" y="-182563"/>
            <a:ext cx="531283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278;p11"/>
          <p:cNvSpPr>
            <a:spLocks noChangeArrowheads="1"/>
          </p:cNvSpPr>
          <p:nvPr/>
        </p:nvSpPr>
        <p:spPr bwMode="auto">
          <a:xfrm>
            <a:off x="1862675" y="449263"/>
            <a:ext cx="182033" cy="1825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279;p11"/>
          <p:cNvSpPr>
            <a:spLocks noChangeArrowheads="1"/>
          </p:cNvSpPr>
          <p:nvPr/>
        </p:nvSpPr>
        <p:spPr bwMode="auto">
          <a:xfrm>
            <a:off x="649820" y="1779588"/>
            <a:ext cx="285749" cy="284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280;p11"/>
          <p:cNvSpPr>
            <a:spLocks noChangeArrowheads="1"/>
          </p:cNvSpPr>
          <p:nvPr/>
        </p:nvSpPr>
        <p:spPr bwMode="auto">
          <a:xfrm>
            <a:off x="10464817" y="5557863"/>
            <a:ext cx="1462617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281;p11"/>
          <p:cNvSpPr>
            <a:spLocks noChangeArrowheads="1"/>
          </p:cNvSpPr>
          <p:nvPr/>
        </p:nvSpPr>
        <p:spPr bwMode="auto">
          <a:xfrm>
            <a:off x="11343220" y="3975125"/>
            <a:ext cx="1032933" cy="1031875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282;p11"/>
          <p:cNvSpPr>
            <a:spLocks noChangeArrowheads="1"/>
          </p:cNvSpPr>
          <p:nvPr/>
        </p:nvSpPr>
        <p:spPr bwMode="auto">
          <a:xfrm>
            <a:off x="10792884" y="5299100"/>
            <a:ext cx="550333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283;p11"/>
          <p:cNvSpPr>
            <a:spLocks noChangeArrowheads="1"/>
          </p:cNvSpPr>
          <p:nvPr/>
        </p:nvSpPr>
        <p:spPr bwMode="auto">
          <a:xfrm>
            <a:off x="11495634" y="5164138"/>
            <a:ext cx="283633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284;p11"/>
          <p:cNvSpPr>
            <a:spLocks noChangeArrowheads="1"/>
          </p:cNvSpPr>
          <p:nvPr/>
        </p:nvSpPr>
        <p:spPr bwMode="auto">
          <a:xfrm>
            <a:off x="10066884" y="6402388"/>
            <a:ext cx="283633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285;p11"/>
          <p:cNvSpPr>
            <a:spLocks noChangeArrowheads="1"/>
          </p:cNvSpPr>
          <p:nvPr/>
        </p:nvSpPr>
        <p:spPr bwMode="auto">
          <a:xfrm>
            <a:off x="9768417" y="6232550"/>
            <a:ext cx="124883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286;p11"/>
          <p:cNvSpPr>
            <a:spLocks noChangeArrowheads="1"/>
          </p:cNvSpPr>
          <p:nvPr/>
        </p:nvSpPr>
        <p:spPr bwMode="auto">
          <a:xfrm>
            <a:off x="345017" y="2103463"/>
            <a:ext cx="124883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Google Shape;287;p11"/>
          <p:cNvSpPr>
            <a:spLocks/>
          </p:cNvSpPr>
          <p:nvPr/>
        </p:nvSpPr>
        <p:spPr bwMode="auto">
          <a:xfrm>
            <a:off x="11635320" y="42672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6" name="Google Shape;288;p11"/>
          <p:cNvGrpSpPr>
            <a:grpSpLocks/>
          </p:cNvGrpSpPr>
          <p:nvPr/>
        </p:nvGrpSpPr>
        <p:grpSpPr bwMode="auto">
          <a:xfrm>
            <a:off x="10856401" y="5970613"/>
            <a:ext cx="679449" cy="638175"/>
            <a:chOff x="5972700" y="2330200"/>
            <a:chExt cx="411625" cy="387275"/>
          </a:xfrm>
        </p:grpSpPr>
        <p:sp>
          <p:nvSpPr>
            <p:cNvPr id="17" name="Google Shape;289;p11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Google Shape;290;p11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9" name="Google Shape;291;p11"/>
          <p:cNvGrpSpPr>
            <a:grpSpLocks/>
          </p:cNvGrpSpPr>
          <p:nvPr/>
        </p:nvGrpSpPr>
        <p:grpSpPr bwMode="auto">
          <a:xfrm>
            <a:off x="728135" y="509588"/>
            <a:ext cx="531284" cy="842962"/>
            <a:chOff x="6718575" y="2318625"/>
            <a:chExt cx="256950" cy="407375"/>
          </a:xfrm>
        </p:grpSpPr>
        <p:sp>
          <p:nvSpPr>
            <p:cNvPr id="20" name="Google Shape;292;p11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Google Shape;293;p11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294;p11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295;p11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296;p11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297;p11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298;p11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Google Shape;299;p11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8" name="Google Shape;300;p11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A6BCC9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D1B640D-AC30-4178-A376-E86C4351BD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3566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2;p12"/>
          <p:cNvSpPr>
            <a:spLocks noChangeArrowheads="1"/>
          </p:cNvSpPr>
          <p:nvPr/>
        </p:nvSpPr>
        <p:spPr bwMode="auto">
          <a:xfrm>
            <a:off x="541869" y="542925"/>
            <a:ext cx="11108267" cy="5772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" name="Google Shape;303;p12"/>
          <p:cNvSpPr>
            <a:spLocks noChangeArrowheads="1"/>
          </p:cNvSpPr>
          <p:nvPr/>
        </p:nvSpPr>
        <p:spPr bwMode="auto">
          <a:xfrm>
            <a:off x="-156634" y="1130300"/>
            <a:ext cx="806451" cy="806450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Google Shape;304;p12"/>
          <p:cNvSpPr>
            <a:spLocks noChangeArrowheads="1"/>
          </p:cNvSpPr>
          <p:nvPr/>
        </p:nvSpPr>
        <p:spPr bwMode="auto">
          <a:xfrm>
            <a:off x="289985" y="228600"/>
            <a:ext cx="1405467" cy="1404938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305;p12"/>
          <p:cNvSpPr>
            <a:spLocks noChangeArrowheads="1"/>
          </p:cNvSpPr>
          <p:nvPr/>
        </p:nvSpPr>
        <p:spPr bwMode="auto">
          <a:xfrm>
            <a:off x="1543053" y="-182563"/>
            <a:ext cx="531283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306;p12"/>
          <p:cNvSpPr>
            <a:spLocks noChangeArrowheads="1"/>
          </p:cNvSpPr>
          <p:nvPr/>
        </p:nvSpPr>
        <p:spPr bwMode="auto">
          <a:xfrm>
            <a:off x="1862675" y="449263"/>
            <a:ext cx="182033" cy="182562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307;p12"/>
          <p:cNvSpPr>
            <a:spLocks noChangeArrowheads="1"/>
          </p:cNvSpPr>
          <p:nvPr/>
        </p:nvSpPr>
        <p:spPr bwMode="auto">
          <a:xfrm>
            <a:off x="649820" y="1779588"/>
            <a:ext cx="285749" cy="2841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308;p12"/>
          <p:cNvSpPr>
            <a:spLocks noChangeArrowheads="1"/>
          </p:cNvSpPr>
          <p:nvPr/>
        </p:nvSpPr>
        <p:spPr bwMode="auto">
          <a:xfrm>
            <a:off x="10464817" y="5557863"/>
            <a:ext cx="1462617" cy="1463675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309;p12"/>
          <p:cNvSpPr>
            <a:spLocks noChangeArrowheads="1"/>
          </p:cNvSpPr>
          <p:nvPr/>
        </p:nvSpPr>
        <p:spPr bwMode="auto">
          <a:xfrm>
            <a:off x="11343220" y="3975125"/>
            <a:ext cx="1032933" cy="1031875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310;p12"/>
          <p:cNvSpPr>
            <a:spLocks noChangeArrowheads="1"/>
          </p:cNvSpPr>
          <p:nvPr/>
        </p:nvSpPr>
        <p:spPr bwMode="auto">
          <a:xfrm>
            <a:off x="10792884" y="5299100"/>
            <a:ext cx="550333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311;p12"/>
          <p:cNvSpPr>
            <a:spLocks noChangeArrowheads="1"/>
          </p:cNvSpPr>
          <p:nvPr/>
        </p:nvSpPr>
        <p:spPr bwMode="auto">
          <a:xfrm>
            <a:off x="11495634" y="5164138"/>
            <a:ext cx="283633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312;p12"/>
          <p:cNvSpPr>
            <a:spLocks noChangeArrowheads="1"/>
          </p:cNvSpPr>
          <p:nvPr/>
        </p:nvSpPr>
        <p:spPr bwMode="auto">
          <a:xfrm>
            <a:off x="10066884" y="6402388"/>
            <a:ext cx="283633" cy="2841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313;p12"/>
          <p:cNvSpPr>
            <a:spLocks noChangeArrowheads="1"/>
          </p:cNvSpPr>
          <p:nvPr/>
        </p:nvSpPr>
        <p:spPr bwMode="auto">
          <a:xfrm>
            <a:off x="9768417" y="6232550"/>
            <a:ext cx="124883" cy="125413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314;p12"/>
          <p:cNvSpPr>
            <a:spLocks noChangeArrowheads="1"/>
          </p:cNvSpPr>
          <p:nvPr/>
        </p:nvSpPr>
        <p:spPr bwMode="auto">
          <a:xfrm>
            <a:off x="345017" y="2103463"/>
            <a:ext cx="124883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Google Shape;315;p12"/>
          <p:cNvSpPr>
            <a:spLocks/>
          </p:cNvSpPr>
          <p:nvPr/>
        </p:nvSpPr>
        <p:spPr bwMode="auto">
          <a:xfrm>
            <a:off x="11635320" y="42672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6" name="Google Shape;316;p12"/>
          <p:cNvGrpSpPr>
            <a:grpSpLocks/>
          </p:cNvGrpSpPr>
          <p:nvPr/>
        </p:nvGrpSpPr>
        <p:grpSpPr bwMode="auto">
          <a:xfrm>
            <a:off x="10856401" y="5970613"/>
            <a:ext cx="679449" cy="638175"/>
            <a:chOff x="5972700" y="2330200"/>
            <a:chExt cx="411625" cy="387275"/>
          </a:xfrm>
        </p:grpSpPr>
        <p:sp>
          <p:nvSpPr>
            <p:cNvPr id="17" name="Google Shape;317;p12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Google Shape;318;p12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9" name="Google Shape;319;p12"/>
          <p:cNvGrpSpPr>
            <a:grpSpLocks/>
          </p:cNvGrpSpPr>
          <p:nvPr/>
        </p:nvGrpSpPr>
        <p:grpSpPr bwMode="auto">
          <a:xfrm>
            <a:off x="728135" y="509588"/>
            <a:ext cx="531284" cy="842962"/>
            <a:chOff x="6718575" y="2318625"/>
            <a:chExt cx="256950" cy="407375"/>
          </a:xfrm>
        </p:grpSpPr>
        <p:sp>
          <p:nvSpPr>
            <p:cNvPr id="20" name="Google Shape;320;p12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Google Shape;321;p12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322;p12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323;p12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324;p12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325;p12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326;p12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Google Shape;327;p12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8" name="Google Shape;328;p12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FFFFFF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45BFA78-1C9B-4EDE-B28E-989D9B0F0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2844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;p13"/>
          <p:cNvSpPr>
            <a:spLocks noChangeArrowheads="1"/>
          </p:cNvSpPr>
          <p:nvPr/>
        </p:nvSpPr>
        <p:spPr bwMode="auto">
          <a:xfrm>
            <a:off x="541869" y="542925"/>
            <a:ext cx="11108267" cy="5772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" name="Google Shape;331;p13"/>
          <p:cNvSpPr>
            <a:spLocks noChangeArrowheads="1"/>
          </p:cNvSpPr>
          <p:nvPr/>
        </p:nvSpPr>
        <p:spPr bwMode="auto">
          <a:xfrm>
            <a:off x="-156634" y="1130300"/>
            <a:ext cx="806451" cy="806450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Google Shape;332;p13"/>
          <p:cNvSpPr>
            <a:spLocks noChangeArrowheads="1"/>
          </p:cNvSpPr>
          <p:nvPr/>
        </p:nvSpPr>
        <p:spPr bwMode="auto">
          <a:xfrm>
            <a:off x="289985" y="228600"/>
            <a:ext cx="1405467" cy="1404938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333;p13"/>
          <p:cNvSpPr>
            <a:spLocks noChangeArrowheads="1"/>
          </p:cNvSpPr>
          <p:nvPr/>
        </p:nvSpPr>
        <p:spPr bwMode="auto">
          <a:xfrm>
            <a:off x="1543053" y="-182563"/>
            <a:ext cx="531283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334;p13"/>
          <p:cNvSpPr>
            <a:spLocks noChangeArrowheads="1"/>
          </p:cNvSpPr>
          <p:nvPr/>
        </p:nvSpPr>
        <p:spPr bwMode="auto">
          <a:xfrm>
            <a:off x="1862675" y="449263"/>
            <a:ext cx="182033" cy="1825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335;p13"/>
          <p:cNvSpPr>
            <a:spLocks noChangeArrowheads="1"/>
          </p:cNvSpPr>
          <p:nvPr/>
        </p:nvSpPr>
        <p:spPr bwMode="auto">
          <a:xfrm>
            <a:off x="649820" y="1779588"/>
            <a:ext cx="285749" cy="284162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336;p13"/>
          <p:cNvSpPr>
            <a:spLocks noChangeArrowheads="1"/>
          </p:cNvSpPr>
          <p:nvPr/>
        </p:nvSpPr>
        <p:spPr bwMode="auto">
          <a:xfrm>
            <a:off x="10464817" y="5557863"/>
            <a:ext cx="1462617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337;p13"/>
          <p:cNvSpPr>
            <a:spLocks noChangeArrowheads="1"/>
          </p:cNvSpPr>
          <p:nvPr/>
        </p:nvSpPr>
        <p:spPr bwMode="auto">
          <a:xfrm>
            <a:off x="11343220" y="3975125"/>
            <a:ext cx="1032933" cy="1031875"/>
          </a:xfrm>
          <a:prstGeom prst="ellipse">
            <a:avLst/>
          </a:prstGeom>
          <a:solidFill>
            <a:srgbClr val="FC40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338;p13"/>
          <p:cNvSpPr>
            <a:spLocks noChangeArrowheads="1"/>
          </p:cNvSpPr>
          <p:nvPr/>
        </p:nvSpPr>
        <p:spPr bwMode="auto">
          <a:xfrm>
            <a:off x="10792884" y="5299100"/>
            <a:ext cx="550333" cy="550863"/>
          </a:xfrm>
          <a:prstGeom prst="ellipse">
            <a:avLst/>
          </a:prstGeom>
          <a:solidFill>
            <a:srgbClr val="FC4540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339;p13"/>
          <p:cNvSpPr>
            <a:spLocks noChangeArrowheads="1"/>
          </p:cNvSpPr>
          <p:nvPr/>
        </p:nvSpPr>
        <p:spPr bwMode="auto">
          <a:xfrm>
            <a:off x="11495634" y="5164138"/>
            <a:ext cx="283633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340;p13"/>
          <p:cNvSpPr>
            <a:spLocks noChangeArrowheads="1"/>
          </p:cNvSpPr>
          <p:nvPr/>
        </p:nvSpPr>
        <p:spPr bwMode="auto">
          <a:xfrm>
            <a:off x="10066884" y="6402388"/>
            <a:ext cx="283633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341;p13"/>
          <p:cNvSpPr>
            <a:spLocks noChangeArrowheads="1"/>
          </p:cNvSpPr>
          <p:nvPr/>
        </p:nvSpPr>
        <p:spPr bwMode="auto">
          <a:xfrm>
            <a:off x="9768417" y="6232550"/>
            <a:ext cx="124883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342;p13"/>
          <p:cNvSpPr>
            <a:spLocks noChangeArrowheads="1"/>
          </p:cNvSpPr>
          <p:nvPr/>
        </p:nvSpPr>
        <p:spPr bwMode="auto">
          <a:xfrm>
            <a:off x="345017" y="2103463"/>
            <a:ext cx="124883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5" name="Google Shape;343;p13"/>
          <p:cNvSpPr>
            <a:spLocks/>
          </p:cNvSpPr>
          <p:nvPr/>
        </p:nvSpPr>
        <p:spPr bwMode="auto">
          <a:xfrm>
            <a:off x="11635320" y="42672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6" name="Google Shape;344;p13"/>
          <p:cNvGrpSpPr>
            <a:grpSpLocks/>
          </p:cNvGrpSpPr>
          <p:nvPr/>
        </p:nvGrpSpPr>
        <p:grpSpPr bwMode="auto">
          <a:xfrm>
            <a:off x="10856401" y="5970613"/>
            <a:ext cx="679449" cy="638175"/>
            <a:chOff x="5972700" y="2330200"/>
            <a:chExt cx="411625" cy="387275"/>
          </a:xfrm>
        </p:grpSpPr>
        <p:sp>
          <p:nvSpPr>
            <p:cNvPr id="17" name="Google Shape;345;p13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Google Shape;346;p13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9" name="Google Shape;347;p13"/>
          <p:cNvGrpSpPr>
            <a:grpSpLocks/>
          </p:cNvGrpSpPr>
          <p:nvPr/>
        </p:nvGrpSpPr>
        <p:grpSpPr bwMode="auto">
          <a:xfrm>
            <a:off x="728135" y="509588"/>
            <a:ext cx="531284" cy="842962"/>
            <a:chOff x="6718575" y="2318625"/>
            <a:chExt cx="256950" cy="407375"/>
          </a:xfrm>
        </p:grpSpPr>
        <p:sp>
          <p:nvSpPr>
            <p:cNvPr id="20" name="Google Shape;348;p13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Google Shape;349;p13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350;p13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351;p13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352;p13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353;p13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354;p13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Google Shape;355;p13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8" name="Google Shape;356;p13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FFFFFF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44D94CF-5160-46EB-8D1F-576584F71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4645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8;p14"/>
          <p:cNvSpPr/>
          <p:nvPr/>
        </p:nvSpPr>
        <p:spPr>
          <a:xfrm>
            <a:off x="541869" y="542925"/>
            <a:ext cx="11108267" cy="5772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Google Shape;359;p14"/>
          <p:cNvSpPr>
            <a:spLocks noChangeArrowheads="1"/>
          </p:cNvSpPr>
          <p:nvPr/>
        </p:nvSpPr>
        <p:spPr bwMode="auto">
          <a:xfrm>
            <a:off x="289985" y="228600"/>
            <a:ext cx="1405467" cy="1404938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Google Shape;360;p14"/>
          <p:cNvSpPr>
            <a:spLocks noChangeArrowheads="1"/>
          </p:cNvSpPr>
          <p:nvPr/>
        </p:nvSpPr>
        <p:spPr bwMode="auto">
          <a:xfrm>
            <a:off x="1543053" y="-182563"/>
            <a:ext cx="531283" cy="531813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Google Shape;361;p14"/>
          <p:cNvSpPr>
            <a:spLocks noChangeArrowheads="1"/>
          </p:cNvSpPr>
          <p:nvPr/>
        </p:nvSpPr>
        <p:spPr bwMode="auto">
          <a:xfrm>
            <a:off x="1862675" y="449263"/>
            <a:ext cx="182033" cy="182562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" name="Google Shape;362;p14"/>
          <p:cNvSpPr>
            <a:spLocks noChangeArrowheads="1"/>
          </p:cNvSpPr>
          <p:nvPr/>
        </p:nvSpPr>
        <p:spPr bwMode="auto">
          <a:xfrm>
            <a:off x="649820" y="1779588"/>
            <a:ext cx="285749" cy="2841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7" name="Google Shape;363;p14"/>
          <p:cNvSpPr>
            <a:spLocks noChangeArrowheads="1"/>
          </p:cNvSpPr>
          <p:nvPr/>
        </p:nvSpPr>
        <p:spPr bwMode="auto">
          <a:xfrm>
            <a:off x="10464817" y="5557863"/>
            <a:ext cx="1462617" cy="1463675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" name="Google Shape;364;p14"/>
          <p:cNvSpPr>
            <a:spLocks noChangeArrowheads="1"/>
          </p:cNvSpPr>
          <p:nvPr/>
        </p:nvSpPr>
        <p:spPr bwMode="auto">
          <a:xfrm>
            <a:off x="11343220" y="3975125"/>
            <a:ext cx="1032933" cy="103187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9" name="Google Shape;365;p14"/>
          <p:cNvSpPr>
            <a:spLocks noChangeArrowheads="1"/>
          </p:cNvSpPr>
          <p:nvPr/>
        </p:nvSpPr>
        <p:spPr bwMode="auto">
          <a:xfrm>
            <a:off x="10792884" y="5299100"/>
            <a:ext cx="550333" cy="5508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" name="Google Shape;366;p14"/>
          <p:cNvSpPr>
            <a:spLocks noChangeArrowheads="1"/>
          </p:cNvSpPr>
          <p:nvPr/>
        </p:nvSpPr>
        <p:spPr bwMode="auto">
          <a:xfrm>
            <a:off x="11495634" y="5164138"/>
            <a:ext cx="283633" cy="284162"/>
          </a:xfrm>
          <a:prstGeom prst="ellipse">
            <a:avLst/>
          </a:prstGeom>
          <a:solidFill>
            <a:srgbClr val="FF975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Google Shape;367;p14"/>
          <p:cNvSpPr>
            <a:spLocks noChangeArrowheads="1"/>
          </p:cNvSpPr>
          <p:nvPr/>
        </p:nvSpPr>
        <p:spPr bwMode="auto">
          <a:xfrm>
            <a:off x="10066884" y="6402388"/>
            <a:ext cx="283633" cy="284162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2" name="Google Shape;368;p14"/>
          <p:cNvSpPr>
            <a:spLocks noChangeArrowheads="1"/>
          </p:cNvSpPr>
          <p:nvPr/>
        </p:nvSpPr>
        <p:spPr bwMode="auto">
          <a:xfrm>
            <a:off x="9768417" y="6232550"/>
            <a:ext cx="124883" cy="125413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3" name="Google Shape;369;p14"/>
          <p:cNvSpPr>
            <a:spLocks noChangeArrowheads="1"/>
          </p:cNvSpPr>
          <p:nvPr/>
        </p:nvSpPr>
        <p:spPr bwMode="auto">
          <a:xfrm>
            <a:off x="345017" y="2103463"/>
            <a:ext cx="124883" cy="123825"/>
          </a:xfrm>
          <a:prstGeom prst="ellipse">
            <a:avLst/>
          </a:prstGeom>
          <a:solidFill>
            <a:srgbClr val="FFB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4" name="Google Shape;370;p14"/>
          <p:cNvSpPr>
            <a:spLocks/>
          </p:cNvSpPr>
          <p:nvPr/>
        </p:nvSpPr>
        <p:spPr bwMode="auto">
          <a:xfrm>
            <a:off x="11635320" y="4267225"/>
            <a:ext cx="448733" cy="449263"/>
          </a:xfrm>
          <a:custGeom>
            <a:avLst/>
            <a:gdLst>
              <a:gd name="T0" fmla="*/ 14809 w 16027"/>
              <a:gd name="T1" fmla="*/ 3630 h 16027"/>
              <a:gd name="T2" fmla="*/ 15832 w 16027"/>
              <a:gd name="T3" fmla="*/ 2997 h 16027"/>
              <a:gd name="T4" fmla="*/ 15978 w 16027"/>
              <a:gd name="T5" fmla="*/ 1827 h 16027"/>
              <a:gd name="T6" fmla="*/ 15320 w 16027"/>
              <a:gd name="T7" fmla="*/ 707 h 16027"/>
              <a:gd name="T8" fmla="*/ 14395 w 16027"/>
              <a:gd name="T9" fmla="*/ 123 h 16027"/>
              <a:gd name="T10" fmla="*/ 13250 w 16027"/>
              <a:gd name="T11" fmla="*/ 98 h 16027"/>
              <a:gd name="T12" fmla="*/ 12471 w 16027"/>
              <a:gd name="T13" fmla="*/ 975 h 16027"/>
              <a:gd name="T14" fmla="*/ 12008 w 16027"/>
              <a:gd name="T15" fmla="*/ 1998 h 16027"/>
              <a:gd name="T16" fmla="*/ 10717 w 16027"/>
              <a:gd name="T17" fmla="*/ 2534 h 16027"/>
              <a:gd name="T18" fmla="*/ 9231 w 16027"/>
              <a:gd name="T19" fmla="*/ 878 h 16027"/>
              <a:gd name="T20" fmla="*/ 8209 w 16027"/>
              <a:gd name="T21" fmla="*/ 25 h 16027"/>
              <a:gd name="T22" fmla="*/ 7039 w 16027"/>
              <a:gd name="T23" fmla="*/ 537 h 16027"/>
              <a:gd name="T24" fmla="*/ 5432 w 16027"/>
              <a:gd name="T25" fmla="*/ 2095 h 16027"/>
              <a:gd name="T26" fmla="*/ 5262 w 16027"/>
              <a:gd name="T27" fmla="*/ 3021 h 16027"/>
              <a:gd name="T28" fmla="*/ 5797 w 16027"/>
              <a:gd name="T29" fmla="*/ 3752 h 16027"/>
              <a:gd name="T30" fmla="*/ 7039 w 16027"/>
              <a:gd name="T31" fmla="*/ 4239 h 16027"/>
              <a:gd name="T32" fmla="*/ 7600 w 16027"/>
              <a:gd name="T33" fmla="*/ 5359 h 16027"/>
              <a:gd name="T34" fmla="*/ 7307 w 16027"/>
              <a:gd name="T35" fmla="*/ 6357 h 16027"/>
              <a:gd name="T36" fmla="*/ 6552 w 16027"/>
              <a:gd name="T37" fmla="*/ 7186 h 16027"/>
              <a:gd name="T38" fmla="*/ 5359 w 16027"/>
              <a:gd name="T39" fmla="*/ 7600 h 16027"/>
              <a:gd name="T40" fmla="*/ 4409 w 16027"/>
              <a:gd name="T41" fmla="*/ 7234 h 16027"/>
              <a:gd name="T42" fmla="*/ 3849 w 16027"/>
              <a:gd name="T43" fmla="*/ 5992 h 16027"/>
              <a:gd name="T44" fmla="*/ 3167 w 16027"/>
              <a:gd name="T45" fmla="*/ 5310 h 16027"/>
              <a:gd name="T46" fmla="*/ 2242 w 16027"/>
              <a:gd name="T47" fmla="*/ 5359 h 16027"/>
              <a:gd name="T48" fmla="*/ 756 w 16027"/>
              <a:gd name="T49" fmla="*/ 6747 h 16027"/>
              <a:gd name="T50" fmla="*/ 1 w 16027"/>
              <a:gd name="T51" fmla="*/ 8014 h 16027"/>
              <a:gd name="T52" fmla="*/ 585 w 16027"/>
              <a:gd name="T53" fmla="*/ 8988 h 16027"/>
              <a:gd name="T54" fmla="*/ 2412 w 16027"/>
              <a:gd name="T55" fmla="*/ 10547 h 16027"/>
              <a:gd name="T56" fmla="*/ 2266 w 16027"/>
              <a:gd name="T57" fmla="*/ 11740 h 16027"/>
              <a:gd name="T58" fmla="*/ 1219 w 16027"/>
              <a:gd name="T59" fmla="*/ 12398 h 16027"/>
              <a:gd name="T60" fmla="*/ 196 w 16027"/>
              <a:gd name="T61" fmla="*/ 13031 h 16027"/>
              <a:gd name="T62" fmla="*/ 50 w 16027"/>
              <a:gd name="T63" fmla="*/ 14200 h 16027"/>
              <a:gd name="T64" fmla="*/ 707 w 16027"/>
              <a:gd name="T65" fmla="*/ 15320 h 16027"/>
              <a:gd name="T66" fmla="*/ 1633 w 16027"/>
              <a:gd name="T67" fmla="*/ 15905 h 16027"/>
              <a:gd name="T68" fmla="*/ 2777 w 16027"/>
              <a:gd name="T69" fmla="*/ 15929 h 16027"/>
              <a:gd name="T70" fmla="*/ 3557 w 16027"/>
              <a:gd name="T71" fmla="*/ 15052 h 16027"/>
              <a:gd name="T72" fmla="*/ 4019 w 16027"/>
              <a:gd name="T73" fmla="*/ 14029 h 16027"/>
              <a:gd name="T74" fmla="*/ 5310 w 16027"/>
              <a:gd name="T75" fmla="*/ 13493 h 16027"/>
              <a:gd name="T76" fmla="*/ 6796 w 16027"/>
              <a:gd name="T77" fmla="*/ 15150 h 16027"/>
              <a:gd name="T78" fmla="*/ 7819 w 16027"/>
              <a:gd name="T79" fmla="*/ 16002 h 16027"/>
              <a:gd name="T80" fmla="*/ 8988 w 16027"/>
              <a:gd name="T81" fmla="*/ 15491 h 16027"/>
              <a:gd name="T82" fmla="*/ 10595 w 16027"/>
              <a:gd name="T83" fmla="*/ 13932 h 16027"/>
              <a:gd name="T84" fmla="*/ 10766 w 16027"/>
              <a:gd name="T85" fmla="*/ 13006 h 16027"/>
              <a:gd name="T86" fmla="*/ 10230 w 16027"/>
              <a:gd name="T87" fmla="*/ 12276 h 16027"/>
              <a:gd name="T88" fmla="*/ 8988 w 16027"/>
              <a:gd name="T89" fmla="*/ 11789 h 16027"/>
              <a:gd name="T90" fmla="*/ 8428 w 16027"/>
              <a:gd name="T91" fmla="*/ 10668 h 16027"/>
              <a:gd name="T92" fmla="*/ 8720 w 16027"/>
              <a:gd name="T93" fmla="*/ 9670 h 16027"/>
              <a:gd name="T94" fmla="*/ 9475 w 16027"/>
              <a:gd name="T95" fmla="*/ 8866 h 16027"/>
              <a:gd name="T96" fmla="*/ 10668 w 16027"/>
              <a:gd name="T97" fmla="*/ 8428 h 16027"/>
              <a:gd name="T98" fmla="*/ 11618 w 16027"/>
              <a:gd name="T99" fmla="*/ 8793 h 16027"/>
              <a:gd name="T100" fmla="*/ 12178 w 16027"/>
              <a:gd name="T101" fmla="*/ 10035 h 16027"/>
              <a:gd name="T102" fmla="*/ 12860 w 16027"/>
              <a:gd name="T103" fmla="*/ 10717 h 16027"/>
              <a:gd name="T104" fmla="*/ 13786 w 16027"/>
              <a:gd name="T105" fmla="*/ 10668 h 16027"/>
              <a:gd name="T106" fmla="*/ 15271 w 16027"/>
              <a:gd name="T107" fmla="*/ 9280 h 16027"/>
              <a:gd name="T108" fmla="*/ 16026 w 16027"/>
              <a:gd name="T109" fmla="*/ 8014 h 16027"/>
              <a:gd name="T110" fmla="*/ 15442 w 16027"/>
              <a:gd name="T111" fmla="*/ 7039 h 16027"/>
              <a:gd name="T112" fmla="*/ 13615 w 16027"/>
              <a:gd name="T113" fmla="*/ 5481 h 16027"/>
              <a:gd name="T114" fmla="*/ 13761 w 16027"/>
              <a:gd name="T115" fmla="*/ 4287 h 16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A5C65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5" name="Google Shape;371;p14"/>
          <p:cNvGrpSpPr>
            <a:grpSpLocks/>
          </p:cNvGrpSpPr>
          <p:nvPr/>
        </p:nvGrpSpPr>
        <p:grpSpPr bwMode="auto">
          <a:xfrm>
            <a:off x="10856401" y="5970613"/>
            <a:ext cx="679449" cy="638175"/>
            <a:chOff x="5972700" y="2330200"/>
            <a:chExt cx="411625" cy="387275"/>
          </a:xfrm>
        </p:grpSpPr>
        <p:sp>
          <p:nvSpPr>
            <p:cNvPr id="16" name="Google Shape;372;p14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>
                <a:gd name="T0" fmla="*/ 0 w 3922"/>
                <a:gd name="T1" fmla="*/ 0 h 8793"/>
                <a:gd name="T2" fmla="*/ 0 w 3922"/>
                <a:gd name="T3" fmla="*/ 8792 h 8793"/>
                <a:gd name="T4" fmla="*/ 3921 w 3922"/>
                <a:gd name="T5" fmla="*/ 8792 h 8793"/>
                <a:gd name="T6" fmla="*/ 3921 w 3922"/>
                <a:gd name="T7" fmla="*/ 0 h 8793"/>
                <a:gd name="T8" fmla="*/ 0 w 3922"/>
                <a:gd name="T9" fmla="*/ 0 h 8793"/>
                <a:gd name="T10" fmla="*/ 2411 w 3922"/>
                <a:gd name="T11" fmla="*/ 2411 h 8793"/>
                <a:gd name="T12" fmla="*/ 2411 w 3922"/>
                <a:gd name="T13" fmla="*/ 2411 h 8793"/>
                <a:gd name="T14" fmla="*/ 2265 w 3922"/>
                <a:gd name="T15" fmla="*/ 2387 h 8793"/>
                <a:gd name="T16" fmla="*/ 2143 w 3922"/>
                <a:gd name="T17" fmla="*/ 2363 h 8793"/>
                <a:gd name="T18" fmla="*/ 2022 w 3922"/>
                <a:gd name="T19" fmla="*/ 2290 h 8793"/>
                <a:gd name="T20" fmla="*/ 1924 w 3922"/>
                <a:gd name="T21" fmla="*/ 2216 h 8793"/>
                <a:gd name="T22" fmla="*/ 1827 w 3922"/>
                <a:gd name="T23" fmla="*/ 2095 h 8793"/>
                <a:gd name="T24" fmla="*/ 1754 w 3922"/>
                <a:gd name="T25" fmla="*/ 1973 h 8793"/>
                <a:gd name="T26" fmla="*/ 1729 w 3922"/>
                <a:gd name="T27" fmla="*/ 1851 h 8793"/>
                <a:gd name="T28" fmla="*/ 1705 w 3922"/>
                <a:gd name="T29" fmla="*/ 1705 h 8793"/>
                <a:gd name="T30" fmla="*/ 1705 w 3922"/>
                <a:gd name="T31" fmla="*/ 1705 h 8793"/>
                <a:gd name="T32" fmla="*/ 1729 w 3922"/>
                <a:gd name="T33" fmla="*/ 1559 h 8793"/>
                <a:gd name="T34" fmla="*/ 1754 w 3922"/>
                <a:gd name="T35" fmla="*/ 1437 h 8793"/>
                <a:gd name="T36" fmla="*/ 1827 w 3922"/>
                <a:gd name="T37" fmla="*/ 1315 h 8793"/>
                <a:gd name="T38" fmla="*/ 1924 w 3922"/>
                <a:gd name="T39" fmla="*/ 1218 h 8793"/>
                <a:gd name="T40" fmla="*/ 2022 w 3922"/>
                <a:gd name="T41" fmla="*/ 1120 h 8793"/>
                <a:gd name="T42" fmla="*/ 2143 w 3922"/>
                <a:gd name="T43" fmla="*/ 1072 h 8793"/>
                <a:gd name="T44" fmla="*/ 2265 w 3922"/>
                <a:gd name="T45" fmla="*/ 1023 h 8793"/>
                <a:gd name="T46" fmla="*/ 2411 w 3922"/>
                <a:gd name="T47" fmla="*/ 999 h 8793"/>
                <a:gd name="T48" fmla="*/ 2411 w 3922"/>
                <a:gd name="T49" fmla="*/ 999 h 8793"/>
                <a:gd name="T50" fmla="*/ 2557 w 3922"/>
                <a:gd name="T51" fmla="*/ 1023 h 8793"/>
                <a:gd name="T52" fmla="*/ 2679 w 3922"/>
                <a:gd name="T53" fmla="*/ 1072 h 8793"/>
                <a:gd name="T54" fmla="*/ 2801 w 3922"/>
                <a:gd name="T55" fmla="*/ 1120 h 8793"/>
                <a:gd name="T56" fmla="*/ 2898 w 3922"/>
                <a:gd name="T57" fmla="*/ 1218 h 8793"/>
                <a:gd name="T58" fmla="*/ 2996 w 3922"/>
                <a:gd name="T59" fmla="*/ 1315 h 8793"/>
                <a:gd name="T60" fmla="*/ 3069 w 3922"/>
                <a:gd name="T61" fmla="*/ 1437 h 8793"/>
                <a:gd name="T62" fmla="*/ 3093 w 3922"/>
                <a:gd name="T63" fmla="*/ 1559 h 8793"/>
                <a:gd name="T64" fmla="*/ 3118 w 3922"/>
                <a:gd name="T65" fmla="*/ 1705 h 8793"/>
                <a:gd name="T66" fmla="*/ 3118 w 3922"/>
                <a:gd name="T67" fmla="*/ 1705 h 8793"/>
                <a:gd name="T68" fmla="*/ 3093 w 3922"/>
                <a:gd name="T69" fmla="*/ 1851 h 8793"/>
                <a:gd name="T70" fmla="*/ 3069 w 3922"/>
                <a:gd name="T71" fmla="*/ 1973 h 8793"/>
                <a:gd name="T72" fmla="*/ 2996 w 3922"/>
                <a:gd name="T73" fmla="*/ 2095 h 8793"/>
                <a:gd name="T74" fmla="*/ 2898 w 3922"/>
                <a:gd name="T75" fmla="*/ 2216 h 8793"/>
                <a:gd name="T76" fmla="*/ 2801 w 3922"/>
                <a:gd name="T77" fmla="*/ 2290 h 8793"/>
                <a:gd name="T78" fmla="*/ 2679 w 3922"/>
                <a:gd name="T79" fmla="*/ 2363 h 8793"/>
                <a:gd name="T80" fmla="*/ 2557 w 3922"/>
                <a:gd name="T81" fmla="*/ 2387 h 8793"/>
                <a:gd name="T82" fmla="*/ 2411 w 3922"/>
                <a:gd name="T83" fmla="*/ 2411 h 8793"/>
                <a:gd name="T84" fmla="*/ 2411 w 3922"/>
                <a:gd name="T85" fmla="*/ 2411 h 8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" name="Google Shape;373;p14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>
                <a:gd name="T0" fmla="*/ 1511 w 12252"/>
                <a:gd name="T1" fmla="*/ 13396 h 15491"/>
                <a:gd name="T2" fmla="*/ 3556 w 12252"/>
                <a:gd name="T3" fmla="*/ 14273 h 15491"/>
                <a:gd name="T4" fmla="*/ 6114 w 12252"/>
                <a:gd name="T5" fmla="*/ 15101 h 15491"/>
                <a:gd name="T6" fmla="*/ 7672 w 12252"/>
                <a:gd name="T7" fmla="*/ 15417 h 15491"/>
                <a:gd name="T8" fmla="*/ 8598 w 12252"/>
                <a:gd name="T9" fmla="*/ 15490 h 15491"/>
                <a:gd name="T10" fmla="*/ 10181 w 12252"/>
                <a:gd name="T11" fmla="*/ 15417 h 15491"/>
                <a:gd name="T12" fmla="*/ 10814 w 12252"/>
                <a:gd name="T13" fmla="*/ 15222 h 15491"/>
                <a:gd name="T14" fmla="*/ 11082 w 12252"/>
                <a:gd name="T15" fmla="*/ 14955 h 15491"/>
                <a:gd name="T16" fmla="*/ 11204 w 12252"/>
                <a:gd name="T17" fmla="*/ 14126 h 15491"/>
                <a:gd name="T18" fmla="*/ 11033 w 12252"/>
                <a:gd name="T19" fmla="*/ 13664 h 15491"/>
                <a:gd name="T20" fmla="*/ 11009 w 12252"/>
                <a:gd name="T21" fmla="*/ 13518 h 15491"/>
                <a:gd name="T22" fmla="*/ 11350 w 12252"/>
                <a:gd name="T23" fmla="*/ 13323 h 15491"/>
                <a:gd name="T24" fmla="*/ 11545 w 12252"/>
                <a:gd name="T25" fmla="*/ 12957 h 15491"/>
                <a:gd name="T26" fmla="*/ 11642 w 12252"/>
                <a:gd name="T27" fmla="*/ 11959 h 15491"/>
                <a:gd name="T28" fmla="*/ 11618 w 12252"/>
                <a:gd name="T29" fmla="*/ 11618 h 15491"/>
                <a:gd name="T30" fmla="*/ 11374 w 12252"/>
                <a:gd name="T31" fmla="*/ 11277 h 15491"/>
                <a:gd name="T32" fmla="*/ 11423 w 12252"/>
                <a:gd name="T33" fmla="*/ 11180 h 15491"/>
                <a:gd name="T34" fmla="*/ 11715 w 12252"/>
                <a:gd name="T35" fmla="*/ 10960 h 15491"/>
                <a:gd name="T36" fmla="*/ 11886 w 12252"/>
                <a:gd name="T37" fmla="*/ 10644 h 15491"/>
                <a:gd name="T38" fmla="*/ 11983 w 12252"/>
                <a:gd name="T39" fmla="*/ 9645 h 15491"/>
                <a:gd name="T40" fmla="*/ 11959 w 12252"/>
                <a:gd name="T41" fmla="*/ 9280 h 15491"/>
                <a:gd name="T42" fmla="*/ 11788 w 12252"/>
                <a:gd name="T43" fmla="*/ 9012 h 15491"/>
                <a:gd name="T44" fmla="*/ 11618 w 12252"/>
                <a:gd name="T45" fmla="*/ 8866 h 15491"/>
                <a:gd name="T46" fmla="*/ 11910 w 12252"/>
                <a:gd name="T47" fmla="*/ 8695 h 15491"/>
                <a:gd name="T48" fmla="*/ 12105 w 12252"/>
                <a:gd name="T49" fmla="*/ 8427 h 15491"/>
                <a:gd name="T50" fmla="*/ 12251 w 12252"/>
                <a:gd name="T51" fmla="*/ 7307 h 15491"/>
                <a:gd name="T52" fmla="*/ 12202 w 12252"/>
                <a:gd name="T53" fmla="*/ 7064 h 15491"/>
                <a:gd name="T54" fmla="*/ 12032 w 12252"/>
                <a:gd name="T55" fmla="*/ 6771 h 15491"/>
                <a:gd name="T56" fmla="*/ 11472 w 12252"/>
                <a:gd name="T57" fmla="*/ 6430 h 15491"/>
                <a:gd name="T58" fmla="*/ 10546 w 12252"/>
                <a:gd name="T59" fmla="*/ 6211 h 15491"/>
                <a:gd name="T60" fmla="*/ 8817 w 12252"/>
                <a:gd name="T61" fmla="*/ 6016 h 15491"/>
                <a:gd name="T62" fmla="*/ 6309 w 12252"/>
                <a:gd name="T63" fmla="*/ 5870 h 15491"/>
                <a:gd name="T64" fmla="*/ 6771 w 12252"/>
                <a:gd name="T65" fmla="*/ 4872 h 15491"/>
                <a:gd name="T66" fmla="*/ 7064 w 12252"/>
                <a:gd name="T67" fmla="*/ 3678 h 15491"/>
                <a:gd name="T68" fmla="*/ 7283 w 12252"/>
                <a:gd name="T69" fmla="*/ 1535 h 15491"/>
                <a:gd name="T70" fmla="*/ 7283 w 12252"/>
                <a:gd name="T71" fmla="*/ 804 h 15491"/>
                <a:gd name="T72" fmla="*/ 7015 w 12252"/>
                <a:gd name="T73" fmla="*/ 317 h 15491"/>
                <a:gd name="T74" fmla="*/ 6503 w 12252"/>
                <a:gd name="T75" fmla="*/ 25 h 15491"/>
                <a:gd name="T76" fmla="*/ 5943 w 12252"/>
                <a:gd name="T77" fmla="*/ 25 h 15491"/>
                <a:gd name="T78" fmla="*/ 5359 w 12252"/>
                <a:gd name="T79" fmla="*/ 220 h 15491"/>
                <a:gd name="T80" fmla="*/ 4774 w 12252"/>
                <a:gd name="T81" fmla="*/ 2022 h 15491"/>
                <a:gd name="T82" fmla="*/ 4190 w 12252"/>
                <a:gd name="T83" fmla="*/ 3386 h 15491"/>
                <a:gd name="T84" fmla="*/ 3873 w 12252"/>
                <a:gd name="T85" fmla="*/ 3922 h 15491"/>
                <a:gd name="T86" fmla="*/ 2509 w 12252"/>
                <a:gd name="T87" fmla="*/ 5237 h 15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8" name="Google Shape;374;p14"/>
          <p:cNvGrpSpPr>
            <a:grpSpLocks/>
          </p:cNvGrpSpPr>
          <p:nvPr/>
        </p:nvGrpSpPr>
        <p:grpSpPr bwMode="auto">
          <a:xfrm>
            <a:off x="728135" y="509588"/>
            <a:ext cx="531284" cy="842962"/>
            <a:chOff x="6718575" y="2318625"/>
            <a:chExt cx="256950" cy="407375"/>
          </a:xfrm>
        </p:grpSpPr>
        <p:sp>
          <p:nvSpPr>
            <p:cNvPr id="19" name="Google Shape;375;p14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4092 w 4092"/>
                <a:gd name="T1" fmla="*/ 902 h 902"/>
                <a:gd name="T2" fmla="*/ 4092 w 4092"/>
                <a:gd name="T3" fmla="*/ 1 h 902"/>
                <a:gd name="T4" fmla="*/ 0 w 4092"/>
                <a:gd name="T5" fmla="*/ 1 h 902"/>
                <a:gd name="T6" fmla="*/ 0 w 4092"/>
                <a:gd name="T7" fmla="*/ 902 h 902"/>
                <a:gd name="T8" fmla="*/ 4092 w 4092"/>
                <a:gd name="T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Google Shape;376;p14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4092 w 4092"/>
                <a:gd name="T1" fmla="*/ 901 h 902"/>
                <a:gd name="T2" fmla="*/ 4092 w 4092"/>
                <a:gd name="T3" fmla="*/ 0 h 902"/>
                <a:gd name="T4" fmla="*/ 0 w 4092"/>
                <a:gd name="T5" fmla="*/ 0 h 902"/>
                <a:gd name="T6" fmla="*/ 0 w 4092"/>
                <a:gd name="T7" fmla="*/ 901 h 902"/>
                <a:gd name="T8" fmla="*/ 4092 w 4092"/>
                <a:gd name="T9" fmla="*/ 901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Google Shape;377;p14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1 h 1195"/>
                <a:gd name="T2" fmla="*/ 0 w 4092"/>
                <a:gd name="T3" fmla="*/ 171 h 1195"/>
                <a:gd name="T4" fmla="*/ 0 w 4092"/>
                <a:gd name="T5" fmla="*/ 171 h 1195"/>
                <a:gd name="T6" fmla="*/ 24 w 4092"/>
                <a:gd name="T7" fmla="*/ 318 h 1195"/>
                <a:gd name="T8" fmla="*/ 98 w 4092"/>
                <a:gd name="T9" fmla="*/ 464 h 1195"/>
                <a:gd name="T10" fmla="*/ 195 w 4092"/>
                <a:gd name="T11" fmla="*/ 585 h 1195"/>
                <a:gd name="T12" fmla="*/ 341 w 4092"/>
                <a:gd name="T13" fmla="*/ 659 h 1195"/>
                <a:gd name="T14" fmla="*/ 1875 w 4092"/>
                <a:gd name="T15" fmla="*/ 1170 h 1195"/>
                <a:gd name="T16" fmla="*/ 1875 w 4092"/>
                <a:gd name="T17" fmla="*/ 1170 h 1195"/>
                <a:gd name="T18" fmla="*/ 2046 w 4092"/>
                <a:gd name="T19" fmla="*/ 1194 h 1195"/>
                <a:gd name="T20" fmla="*/ 2046 w 4092"/>
                <a:gd name="T21" fmla="*/ 1194 h 1195"/>
                <a:gd name="T22" fmla="*/ 2216 w 4092"/>
                <a:gd name="T23" fmla="*/ 1170 h 1195"/>
                <a:gd name="T24" fmla="*/ 3751 w 4092"/>
                <a:gd name="T25" fmla="*/ 659 h 1195"/>
                <a:gd name="T26" fmla="*/ 3751 w 4092"/>
                <a:gd name="T27" fmla="*/ 659 h 1195"/>
                <a:gd name="T28" fmla="*/ 3897 w 4092"/>
                <a:gd name="T29" fmla="*/ 585 h 1195"/>
                <a:gd name="T30" fmla="*/ 3994 w 4092"/>
                <a:gd name="T31" fmla="*/ 464 h 1195"/>
                <a:gd name="T32" fmla="*/ 4067 w 4092"/>
                <a:gd name="T33" fmla="*/ 318 h 1195"/>
                <a:gd name="T34" fmla="*/ 4092 w 4092"/>
                <a:gd name="T35" fmla="*/ 171 h 1195"/>
                <a:gd name="T36" fmla="*/ 4092 w 4092"/>
                <a:gd name="T37" fmla="*/ 1 h 1195"/>
                <a:gd name="T38" fmla="*/ 0 w 4092"/>
                <a:gd name="T39" fmla="*/ 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Google Shape;378;p14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1413 w 1414"/>
                <a:gd name="T1" fmla="*/ 6674 h 6675"/>
                <a:gd name="T2" fmla="*/ 1413 w 1414"/>
                <a:gd name="T3" fmla="*/ 6674 h 6675"/>
                <a:gd name="T4" fmla="*/ 585 w 1414"/>
                <a:gd name="T5" fmla="*/ 2850 h 6675"/>
                <a:gd name="T6" fmla="*/ 1 w 1414"/>
                <a:gd name="T7" fmla="*/ 1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Google Shape;379;p14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7185 w 10278"/>
                <a:gd name="T1" fmla="*/ 12300 h 12301"/>
                <a:gd name="T2" fmla="*/ 7477 w 10278"/>
                <a:gd name="T3" fmla="*/ 11253 h 12301"/>
                <a:gd name="T4" fmla="*/ 7891 w 10278"/>
                <a:gd name="T5" fmla="*/ 10327 h 12301"/>
                <a:gd name="T6" fmla="*/ 8378 w 10278"/>
                <a:gd name="T7" fmla="*/ 9499 h 12301"/>
                <a:gd name="T8" fmla="*/ 9182 w 10278"/>
                <a:gd name="T9" fmla="*/ 8330 h 12301"/>
                <a:gd name="T10" fmla="*/ 9645 w 10278"/>
                <a:gd name="T11" fmla="*/ 7551 h 12301"/>
                <a:gd name="T12" fmla="*/ 10034 w 10278"/>
                <a:gd name="T13" fmla="*/ 6674 h 12301"/>
                <a:gd name="T14" fmla="*/ 10229 w 10278"/>
                <a:gd name="T15" fmla="*/ 5676 h 12301"/>
                <a:gd name="T16" fmla="*/ 10278 w 10278"/>
                <a:gd name="T17" fmla="*/ 5140 h 12301"/>
                <a:gd name="T18" fmla="*/ 10229 w 10278"/>
                <a:gd name="T19" fmla="*/ 4604 h 12301"/>
                <a:gd name="T20" fmla="*/ 10034 w 10278"/>
                <a:gd name="T21" fmla="*/ 3605 h 12301"/>
                <a:gd name="T22" fmla="*/ 9645 w 10278"/>
                <a:gd name="T23" fmla="*/ 2680 h 12301"/>
                <a:gd name="T24" fmla="*/ 9084 w 10278"/>
                <a:gd name="T25" fmla="*/ 1876 h 12301"/>
                <a:gd name="T26" fmla="*/ 8402 w 10278"/>
                <a:gd name="T27" fmla="*/ 1170 h 12301"/>
                <a:gd name="T28" fmla="*/ 7574 w 10278"/>
                <a:gd name="T29" fmla="*/ 634 h 12301"/>
                <a:gd name="T30" fmla="*/ 6673 w 10278"/>
                <a:gd name="T31" fmla="*/ 244 h 12301"/>
                <a:gd name="T32" fmla="*/ 5675 w 10278"/>
                <a:gd name="T33" fmla="*/ 25 h 12301"/>
                <a:gd name="T34" fmla="*/ 5139 w 10278"/>
                <a:gd name="T35" fmla="*/ 1 h 12301"/>
                <a:gd name="T36" fmla="*/ 4116 w 10278"/>
                <a:gd name="T37" fmla="*/ 98 h 12301"/>
                <a:gd name="T38" fmla="*/ 3142 w 10278"/>
                <a:gd name="T39" fmla="*/ 415 h 12301"/>
                <a:gd name="T40" fmla="*/ 2265 w 10278"/>
                <a:gd name="T41" fmla="*/ 878 h 12301"/>
                <a:gd name="T42" fmla="*/ 1510 w 10278"/>
                <a:gd name="T43" fmla="*/ 1511 h 12301"/>
                <a:gd name="T44" fmla="*/ 877 w 10278"/>
                <a:gd name="T45" fmla="*/ 2266 h 12301"/>
                <a:gd name="T46" fmla="*/ 414 w 10278"/>
                <a:gd name="T47" fmla="*/ 3143 h 12301"/>
                <a:gd name="T48" fmla="*/ 122 w 10278"/>
                <a:gd name="T49" fmla="*/ 4093 h 12301"/>
                <a:gd name="T50" fmla="*/ 0 w 10278"/>
                <a:gd name="T51" fmla="*/ 5140 h 12301"/>
                <a:gd name="T52" fmla="*/ 24 w 10278"/>
                <a:gd name="T53" fmla="*/ 5408 h 12301"/>
                <a:gd name="T54" fmla="*/ 122 w 10278"/>
                <a:gd name="T55" fmla="*/ 6187 h 12301"/>
                <a:gd name="T56" fmla="*/ 414 w 10278"/>
                <a:gd name="T57" fmla="*/ 7113 h 12301"/>
                <a:gd name="T58" fmla="*/ 852 w 10278"/>
                <a:gd name="T59" fmla="*/ 7941 h 12301"/>
                <a:gd name="T60" fmla="*/ 1364 w 10278"/>
                <a:gd name="T61" fmla="*/ 8720 h 12301"/>
                <a:gd name="T62" fmla="*/ 2143 w 10278"/>
                <a:gd name="T63" fmla="*/ 9913 h 12301"/>
                <a:gd name="T64" fmla="*/ 2606 w 10278"/>
                <a:gd name="T65" fmla="*/ 10766 h 12301"/>
                <a:gd name="T66" fmla="*/ 2971 w 10278"/>
                <a:gd name="T67" fmla="*/ 11764 h 1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4" name="Google Shape;380;p14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1413 w 1414"/>
                <a:gd name="T1" fmla="*/ 1 h 6675"/>
                <a:gd name="T2" fmla="*/ 1413 w 1414"/>
                <a:gd name="T3" fmla="*/ 1 h 6675"/>
                <a:gd name="T4" fmla="*/ 829 w 1414"/>
                <a:gd name="T5" fmla="*/ 2850 h 6675"/>
                <a:gd name="T6" fmla="*/ 1 w 1414"/>
                <a:gd name="T7" fmla="*/ 6674 h 6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" name="Google Shape;381;p14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1 w 3606"/>
                <a:gd name="T1" fmla="*/ 73 h 780"/>
                <a:gd name="T2" fmla="*/ 829 w 3606"/>
                <a:gd name="T3" fmla="*/ 780 h 780"/>
                <a:gd name="T4" fmla="*/ 1657 w 3606"/>
                <a:gd name="T5" fmla="*/ 73 h 780"/>
                <a:gd name="T6" fmla="*/ 1657 w 3606"/>
                <a:gd name="T7" fmla="*/ 73 h 780"/>
                <a:gd name="T8" fmla="*/ 1730 w 3606"/>
                <a:gd name="T9" fmla="*/ 25 h 780"/>
                <a:gd name="T10" fmla="*/ 1803 w 3606"/>
                <a:gd name="T11" fmla="*/ 0 h 780"/>
                <a:gd name="T12" fmla="*/ 1876 w 3606"/>
                <a:gd name="T13" fmla="*/ 25 h 780"/>
                <a:gd name="T14" fmla="*/ 1949 w 3606"/>
                <a:gd name="T15" fmla="*/ 73 h 780"/>
                <a:gd name="T16" fmla="*/ 2777 w 3606"/>
                <a:gd name="T17" fmla="*/ 780 h 780"/>
                <a:gd name="T18" fmla="*/ 3605 w 3606"/>
                <a:gd name="T19" fmla="*/ 7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6" name="Google Shape;382;p14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1 h 1"/>
                <a:gd name="T2" fmla="*/ 4092 w 409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A5C65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7" name="Google Shape;383;p14"/>
          <p:cNvSpPr>
            <a:spLocks noChangeArrowheads="1"/>
          </p:cNvSpPr>
          <p:nvPr/>
        </p:nvSpPr>
        <p:spPr bwMode="auto">
          <a:xfrm>
            <a:off x="-156634" y="1130300"/>
            <a:ext cx="806451" cy="806450"/>
          </a:xfrm>
          <a:prstGeom prst="ellipse">
            <a:avLst/>
          </a:prstGeom>
          <a:solidFill>
            <a:srgbClr val="02BD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28" name="Google Shape;384;p14"/>
          <p:cNvSpPr txBox="1">
            <a:spLocks noGrp="1"/>
          </p:cNvSpPr>
          <p:nvPr>
            <p:ph type="sldNum" idx="10"/>
          </p:nvPr>
        </p:nvSpPr>
        <p:spPr>
          <a:noFill/>
        </p:spPr>
        <p:txBody>
          <a:bodyPr>
            <a:noAutofit/>
          </a:bodyPr>
          <a:lstStyle>
            <a:lvl1pPr eaLnBrk="0" hangingPunct="0">
              <a:buClrTx/>
              <a:defRPr>
                <a:solidFill>
                  <a:srgbClr val="FFFFFF"/>
                </a:solidFill>
                <a:latin typeface="Lato Light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CEC0300-CFA2-4459-A812-89E92BD4A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8462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7F94B-632E-4BE7-B449-ED9E1A8DF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0550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4373A-9A08-482D-AA6C-703BA2BA4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8267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3343D-2962-4086-B5D0-D5984EB5E1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515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8EBCC-DE62-45C4-8CE0-41EF1B0235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9869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C97DE-A1F3-474C-B006-194D41FB0F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55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1B17-9C44-4E55-8081-616E2CD28949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9494-FC53-4D28-A5DB-67EE732E9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06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các kiểu văn bản trang cái</a:t>
            </a:r>
          </a:p>
          <a:p>
            <a:pPr lvl="1"/>
            <a:r>
              <a:rPr lang="en-US" altLang="en-US"/>
              <a:t>Mức hai</a:t>
            </a:r>
          </a:p>
          <a:p>
            <a:pPr lvl="2"/>
            <a:r>
              <a:rPr lang="en-US" altLang="en-US"/>
              <a:t>Mức ba</a:t>
            </a:r>
          </a:p>
          <a:p>
            <a:pPr lvl="3"/>
            <a:r>
              <a:rPr lang="en-US" altLang="en-US"/>
              <a:t>Mức bốn</a:t>
            </a:r>
          </a:p>
          <a:p>
            <a:pPr lvl="4"/>
            <a:r>
              <a:rPr lang="en-US" altLang="en-US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198520-5277-4901-BC28-BBF7B3F89A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các kiểu văn bản trang cái</a:t>
            </a:r>
          </a:p>
          <a:p>
            <a:pPr lvl="1"/>
            <a:r>
              <a:rPr lang="en-US" altLang="en-US"/>
              <a:t>Mức hai</a:t>
            </a:r>
          </a:p>
          <a:p>
            <a:pPr lvl="2"/>
            <a:r>
              <a:rPr lang="en-US" altLang="en-US"/>
              <a:t>Mức ba</a:t>
            </a:r>
          </a:p>
          <a:p>
            <a:pPr lvl="3"/>
            <a:r>
              <a:rPr lang="en-US" altLang="en-US"/>
              <a:t>Mức bốn</a:t>
            </a:r>
          </a:p>
          <a:p>
            <a:pPr lvl="4"/>
            <a:r>
              <a:rPr lang="en-US" altLang="en-US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198520-5277-4901-BC28-BBF7B3F89A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11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104901" y="701675"/>
            <a:ext cx="92032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104901" y="1803402"/>
            <a:ext cx="920326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2052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552794" y="169904"/>
            <a:ext cx="43603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defRPr sz="1000">
                <a:solidFill>
                  <a:srgbClr val="21355A"/>
                </a:solidFill>
                <a:latin typeface="Mali SemiBold" charset="-34"/>
                <a:cs typeface="Mali SemiBold" charset="-34"/>
                <a:sym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D602B2-CB81-4309-89C8-C815635C61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759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các kiểu văn bản trang cái</a:t>
            </a:r>
          </a:p>
          <a:p>
            <a:pPr lvl="1"/>
            <a:r>
              <a:rPr lang="en-US" altLang="en-US"/>
              <a:t>Mức hai</a:t>
            </a:r>
          </a:p>
          <a:p>
            <a:pPr lvl="2"/>
            <a:r>
              <a:rPr lang="en-US" altLang="en-US"/>
              <a:t>Mức ba</a:t>
            </a:r>
          </a:p>
          <a:p>
            <a:pPr lvl="3"/>
            <a:r>
              <a:rPr lang="en-US" altLang="en-US"/>
              <a:t>Mức bốn</a:t>
            </a:r>
          </a:p>
          <a:p>
            <a:pPr lvl="4"/>
            <a:r>
              <a:rPr lang="en-US" altLang="en-US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198520-5277-4901-BC28-BBF7B3F89A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29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1104901" y="701675"/>
            <a:ext cx="92032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104901" y="1803402"/>
            <a:ext cx="9203267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2052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552785" y="169890"/>
            <a:ext cx="43603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defRPr sz="1000">
                <a:solidFill>
                  <a:srgbClr val="21355A"/>
                </a:solidFill>
                <a:latin typeface="Mali SemiBold" charset="-34"/>
                <a:cs typeface="Mali SemiBold" charset="-34"/>
                <a:sym typeface="Mali SemiBold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D602B2-CB81-4309-89C8-C815635C61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7117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/>
          <p:cNvSpPr txBox="1">
            <a:spLocks noGrp="1"/>
          </p:cNvSpPr>
          <p:nvPr>
            <p:ph type="body" idx="1"/>
          </p:nvPr>
        </p:nvSpPr>
        <p:spPr bwMode="auto">
          <a:xfrm>
            <a:off x="3869283" y="1377950"/>
            <a:ext cx="7056967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3075" name="Google Shape;7;p1"/>
          <p:cNvSpPr txBox="1">
            <a:spLocks noGrp="1"/>
          </p:cNvSpPr>
          <p:nvPr>
            <p:ph type="title"/>
          </p:nvPr>
        </p:nvSpPr>
        <p:spPr bwMode="auto">
          <a:xfrm>
            <a:off x="192634" y="746125"/>
            <a:ext cx="2855383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charset="0"/>
            </a:endParaRPr>
          </a:p>
        </p:txBody>
      </p:sp>
      <p:sp>
        <p:nvSpPr>
          <p:cNvPr id="3076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0824633" y="557213"/>
            <a:ext cx="730251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defRPr sz="1200">
                <a:solidFill>
                  <a:srgbClr val="A6BCC9"/>
                </a:solidFill>
                <a:latin typeface="Lato Light" charset="0"/>
                <a:cs typeface="Arial" charset="0"/>
                <a:sym typeface="Lato Ligh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EB6F35-4C35-46E9-A8A4-ECC7024DBF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6073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Nhấn soạn thảo các kiểu văn bản trang cái</a:t>
            </a:r>
          </a:p>
          <a:p>
            <a:pPr lvl="1"/>
            <a:r>
              <a:rPr lang="en-US" altLang="en-US"/>
              <a:t>Mức hai</a:t>
            </a:r>
          </a:p>
          <a:p>
            <a:pPr lvl="2"/>
            <a:r>
              <a:rPr lang="en-US" altLang="en-US"/>
              <a:t>Mức ba</a:t>
            </a:r>
          </a:p>
          <a:p>
            <a:pPr lvl="3"/>
            <a:r>
              <a:rPr lang="en-US" altLang="en-US"/>
              <a:t>Mức bốn</a:t>
            </a:r>
          </a:p>
          <a:p>
            <a:pPr lvl="4"/>
            <a:r>
              <a:rPr lang="en-US" altLang="en-US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198520-5277-4901-BC28-BBF7B3F89A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EFB954E-30E2-4594-8708-D75791312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FEB014A-DB57-419F-AA85-6AD50D6BB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36D8448-56C0-4B55-875D-D0EF5DE780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CDECE3D-9292-4484-BA94-E5802591ED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852B03E-E717-45B6-A253-281567FFCA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C8392CB-6402-4273-8D1A-2E9D72A22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audio" Target="../media/audio11.wav"/><Relationship Id="rId5" Type="http://schemas.openxmlformats.org/officeDocument/2006/relationships/image" Target="../media/image30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https://i.pinimg.com/564x/71/1a/f7/711af7463e72d820f71977eba34209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17" y="6350"/>
            <a:ext cx="1215178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15"/>
          <p:cNvSpPr>
            <a:spLocks noChangeArrowheads="1" noChangeShapeType="1" noTextEdit="1"/>
          </p:cNvSpPr>
          <p:nvPr/>
        </p:nvSpPr>
        <p:spPr bwMode="auto">
          <a:xfrm>
            <a:off x="2032000" y="1371600"/>
            <a:ext cx="78232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kern="10" spc="-4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4" name="AutoShape 26" descr="vbeAAAAAElFTkSuQmCC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5" name="AutoShape 28" descr="vbeAAAAAElFTkSuQmCC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6" name="WordArt 21"/>
          <p:cNvSpPr>
            <a:spLocks noChangeArrowheads="1" noChangeShapeType="1" noTextEdit="1"/>
          </p:cNvSpPr>
          <p:nvPr/>
        </p:nvSpPr>
        <p:spPr bwMode="auto">
          <a:xfrm>
            <a:off x="853141" y="2531217"/>
            <a:ext cx="102616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QUY ĐỒNG MẪU SỐ CÁC  PHÂN SỐ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(TIẾT 2)</a:t>
            </a:r>
          </a:p>
        </p:txBody>
      </p:sp>
      <p:sp>
        <p:nvSpPr>
          <p:cNvPr id="30727" name="WordArt 20"/>
          <p:cNvSpPr>
            <a:spLocks noChangeArrowheads="1" noChangeShapeType="1" noTextEdit="1"/>
          </p:cNvSpPr>
          <p:nvPr/>
        </p:nvSpPr>
        <p:spPr bwMode="auto">
          <a:xfrm>
            <a:off x="2679700" y="1376362"/>
            <a:ext cx="6832600" cy="1166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Toán – Lớp 4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3517" y="4301187"/>
            <a:ext cx="4238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Giáo viên: Nguyễn Thị Lan Phương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9152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xmlns="" id="{89D0667F-27D7-40F0-B781-1171A189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144" y="0"/>
            <a:ext cx="12254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5">
            <a:extLst>
              <a:ext uri="{FF2B5EF4-FFF2-40B4-BE49-F238E27FC236}">
                <a16:creationId xmlns:a16="http://schemas.microsoft.com/office/drawing/2014/main" xmlns="" id="{1AD1808E-D158-40D5-97A8-0938CA2BE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7" y="304800"/>
            <a:ext cx="9208363" cy="6248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5305" name="Group 9">
            <a:extLst>
              <a:ext uri="{FF2B5EF4-FFF2-40B4-BE49-F238E27FC236}">
                <a16:creationId xmlns:a16="http://schemas.microsoft.com/office/drawing/2014/main" xmlns="" id="{A4F2DB9A-21B8-4160-9D85-375A167C944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57200"/>
            <a:ext cx="5715000" cy="838200"/>
            <a:chOff x="528" y="288"/>
            <a:chExt cx="3600" cy="528"/>
          </a:xfrm>
        </p:grpSpPr>
        <p:sp>
          <p:nvSpPr>
            <p:cNvPr id="16450" name="Text Box 6">
              <a:extLst>
                <a:ext uri="{FF2B5EF4-FFF2-40B4-BE49-F238E27FC236}">
                  <a16:creationId xmlns:a16="http://schemas.microsoft.com/office/drawing/2014/main" xmlns="" id="{61D3B855-D0A1-452A-B37A-6C5B1702F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72"/>
              <a:ext cx="36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400" b="1" dirty="0" err="1">
                  <a:solidFill>
                    <a:srgbClr val="9900CC"/>
                  </a:solidFill>
                  <a:latin typeface="Times New Roman" panose="02020603050405020304" pitchFamily="18" charset="0"/>
                </a:rPr>
                <a:t>Quy</a:t>
              </a:r>
              <a:r>
                <a:rPr lang="en-US" altLang="en-US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9900CC"/>
                  </a:solidFill>
                  <a:latin typeface="Times New Roman" panose="02020603050405020304" pitchFamily="18" charset="0"/>
                </a:rPr>
                <a:t>đồng</a:t>
              </a:r>
              <a:r>
                <a:rPr lang="en-US" altLang="en-US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9900CC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9900CC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9900CC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9900CC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altLang="en-US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9900CC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9900CC"/>
                  </a:solidFill>
                  <a:latin typeface="Times New Roman" panose="02020603050405020304" pitchFamily="18" charset="0"/>
                </a:rPr>
                <a:t>sau</a:t>
              </a:r>
              <a:r>
                <a:rPr lang="en-US" altLang="en-US" sz="2400" b="1" dirty="0">
                  <a:solidFill>
                    <a:srgbClr val="9900CC"/>
                  </a:solidFill>
                  <a:latin typeface="Times New Roman" panose="02020603050405020304" pitchFamily="18" charset="0"/>
                </a:rPr>
                <a:t>:</a:t>
              </a:r>
              <a:endPara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51" name="AutoShape 7">
              <a:extLst>
                <a:ext uri="{FF2B5EF4-FFF2-40B4-BE49-F238E27FC236}">
                  <a16:creationId xmlns:a16="http://schemas.microsoft.com/office/drawing/2014/main" xmlns="" id="{B86B7B48-D951-47E3-BA04-A6FEDAE35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88"/>
              <a:ext cx="3456" cy="528"/>
            </a:xfrm>
            <a:prstGeom prst="flowChartAlternateProcess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389" name="Rectangle 14">
            <a:extLst>
              <a:ext uri="{FF2B5EF4-FFF2-40B4-BE49-F238E27FC236}">
                <a16:creationId xmlns:a16="http://schemas.microsoft.com/office/drawing/2014/main" xmlns="" id="{2728B58D-22C2-43C9-8E2A-8B228A7A5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Rectangle 16">
            <a:extLst>
              <a:ext uri="{FF2B5EF4-FFF2-40B4-BE49-F238E27FC236}">
                <a16:creationId xmlns:a16="http://schemas.microsoft.com/office/drawing/2014/main" xmlns="" id="{5A3F5B64-AE23-4FA9-92A9-8B25D844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Line 21">
            <a:extLst>
              <a:ext uri="{FF2B5EF4-FFF2-40B4-BE49-F238E27FC236}">
                <a16:creationId xmlns:a16="http://schemas.microsoft.com/office/drawing/2014/main" xmlns="" id="{CA3B9BDE-8D27-46CE-8D9E-BD3DD1FD1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743200"/>
            <a:ext cx="45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5385" name="Group 89">
            <a:extLst>
              <a:ext uri="{FF2B5EF4-FFF2-40B4-BE49-F238E27FC236}">
                <a16:creationId xmlns:a16="http://schemas.microsoft.com/office/drawing/2014/main" xmlns="" id="{789B9F98-6068-4930-86A7-AE5872B38B0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508126"/>
            <a:ext cx="2209800" cy="1393825"/>
            <a:chOff x="1392" y="950"/>
            <a:chExt cx="1392" cy="878"/>
          </a:xfrm>
        </p:grpSpPr>
        <p:sp>
          <p:nvSpPr>
            <p:cNvPr id="16443" name="Text Box 17">
              <a:extLst>
                <a:ext uri="{FF2B5EF4-FFF2-40B4-BE49-F238E27FC236}">
                  <a16:creationId xmlns:a16="http://schemas.microsoft.com/office/drawing/2014/main" xmlns="" id="{47DAE57E-7903-430F-BCD8-AE9498295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998"/>
              <a:ext cx="4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6444" name="Text Box 18">
              <a:extLst>
                <a:ext uri="{FF2B5EF4-FFF2-40B4-BE49-F238E27FC236}">
                  <a16:creationId xmlns:a16="http://schemas.microsoft.com/office/drawing/2014/main" xmlns="" id="{B8A3176E-6277-41B9-81D0-4BEEA0344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334"/>
              <a:ext cx="3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6445" name="Text Box 19">
              <a:extLst>
                <a:ext uri="{FF2B5EF4-FFF2-40B4-BE49-F238E27FC236}">
                  <a16:creationId xmlns:a16="http://schemas.microsoft.com/office/drawing/2014/main" xmlns="" id="{877A490C-421D-4A27-8864-2AFE06A7A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950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6446" name="Text Box 20">
              <a:extLst>
                <a:ext uri="{FF2B5EF4-FFF2-40B4-BE49-F238E27FC236}">
                  <a16:creationId xmlns:a16="http://schemas.microsoft.com/office/drawing/2014/main" xmlns="" id="{F5500811-F0A5-4DC4-A021-3FAE9A94B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382"/>
              <a:ext cx="48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6447" name="Line 31">
              <a:extLst>
                <a:ext uri="{FF2B5EF4-FFF2-40B4-BE49-F238E27FC236}">
                  <a16:creationId xmlns:a16="http://schemas.microsoft.com/office/drawing/2014/main" xmlns="" id="{2FA40448-7761-403B-9F8F-13EB333CF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382"/>
              <a:ext cx="28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48" name="Text Box 32">
              <a:extLst>
                <a:ext uri="{FF2B5EF4-FFF2-40B4-BE49-F238E27FC236}">
                  <a16:creationId xmlns:a16="http://schemas.microsoft.com/office/drawing/2014/main" xmlns="" id="{B245F8CF-32BA-45C0-BD1C-07B80DE23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142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>
                  <a:solidFill>
                    <a:srgbClr val="FF3300"/>
                  </a:solidFill>
                  <a:latin typeface="Times New Roman" panose="02020603050405020304" pitchFamily="18" charset="0"/>
                </a:rPr>
                <a:t>và</a:t>
              </a:r>
            </a:p>
          </p:txBody>
        </p:sp>
        <p:sp>
          <p:nvSpPr>
            <p:cNvPr id="16449" name="Line 33">
              <a:extLst>
                <a:ext uri="{FF2B5EF4-FFF2-40B4-BE49-F238E27FC236}">
                  <a16:creationId xmlns:a16="http://schemas.microsoft.com/office/drawing/2014/main" xmlns="" id="{3D79871E-70A0-49EF-BE7E-F55FC9B3B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3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393" name="Rectangle 37">
            <a:extLst>
              <a:ext uri="{FF2B5EF4-FFF2-40B4-BE49-F238E27FC236}">
                <a16:creationId xmlns:a16="http://schemas.microsoft.com/office/drawing/2014/main" xmlns="" id="{87FE6F22-DEEB-41A2-82BC-4BAB1F3F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Rectangle 39">
            <a:extLst>
              <a:ext uri="{FF2B5EF4-FFF2-40B4-BE49-F238E27FC236}">
                <a16:creationId xmlns:a16="http://schemas.microsoft.com/office/drawing/2014/main" xmlns="" id="{3FD021BA-5DDA-4568-8796-38F33DDE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Rectangle 41">
            <a:extLst>
              <a:ext uri="{FF2B5EF4-FFF2-40B4-BE49-F238E27FC236}">
                <a16:creationId xmlns:a16="http://schemas.microsoft.com/office/drawing/2014/main" xmlns="" id="{24569DF9-E520-462D-8F25-415FC034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Rectangle 43">
            <a:extLst>
              <a:ext uri="{FF2B5EF4-FFF2-40B4-BE49-F238E27FC236}">
                <a16:creationId xmlns:a16="http://schemas.microsoft.com/office/drawing/2014/main" xmlns="" id="{395359BF-56DE-46CB-89EA-84BF01BD6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Rectangle 45">
            <a:extLst>
              <a:ext uri="{FF2B5EF4-FFF2-40B4-BE49-F238E27FC236}">
                <a16:creationId xmlns:a16="http://schemas.microsoft.com/office/drawing/2014/main" xmlns="" id="{1C94C2F7-067B-4CCF-B120-9540754C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Rectangle 47">
            <a:extLst>
              <a:ext uri="{FF2B5EF4-FFF2-40B4-BE49-F238E27FC236}">
                <a16:creationId xmlns:a16="http://schemas.microsoft.com/office/drawing/2014/main" xmlns="" id="{F5C375E1-C79E-4640-84A5-867643EBE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80" name="Text Box 84">
            <a:extLst>
              <a:ext uri="{FF2B5EF4-FFF2-40B4-BE49-F238E27FC236}">
                <a16:creationId xmlns:a16="http://schemas.microsoft.com/office/drawing/2014/main" xmlns="" id="{D48A520D-3760-44D5-8806-9A78ADAE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925764"/>
            <a:ext cx="419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9900CC"/>
                </a:solidFill>
                <a:latin typeface="Times New Roman" panose="02020603050405020304" pitchFamily="18" charset="0"/>
              </a:rPr>
              <a:t>Hãy chọn đáp án đúng </a:t>
            </a:r>
          </a:p>
        </p:txBody>
      </p:sp>
      <p:grpSp>
        <p:nvGrpSpPr>
          <p:cNvPr id="55390" name="Group 94">
            <a:extLst>
              <a:ext uri="{FF2B5EF4-FFF2-40B4-BE49-F238E27FC236}">
                <a16:creationId xmlns:a16="http://schemas.microsoft.com/office/drawing/2014/main" xmlns="" id="{32594A93-63B7-45EE-9B56-513283A1F4D4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549650"/>
            <a:ext cx="2895600" cy="1250950"/>
            <a:chOff x="2592" y="2236"/>
            <a:chExt cx="1824" cy="788"/>
          </a:xfrm>
        </p:grpSpPr>
        <p:grpSp>
          <p:nvGrpSpPr>
            <p:cNvPr id="16431" name="Group 69">
              <a:extLst>
                <a:ext uri="{FF2B5EF4-FFF2-40B4-BE49-F238E27FC236}">
                  <a16:creationId xmlns:a16="http://schemas.microsoft.com/office/drawing/2014/main" xmlns="" id="{16F404A4-23B2-42BE-8420-65BA17392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236"/>
              <a:ext cx="1488" cy="788"/>
              <a:chOff x="2256" y="2236"/>
              <a:chExt cx="1488" cy="788"/>
            </a:xfrm>
          </p:grpSpPr>
          <p:grpSp>
            <p:nvGrpSpPr>
              <p:cNvPr id="16433" name="Group 67">
                <a:extLst>
                  <a:ext uri="{FF2B5EF4-FFF2-40B4-BE49-F238E27FC236}">
                    <a16:creationId xmlns:a16="http://schemas.microsoft.com/office/drawing/2014/main" xmlns="" id="{209FA82D-B70A-451C-B461-1C2D00D87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256"/>
                <a:ext cx="624" cy="750"/>
                <a:chOff x="2400" y="2428"/>
                <a:chExt cx="624" cy="750"/>
              </a:xfrm>
            </p:grpSpPr>
            <p:sp>
              <p:nvSpPr>
                <p:cNvPr id="16440" name="Text Box 54">
                  <a:extLst>
                    <a:ext uri="{FF2B5EF4-FFF2-40B4-BE49-F238E27FC236}">
                      <a16:creationId xmlns:a16="http://schemas.microsoft.com/office/drawing/2014/main" xmlns="" id="{EA75CCD8-97D8-48FC-829A-882B6CEDD0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8" y="2428"/>
                  <a:ext cx="576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77</a:t>
                  </a:r>
                </a:p>
              </p:txBody>
            </p:sp>
            <p:sp>
              <p:nvSpPr>
                <p:cNvPr id="16441" name="Text Box 55">
                  <a:extLst>
                    <a:ext uri="{FF2B5EF4-FFF2-40B4-BE49-F238E27FC236}">
                      <a16:creationId xmlns:a16="http://schemas.microsoft.com/office/drawing/2014/main" xmlns="" id="{2CD600DF-F2DD-4921-91C9-5712BDCDF9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2736"/>
                  <a:ext cx="62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55</a:t>
                  </a:r>
                </a:p>
              </p:txBody>
            </p:sp>
            <p:sp>
              <p:nvSpPr>
                <p:cNvPr id="16442" name="Line 61">
                  <a:extLst>
                    <a:ext uri="{FF2B5EF4-FFF2-40B4-BE49-F238E27FC236}">
                      <a16:creationId xmlns:a16="http://schemas.microsoft.com/office/drawing/2014/main" xmlns="" id="{634F2499-AF4B-498F-B660-7F8D58FFC4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2784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34" name="Group 68">
                <a:extLst>
                  <a:ext uri="{FF2B5EF4-FFF2-40B4-BE49-F238E27FC236}">
                    <a16:creationId xmlns:a16="http://schemas.microsoft.com/office/drawing/2014/main" xmlns="" id="{90FD640C-C63C-4D71-B4DD-8F5412443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2236"/>
                <a:ext cx="576" cy="788"/>
                <a:chOff x="3120" y="2390"/>
                <a:chExt cx="576" cy="788"/>
              </a:xfrm>
            </p:grpSpPr>
            <p:sp>
              <p:nvSpPr>
                <p:cNvPr id="16436" name="Text Box 57">
                  <a:extLst>
                    <a:ext uri="{FF2B5EF4-FFF2-40B4-BE49-F238E27FC236}">
                      <a16:creationId xmlns:a16="http://schemas.microsoft.com/office/drawing/2014/main" xmlns="" id="{67442412-9430-4AA0-A7AA-6F17E86ED0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0" y="2736"/>
                  <a:ext cx="57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55</a:t>
                  </a:r>
                </a:p>
              </p:txBody>
            </p:sp>
            <p:grpSp>
              <p:nvGrpSpPr>
                <p:cNvPr id="16437" name="Group 66">
                  <a:extLst>
                    <a:ext uri="{FF2B5EF4-FFF2-40B4-BE49-F238E27FC236}">
                      <a16:creationId xmlns:a16="http://schemas.microsoft.com/office/drawing/2014/main" xmlns="" id="{A1E0F155-B611-4F8A-A949-1F01E57A2E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0" y="2390"/>
                  <a:ext cx="576" cy="442"/>
                  <a:chOff x="3120" y="2390"/>
                  <a:chExt cx="576" cy="442"/>
                </a:xfrm>
              </p:grpSpPr>
              <p:sp>
                <p:nvSpPr>
                  <p:cNvPr id="16438" name="Text Box 56">
                    <a:extLst>
                      <a:ext uri="{FF2B5EF4-FFF2-40B4-BE49-F238E27FC236}">
                        <a16:creationId xmlns:a16="http://schemas.microsoft.com/office/drawing/2014/main" xmlns="" id="{29B3C8B4-1D67-4E39-9770-8579D7DAA23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0" y="2390"/>
                    <a:ext cx="576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  <a:buNone/>
                    </a:pPr>
                    <a:r>
                      <a:rPr lang="en-US" altLang="en-US" sz="4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40</a:t>
                    </a:r>
                  </a:p>
                </p:txBody>
              </p:sp>
              <p:sp>
                <p:nvSpPr>
                  <p:cNvPr id="16439" name="Line 62">
                    <a:extLst>
                      <a:ext uri="{FF2B5EF4-FFF2-40B4-BE49-F238E27FC236}">
                        <a16:creationId xmlns:a16="http://schemas.microsoft.com/office/drawing/2014/main" xmlns="" id="{23A9525B-07DA-4BAF-9304-BCEDDA5492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6435" name="Text Box 65">
                <a:extLst>
                  <a:ext uri="{FF2B5EF4-FFF2-40B4-BE49-F238E27FC236}">
                    <a16:creationId xmlns:a16="http://schemas.microsoft.com/office/drawing/2014/main" xmlns="" id="{8553BBD5-6548-4FD5-B811-9C1AD9E259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239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và</a:t>
                </a:r>
              </a:p>
            </p:txBody>
          </p:sp>
        </p:grpSp>
        <p:sp>
          <p:nvSpPr>
            <p:cNvPr id="16432" name="Text Box 90">
              <a:extLst>
                <a:ext uri="{FF2B5EF4-FFF2-40B4-BE49-F238E27FC236}">
                  <a16:creationId xmlns:a16="http://schemas.microsoft.com/office/drawing/2014/main" xmlns="" id="{FD0A3A8B-63C7-469C-9610-D6281BFB3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400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B,</a:t>
              </a:r>
            </a:p>
          </p:txBody>
        </p:sp>
      </p:grpSp>
      <p:grpSp>
        <p:nvGrpSpPr>
          <p:cNvPr id="55391" name="Group 95">
            <a:extLst>
              <a:ext uri="{FF2B5EF4-FFF2-40B4-BE49-F238E27FC236}">
                <a16:creationId xmlns:a16="http://schemas.microsoft.com/office/drawing/2014/main" xmlns="" id="{D89105DD-A85F-494C-B423-C1A332C72C8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149850"/>
            <a:ext cx="3124200" cy="1174750"/>
            <a:chOff x="1296" y="3244"/>
            <a:chExt cx="1968" cy="740"/>
          </a:xfrm>
        </p:grpSpPr>
        <p:grpSp>
          <p:nvGrpSpPr>
            <p:cNvPr id="16419" name="Group 83">
              <a:extLst>
                <a:ext uri="{FF2B5EF4-FFF2-40B4-BE49-F238E27FC236}">
                  <a16:creationId xmlns:a16="http://schemas.microsoft.com/office/drawing/2014/main" xmlns="" id="{CF66408B-FC27-456B-846F-12B216E73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244"/>
              <a:ext cx="1536" cy="740"/>
              <a:chOff x="1728" y="3244"/>
              <a:chExt cx="1536" cy="740"/>
            </a:xfrm>
          </p:grpSpPr>
          <p:sp>
            <p:nvSpPr>
              <p:cNvPr id="16421" name="Text Box 73">
                <a:extLst>
                  <a:ext uri="{FF2B5EF4-FFF2-40B4-BE49-F238E27FC236}">
                    <a16:creationId xmlns:a16="http://schemas.microsoft.com/office/drawing/2014/main" xmlns="" id="{9EAC8193-58DE-4E59-B23C-BA78E72757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35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>
                    <a:solidFill>
                      <a:srgbClr val="339933"/>
                    </a:solidFill>
                    <a:latin typeface="Times New Roman" panose="02020603050405020304" pitchFamily="18" charset="0"/>
                  </a:rPr>
                  <a:t>và</a:t>
                </a:r>
              </a:p>
            </p:txBody>
          </p:sp>
          <p:grpSp>
            <p:nvGrpSpPr>
              <p:cNvPr id="16422" name="Group 82">
                <a:extLst>
                  <a:ext uri="{FF2B5EF4-FFF2-40B4-BE49-F238E27FC236}">
                    <a16:creationId xmlns:a16="http://schemas.microsoft.com/office/drawing/2014/main" xmlns="" id="{4A3F8A02-94C9-49F1-B0C1-81430D7018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3244"/>
                <a:ext cx="1536" cy="740"/>
                <a:chOff x="1728" y="3244"/>
                <a:chExt cx="1536" cy="740"/>
              </a:xfrm>
            </p:grpSpPr>
            <p:sp>
              <p:nvSpPr>
                <p:cNvPr id="16423" name="Text Box 72">
                  <a:extLst>
                    <a:ext uri="{FF2B5EF4-FFF2-40B4-BE49-F238E27FC236}">
                      <a16:creationId xmlns:a16="http://schemas.microsoft.com/office/drawing/2014/main" xmlns="" id="{27BFD389-0DA4-4751-8EDD-5250BBEA81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8" y="3580"/>
                  <a:ext cx="43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 dirty="0">
                      <a:solidFill>
                        <a:srgbClr val="339933"/>
                      </a:solidFill>
                      <a:latin typeface="Times New Roman" panose="02020603050405020304" pitchFamily="18" charset="0"/>
                    </a:rPr>
                    <a:t>55</a:t>
                  </a:r>
                </a:p>
              </p:txBody>
            </p:sp>
            <p:grpSp>
              <p:nvGrpSpPr>
                <p:cNvPr id="16424" name="Group 74">
                  <a:extLst>
                    <a:ext uri="{FF2B5EF4-FFF2-40B4-BE49-F238E27FC236}">
                      <a16:creationId xmlns:a16="http://schemas.microsoft.com/office/drawing/2014/main" xmlns="" id="{2965EAC9-33FF-4F58-B16A-02728F56EC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8" y="3244"/>
                  <a:ext cx="432" cy="404"/>
                  <a:chOff x="432" y="2256"/>
                  <a:chExt cx="432" cy="404"/>
                </a:xfrm>
              </p:grpSpPr>
              <p:sp>
                <p:nvSpPr>
                  <p:cNvPr id="16429" name="Text Box 75">
                    <a:extLst>
                      <a:ext uri="{FF2B5EF4-FFF2-40B4-BE49-F238E27FC236}">
                        <a16:creationId xmlns:a16="http://schemas.microsoft.com/office/drawing/2014/main" xmlns="" id="{800B22A5-1CEF-4104-A09C-CE5E228F03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2256"/>
                    <a:ext cx="432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  <a:buNone/>
                    </a:pPr>
                    <a:r>
                      <a:rPr lang="en-US" altLang="en-US" sz="3600" b="1" dirty="0">
                        <a:solidFill>
                          <a:srgbClr val="339933"/>
                        </a:solidFill>
                        <a:latin typeface="Times New Roman" panose="02020603050405020304" pitchFamily="18" charset="0"/>
                      </a:rPr>
                      <a:t>77</a:t>
                    </a:r>
                  </a:p>
                </p:txBody>
              </p:sp>
              <p:sp>
                <p:nvSpPr>
                  <p:cNvPr id="16430" name="Line 76">
                    <a:extLst>
                      <a:ext uri="{FF2B5EF4-FFF2-40B4-BE49-F238E27FC236}">
                        <a16:creationId xmlns:a16="http://schemas.microsoft.com/office/drawing/2014/main" xmlns="" id="{E5F2F9E3-ACD4-4797-BC83-7C83BCF51B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" y="2640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425" name="Group 77">
                  <a:extLst>
                    <a:ext uri="{FF2B5EF4-FFF2-40B4-BE49-F238E27FC236}">
                      <a16:creationId xmlns:a16="http://schemas.microsoft.com/office/drawing/2014/main" xmlns="" id="{031609A4-788A-4162-82A5-65CB2BE37B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92" y="3302"/>
                  <a:ext cx="672" cy="682"/>
                  <a:chOff x="1296" y="2352"/>
                  <a:chExt cx="672" cy="682"/>
                </a:xfrm>
              </p:grpSpPr>
              <p:sp>
                <p:nvSpPr>
                  <p:cNvPr id="16426" name="Rectangle 78">
                    <a:extLst>
                      <a:ext uri="{FF2B5EF4-FFF2-40B4-BE49-F238E27FC236}">
                        <a16:creationId xmlns:a16="http://schemas.microsoft.com/office/drawing/2014/main" xmlns="" id="{5BA978B2-60D7-44D3-801E-2D19864C1D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352"/>
                    <a:ext cx="432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r>
                      <a:rPr lang="en-US" altLang="en-US" sz="4000" b="1" dirty="0">
                        <a:solidFill>
                          <a:srgbClr val="339933"/>
                        </a:solidFill>
                        <a:latin typeface="Times New Roman" panose="02020603050405020304" pitchFamily="18" charset="0"/>
                      </a:rPr>
                      <a:t>40</a:t>
                    </a:r>
                  </a:p>
                </p:txBody>
              </p:sp>
              <p:sp>
                <p:nvSpPr>
                  <p:cNvPr id="16427" name="Text Box 79">
                    <a:extLst>
                      <a:ext uri="{FF2B5EF4-FFF2-40B4-BE49-F238E27FC236}">
                        <a16:creationId xmlns:a16="http://schemas.microsoft.com/office/drawing/2014/main" xmlns="" id="{E17A12D3-5ADA-465D-BCE6-17D4F0212D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592"/>
                    <a:ext cx="672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fontAlgn="base">
                      <a:spcBef>
                        <a:spcPct val="50000"/>
                      </a:spcBef>
                      <a:spcAft>
                        <a:spcPct val="0"/>
                      </a:spcAft>
                      <a:buNone/>
                    </a:pPr>
                    <a:r>
                      <a:rPr lang="en-US" altLang="en-US" sz="4000" b="1" dirty="0">
                        <a:solidFill>
                          <a:srgbClr val="339933"/>
                        </a:solidFill>
                        <a:latin typeface="Times New Roman" panose="02020603050405020304" pitchFamily="18" charset="0"/>
                      </a:rPr>
                      <a:t>55</a:t>
                    </a:r>
                  </a:p>
                </p:txBody>
              </p:sp>
              <p:sp>
                <p:nvSpPr>
                  <p:cNvPr id="16428" name="Line 80">
                    <a:extLst>
                      <a:ext uri="{FF2B5EF4-FFF2-40B4-BE49-F238E27FC236}">
                        <a16:creationId xmlns:a16="http://schemas.microsoft.com/office/drawing/2014/main" xmlns="" id="{ED1AEBAC-575C-4939-A404-D4851349B6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640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99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6420" name="Text Box 91">
              <a:extLst>
                <a:ext uri="{FF2B5EF4-FFF2-40B4-BE49-F238E27FC236}">
                  <a16:creationId xmlns:a16="http://schemas.microsoft.com/office/drawing/2014/main" xmlns="" id="{BDFDF21E-4009-43BC-A19C-C264AECE9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456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C,</a:t>
              </a:r>
            </a:p>
          </p:txBody>
        </p:sp>
      </p:grpSp>
      <p:grpSp>
        <p:nvGrpSpPr>
          <p:cNvPr id="55389" name="Group 93">
            <a:extLst>
              <a:ext uri="{FF2B5EF4-FFF2-40B4-BE49-F238E27FC236}">
                <a16:creationId xmlns:a16="http://schemas.microsoft.com/office/drawing/2014/main" xmlns="" id="{709F0DC9-1627-41CA-AC69-37069428B94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581401"/>
            <a:ext cx="2895600" cy="1235075"/>
            <a:chOff x="240" y="2256"/>
            <a:chExt cx="1824" cy="778"/>
          </a:xfrm>
        </p:grpSpPr>
        <p:grpSp>
          <p:nvGrpSpPr>
            <p:cNvPr id="16408" name="Group 70">
              <a:extLst>
                <a:ext uri="{FF2B5EF4-FFF2-40B4-BE49-F238E27FC236}">
                  <a16:creationId xmlns:a16="http://schemas.microsoft.com/office/drawing/2014/main" xmlns="" id="{2D73EB4F-264D-470A-8563-30678A28F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256"/>
              <a:ext cx="1536" cy="778"/>
              <a:chOff x="432" y="2256"/>
              <a:chExt cx="1536" cy="778"/>
            </a:xfrm>
          </p:grpSpPr>
          <p:sp>
            <p:nvSpPr>
              <p:cNvPr id="16410" name="Text Box 51">
                <a:extLst>
                  <a:ext uri="{FF2B5EF4-FFF2-40B4-BE49-F238E27FC236}">
                    <a16:creationId xmlns:a16="http://schemas.microsoft.com/office/drawing/2014/main" xmlns="" id="{5939A3EC-294F-42EF-8D16-684631FAFF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2592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55</a:t>
                </a:r>
              </a:p>
            </p:txBody>
          </p:sp>
          <p:sp>
            <p:nvSpPr>
              <p:cNvPr id="16411" name="Text Box 58">
                <a:extLst>
                  <a:ext uri="{FF2B5EF4-FFF2-40B4-BE49-F238E27FC236}">
                    <a16:creationId xmlns:a16="http://schemas.microsoft.com/office/drawing/2014/main" xmlns="" id="{EFB41CCF-AAA2-4ABA-AC97-F473BE7D2F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>
                    <a:solidFill>
                      <a:srgbClr val="009999"/>
                    </a:solidFill>
                    <a:latin typeface="Times New Roman" panose="02020603050405020304" pitchFamily="18" charset="0"/>
                  </a:rPr>
                  <a:t>và</a:t>
                </a:r>
              </a:p>
            </p:txBody>
          </p:sp>
          <p:grpSp>
            <p:nvGrpSpPr>
              <p:cNvPr id="16412" name="Group 64">
                <a:extLst>
                  <a:ext uri="{FF2B5EF4-FFF2-40B4-BE49-F238E27FC236}">
                    <a16:creationId xmlns:a16="http://schemas.microsoft.com/office/drawing/2014/main" xmlns="" id="{D9A2B884-2960-4426-A870-D9F4A3566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256"/>
                <a:ext cx="432" cy="404"/>
                <a:chOff x="432" y="2256"/>
                <a:chExt cx="432" cy="404"/>
              </a:xfrm>
            </p:grpSpPr>
            <p:sp>
              <p:nvSpPr>
                <p:cNvPr id="16417" name="Text Box 50">
                  <a:extLst>
                    <a:ext uri="{FF2B5EF4-FFF2-40B4-BE49-F238E27FC236}">
                      <a16:creationId xmlns:a16="http://schemas.microsoft.com/office/drawing/2014/main" xmlns="" id="{77518505-1230-4C2D-8FAD-AA2C785FF1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2256"/>
                  <a:ext cx="43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 dirty="0">
                      <a:solidFill>
                        <a:srgbClr val="009999"/>
                      </a:solidFill>
                      <a:latin typeface="Times New Roman" panose="02020603050405020304" pitchFamily="18" charset="0"/>
                    </a:rPr>
                    <a:t>87</a:t>
                  </a:r>
                </a:p>
              </p:txBody>
            </p:sp>
            <p:sp>
              <p:nvSpPr>
                <p:cNvPr id="16418" name="Line 59">
                  <a:extLst>
                    <a:ext uri="{FF2B5EF4-FFF2-40B4-BE49-F238E27FC236}">
                      <a16:creationId xmlns:a16="http://schemas.microsoft.com/office/drawing/2014/main" xmlns="" id="{4AD72DF5-883B-4BBF-BA6B-78FD82BF00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640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13" name="Group 63">
                <a:extLst>
                  <a:ext uri="{FF2B5EF4-FFF2-40B4-BE49-F238E27FC236}">
                    <a16:creationId xmlns:a16="http://schemas.microsoft.com/office/drawing/2014/main" xmlns="" id="{DAA2B033-9E47-43E1-8CDE-E51EF7A201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2352"/>
                <a:ext cx="672" cy="682"/>
                <a:chOff x="1296" y="2352"/>
                <a:chExt cx="672" cy="682"/>
              </a:xfrm>
            </p:grpSpPr>
            <p:sp>
              <p:nvSpPr>
                <p:cNvPr id="16414" name="Rectangle 52">
                  <a:extLst>
                    <a:ext uri="{FF2B5EF4-FFF2-40B4-BE49-F238E27FC236}">
                      <a16:creationId xmlns:a16="http://schemas.microsoft.com/office/drawing/2014/main" xmlns="" id="{27615B84-206E-4EB3-9329-E0860D0DD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2352"/>
                  <a:ext cx="432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009999"/>
                      </a:solidFill>
                      <a:latin typeface="Times New Roman" panose="02020603050405020304" pitchFamily="18" charset="0"/>
                    </a:rPr>
                    <a:t>45</a:t>
                  </a:r>
                </a:p>
              </p:txBody>
            </p:sp>
            <p:sp>
              <p:nvSpPr>
                <p:cNvPr id="16415" name="Text Box 53">
                  <a:extLst>
                    <a:ext uri="{FF2B5EF4-FFF2-40B4-BE49-F238E27FC236}">
                      <a16:creationId xmlns:a16="http://schemas.microsoft.com/office/drawing/2014/main" xmlns="" id="{70CA6B4F-2D55-4F49-BFF9-3C5D91B2B6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2592"/>
                  <a:ext cx="6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009999"/>
                      </a:solidFill>
                      <a:latin typeface="Times New Roman" panose="02020603050405020304" pitchFamily="18" charset="0"/>
                    </a:rPr>
                    <a:t>55</a:t>
                  </a:r>
                </a:p>
              </p:txBody>
            </p:sp>
            <p:sp>
              <p:nvSpPr>
                <p:cNvPr id="16416" name="Line 60">
                  <a:extLst>
                    <a:ext uri="{FF2B5EF4-FFF2-40B4-BE49-F238E27FC236}">
                      <a16:creationId xmlns:a16="http://schemas.microsoft.com/office/drawing/2014/main" xmlns="" id="{7D92CD74-F085-4F6F-AD54-21EB35494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64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6409" name="Text Box 92">
              <a:extLst>
                <a:ext uri="{FF2B5EF4-FFF2-40B4-BE49-F238E27FC236}">
                  <a16:creationId xmlns:a16="http://schemas.microsoft.com/office/drawing/2014/main" xmlns="" id="{064146C6-75C1-40A8-92F0-7CD654E0C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371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009999"/>
                  </a:solidFill>
                  <a:latin typeface="Times New Roman" panose="02020603050405020304" pitchFamily="18" charset="0"/>
                </a:rPr>
                <a:t>A,</a:t>
              </a:r>
            </a:p>
          </p:txBody>
        </p:sp>
      </p:grpSp>
      <p:sp>
        <p:nvSpPr>
          <p:cNvPr id="55392" name="AutoShape 96">
            <a:extLst>
              <a:ext uri="{FF2B5EF4-FFF2-40B4-BE49-F238E27FC236}">
                <a16:creationId xmlns:a16="http://schemas.microsoft.com/office/drawing/2014/main" xmlns="" id="{3038AA4C-D6F3-4030-986C-0846D0AC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38400"/>
            <a:ext cx="2743200" cy="1219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99CCFF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Tiếc quá con sai rồi</a:t>
            </a:r>
          </a:p>
        </p:txBody>
      </p:sp>
      <p:sp>
        <p:nvSpPr>
          <p:cNvPr id="55395" name="AutoShape 99">
            <a:extLst>
              <a:ext uri="{FF2B5EF4-FFF2-40B4-BE49-F238E27FC236}">
                <a16:creationId xmlns:a16="http://schemas.microsoft.com/office/drawing/2014/main" xmlns="" id="{CE9864C3-0A35-43A0-AC32-775EBACF4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163" y="2267746"/>
            <a:ext cx="2286000" cy="990600"/>
          </a:xfrm>
          <a:prstGeom prst="wedgeRoundRectCallout">
            <a:avLst>
              <a:gd name="adj1" fmla="val 48750"/>
              <a:gd name="adj2" fmla="val 128204"/>
              <a:gd name="adj3" fmla="val 16667"/>
            </a:avLst>
          </a:prstGeom>
          <a:solidFill>
            <a:schemeClr val="accent2"/>
          </a:solidFill>
          <a:ln w="9525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Tiếc quá con sai rồi</a:t>
            </a:r>
          </a:p>
        </p:txBody>
      </p:sp>
      <p:sp>
        <p:nvSpPr>
          <p:cNvPr id="16405" name="Text Box 100">
            <a:extLst>
              <a:ext uri="{FF2B5EF4-FFF2-40B4-BE49-F238E27FC236}">
                <a16:creationId xmlns:a16="http://schemas.microsoft.com/office/drawing/2014/main" xmlns="" id="{5410AE5A-1F82-4CE5-800D-8384F0258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86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98" name="Litebulb">
            <a:extLst>
              <a:ext uri="{FF2B5EF4-FFF2-40B4-BE49-F238E27FC236}">
                <a16:creationId xmlns:a16="http://schemas.microsoft.com/office/drawing/2014/main" xmlns="" id="{9300CB37-9D9F-4307-8A90-164741BA5CF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343400" y="3048001"/>
            <a:ext cx="2071688" cy="2233613"/>
          </a:xfrm>
          <a:custGeom>
            <a:avLst/>
            <a:gdLst>
              <a:gd name="T0" fmla="*/ 99349333 w 21600"/>
              <a:gd name="T1" fmla="*/ 0 h 21600"/>
              <a:gd name="T2" fmla="*/ 198698665 w 21600"/>
              <a:gd name="T3" fmla="*/ 83214597 h 21600"/>
              <a:gd name="T4" fmla="*/ 0 w 21600"/>
              <a:gd name="T5" fmla="*/ 83214597 h 21600"/>
              <a:gd name="T6" fmla="*/ 99349333 w 21600"/>
              <a:gd name="T7" fmla="*/ 2309734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99FF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Con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lắm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Text Box 67">
            <a:extLst>
              <a:ext uri="{FF2B5EF4-FFF2-40B4-BE49-F238E27FC236}">
                <a16:creationId xmlns:a16="http://schemas.microsoft.com/office/drawing/2014/main" xmlns="" id="{22A868F6-78B0-48E5-BB52-3F74B2C0D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319" y="156845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99CC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99CC00"/>
                </a:solidFill>
                <a:latin typeface="Times New Roman" panose="02020603050405020304" pitchFamily="18" charset="0"/>
              </a:rPr>
              <a:t> 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5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8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900"/>
                                        <p:tgtEl>
                                          <p:spTgt spid="55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91"/>
                  </p:tgtEl>
                </p:cond>
              </p:nextCondLst>
            </p:seq>
          </p:childTnLst>
        </p:cTn>
      </p:par>
    </p:tnLst>
    <p:bldLst>
      <p:bldP spid="55380" grpId="0"/>
      <p:bldP spid="55392" grpId="0" animBg="1"/>
      <p:bldP spid="55395" grpId="0" animBg="1"/>
      <p:bldP spid="55395" grpId="1" animBg="1"/>
      <p:bldP spid="55398" grpId="0" animBg="1"/>
      <p:bldP spid="55398" grpId="1" animBg="1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xmlns="" id="{F4BFDCC6-E454-452F-9584-409DA57C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5">
            <a:extLst>
              <a:ext uri="{FF2B5EF4-FFF2-40B4-BE49-F238E27FC236}">
                <a16:creationId xmlns:a16="http://schemas.microsoft.com/office/drawing/2014/main" xmlns="" id="{890C080D-27E8-4907-9C96-1211B7C4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"/>
            <a:ext cx="6858000" cy="579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99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8" name="Text Box 18">
            <a:extLst>
              <a:ext uri="{FF2B5EF4-FFF2-40B4-BE49-F238E27FC236}">
                <a16:creationId xmlns:a16="http://schemas.microsoft.com/office/drawing/2014/main" xmlns="" id="{816AFD0C-BDC1-456D-9F42-05295ACCA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4384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9900CC"/>
                </a:solidFill>
                <a:latin typeface="Times New Roman" panose="02020603050405020304" pitchFamily="18" charset="0"/>
              </a:rPr>
              <a:t>Hãy chọn đáp án đúng </a:t>
            </a:r>
          </a:p>
        </p:txBody>
      </p:sp>
      <p:grpSp>
        <p:nvGrpSpPr>
          <p:cNvPr id="56359" name="Group 39">
            <a:extLst>
              <a:ext uri="{FF2B5EF4-FFF2-40B4-BE49-F238E27FC236}">
                <a16:creationId xmlns:a16="http://schemas.microsoft.com/office/drawing/2014/main" xmlns="" id="{578ACBBC-DF87-4B89-B850-25D7B35D2241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219201"/>
            <a:ext cx="2438400" cy="1235075"/>
            <a:chOff x="1152" y="1440"/>
            <a:chExt cx="1536" cy="778"/>
          </a:xfrm>
        </p:grpSpPr>
        <p:sp>
          <p:nvSpPr>
            <p:cNvPr id="17455" name="Text Box 40">
              <a:extLst>
                <a:ext uri="{FF2B5EF4-FFF2-40B4-BE49-F238E27FC236}">
                  <a16:creationId xmlns:a16="http://schemas.microsoft.com/office/drawing/2014/main" xmlns="" id="{352BA2C4-EE20-4B57-8EB4-7D19410C7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776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7456" name="Text Box 41">
              <a:extLst>
                <a:ext uri="{FF2B5EF4-FFF2-40B4-BE49-F238E27FC236}">
                  <a16:creationId xmlns:a16="http://schemas.microsoft.com/office/drawing/2014/main" xmlns="" id="{B39B0016-6727-4E91-88D8-62FCEF4BD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>
                  <a:solidFill>
                    <a:srgbClr val="FF0066"/>
                  </a:solidFill>
                  <a:latin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17457" name="Group 42">
              <a:extLst>
                <a:ext uri="{FF2B5EF4-FFF2-40B4-BE49-F238E27FC236}">
                  <a16:creationId xmlns:a16="http://schemas.microsoft.com/office/drawing/2014/main" xmlns="" id="{A9B78417-69EF-40E2-98B5-DC73B849B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440"/>
              <a:ext cx="432" cy="404"/>
              <a:chOff x="432" y="2256"/>
              <a:chExt cx="432" cy="404"/>
            </a:xfrm>
          </p:grpSpPr>
          <p:sp>
            <p:nvSpPr>
              <p:cNvPr id="17462" name="Text Box 43">
                <a:extLst>
                  <a:ext uri="{FF2B5EF4-FFF2-40B4-BE49-F238E27FC236}">
                    <a16:creationId xmlns:a16="http://schemas.microsoft.com/office/drawing/2014/main" xmlns="" id="{4F057AB5-2135-4C5F-9BA0-44E0815A7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225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7463" name="Line 44">
                <a:extLst>
                  <a:ext uri="{FF2B5EF4-FFF2-40B4-BE49-F238E27FC236}">
                    <a16:creationId xmlns:a16="http://schemas.microsoft.com/office/drawing/2014/main" xmlns="" id="{E689C4FC-22D4-4C4E-9689-3E2F1787F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6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458" name="Group 45">
              <a:extLst>
                <a:ext uri="{FF2B5EF4-FFF2-40B4-BE49-F238E27FC236}">
                  <a16:creationId xmlns:a16="http://schemas.microsoft.com/office/drawing/2014/main" xmlns="" id="{3D0A5C27-35C5-49DC-A7D5-1BADBC156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536"/>
              <a:ext cx="672" cy="682"/>
              <a:chOff x="1296" y="2352"/>
              <a:chExt cx="672" cy="682"/>
            </a:xfrm>
          </p:grpSpPr>
          <p:sp>
            <p:nvSpPr>
              <p:cNvPr id="17459" name="Rectangle 46">
                <a:extLst>
                  <a:ext uri="{FF2B5EF4-FFF2-40B4-BE49-F238E27FC236}">
                    <a16:creationId xmlns:a16="http://schemas.microsoft.com/office/drawing/2014/main" xmlns="" id="{50359380-B1B8-4925-9F35-45ABBF7E5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7460" name="Text Box 47">
                <a:extLst>
                  <a:ext uri="{FF2B5EF4-FFF2-40B4-BE49-F238E27FC236}">
                    <a16:creationId xmlns:a16="http://schemas.microsoft.com/office/drawing/2014/main" xmlns="" id="{0CF7D6D8-0F44-420B-A652-06DF3F773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592"/>
                <a:ext cx="6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7461" name="Line 48">
                <a:extLst>
                  <a:ext uri="{FF2B5EF4-FFF2-40B4-BE49-F238E27FC236}">
                    <a16:creationId xmlns:a16="http://schemas.microsoft.com/office/drawing/2014/main" xmlns="" id="{244F0A7F-39C8-4B6C-947E-4FBFA3684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6386" name="Group 66">
            <a:extLst>
              <a:ext uri="{FF2B5EF4-FFF2-40B4-BE49-F238E27FC236}">
                <a16:creationId xmlns:a16="http://schemas.microsoft.com/office/drawing/2014/main" xmlns="" id="{9DB2820E-4086-4304-A2DB-A2349AA7FBB5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724401"/>
            <a:ext cx="2895600" cy="1235075"/>
            <a:chOff x="1344" y="2976"/>
            <a:chExt cx="1824" cy="778"/>
          </a:xfrm>
        </p:grpSpPr>
        <p:grpSp>
          <p:nvGrpSpPr>
            <p:cNvPr id="17444" name="Group 17">
              <a:extLst>
                <a:ext uri="{FF2B5EF4-FFF2-40B4-BE49-F238E27FC236}">
                  <a16:creationId xmlns:a16="http://schemas.microsoft.com/office/drawing/2014/main" xmlns="" id="{0F4BA8ED-CEAE-4EF6-A005-05E0C1F71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976"/>
              <a:ext cx="1536" cy="778"/>
              <a:chOff x="1152" y="1440"/>
              <a:chExt cx="1536" cy="778"/>
            </a:xfrm>
          </p:grpSpPr>
          <p:sp>
            <p:nvSpPr>
              <p:cNvPr id="17446" name="Text Box 8">
                <a:extLst>
                  <a:ext uri="{FF2B5EF4-FFF2-40B4-BE49-F238E27FC236}">
                    <a16:creationId xmlns:a16="http://schemas.microsoft.com/office/drawing/2014/main" xmlns="" id="{779C33F1-2972-476A-979E-BFDEA5A4DA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77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00FF00"/>
                    </a:solidFill>
                    <a:latin typeface="Times New Roman" panose="02020603050405020304" pitchFamily="18" charset="0"/>
                  </a:rPr>
                  <a:t>86</a:t>
                </a:r>
              </a:p>
            </p:txBody>
          </p:sp>
          <p:sp>
            <p:nvSpPr>
              <p:cNvPr id="17447" name="Text Box 9">
                <a:extLst>
                  <a:ext uri="{FF2B5EF4-FFF2-40B4-BE49-F238E27FC236}">
                    <a16:creationId xmlns:a16="http://schemas.microsoft.com/office/drawing/2014/main" xmlns="" id="{D41A9736-F468-4C3E-901E-35FB4AF4B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584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>
                    <a:solidFill>
                      <a:srgbClr val="00FF00"/>
                    </a:solidFill>
                    <a:latin typeface="Times New Roman" panose="02020603050405020304" pitchFamily="18" charset="0"/>
                  </a:rPr>
                  <a:t>và</a:t>
                </a:r>
              </a:p>
            </p:txBody>
          </p:sp>
          <p:grpSp>
            <p:nvGrpSpPr>
              <p:cNvPr id="17448" name="Group 10">
                <a:extLst>
                  <a:ext uri="{FF2B5EF4-FFF2-40B4-BE49-F238E27FC236}">
                    <a16:creationId xmlns:a16="http://schemas.microsoft.com/office/drawing/2014/main" xmlns="" id="{DCECB451-1AE6-4F23-9098-D9BF401E26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440"/>
                <a:ext cx="432" cy="404"/>
                <a:chOff x="432" y="2256"/>
                <a:chExt cx="432" cy="404"/>
              </a:xfrm>
            </p:grpSpPr>
            <p:sp>
              <p:nvSpPr>
                <p:cNvPr id="17453" name="Text Box 11">
                  <a:extLst>
                    <a:ext uri="{FF2B5EF4-FFF2-40B4-BE49-F238E27FC236}">
                      <a16:creationId xmlns:a16="http://schemas.microsoft.com/office/drawing/2014/main" xmlns="" id="{737B0052-D7C4-4A30-B8D1-35F61D5C23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2256"/>
                  <a:ext cx="43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 dirty="0">
                      <a:solidFill>
                        <a:srgbClr val="00FF00"/>
                      </a:solidFill>
                      <a:latin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17454" name="Line 12">
                  <a:extLst>
                    <a:ext uri="{FF2B5EF4-FFF2-40B4-BE49-F238E27FC236}">
                      <a16:creationId xmlns:a16="http://schemas.microsoft.com/office/drawing/2014/main" xmlns="" id="{4ED02B54-E672-441A-9EAD-5335C627A6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640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49" name="Group 13">
                <a:extLst>
                  <a:ext uri="{FF2B5EF4-FFF2-40B4-BE49-F238E27FC236}">
                    <a16:creationId xmlns:a16="http://schemas.microsoft.com/office/drawing/2014/main" xmlns="" id="{98F62FE5-F0C9-472B-9846-E21E1A22B5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1536"/>
                <a:ext cx="672" cy="682"/>
                <a:chOff x="1296" y="2352"/>
                <a:chExt cx="672" cy="682"/>
              </a:xfrm>
            </p:grpSpPr>
            <p:sp>
              <p:nvSpPr>
                <p:cNvPr id="17450" name="Rectangle 14">
                  <a:extLst>
                    <a:ext uri="{FF2B5EF4-FFF2-40B4-BE49-F238E27FC236}">
                      <a16:creationId xmlns:a16="http://schemas.microsoft.com/office/drawing/2014/main" xmlns="" id="{B348773B-A68D-4785-9403-B181B1F77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2352"/>
                  <a:ext cx="432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00FF00"/>
                      </a:solidFill>
                      <a:latin typeface="Times New Roman" panose="02020603050405020304" pitchFamily="18" charset="0"/>
                    </a:rPr>
                    <a:t>36</a:t>
                  </a:r>
                </a:p>
              </p:txBody>
            </p:sp>
            <p:sp>
              <p:nvSpPr>
                <p:cNvPr id="17451" name="Text Box 15">
                  <a:extLst>
                    <a:ext uri="{FF2B5EF4-FFF2-40B4-BE49-F238E27FC236}">
                      <a16:creationId xmlns:a16="http://schemas.microsoft.com/office/drawing/2014/main" xmlns="" id="{2BCC22C6-E93D-4B7B-82C2-3A4168E131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2592"/>
                  <a:ext cx="6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00FF00"/>
                      </a:solidFill>
                      <a:latin typeface="Times New Roman" panose="02020603050405020304" pitchFamily="18" charset="0"/>
                    </a:rPr>
                    <a:t>86</a:t>
                  </a:r>
                </a:p>
              </p:txBody>
            </p:sp>
            <p:sp>
              <p:nvSpPr>
                <p:cNvPr id="17452" name="Line 16">
                  <a:extLst>
                    <a:ext uri="{FF2B5EF4-FFF2-40B4-BE49-F238E27FC236}">
                      <a16:creationId xmlns:a16="http://schemas.microsoft.com/office/drawing/2014/main" xmlns="" id="{8A55DA67-9C40-48E9-8FC1-174786652C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64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7445" name="Text Box 50">
              <a:extLst>
                <a:ext uri="{FF2B5EF4-FFF2-40B4-BE49-F238E27FC236}">
                  <a16:creationId xmlns:a16="http://schemas.microsoft.com/office/drawing/2014/main" xmlns="" id="{72AE747E-3CF5-4226-8625-6CDE263A4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120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00FF00"/>
                  </a:solidFill>
                  <a:latin typeface="Times New Roman" panose="02020603050405020304" pitchFamily="18" charset="0"/>
                </a:rPr>
                <a:t>C,</a:t>
              </a:r>
            </a:p>
          </p:txBody>
        </p:sp>
      </p:grpSp>
      <p:grpSp>
        <p:nvGrpSpPr>
          <p:cNvPr id="56373" name="Group 53">
            <a:extLst>
              <a:ext uri="{FF2B5EF4-FFF2-40B4-BE49-F238E27FC236}">
                <a16:creationId xmlns:a16="http://schemas.microsoft.com/office/drawing/2014/main" xmlns="" id="{F1AD7A86-CB86-4CE4-B7EE-9EF63D8832A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200401"/>
            <a:ext cx="2895600" cy="1235075"/>
            <a:chOff x="192" y="1968"/>
            <a:chExt cx="1824" cy="778"/>
          </a:xfrm>
        </p:grpSpPr>
        <p:sp>
          <p:nvSpPr>
            <p:cNvPr id="17434" name="Text Box 20">
              <a:extLst>
                <a:ext uri="{FF2B5EF4-FFF2-40B4-BE49-F238E27FC236}">
                  <a16:creationId xmlns:a16="http://schemas.microsoft.com/office/drawing/2014/main" xmlns="" id="{AC0F179C-D712-408D-88D3-16CAC7F5B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04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6600CC"/>
                  </a:solidFill>
                  <a:latin typeface="Times New Roman" panose="02020603050405020304" pitchFamily="18" charset="0"/>
                </a:rPr>
                <a:t>96</a:t>
              </a:r>
            </a:p>
          </p:txBody>
        </p:sp>
        <p:sp>
          <p:nvSpPr>
            <p:cNvPr id="17435" name="Text Box 21">
              <a:extLst>
                <a:ext uri="{FF2B5EF4-FFF2-40B4-BE49-F238E27FC236}">
                  <a16:creationId xmlns:a16="http://schemas.microsoft.com/office/drawing/2014/main" xmlns="" id="{3FC53D79-27A5-4A69-9343-79C8625BF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112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>
                  <a:solidFill>
                    <a:srgbClr val="6600CC"/>
                  </a:solidFill>
                  <a:latin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17436" name="Group 22">
              <a:extLst>
                <a:ext uri="{FF2B5EF4-FFF2-40B4-BE49-F238E27FC236}">
                  <a16:creationId xmlns:a16="http://schemas.microsoft.com/office/drawing/2014/main" xmlns="" id="{A9ADCE50-A1CF-422D-816D-4252EB39F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968"/>
              <a:ext cx="432" cy="404"/>
              <a:chOff x="432" y="2256"/>
              <a:chExt cx="432" cy="404"/>
            </a:xfrm>
          </p:grpSpPr>
          <p:sp>
            <p:nvSpPr>
              <p:cNvPr id="17442" name="Text Box 23">
                <a:extLst>
                  <a:ext uri="{FF2B5EF4-FFF2-40B4-BE49-F238E27FC236}">
                    <a16:creationId xmlns:a16="http://schemas.microsoft.com/office/drawing/2014/main" xmlns="" id="{41D74E71-D0F8-4AE1-ACBA-8CB018159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225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6600CC"/>
                    </a:solidFill>
                    <a:latin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17443" name="Line 24">
                <a:extLst>
                  <a:ext uri="{FF2B5EF4-FFF2-40B4-BE49-F238E27FC236}">
                    <a16:creationId xmlns:a16="http://schemas.microsoft.com/office/drawing/2014/main" xmlns="" id="{54AD1B77-DEDB-4F82-B735-CA57AAF02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6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437" name="Group 25">
              <a:extLst>
                <a:ext uri="{FF2B5EF4-FFF2-40B4-BE49-F238E27FC236}">
                  <a16:creationId xmlns:a16="http://schemas.microsoft.com/office/drawing/2014/main" xmlns="" id="{31976B4B-D627-497F-B7CA-300E0249F5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64"/>
              <a:ext cx="672" cy="682"/>
              <a:chOff x="1296" y="2352"/>
              <a:chExt cx="672" cy="682"/>
            </a:xfrm>
          </p:grpSpPr>
          <p:sp>
            <p:nvSpPr>
              <p:cNvPr id="17439" name="Rectangle 26">
                <a:extLst>
                  <a:ext uri="{FF2B5EF4-FFF2-40B4-BE49-F238E27FC236}">
                    <a16:creationId xmlns:a16="http://schemas.microsoft.com/office/drawing/2014/main" xmlns="" id="{340B74A3-C943-4650-A14E-1824C3602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6600CC"/>
                    </a:solidFill>
                    <a:latin typeface="Times New Roman" panose="02020603050405020304" pitchFamily="18" charset="0"/>
                  </a:rPr>
                  <a:t>36</a:t>
                </a:r>
              </a:p>
            </p:txBody>
          </p:sp>
          <p:sp>
            <p:nvSpPr>
              <p:cNvPr id="17440" name="Text Box 27">
                <a:extLst>
                  <a:ext uri="{FF2B5EF4-FFF2-40B4-BE49-F238E27FC236}">
                    <a16:creationId xmlns:a16="http://schemas.microsoft.com/office/drawing/2014/main" xmlns="" id="{24CD3506-CEBF-4E68-A72E-E5ADEABABB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592"/>
                <a:ext cx="6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6600CC"/>
                    </a:solidFill>
                    <a:latin typeface="Times New Roman" panose="02020603050405020304" pitchFamily="18" charset="0"/>
                  </a:rPr>
                  <a:t> 96</a:t>
                </a:r>
              </a:p>
            </p:txBody>
          </p:sp>
          <p:sp>
            <p:nvSpPr>
              <p:cNvPr id="17441" name="Line 28">
                <a:extLst>
                  <a:ext uri="{FF2B5EF4-FFF2-40B4-BE49-F238E27FC236}">
                    <a16:creationId xmlns:a16="http://schemas.microsoft.com/office/drawing/2014/main" xmlns="" id="{A7603B75-76F3-4C47-8280-9C5644A56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66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438" name="Text Box 51">
              <a:extLst>
                <a:ext uri="{FF2B5EF4-FFF2-40B4-BE49-F238E27FC236}">
                  <a16:creationId xmlns:a16="http://schemas.microsoft.com/office/drawing/2014/main" xmlns="" id="{42E526A6-C52E-4FEB-A388-9B197D514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11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6600CC"/>
                  </a:solidFill>
                  <a:latin typeface="Times New Roman" panose="02020603050405020304" pitchFamily="18" charset="0"/>
                </a:rPr>
                <a:t>A,</a:t>
              </a:r>
            </a:p>
          </p:txBody>
        </p:sp>
      </p:grpSp>
      <p:grpSp>
        <p:nvGrpSpPr>
          <p:cNvPr id="56385" name="Group 65">
            <a:extLst>
              <a:ext uri="{FF2B5EF4-FFF2-40B4-BE49-F238E27FC236}">
                <a16:creationId xmlns:a16="http://schemas.microsoft.com/office/drawing/2014/main" xmlns="" id="{6A715E5B-1E30-405B-A749-870BC3810F0A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124201"/>
            <a:ext cx="2895600" cy="1235075"/>
            <a:chOff x="2304" y="1968"/>
            <a:chExt cx="1824" cy="778"/>
          </a:xfrm>
        </p:grpSpPr>
        <p:grpSp>
          <p:nvGrpSpPr>
            <p:cNvPr id="17423" name="Group 29">
              <a:extLst>
                <a:ext uri="{FF2B5EF4-FFF2-40B4-BE49-F238E27FC236}">
                  <a16:creationId xmlns:a16="http://schemas.microsoft.com/office/drawing/2014/main" xmlns="" id="{61CF7DA5-954F-4F63-8CB7-1A2B28701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968"/>
              <a:ext cx="1536" cy="778"/>
              <a:chOff x="1152" y="1440"/>
              <a:chExt cx="1536" cy="778"/>
            </a:xfrm>
          </p:grpSpPr>
          <p:sp>
            <p:nvSpPr>
              <p:cNvPr id="17425" name="Text Box 30">
                <a:extLst>
                  <a:ext uri="{FF2B5EF4-FFF2-40B4-BE49-F238E27FC236}">
                    <a16:creationId xmlns:a16="http://schemas.microsoft.com/office/drawing/2014/main" xmlns="" id="{06452854-8557-41F2-B947-4EC3A70523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77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7426" name="Text Box 31">
                <a:extLst>
                  <a:ext uri="{FF2B5EF4-FFF2-40B4-BE49-F238E27FC236}">
                    <a16:creationId xmlns:a16="http://schemas.microsoft.com/office/drawing/2014/main" xmlns="" id="{B71E762B-BFA0-4277-8490-7EB7A96AA5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584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và</a:t>
                </a:r>
              </a:p>
            </p:txBody>
          </p:sp>
          <p:grpSp>
            <p:nvGrpSpPr>
              <p:cNvPr id="17427" name="Group 32">
                <a:extLst>
                  <a:ext uri="{FF2B5EF4-FFF2-40B4-BE49-F238E27FC236}">
                    <a16:creationId xmlns:a16="http://schemas.microsoft.com/office/drawing/2014/main" xmlns="" id="{520D771D-211F-4DF3-89CE-8F2E04177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440"/>
                <a:ext cx="432" cy="404"/>
                <a:chOff x="432" y="2256"/>
                <a:chExt cx="432" cy="404"/>
              </a:xfrm>
            </p:grpSpPr>
            <p:sp>
              <p:nvSpPr>
                <p:cNvPr id="17432" name="Text Box 33">
                  <a:extLst>
                    <a:ext uri="{FF2B5EF4-FFF2-40B4-BE49-F238E27FC236}">
                      <a16:creationId xmlns:a16="http://schemas.microsoft.com/office/drawing/2014/main" xmlns="" id="{4269CFD2-EE04-4FC0-8951-55A983EB67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2256"/>
                  <a:ext cx="43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 dirty="0">
                      <a:solidFill>
                        <a:srgbClr val="FF0066"/>
                      </a:solidFill>
                      <a:latin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17433" name="Line 34">
                  <a:extLst>
                    <a:ext uri="{FF2B5EF4-FFF2-40B4-BE49-F238E27FC236}">
                      <a16:creationId xmlns:a16="http://schemas.microsoft.com/office/drawing/2014/main" xmlns="" id="{83DC592A-E111-4A80-B90C-9740F33AD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640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28" name="Group 35">
                <a:extLst>
                  <a:ext uri="{FF2B5EF4-FFF2-40B4-BE49-F238E27FC236}">
                    <a16:creationId xmlns:a16="http://schemas.microsoft.com/office/drawing/2014/main" xmlns="" id="{4D8079AC-C0EF-4748-B30A-6EFA60462B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1536"/>
                <a:ext cx="672" cy="682"/>
                <a:chOff x="1296" y="2352"/>
                <a:chExt cx="672" cy="682"/>
              </a:xfrm>
            </p:grpSpPr>
            <p:sp>
              <p:nvSpPr>
                <p:cNvPr id="17429" name="Rectangle 36">
                  <a:extLst>
                    <a:ext uri="{FF2B5EF4-FFF2-40B4-BE49-F238E27FC236}">
                      <a16:creationId xmlns:a16="http://schemas.microsoft.com/office/drawing/2014/main" xmlns="" id="{E0AB9A02-2A9A-4B83-A00A-1618D0998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2352"/>
                  <a:ext cx="432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FF0066"/>
                      </a:solidFill>
                      <a:latin typeface="Times New Roman" panose="02020603050405020304" pitchFamily="18" charset="0"/>
                    </a:rPr>
                    <a:t>36</a:t>
                  </a:r>
                </a:p>
              </p:txBody>
            </p:sp>
            <p:sp>
              <p:nvSpPr>
                <p:cNvPr id="17430" name="Text Box 37">
                  <a:extLst>
                    <a:ext uri="{FF2B5EF4-FFF2-40B4-BE49-F238E27FC236}">
                      <a16:creationId xmlns:a16="http://schemas.microsoft.com/office/drawing/2014/main" xmlns="" id="{AAC46551-2F1C-4459-B163-FDD2F2D46C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2592"/>
                  <a:ext cx="6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FF0066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17431" name="Line 38">
                  <a:extLst>
                    <a:ext uri="{FF2B5EF4-FFF2-40B4-BE49-F238E27FC236}">
                      <a16:creationId xmlns:a16="http://schemas.microsoft.com/office/drawing/2014/main" xmlns="" id="{3BBC5967-9401-4D71-B907-375676627F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64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7424" name="Text Box 52">
              <a:extLst>
                <a:ext uri="{FF2B5EF4-FFF2-40B4-BE49-F238E27FC236}">
                  <a16:creationId xmlns:a16="http://schemas.microsoft.com/office/drawing/2014/main" xmlns="" id="{D69672E7-D27E-4EF9-8AFE-B47FCE839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11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B,</a:t>
              </a:r>
            </a:p>
          </p:txBody>
        </p:sp>
      </p:grpSp>
      <p:sp>
        <p:nvSpPr>
          <p:cNvPr id="56376" name="AutoShape 56">
            <a:extLst>
              <a:ext uri="{FF2B5EF4-FFF2-40B4-BE49-F238E27FC236}">
                <a16:creationId xmlns:a16="http://schemas.microsoft.com/office/drawing/2014/main" xmlns="" id="{D1CF0C19-8D16-40BC-A29C-1A91277E1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76678"/>
            <a:ext cx="4038600" cy="1524000"/>
          </a:xfrm>
          <a:prstGeom prst="wedgeEllipseCallout">
            <a:avLst>
              <a:gd name="adj1" fmla="val 34829"/>
              <a:gd name="adj2" fmla="val -86773"/>
            </a:avLst>
          </a:prstGeom>
          <a:solidFill>
            <a:srgbClr val="CCCCFF"/>
          </a:solidFill>
          <a:ln w="952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Sai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78" name="AutoShape 58">
            <a:extLst>
              <a:ext uri="{FF2B5EF4-FFF2-40B4-BE49-F238E27FC236}">
                <a16:creationId xmlns:a16="http://schemas.microsoft.com/office/drawing/2014/main" xmlns="" id="{FD0535E6-D602-4BA5-B8C1-91ADA66C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667002"/>
            <a:ext cx="4038600" cy="1676400"/>
          </a:xfrm>
          <a:prstGeom prst="wedgeEllipseCallout">
            <a:avLst>
              <a:gd name="adj1" fmla="val -50236"/>
              <a:gd name="adj2" fmla="val 74620"/>
            </a:avLst>
          </a:prstGeom>
          <a:solidFill>
            <a:srgbClr val="00FF00"/>
          </a:solidFill>
          <a:ln w="9525" algn="ctr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Sai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rồi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6383" name="Group 63">
            <a:extLst>
              <a:ext uri="{FF2B5EF4-FFF2-40B4-BE49-F238E27FC236}">
                <a16:creationId xmlns:a16="http://schemas.microsoft.com/office/drawing/2014/main" xmlns="" id="{A547AF03-3EF0-43ED-B9FA-574B333BF28E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149475"/>
            <a:ext cx="4114800" cy="1752600"/>
            <a:chOff x="2544" y="-1920"/>
            <a:chExt cx="2592" cy="1104"/>
          </a:xfrm>
        </p:grpSpPr>
        <p:sp>
          <p:nvSpPr>
            <p:cNvPr id="17421" name="AutoShape 59">
              <a:extLst>
                <a:ext uri="{FF2B5EF4-FFF2-40B4-BE49-F238E27FC236}">
                  <a16:creationId xmlns:a16="http://schemas.microsoft.com/office/drawing/2014/main" xmlns="" id="{5B50C7AD-509F-4759-BF7B-AEDE7CD5D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-1920"/>
              <a:ext cx="2592" cy="1104"/>
            </a:xfrm>
            <a:prstGeom prst="wedgeEllipseCallout">
              <a:avLst>
                <a:gd name="adj1" fmla="val -72801"/>
                <a:gd name="adj2" fmla="val 35958"/>
              </a:avLst>
            </a:prstGeom>
            <a:solidFill>
              <a:srgbClr val="FF99FF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2" name="Text Box 60">
              <a:extLst>
                <a:ext uri="{FF2B5EF4-FFF2-40B4-BE49-F238E27FC236}">
                  <a16:creationId xmlns:a16="http://schemas.microsoft.com/office/drawing/2014/main" xmlns="" id="{D96EADA4-69F4-493B-ADC0-88EDF7885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-1536"/>
              <a:ext cx="182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Con </a:t>
              </a:r>
              <a:r>
                <a:rPr lang="en-US" altLang="en-US" sz="2800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thông</a:t>
              </a:r>
              <a:r>
                <a:rPr lang="en-US" altLang="en-US" sz="2800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minh</a:t>
              </a:r>
              <a:r>
                <a:rPr lang="en-US" altLang="en-US" sz="2800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quá</a:t>
              </a:r>
              <a:r>
                <a:rPr lang="en-US" altLang="en-US" sz="2800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!</a:t>
              </a:r>
            </a:p>
          </p:txBody>
        </p:sp>
      </p:grpSp>
      <p:sp>
        <p:nvSpPr>
          <p:cNvPr id="56387" name="Text Box 67">
            <a:extLst>
              <a:ext uri="{FF2B5EF4-FFF2-40B4-BE49-F238E27FC236}">
                <a16:creationId xmlns:a16="http://schemas.microsoft.com/office/drawing/2014/main" xmlns="" id="{C71BB5B8-133B-46BB-8DEF-E23D52931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99CC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99CC00"/>
                </a:solidFill>
                <a:latin typeface="Times New Roman" panose="02020603050405020304" pitchFamily="18" charset="0"/>
              </a:rPr>
              <a:t>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8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8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73"/>
                  </p:tgtEl>
                </p:cond>
              </p:nextCondLst>
            </p:seq>
          </p:childTnLst>
        </p:cTn>
      </p:par>
    </p:tnLst>
    <p:bldLst>
      <p:bldP spid="56338" grpId="0"/>
      <p:bldP spid="56376" grpId="0" animBg="1"/>
      <p:bldP spid="56376" grpId="1" animBg="1"/>
      <p:bldP spid="56378" grpId="0" animBg="1"/>
      <p:bldP spid="56378" grpId="1" animBg="1"/>
      <p:bldP spid="563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xmlns="" id="{BAAAA3CF-C2CA-4295-A915-85F80B8A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5">
            <a:extLst>
              <a:ext uri="{FF2B5EF4-FFF2-40B4-BE49-F238E27FC236}">
                <a16:creationId xmlns:a16="http://schemas.microsoft.com/office/drawing/2014/main" xmlns="" id="{3B1773CD-FE75-49EE-91EE-6378D95D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"/>
            <a:ext cx="6858000" cy="579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0423" name="Group 7">
            <a:extLst>
              <a:ext uri="{FF2B5EF4-FFF2-40B4-BE49-F238E27FC236}">
                <a16:creationId xmlns:a16="http://schemas.microsoft.com/office/drawing/2014/main" xmlns="" id="{3FD90005-298C-4153-8CAE-AD9716B1A226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762001"/>
            <a:ext cx="2438400" cy="1235075"/>
            <a:chOff x="1152" y="1440"/>
            <a:chExt cx="1536" cy="778"/>
          </a:xfrm>
        </p:grpSpPr>
        <p:sp>
          <p:nvSpPr>
            <p:cNvPr id="18478" name="Text Box 8">
              <a:extLst>
                <a:ext uri="{FF2B5EF4-FFF2-40B4-BE49-F238E27FC236}">
                  <a16:creationId xmlns:a16="http://schemas.microsoft.com/office/drawing/2014/main" xmlns="" id="{CDE5EBCA-1AC5-4FC1-8961-4F50B4398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776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8479" name="Text Box 9">
              <a:extLst>
                <a:ext uri="{FF2B5EF4-FFF2-40B4-BE49-F238E27FC236}">
                  <a16:creationId xmlns:a16="http://schemas.microsoft.com/office/drawing/2014/main" xmlns="" id="{4D71FA13-AB21-4FF9-BC6D-D06109E8E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>
                  <a:solidFill>
                    <a:srgbClr val="99CC00"/>
                  </a:solidFill>
                  <a:latin typeface="Times New Roman" panose="02020603050405020304" pitchFamily="18" charset="0"/>
                </a:rPr>
                <a:t>và</a:t>
              </a:r>
            </a:p>
          </p:txBody>
        </p:sp>
        <p:grpSp>
          <p:nvGrpSpPr>
            <p:cNvPr id="18480" name="Group 10">
              <a:extLst>
                <a:ext uri="{FF2B5EF4-FFF2-40B4-BE49-F238E27FC236}">
                  <a16:creationId xmlns:a16="http://schemas.microsoft.com/office/drawing/2014/main" xmlns="" id="{E70E73A9-A249-4607-8B0A-EFE398730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440"/>
              <a:ext cx="432" cy="404"/>
              <a:chOff x="432" y="2256"/>
              <a:chExt cx="432" cy="404"/>
            </a:xfrm>
          </p:grpSpPr>
          <p:sp>
            <p:nvSpPr>
              <p:cNvPr id="18485" name="Text Box 11">
                <a:extLst>
                  <a:ext uri="{FF2B5EF4-FFF2-40B4-BE49-F238E27FC236}">
                    <a16:creationId xmlns:a16="http://schemas.microsoft.com/office/drawing/2014/main" xmlns="" id="{9AE3A655-FFC6-4376-9570-95D39D2BA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225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18486" name="Line 12">
                <a:extLst>
                  <a:ext uri="{FF2B5EF4-FFF2-40B4-BE49-F238E27FC236}">
                    <a16:creationId xmlns:a16="http://schemas.microsoft.com/office/drawing/2014/main" xmlns="" id="{2E7CBFC9-846E-4328-90E7-BB05CE2B6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6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81" name="Group 13">
              <a:extLst>
                <a:ext uri="{FF2B5EF4-FFF2-40B4-BE49-F238E27FC236}">
                  <a16:creationId xmlns:a16="http://schemas.microsoft.com/office/drawing/2014/main" xmlns="" id="{2110F8B6-D637-40A8-8157-285E32AAD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536"/>
              <a:ext cx="672" cy="682"/>
              <a:chOff x="1296" y="2352"/>
              <a:chExt cx="672" cy="682"/>
            </a:xfrm>
          </p:grpSpPr>
          <p:sp>
            <p:nvSpPr>
              <p:cNvPr id="18482" name="Rectangle 14">
                <a:extLst>
                  <a:ext uri="{FF2B5EF4-FFF2-40B4-BE49-F238E27FC236}">
                    <a16:creationId xmlns:a16="http://schemas.microsoft.com/office/drawing/2014/main" xmlns="" id="{6EC3FB73-4A08-44C2-B348-B90ED022A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8483" name="Text Box 15">
                <a:extLst>
                  <a:ext uri="{FF2B5EF4-FFF2-40B4-BE49-F238E27FC236}">
                    <a16:creationId xmlns:a16="http://schemas.microsoft.com/office/drawing/2014/main" xmlns="" id="{876FC72D-71E1-4D30-9B35-1AC253F09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592"/>
                <a:ext cx="67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8484" name="Line 16">
                <a:extLst>
                  <a:ext uri="{FF2B5EF4-FFF2-40B4-BE49-F238E27FC236}">
                    <a16:creationId xmlns:a16="http://schemas.microsoft.com/office/drawing/2014/main" xmlns="" id="{71291107-630E-4AA0-8C47-9084E1775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0481" name="Group 65">
            <a:extLst>
              <a:ext uri="{FF2B5EF4-FFF2-40B4-BE49-F238E27FC236}">
                <a16:creationId xmlns:a16="http://schemas.microsoft.com/office/drawing/2014/main" xmlns="" id="{52AC0626-C712-445C-BE7E-2793756C971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260726"/>
            <a:ext cx="2971800" cy="1235075"/>
            <a:chOff x="144" y="2054"/>
            <a:chExt cx="1872" cy="778"/>
          </a:xfrm>
        </p:grpSpPr>
        <p:grpSp>
          <p:nvGrpSpPr>
            <p:cNvPr id="18467" name="Group 17">
              <a:extLst>
                <a:ext uri="{FF2B5EF4-FFF2-40B4-BE49-F238E27FC236}">
                  <a16:creationId xmlns:a16="http://schemas.microsoft.com/office/drawing/2014/main" xmlns="" id="{49813BE7-E456-40AB-8864-F09EFA9BE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054"/>
              <a:ext cx="1536" cy="778"/>
              <a:chOff x="1152" y="1440"/>
              <a:chExt cx="1536" cy="778"/>
            </a:xfrm>
          </p:grpSpPr>
          <p:sp>
            <p:nvSpPr>
              <p:cNvPr id="18469" name="Text Box 18">
                <a:extLst>
                  <a:ext uri="{FF2B5EF4-FFF2-40B4-BE49-F238E27FC236}">
                    <a16:creationId xmlns:a16="http://schemas.microsoft.com/office/drawing/2014/main" xmlns="" id="{9B560E7B-0987-4DCE-AADF-A57076E46E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77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70</a:t>
                </a:r>
              </a:p>
            </p:txBody>
          </p:sp>
          <p:sp>
            <p:nvSpPr>
              <p:cNvPr id="18470" name="Text Box 19">
                <a:extLst>
                  <a:ext uri="{FF2B5EF4-FFF2-40B4-BE49-F238E27FC236}">
                    <a16:creationId xmlns:a16="http://schemas.microsoft.com/office/drawing/2014/main" xmlns="" id="{65E41117-7671-42C2-B9AA-D279E3BCC8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584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và</a:t>
                </a:r>
              </a:p>
            </p:txBody>
          </p:sp>
          <p:grpSp>
            <p:nvGrpSpPr>
              <p:cNvPr id="18471" name="Group 20">
                <a:extLst>
                  <a:ext uri="{FF2B5EF4-FFF2-40B4-BE49-F238E27FC236}">
                    <a16:creationId xmlns:a16="http://schemas.microsoft.com/office/drawing/2014/main" xmlns="" id="{A79A122B-5DFB-488A-B113-6821870F4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440"/>
                <a:ext cx="432" cy="404"/>
                <a:chOff x="432" y="2256"/>
                <a:chExt cx="432" cy="404"/>
              </a:xfrm>
            </p:grpSpPr>
            <p:sp>
              <p:nvSpPr>
                <p:cNvPr id="18476" name="Text Box 21">
                  <a:extLst>
                    <a:ext uri="{FF2B5EF4-FFF2-40B4-BE49-F238E27FC236}">
                      <a16:creationId xmlns:a16="http://schemas.microsoft.com/office/drawing/2014/main" xmlns="" id="{658AD083-F2A1-4B5E-9EB3-6D765AA5E3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2256"/>
                  <a:ext cx="43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81</a:t>
                  </a:r>
                </a:p>
              </p:txBody>
            </p:sp>
            <p:sp>
              <p:nvSpPr>
                <p:cNvPr id="18477" name="Line 22">
                  <a:extLst>
                    <a:ext uri="{FF2B5EF4-FFF2-40B4-BE49-F238E27FC236}">
                      <a16:creationId xmlns:a16="http://schemas.microsoft.com/office/drawing/2014/main" xmlns="" id="{CDD27D6A-BA01-4D46-BEAC-4ED8FAF174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640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72" name="Group 23">
                <a:extLst>
                  <a:ext uri="{FF2B5EF4-FFF2-40B4-BE49-F238E27FC236}">
                    <a16:creationId xmlns:a16="http://schemas.microsoft.com/office/drawing/2014/main" xmlns="" id="{0EB1EBFE-063B-4429-942B-1AC7D3A05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1536"/>
                <a:ext cx="672" cy="682"/>
                <a:chOff x="1296" y="2352"/>
                <a:chExt cx="672" cy="682"/>
              </a:xfrm>
            </p:grpSpPr>
            <p:sp>
              <p:nvSpPr>
                <p:cNvPr id="18473" name="Rectangle 24">
                  <a:extLst>
                    <a:ext uri="{FF2B5EF4-FFF2-40B4-BE49-F238E27FC236}">
                      <a16:creationId xmlns:a16="http://schemas.microsoft.com/office/drawing/2014/main" xmlns="" id="{49ED0DCC-464A-4413-820C-8E7B9E81E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2352"/>
                  <a:ext cx="432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54</a:t>
                  </a:r>
                </a:p>
              </p:txBody>
            </p:sp>
            <p:sp>
              <p:nvSpPr>
                <p:cNvPr id="18474" name="Text Box 25">
                  <a:extLst>
                    <a:ext uri="{FF2B5EF4-FFF2-40B4-BE49-F238E27FC236}">
                      <a16:creationId xmlns:a16="http://schemas.microsoft.com/office/drawing/2014/main" xmlns="" id="{8837781A-FD31-49E2-A13C-9402628DE3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2592"/>
                  <a:ext cx="6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70</a:t>
                  </a:r>
                </a:p>
              </p:txBody>
            </p:sp>
            <p:sp>
              <p:nvSpPr>
                <p:cNvPr id="18475" name="Line 26">
                  <a:extLst>
                    <a:ext uri="{FF2B5EF4-FFF2-40B4-BE49-F238E27FC236}">
                      <a16:creationId xmlns:a16="http://schemas.microsoft.com/office/drawing/2014/main" xmlns="" id="{10161F19-B6A3-4411-BEF3-EB8A112115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64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468" name="Text Box 62">
              <a:extLst>
                <a:ext uri="{FF2B5EF4-FFF2-40B4-BE49-F238E27FC236}">
                  <a16:creationId xmlns:a16="http://schemas.microsoft.com/office/drawing/2014/main" xmlns="" id="{246AD0F6-8DA2-4A24-A524-0A9EC7273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160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A,</a:t>
              </a:r>
            </a:p>
          </p:txBody>
        </p:sp>
      </p:grpSp>
      <p:grpSp>
        <p:nvGrpSpPr>
          <p:cNvPr id="60482" name="Group 66">
            <a:extLst>
              <a:ext uri="{FF2B5EF4-FFF2-40B4-BE49-F238E27FC236}">
                <a16:creationId xmlns:a16="http://schemas.microsoft.com/office/drawing/2014/main" xmlns="" id="{BF2E6588-63F0-426D-B614-18B53E662EC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276601"/>
            <a:ext cx="2971800" cy="1235075"/>
            <a:chOff x="2208" y="2064"/>
            <a:chExt cx="1872" cy="778"/>
          </a:xfrm>
        </p:grpSpPr>
        <p:grpSp>
          <p:nvGrpSpPr>
            <p:cNvPr id="18456" name="Group 27">
              <a:extLst>
                <a:ext uri="{FF2B5EF4-FFF2-40B4-BE49-F238E27FC236}">
                  <a16:creationId xmlns:a16="http://schemas.microsoft.com/office/drawing/2014/main" xmlns="" id="{6323CB16-9D90-4B22-AE0A-274C75386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064"/>
              <a:ext cx="1536" cy="778"/>
              <a:chOff x="1152" y="1440"/>
              <a:chExt cx="1536" cy="778"/>
            </a:xfrm>
          </p:grpSpPr>
          <p:sp>
            <p:nvSpPr>
              <p:cNvPr id="18458" name="Text Box 28">
                <a:extLst>
                  <a:ext uri="{FF2B5EF4-FFF2-40B4-BE49-F238E27FC236}">
                    <a16:creationId xmlns:a16="http://schemas.microsoft.com/office/drawing/2014/main" xmlns="" id="{ACA98468-51C2-46F0-B4A6-75C606FF2A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77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72</a:t>
                </a:r>
              </a:p>
            </p:txBody>
          </p:sp>
          <p:sp>
            <p:nvSpPr>
              <p:cNvPr id="18459" name="Text Box 29">
                <a:extLst>
                  <a:ext uri="{FF2B5EF4-FFF2-40B4-BE49-F238E27FC236}">
                    <a16:creationId xmlns:a16="http://schemas.microsoft.com/office/drawing/2014/main" xmlns="" id="{7C8267C0-1902-46A2-9784-F8714E4C25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584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>
                    <a:solidFill>
                      <a:srgbClr val="9900CC"/>
                    </a:solidFill>
                    <a:latin typeface="Times New Roman" panose="02020603050405020304" pitchFamily="18" charset="0"/>
                  </a:rPr>
                  <a:t>và</a:t>
                </a:r>
              </a:p>
            </p:txBody>
          </p:sp>
          <p:grpSp>
            <p:nvGrpSpPr>
              <p:cNvPr id="18460" name="Group 30">
                <a:extLst>
                  <a:ext uri="{FF2B5EF4-FFF2-40B4-BE49-F238E27FC236}">
                    <a16:creationId xmlns:a16="http://schemas.microsoft.com/office/drawing/2014/main" xmlns="" id="{402E5499-EC16-4E76-B382-744332F3C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440"/>
                <a:ext cx="432" cy="404"/>
                <a:chOff x="432" y="2256"/>
                <a:chExt cx="432" cy="404"/>
              </a:xfrm>
            </p:grpSpPr>
            <p:sp>
              <p:nvSpPr>
                <p:cNvPr id="18465" name="Text Box 31">
                  <a:extLst>
                    <a:ext uri="{FF2B5EF4-FFF2-40B4-BE49-F238E27FC236}">
                      <a16:creationId xmlns:a16="http://schemas.microsoft.com/office/drawing/2014/main" xmlns="" id="{A1401757-E321-4CD1-BA72-EAF9331438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2256"/>
                  <a:ext cx="43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>
                      <a:solidFill>
                        <a:srgbClr val="9900CC"/>
                      </a:solidFill>
                      <a:latin typeface="Times New Roman" panose="02020603050405020304" pitchFamily="18" charset="0"/>
                    </a:rPr>
                    <a:t>64</a:t>
                  </a:r>
                </a:p>
              </p:txBody>
            </p:sp>
            <p:sp>
              <p:nvSpPr>
                <p:cNvPr id="18466" name="Line 32">
                  <a:extLst>
                    <a:ext uri="{FF2B5EF4-FFF2-40B4-BE49-F238E27FC236}">
                      <a16:creationId xmlns:a16="http://schemas.microsoft.com/office/drawing/2014/main" xmlns="" id="{70EF8DDD-3FE8-4EFB-8E5C-E8C11F3975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2640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61" name="Group 33">
                <a:extLst>
                  <a:ext uri="{FF2B5EF4-FFF2-40B4-BE49-F238E27FC236}">
                    <a16:creationId xmlns:a16="http://schemas.microsoft.com/office/drawing/2014/main" xmlns="" id="{A40E1CE9-EAC3-4743-A028-CD53064B6C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1536"/>
                <a:ext cx="672" cy="682"/>
                <a:chOff x="1296" y="2352"/>
                <a:chExt cx="672" cy="682"/>
              </a:xfrm>
            </p:grpSpPr>
            <p:sp>
              <p:nvSpPr>
                <p:cNvPr id="18462" name="Rectangle 34">
                  <a:extLst>
                    <a:ext uri="{FF2B5EF4-FFF2-40B4-BE49-F238E27FC236}">
                      <a16:creationId xmlns:a16="http://schemas.microsoft.com/office/drawing/2014/main" xmlns="" id="{325F159C-A83B-444B-A5FB-075F57123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2352"/>
                  <a:ext cx="432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>
                      <a:solidFill>
                        <a:srgbClr val="9900CC"/>
                      </a:solidFill>
                      <a:latin typeface="Times New Roman" panose="02020603050405020304" pitchFamily="18" charset="0"/>
                    </a:rPr>
                    <a:t>81</a:t>
                  </a:r>
                </a:p>
              </p:txBody>
            </p:sp>
            <p:sp>
              <p:nvSpPr>
                <p:cNvPr id="18463" name="Text Box 35">
                  <a:extLst>
                    <a:ext uri="{FF2B5EF4-FFF2-40B4-BE49-F238E27FC236}">
                      <a16:creationId xmlns:a16="http://schemas.microsoft.com/office/drawing/2014/main" xmlns="" id="{B3131E47-E46A-4EEC-8758-8638B3CF3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2592"/>
                  <a:ext cx="6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>
                      <a:solidFill>
                        <a:srgbClr val="9900CC"/>
                      </a:solidFill>
                      <a:latin typeface="Times New Roman" panose="02020603050405020304" pitchFamily="18" charset="0"/>
                    </a:rPr>
                    <a:t>72</a:t>
                  </a:r>
                </a:p>
              </p:txBody>
            </p:sp>
            <p:sp>
              <p:nvSpPr>
                <p:cNvPr id="18464" name="Line 36">
                  <a:extLst>
                    <a:ext uri="{FF2B5EF4-FFF2-40B4-BE49-F238E27FC236}">
                      <a16:creationId xmlns:a16="http://schemas.microsoft.com/office/drawing/2014/main" xmlns="" id="{DC20BEED-F940-40B2-92F7-8D3B6C57E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64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457" name="Text Box 63">
              <a:extLst>
                <a:ext uri="{FF2B5EF4-FFF2-40B4-BE49-F238E27FC236}">
                  <a16:creationId xmlns:a16="http://schemas.microsoft.com/office/drawing/2014/main" xmlns="" id="{B546A892-9C38-448A-86FD-9B6A020EE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179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B,</a:t>
              </a:r>
            </a:p>
          </p:txBody>
        </p:sp>
      </p:grpSp>
      <p:grpSp>
        <p:nvGrpSpPr>
          <p:cNvPr id="60483" name="Group 67">
            <a:extLst>
              <a:ext uri="{FF2B5EF4-FFF2-40B4-BE49-F238E27FC236}">
                <a16:creationId xmlns:a16="http://schemas.microsoft.com/office/drawing/2014/main" xmlns="" id="{217CE70F-4D84-46BF-8942-35D7A1CDDEA9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737100"/>
            <a:ext cx="2971800" cy="1235075"/>
            <a:chOff x="1152" y="2976"/>
            <a:chExt cx="1872" cy="778"/>
          </a:xfrm>
        </p:grpSpPr>
        <p:grpSp>
          <p:nvGrpSpPr>
            <p:cNvPr id="18445" name="Group 37">
              <a:extLst>
                <a:ext uri="{FF2B5EF4-FFF2-40B4-BE49-F238E27FC236}">
                  <a16:creationId xmlns:a16="http://schemas.microsoft.com/office/drawing/2014/main" xmlns="" id="{984CC50E-D38F-40BD-B9B0-B751EC73B3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976"/>
              <a:ext cx="1536" cy="778"/>
              <a:chOff x="1152" y="1440"/>
              <a:chExt cx="1536" cy="778"/>
            </a:xfrm>
          </p:grpSpPr>
          <p:sp>
            <p:nvSpPr>
              <p:cNvPr id="18447" name="Text Box 38">
                <a:extLst>
                  <a:ext uri="{FF2B5EF4-FFF2-40B4-BE49-F238E27FC236}">
                    <a16:creationId xmlns:a16="http://schemas.microsoft.com/office/drawing/2014/main" xmlns="" id="{244AC70C-9B25-463A-A599-8DC1C377D1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77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70</a:t>
                </a:r>
              </a:p>
            </p:txBody>
          </p:sp>
          <p:sp>
            <p:nvSpPr>
              <p:cNvPr id="18448" name="Text Box 39">
                <a:extLst>
                  <a:ext uri="{FF2B5EF4-FFF2-40B4-BE49-F238E27FC236}">
                    <a16:creationId xmlns:a16="http://schemas.microsoft.com/office/drawing/2014/main" xmlns="" id="{74BFEA46-9317-484A-BDF7-1185E724BB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584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và</a:t>
                </a:r>
                <a:endParaRPr lang="en-US" altLang="en-US" sz="4000" dirty="0">
                  <a:solidFill>
                    <a:srgbClr val="8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8449" name="Group 40">
                <a:extLst>
                  <a:ext uri="{FF2B5EF4-FFF2-40B4-BE49-F238E27FC236}">
                    <a16:creationId xmlns:a16="http://schemas.microsoft.com/office/drawing/2014/main" xmlns="" id="{AB1BF308-1106-4F97-970E-E1F73202C1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440"/>
                <a:ext cx="576" cy="407"/>
                <a:chOff x="432" y="2256"/>
                <a:chExt cx="576" cy="407"/>
              </a:xfrm>
            </p:grpSpPr>
            <p:sp>
              <p:nvSpPr>
                <p:cNvPr id="18454" name="Text Box 41">
                  <a:extLst>
                    <a:ext uri="{FF2B5EF4-FFF2-40B4-BE49-F238E27FC236}">
                      <a16:creationId xmlns:a16="http://schemas.microsoft.com/office/drawing/2014/main" xmlns="" id="{531CA9E6-5174-4612-8C63-12E9748450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" y="2256"/>
                  <a:ext cx="576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3600" b="1" dirty="0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119</a:t>
                  </a:r>
                </a:p>
              </p:txBody>
            </p:sp>
            <p:sp>
              <p:nvSpPr>
                <p:cNvPr id="18455" name="Line 42">
                  <a:extLst>
                    <a:ext uri="{FF2B5EF4-FFF2-40B4-BE49-F238E27FC236}">
                      <a16:creationId xmlns:a16="http://schemas.microsoft.com/office/drawing/2014/main" xmlns="" id="{1112B67B-73DD-4FDF-9E54-D7029AB09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64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50" name="Group 43">
                <a:extLst>
                  <a:ext uri="{FF2B5EF4-FFF2-40B4-BE49-F238E27FC236}">
                    <a16:creationId xmlns:a16="http://schemas.microsoft.com/office/drawing/2014/main" xmlns="" id="{FC35800A-63DF-4CC1-97B2-CF40FDDC7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1536"/>
                <a:ext cx="672" cy="682"/>
                <a:chOff x="1296" y="2352"/>
                <a:chExt cx="672" cy="682"/>
              </a:xfrm>
            </p:grpSpPr>
            <p:sp>
              <p:nvSpPr>
                <p:cNvPr id="18451" name="Rectangle 44">
                  <a:extLst>
                    <a:ext uri="{FF2B5EF4-FFF2-40B4-BE49-F238E27FC236}">
                      <a16:creationId xmlns:a16="http://schemas.microsoft.com/office/drawing/2014/main" xmlns="" id="{9FC516F2-7708-4B99-BA31-982AC5EA7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0" y="2352"/>
                  <a:ext cx="432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90</a:t>
                  </a:r>
                </a:p>
              </p:txBody>
            </p:sp>
            <p:sp>
              <p:nvSpPr>
                <p:cNvPr id="18452" name="Text Box 45">
                  <a:extLst>
                    <a:ext uri="{FF2B5EF4-FFF2-40B4-BE49-F238E27FC236}">
                      <a16:creationId xmlns:a16="http://schemas.microsoft.com/office/drawing/2014/main" xmlns="" id="{319B09CF-E85A-4B40-9BF2-69E16D8929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2592"/>
                  <a:ext cx="6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en-US" sz="4000" b="1" dirty="0">
                      <a:solidFill>
                        <a:srgbClr val="800000"/>
                      </a:solidFill>
                      <a:latin typeface="Times New Roman" panose="02020603050405020304" pitchFamily="18" charset="0"/>
                    </a:rPr>
                    <a:t>70</a:t>
                  </a:r>
                </a:p>
              </p:txBody>
            </p:sp>
            <p:sp>
              <p:nvSpPr>
                <p:cNvPr id="18453" name="Line 46">
                  <a:extLst>
                    <a:ext uri="{FF2B5EF4-FFF2-40B4-BE49-F238E27FC236}">
                      <a16:creationId xmlns:a16="http://schemas.microsoft.com/office/drawing/2014/main" xmlns="" id="{BD840B21-FA01-4AD2-9116-FE1B7D2B61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64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446" name="Text Box 64">
              <a:extLst>
                <a:ext uri="{FF2B5EF4-FFF2-40B4-BE49-F238E27FC236}">
                  <a16:creationId xmlns:a16="http://schemas.microsoft.com/office/drawing/2014/main" xmlns="" id="{1DCC6C3A-3C71-4168-B63B-55AA20AF2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072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C,</a:t>
              </a:r>
            </a:p>
          </p:txBody>
        </p:sp>
      </p:grpSp>
      <p:sp>
        <p:nvSpPr>
          <p:cNvPr id="60484" name="AutoShape 68">
            <a:extLst>
              <a:ext uri="{FF2B5EF4-FFF2-40B4-BE49-F238E27FC236}">
                <a16:creationId xmlns:a16="http://schemas.microsoft.com/office/drawing/2014/main" xmlns="" id="{1495AF22-C6EF-40B8-A25C-4BFC3B470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4167188"/>
            <a:ext cx="3733800" cy="1143000"/>
          </a:xfrm>
          <a:prstGeom prst="wedgeEllipseCallout">
            <a:avLst>
              <a:gd name="adj1" fmla="val 39713"/>
              <a:gd name="adj2" fmla="val -86806"/>
            </a:avLst>
          </a:prstGeom>
          <a:solidFill>
            <a:srgbClr val="00FF00"/>
          </a:solidFill>
          <a:ln w="9525" algn="ctr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Không đúng</a:t>
            </a:r>
          </a:p>
        </p:txBody>
      </p:sp>
      <p:sp>
        <p:nvSpPr>
          <p:cNvPr id="60485" name="AutoShape 69">
            <a:extLst>
              <a:ext uri="{FF2B5EF4-FFF2-40B4-BE49-F238E27FC236}">
                <a16:creationId xmlns:a16="http://schemas.microsoft.com/office/drawing/2014/main" xmlns="" id="{F7C1BBF1-81C5-4632-9657-5FD92765A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133600"/>
            <a:ext cx="4191000" cy="2514600"/>
          </a:xfrm>
          <a:prstGeom prst="irregularSeal2">
            <a:avLst/>
          </a:prstGeom>
          <a:solidFill>
            <a:schemeClr val="folHlink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Con giỏi lắm !</a:t>
            </a:r>
          </a:p>
        </p:txBody>
      </p:sp>
      <p:sp>
        <p:nvSpPr>
          <p:cNvPr id="60486" name="AutoShape 70">
            <a:extLst>
              <a:ext uri="{FF2B5EF4-FFF2-40B4-BE49-F238E27FC236}">
                <a16:creationId xmlns:a16="http://schemas.microsoft.com/office/drawing/2014/main" xmlns="" id="{5E23EC8D-66A3-430B-82CC-C7A29B57F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0"/>
            <a:ext cx="4114800" cy="914400"/>
          </a:xfrm>
          <a:prstGeom prst="wedgeRoundRectCallout">
            <a:avLst>
              <a:gd name="adj1" fmla="val -42861"/>
              <a:gd name="adj2" fmla="val 109722"/>
              <a:gd name="adj3" fmla="val 16667"/>
            </a:avLst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Con sai rồi.</a:t>
            </a:r>
          </a:p>
        </p:txBody>
      </p:sp>
      <p:sp>
        <p:nvSpPr>
          <p:cNvPr id="60488" name="Text Box 72">
            <a:extLst>
              <a:ext uri="{FF2B5EF4-FFF2-40B4-BE49-F238E27FC236}">
                <a16:creationId xmlns:a16="http://schemas.microsoft.com/office/drawing/2014/main" xmlns="" id="{373071DB-42BC-46D1-ABC9-A2A14992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764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9900CC"/>
                </a:solidFill>
                <a:latin typeface="Times New Roman" panose="02020603050405020304" pitchFamily="18" charset="0"/>
              </a:rPr>
              <a:t>Hãy chọn đáp án đúng </a:t>
            </a:r>
          </a:p>
        </p:txBody>
      </p:sp>
      <p:sp>
        <p:nvSpPr>
          <p:cNvPr id="60489" name="Text Box 73">
            <a:extLst>
              <a:ext uri="{FF2B5EF4-FFF2-40B4-BE49-F238E27FC236}">
                <a16:creationId xmlns:a16="http://schemas.microsoft.com/office/drawing/2014/main" xmlns="" id="{DBC3CA15-94FC-4C8A-82E3-129558A8E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99CC00"/>
                </a:solidFill>
                <a:latin typeface="Times New Roman" panose="02020603050405020304" pitchFamily="18" charset="0"/>
              </a:rPr>
              <a:t>Phần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0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8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83"/>
                  </p:tgtEl>
                </p:cond>
              </p:nextCondLst>
            </p:seq>
          </p:childTnLst>
        </p:cTn>
      </p:par>
    </p:tnLst>
    <p:bldLst>
      <p:bldP spid="60484" grpId="0" animBg="1"/>
      <p:bldP spid="60484" grpId="1" animBg="1"/>
      <p:bldP spid="60485" grpId="0" animBg="1"/>
      <p:bldP spid="60486" grpId="0" animBg="1"/>
      <p:bldP spid="60486" grpId="1" animBg="1"/>
      <p:bldP spid="60488" grpId="0"/>
      <p:bldP spid="604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3086" y="1043355"/>
            <a:ext cx="2194009" cy="1377587"/>
            <a:chOff x="624" y="1392"/>
            <a:chExt cx="966" cy="491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2" y="1392"/>
            <a:ext cx="187" cy="480"/>
          </p:xfrm>
          <a:graphic>
            <a:graphicData uri="http://schemas.openxmlformats.org/presentationml/2006/ole">
              <p:oleObj spid="_x0000_s2326" name="Equation" r:id="rId3" imgW="75960" imgH="382680" progId="">
                <p:embed/>
              </p:oleObj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1104" y="1544"/>
              <a:ext cx="2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FF"/>
                  </a:solidFill>
                  <a:latin typeface=".VnTime" pitchFamily="34" charset="0"/>
                </a:rPr>
                <a:t>v</a:t>
              </a:r>
              <a:r>
                <a:rPr lang="en-US" alt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à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49174" name="Text Box 9"/>
            <p:cNvSpPr txBox="1">
              <a:spLocks noChangeArrowheads="1"/>
            </p:cNvSpPr>
            <p:nvPr/>
          </p:nvSpPr>
          <p:spPr bwMode="auto">
            <a:xfrm>
              <a:off x="624" y="1526"/>
              <a:ext cx="2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>
                  <a:solidFill>
                    <a:srgbClr val="0000FF"/>
                  </a:solidFill>
                  <a:latin typeface=".VnTime" pitchFamily="34" charset="0"/>
                </a:rPr>
                <a:t>a.</a:t>
              </a:r>
            </a:p>
          </p:txBody>
        </p:sp>
        <p:graphicFrame>
          <p:nvGraphicFramePr>
            <p:cNvPr id="49175" name="Object 10"/>
            <p:cNvGraphicFramePr>
              <a:graphicFrameLocks noChangeAspect="1"/>
            </p:cNvGraphicFramePr>
            <p:nvPr/>
          </p:nvGraphicFramePr>
          <p:xfrm>
            <a:off x="1356" y="1403"/>
            <a:ext cx="234" cy="480"/>
          </p:xfrm>
          <a:graphic>
            <a:graphicData uri="http://schemas.openxmlformats.org/presentationml/2006/ole">
              <p:oleObj spid="_x0000_s2327" name="Equation" r:id="rId4" imgW="118080" imgH="382680" progId="">
                <p:embed/>
              </p:oleObj>
            </a:graphicData>
          </a:graphic>
        </p:graphicFrame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325222" y="922352"/>
            <a:ext cx="2465055" cy="1474787"/>
            <a:chOff x="619" y="1392"/>
            <a:chExt cx="1000" cy="480"/>
          </a:xfrm>
        </p:grpSpPr>
        <p:graphicFrame>
          <p:nvGraphicFramePr>
            <p:cNvPr id="49168" name="Object 48"/>
            <p:cNvGraphicFramePr>
              <a:graphicFrameLocks noChangeAspect="1"/>
            </p:cNvGraphicFramePr>
            <p:nvPr/>
          </p:nvGraphicFramePr>
          <p:xfrm>
            <a:off x="881" y="1392"/>
            <a:ext cx="249" cy="480"/>
          </p:xfrm>
          <a:graphic>
            <a:graphicData uri="http://schemas.openxmlformats.org/presentationml/2006/ole">
              <p:oleObj spid="_x0000_s2328" name="Equation" r:id="rId5" imgW="118080" imgH="382680" progId="">
                <p:embed/>
              </p:oleObj>
            </a:graphicData>
          </a:graphic>
        </p:graphicFrame>
        <p:sp>
          <p:nvSpPr>
            <p:cNvPr id="49169" name="Text Box 49"/>
            <p:cNvSpPr txBox="1">
              <a:spLocks noChangeArrowheads="1"/>
            </p:cNvSpPr>
            <p:nvPr/>
          </p:nvSpPr>
          <p:spPr bwMode="auto">
            <a:xfrm>
              <a:off x="1147" y="1527"/>
              <a:ext cx="2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FF"/>
                  </a:solidFill>
                  <a:latin typeface=".VnTime" pitchFamily="34" charset="0"/>
                </a:rPr>
                <a:t>v</a:t>
              </a:r>
              <a:r>
                <a:rPr lang="en-US" alt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à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49170" name="Text Box 50"/>
            <p:cNvSpPr txBox="1">
              <a:spLocks noChangeArrowheads="1"/>
            </p:cNvSpPr>
            <p:nvPr/>
          </p:nvSpPr>
          <p:spPr bwMode="auto">
            <a:xfrm>
              <a:off x="619" y="1547"/>
              <a:ext cx="23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>
                  <a:solidFill>
                    <a:srgbClr val="0000FF"/>
                  </a:solidFill>
                  <a:latin typeface=".VnTime" pitchFamily="34" charset="0"/>
                </a:rPr>
                <a:t>b.</a:t>
              </a:r>
            </a:p>
          </p:txBody>
        </p:sp>
        <p:graphicFrame>
          <p:nvGraphicFramePr>
            <p:cNvPr id="49171" name="Object 51"/>
            <p:cNvGraphicFramePr>
              <a:graphicFrameLocks noChangeAspect="1"/>
            </p:cNvGraphicFramePr>
            <p:nvPr/>
          </p:nvGraphicFramePr>
          <p:xfrm>
            <a:off x="1448" y="1392"/>
            <a:ext cx="171" cy="480"/>
          </p:xfrm>
          <a:graphic>
            <a:graphicData uri="http://schemas.openxmlformats.org/presentationml/2006/ole">
              <p:oleObj spid="_x0000_s2329" name="Equation" r:id="rId6" imgW="67320" imgH="382680" progId="">
                <p:embed/>
              </p:oleObj>
            </a:graphicData>
          </a:graphic>
        </p:graphicFrame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8405456" y="922342"/>
            <a:ext cx="2227385" cy="1611581"/>
            <a:chOff x="624" y="1392"/>
            <a:chExt cx="1003" cy="480"/>
          </a:xfrm>
        </p:grpSpPr>
        <p:graphicFrame>
          <p:nvGraphicFramePr>
            <p:cNvPr id="49164" name="Object 53"/>
            <p:cNvGraphicFramePr>
              <a:graphicFrameLocks noChangeAspect="1"/>
            </p:cNvGraphicFramePr>
            <p:nvPr/>
          </p:nvGraphicFramePr>
          <p:xfrm>
            <a:off x="874" y="1392"/>
            <a:ext cx="264" cy="480"/>
          </p:xfrm>
          <a:graphic>
            <a:graphicData uri="http://schemas.openxmlformats.org/presentationml/2006/ole">
              <p:oleObj spid="_x0000_s2330" name="Equation" r:id="rId7" imgW="135000" imgH="382680" progId="">
                <p:embed/>
              </p:oleObj>
            </a:graphicData>
          </a:graphic>
        </p:graphicFrame>
        <p:sp>
          <p:nvSpPr>
            <p:cNvPr id="49165" name="Text Box 54"/>
            <p:cNvSpPr txBox="1">
              <a:spLocks noChangeArrowheads="1"/>
            </p:cNvSpPr>
            <p:nvPr/>
          </p:nvSpPr>
          <p:spPr bwMode="auto">
            <a:xfrm>
              <a:off x="1104" y="1516"/>
              <a:ext cx="2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FF"/>
                  </a:solidFill>
                  <a:latin typeface=".VnTime" pitchFamily="34" charset="0"/>
                </a:rPr>
                <a:t>v</a:t>
              </a:r>
              <a:r>
                <a:rPr lang="en-US" altLang="en-US" sz="4000" dirty="0" err="1">
                  <a:solidFill>
                    <a:srgbClr val="0000FF"/>
                  </a:solidFill>
                  <a:latin typeface="Times New Roman" pitchFamily="18" charset="0"/>
                </a:rPr>
                <a:t>à</a:t>
              </a:r>
              <a:endParaRPr lang="en-US" altLang="en-US" sz="4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49166" name="Text Box 55"/>
            <p:cNvSpPr txBox="1">
              <a:spLocks noChangeArrowheads="1"/>
            </p:cNvSpPr>
            <p:nvPr/>
          </p:nvSpPr>
          <p:spPr bwMode="auto">
            <a:xfrm>
              <a:off x="624" y="1488"/>
              <a:ext cx="24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>
                  <a:solidFill>
                    <a:srgbClr val="0000FF"/>
                  </a:solidFill>
                  <a:latin typeface=".VnTime" pitchFamily="34" charset="0"/>
                </a:rPr>
                <a:t>c.</a:t>
              </a:r>
            </a:p>
          </p:txBody>
        </p:sp>
        <p:graphicFrame>
          <p:nvGraphicFramePr>
            <p:cNvPr id="49167" name="Object 56"/>
            <p:cNvGraphicFramePr>
              <a:graphicFrameLocks noChangeAspect="1"/>
            </p:cNvGraphicFramePr>
            <p:nvPr/>
          </p:nvGraphicFramePr>
          <p:xfrm>
            <a:off x="1440" y="1392"/>
            <a:ext cx="187" cy="480"/>
          </p:xfrm>
          <a:graphic>
            <a:graphicData uri="http://schemas.openxmlformats.org/presentationml/2006/ole">
              <p:oleObj spid="_x0000_s2331" name="Equation" r:id="rId8" imgW="75960" imgH="382680" progId="">
                <p:embed/>
              </p:oleObj>
            </a:graphicData>
          </a:graphic>
        </p:graphicFrame>
      </p:grpSp>
      <p:graphicFrame>
        <p:nvGraphicFramePr>
          <p:cNvPr id="94265" name="Object 57"/>
          <p:cNvGraphicFramePr>
            <a:graphicFrameLocks noChangeAspect="1"/>
          </p:cNvGraphicFramePr>
          <p:nvPr/>
        </p:nvGraphicFramePr>
        <p:xfrm>
          <a:off x="150285" y="2606675"/>
          <a:ext cx="2929467" cy="1219200"/>
        </p:xfrm>
        <a:graphic>
          <a:graphicData uri="http://schemas.openxmlformats.org/presentationml/2006/ole">
            <p:oleObj spid="_x0000_s2332" name="Equation" r:id="rId9" imgW="809640" imgH="382680" progId="">
              <p:embed/>
            </p:oleObj>
          </a:graphicData>
        </a:graphic>
      </p:graphicFrame>
      <p:graphicFrame>
        <p:nvGraphicFramePr>
          <p:cNvPr id="94266" name="Object 58"/>
          <p:cNvGraphicFramePr>
            <a:graphicFrameLocks noChangeAspect="1"/>
          </p:cNvGraphicFramePr>
          <p:nvPr/>
        </p:nvGraphicFramePr>
        <p:xfrm>
          <a:off x="135467" y="4267200"/>
          <a:ext cx="3122084" cy="1447800"/>
        </p:xfrm>
        <a:graphic>
          <a:graphicData uri="http://schemas.openxmlformats.org/presentationml/2006/ole">
            <p:oleObj spid="_x0000_s2333" name="Equation" r:id="rId10" imgW="843480" imgH="382680" progId="">
              <p:embed/>
            </p:oleObj>
          </a:graphicData>
        </a:graphic>
      </p:graphicFrame>
      <p:graphicFrame>
        <p:nvGraphicFramePr>
          <p:cNvPr id="9426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1530835"/>
              </p:ext>
            </p:extLst>
          </p:nvPr>
        </p:nvGraphicFramePr>
        <p:xfrm>
          <a:off x="4525433" y="2594776"/>
          <a:ext cx="3119967" cy="1219200"/>
        </p:xfrm>
        <a:graphic>
          <a:graphicData uri="http://schemas.openxmlformats.org/presentationml/2006/ole">
            <p:oleObj spid="_x0000_s2334" name="Equation" r:id="rId11" imgW="860040" imgH="382680" progId="">
              <p:embed/>
            </p:oleObj>
          </a:graphicData>
        </a:graphic>
      </p:graphicFrame>
      <p:graphicFrame>
        <p:nvGraphicFramePr>
          <p:cNvPr id="94268" name="Object 60"/>
          <p:cNvGraphicFramePr>
            <a:graphicFrameLocks noChangeAspect="1"/>
          </p:cNvGraphicFramePr>
          <p:nvPr/>
        </p:nvGraphicFramePr>
        <p:xfrm>
          <a:off x="4597400" y="4011613"/>
          <a:ext cx="3048000" cy="1524000"/>
        </p:xfrm>
        <a:graphic>
          <a:graphicData uri="http://schemas.openxmlformats.org/presentationml/2006/ole">
            <p:oleObj spid="_x0000_s2335" name="Equation" r:id="rId12" imgW="792720" imgH="382680" progId="">
              <p:embed/>
            </p:oleObj>
          </a:graphicData>
        </a:graphic>
      </p:graphicFrame>
      <p:graphicFrame>
        <p:nvGraphicFramePr>
          <p:cNvPr id="9426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5845983"/>
              </p:ext>
            </p:extLst>
          </p:nvPr>
        </p:nvGraphicFramePr>
        <p:xfrm>
          <a:off x="8448849" y="2566474"/>
          <a:ext cx="3346451" cy="1219200"/>
        </p:xfrm>
        <a:graphic>
          <a:graphicData uri="http://schemas.openxmlformats.org/presentationml/2006/ole">
            <p:oleObj spid="_x0000_s2336" name="Equation" r:id="rId13" imgW="927720" imgH="382680" progId="">
              <p:embed/>
            </p:oleObj>
          </a:graphicData>
        </a:graphic>
      </p:graphicFrame>
      <p:graphicFrame>
        <p:nvGraphicFramePr>
          <p:cNvPr id="9427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4086863"/>
              </p:ext>
            </p:extLst>
          </p:nvPr>
        </p:nvGraphicFramePr>
        <p:xfrm>
          <a:off x="8517467" y="4011613"/>
          <a:ext cx="2918883" cy="1447800"/>
        </p:xfrm>
        <a:graphic>
          <a:graphicData uri="http://schemas.openxmlformats.org/presentationml/2006/ole">
            <p:oleObj spid="_x0000_s2337" name="Equation" r:id="rId14" imgW="817920" imgH="382680" progId="">
              <p:embed/>
            </p:oleObj>
          </a:graphicData>
        </a:graphic>
      </p:graphicFrame>
      <p:sp>
        <p:nvSpPr>
          <p:cNvPr id="35866" name="Text Box 66"/>
          <p:cNvSpPr txBox="1">
            <a:spLocks noChangeArrowheads="1"/>
          </p:cNvSpPr>
          <p:nvPr/>
        </p:nvSpPr>
        <p:spPr bwMode="auto">
          <a:xfrm>
            <a:off x="135467" y="152400"/>
            <a:ext cx="1292648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i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4400" b="1" i="1" u="sng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322209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002108bg3md5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67200" y="1143171"/>
            <a:ext cx="7213600" cy="3084513"/>
            <a:chOff x="204" y="0"/>
            <a:chExt cx="2457" cy="208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30056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30058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en-US" sz="3200" b="1" i="1" dirty="0" err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Tiết</a:t>
                  </a:r>
                  <a:r>
                    <a:rPr lang="en-US" sz="3200" b="1" i="1" dirty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i="1" dirty="0" err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3200" b="1" i="1" dirty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i="1" dirty="0" err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kết</a:t>
                  </a:r>
                  <a:r>
                    <a:rPr lang="en-US" sz="3200" b="1" i="1" dirty="0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i="1" dirty="0" err="1">
                      <a:solidFill>
                        <a:schemeClr val="accent2"/>
                      </a:solidFill>
                      <a:latin typeface="Times New Roman" pitchFamily="18" charset="0"/>
                      <a:cs typeface="Times New Roman" pitchFamily="18" charset="0"/>
                    </a:rPr>
                    <a:t>thúc</a:t>
                  </a:r>
                  <a:endParaRPr lang="en-US" sz="3200" b="1" i="1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059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0055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FF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000" b="1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194570" name="WordArt 10"/>
          <p:cNvSpPr>
            <a:spLocks noChangeArrowheads="1" noChangeShapeType="1" noTextEdit="1"/>
          </p:cNvSpPr>
          <p:nvPr/>
        </p:nvSpPr>
        <p:spPr bwMode="auto">
          <a:xfrm>
            <a:off x="508000" y="2971800"/>
            <a:ext cx="10566400" cy="2514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endParaRPr lang="en-US" sz="3600" kern="10" spc="-36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1" name="WordArt 11" descr="White marble"/>
          <p:cNvSpPr>
            <a:spLocks noChangeArrowheads="1" noChangeShapeType="1" noTextEdit="1"/>
          </p:cNvSpPr>
          <p:nvPr/>
        </p:nvSpPr>
        <p:spPr bwMode="auto">
          <a:xfrm>
            <a:off x="1016000" y="3886200"/>
            <a:ext cx="9550400" cy="251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Chúc các em học tập tốt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0" grpId="0" animBg="1"/>
      <p:bldP spid="194570" grpId="1" animBg="1"/>
      <p:bldP spid="1945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s://i.pinimg.com/564x/3d/02/7e/3d027e9bfcd7c9450ac44e99d0bd4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14288"/>
            <a:ext cx="12147549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3417" y="1409764"/>
            <a:ext cx="470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47BF74C-FDB7-4157-9266-8ECBC200A930}"/>
              </a:ext>
            </a:extLst>
          </p:cNvPr>
          <p:cNvSpPr/>
          <p:nvPr/>
        </p:nvSpPr>
        <p:spPr>
          <a:xfrm>
            <a:off x="1075677" y="2354527"/>
            <a:ext cx="10040643" cy="10976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15078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7"/>
          <p:cNvSpPr txBox="1">
            <a:spLocks noChangeArrowheads="1"/>
          </p:cNvSpPr>
          <p:nvPr/>
        </p:nvSpPr>
        <p:spPr bwMode="auto">
          <a:xfrm>
            <a:off x="2536627" y="263276"/>
            <a:ext cx="97443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itchFamily="18" charset="0"/>
              </a:rPr>
              <a:t>quy</a:t>
            </a:r>
            <a:r>
              <a:rPr lang="en-US" alt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itchFamily="18" charset="0"/>
              </a:rPr>
              <a:t>đồng</a:t>
            </a:r>
            <a:r>
              <a:rPr lang="en-US" alt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itchFamily="18" charset="0"/>
              </a:rPr>
              <a:t>mẫu</a:t>
            </a:r>
            <a:r>
              <a:rPr lang="en-US" alt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4468" y="4683390"/>
            <a:ext cx="110659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024466" y="1131281"/>
            <a:ext cx="108510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4468" y="2774958"/>
            <a:ext cx="110659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66613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1748" grpId="0" autoUpdateAnimBg="0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6E56134-E7DD-4231-A72E-BDB155E95A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8141D72-F722-4C78-AD01-4A6853EF72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5" descr="https://i.pinimg.com/564x/74/5a/f8/745af8d1daffc87a9781d75a43a17f73.jpg">
            <a:extLst>
              <a:ext uri="{FF2B5EF4-FFF2-40B4-BE49-F238E27FC236}">
                <a16:creationId xmlns:a16="http://schemas.microsoft.com/office/drawing/2014/main" xmlns="" id="{06305946-1229-45B7-8DFC-34CF6AC8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E3C44E2-2513-4FFD-AF7A-96A093DBBD7D}"/>
              </a:ext>
            </a:extLst>
          </p:cNvPr>
          <p:cNvSpPr txBox="1">
            <a:spLocks/>
          </p:cNvSpPr>
          <p:nvPr/>
        </p:nvSpPr>
        <p:spPr bwMode="auto">
          <a:xfrm>
            <a:off x="914400" y="759781"/>
            <a:ext cx="1036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519AF"/>
                </a:solidFill>
                <a:latin typeface="Times New Roman" pitchFamily="18" charset="0"/>
                <a:cs typeface="Times New Roman" pitchFamily="18" charset="0"/>
              </a:rPr>
              <a:t>QUY ĐỒNG MẪU SỐ CÁC PHÂN SỐ (TIẾT 2)</a:t>
            </a:r>
            <a:endParaRPr lang="en-US" alt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11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0" y="1447803"/>
            <a:ext cx="10363200" cy="4525963"/>
          </a:xfrm>
          <a:blipFill rotWithShape="1">
            <a:blip r:embed="rId5" cstate="print"/>
            <a:stretch>
              <a:fillRect l="-2824" t="-2426" r="-3137" b="-9704"/>
            </a:stretch>
          </a:blip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31625668"/>
      </p:ext>
    </p:extLst>
  </p:cSld>
  <p:clrMapOvr>
    <a:masterClrMapping/>
  </p:clrMapOvr>
  <p:transition advTm="36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3600" y="4526237"/>
            <a:ext cx="10464800" cy="2264367"/>
            <a:chOff x="1219200" y="4616543"/>
            <a:chExt cx="7848600" cy="2264705"/>
          </a:xfrm>
        </p:grpSpPr>
        <p:grpSp>
          <p:nvGrpSpPr>
            <p:cNvPr id="43013" name="Group 9"/>
            <p:cNvGrpSpPr>
              <a:grpSpLocks/>
            </p:cNvGrpSpPr>
            <p:nvPr/>
          </p:nvGrpSpPr>
          <p:grpSpPr bwMode="auto">
            <a:xfrm>
              <a:off x="1219200" y="4616543"/>
              <a:ext cx="7848600" cy="2264705"/>
              <a:chOff x="1107440" y="4489785"/>
              <a:chExt cx="7848600" cy="2264705"/>
            </a:xfrm>
          </p:grpSpPr>
          <p:sp>
            <p:nvSpPr>
              <p:cNvPr id="43015" name="TextBox 6"/>
              <p:cNvSpPr txBox="1">
                <a:spLocks noChangeArrowheads="1"/>
              </p:cNvSpPr>
              <p:nvPr/>
            </p:nvSpPr>
            <p:spPr bwMode="auto">
              <a:xfrm>
                <a:off x="1107440" y="4653124"/>
                <a:ext cx="7848600" cy="1939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en-US" sz="4000" dirty="0">
                    <a:solidFill>
                      <a:srgbClr val="4A5C65"/>
                    </a:solidFill>
                    <a:cs typeface="Times New Roman" pitchFamily="18" charset="0"/>
                  </a:rPr>
                  <a:t>Vậy quy đồng mẫu số hai phân số   </a:t>
                </a:r>
                <a:r>
                  <a:rPr lang="en-US" altLang="en-US" sz="4000" dirty="0">
                    <a:solidFill>
                      <a:srgbClr val="4A5C65"/>
                    </a:solidFill>
                    <a:cs typeface="Times New Roman" pitchFamily="18" charset="0"/>
                  </a:rPr>
                  <a:t>        </a:t>
                </a:r>
                <a:r>
                  <a:rPr lang="vi-VN" altLang="en-US" sz="4000" dirty="0">
                    <a:solidFill>
                      <a:srgbClr val="4A5C65"/>
                    </a:solidFill>
                    <a:cs typeface="Times New Roman" pitchFamily="18" charset="0"/>
                  </a:rPr>
                  <a:t>và    </a:t>
                </a:r>
                <a:endParaRPr lang="en-US" altLang="en-US" sz="4000" dirty="0">
                  <a:solidFill>
                    <a:srgbClr val="4A5C65"/>
                  </a:solidFill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4000" dirty="0">
                  <a:solidFill>
                    <a:srgbClr val="4A5C65"/>
                  </a:solidFill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en-US" sz="4000" dirty="0">
                    <a:solidFill>
                      <a:srgbClr val="4A5C65"/>
                    </a:solidFill>
                    <a:cs typeface="Times New Roman" pitchFamily="18" charset="0"/>
                  </a:rPr>
                  <a:t>được phân số </a:t>
                </a:r>
                <a:r>
                  <a:rPr lang="en-US" altLang="en-US" sz="4000" dirty="0">
                    <a:solidFill>
                      <a:srgbClr val="4A5C65"/>
                    </a:solidFill>
                    <a:cs typeface="Times New Roman" pitchFamily="18" charset="0"/>
                  </a:rPr>
                  <a:t>        </a:t>
                </a:r>
                <a:r>
                  <a:rPr lang="vi-VN" altLang="en-US" sz="3600" dirty="0">
                    <a:solidFill>
                      <a:srgbClr val="4A5C65"/>
                    </a:solidFill>
                    <a:cs typeface="Times New Roman" pitchFamily="18" charset="0"/>
                  </a:rPr>
                  <a:t>và</a:t>
                </a:r>
                <a:r>
                  <a:rPr lang="en-US" altLang="en-US" sz="3600" dirty="0">
                    <a:solidFill>
                      <a:srgbClr val="4A5C65"/>
                    </a:solidFill>
                    <a:cs typeface="Times New Roman" pitchFamily="18" charset="0"/>
                  </a:rPr>
                  <a:t> </a:t>
                </a:r>
                <a:endParaRPr lang="vi-VN" altLang="en-US" sz="3600" dirty="0">
                  <a:solidFill>
                    <a:srgbClr val="4A5C65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43016" name="Group 8"/>
              <p:cNvGrpSpPr>
                <a:grpSpLocks/>
              </p:cNvGrpSpPr>
              <p:nvPr/>
            </p:nvGrpSpPr>
            <p:grpSpPr bwMode="auto">
              <a:xfrm>
                <a:off x="3324377" y="4489785"/>
                <a:ext cx="5152653" cy="2264705"/>
                <a:chOff x="3324377" y="4489785"/>
                <a:chExt cx="5152653" cy="2264705"/>
              </a:xfrm>
            </p:grpSpPr>
            <p:pic>
              <p:nvPicPr>
                <p:cNvPr id="43017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7666" y="4556126"/>
                  <a:ext cx="378244" cy="989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018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7249" y="4489785"/>
                  <a:ext cx="489781" cy="10666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019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4377" y="5613365"/>
                  <a:ext cx="607890" cy="1141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301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907" y="5835413"/>
              <a:ext cx="592274" cy="101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9276EBD-F919-490E-BA3D-B99ECA001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56" y="106844"/>
            <a:ext cx="2691384" cy="110893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3DDDD65-536B-4579-A393-F105E132C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603" y="1824108"/>
            <a:ext cx="2691384" cy="11089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7367317-7BBB-4D1E-872D-E3C79371A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006" y="511644"/>
            <a:ext cx="504325" cy="98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E9EFECDC-77CB-4D24-8B11-262C1AB1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053" y="466599"/>
            <a:ext cx="653041" cy="106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39">
            <a:extLst>
              <a:ext uri="{FF2B5EF4-FFF2-40B4-BE49-F238E27FC236}">
                <a16:creationId xmlns:a16="http://schemas.microsoft.com/office/drawing/2014/main" xmlns="" id="{BB3182D6-C4E4-4031-84F0-83635FBEC0BA}"/>
              </a:ext>
            </a:extLst>
          </p:cNvPr>
          <p:cNvGrpSpPr>
            <a:grpSpLocks/>
          </p:cNvGrpSpPr>
          <p:nvPr/>
        </p:nvGrpSpPr>
        <p:grpSpPr bwMode="auto">
          <a:xfrm>
            <a:off x="2855053" y="1696390"/>
            <a:ext cx="2054298" cy="1055688"/>
            <a:chOff x="1632" y="1536"/>
            <a:chExt cx="1119" cy="665"/>
          </a:xfrm>
        </p:grpSpPr>
        <p:sp>
          <p:nvSpPr>
            <p:cNvPr id="20" name="Text Box 41">
              <a:extLst>
                <a:ext uri="{FF2B5EF4-FFF2-40B4-BE49-F238E27FC236}">
                  <a16:creationId xmlns:a16="http://schemas.microsoft.com/office/drawing/2014/main" xmlns="" id="{CA5C77AF-543C-486E-8B03-3331FA3E7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xmlns="" id="{46921A7B-FE0C-4037-853F-8C5D2E0C4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4" y="1536"/>
              <a:ext cx="797" cy="665"/>
              <a:chOff x="1234" y="2352"/>
              <a:chExt cx="797" cy="665"/>
            </a:xfrm>
          </p:grpSpPr>
          <p:sp>
            <p:nvSpPr>
              <p:cNvPr id="23" name="Rectangle 46">
                <a:extLst>
                  <a:ext uri="{FF2B5EF4-FFF2-40B4-BE49-F238E27FC236}">
                    <a16:creationId xmlns:a16="http://schemas.microsoft.com/office/drawing/2014/main" xmlns="" id="{EFCC3022-E23D-45EE-92AC-D4E4DE1AB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5 x 4</a:t>
                </a:r>
              </a:p>
            </p:txBody>
          </p:sp>
          <p:sp>
            <p:nvSpPr>
              <p:cNvPr id="24" name="Text Box 47">
                <a:extLst>
                  <a:ext uri="{FF2B5EF4-FFF2-40B4-BE49-F238E27FC236}">
                    <a16:creationId xmlns:a16="http://schemas.microsoft.com/office/drawing/2014/main" xmlns="" id="{E0FBFD45-5DC2-475C-971C-4815DE2C6B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571"/>
                <a:ext cx="79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6 x 4</a:t>
                </a:r>
              </a:p>
            </p:txBody>
          </p:sp>
          <p:sp>
            <p:nvSpPr>
              <p:cNvPr id="25" name="Line 48">
                <a:extLst>
                  <a:ext uri="{FF2B5EF4-FFF2-40B4-BE49-F238E27FC236}">
                    <a16:creationId xmlns:a16="http://schemas.microsoft.com/office/drawing/2014/main" xmlns="" id="{3DD64C52-A3F6-43CB-B1EB-DEDB7E159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643"/>
                <a:ext cx="661" cy="0"/>
              </a:xfrm>
              <a:prstGeom prst="line">
                <a:avLst/>
              </a:prstGeom>
              <a:noFill/>
              <a:ln w="952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" name="Group 39">
            <a:extLst>
              <a:ext uri="{FF2B5EF4-FFF2-40B4-BE49-F238E27FC236}">
                <a16:creationId xmlns:a16="http://schemas.microsoft.com/office/drawing/2014/main" xmlns="" id="{D94681E7-F8E7-4A90-BF50-5D9B4341F9B5}"/>
              </a:ext>
            </a:extLst>
          </p:cNvPr>
          <p:cNvGrpSpPr>
            <a:grpSpLocks/>
          </p:cNvGrpSpPr>
          <p:nvPr/>
        </p:nvGrpSpPr>
        <p:grpSpPr bwMode="auto">
          <a:xfrm>
            <a:off x="2325953" y="1548544"/>
            <a:ext cx="685800" cy="1174750"/>
            <a:chOff x="1152" y="1440"/>
            <a:chExt cx="432" cy="740"/>
          </a:xfrm>
        </p:grpSpPr>
        <p:sp>
          <p:nvSpPr>
            <p:cNvPr id="29" name="Text Box 40">
              <a:extLst>
                <a:ext uri="{FF2B5EF4-FFF2-40B4-BE49-F238E27FC236}">
                  <a16:creationId xmlns:a16="http://schemas.microsoft.com/office/drawing/2014/main" xmlns="" id="{ED027C1C-BD42-4D4D-91E4-52247D141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776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grpSp>
          <p:nvGrpSpPr>
            <p:cNvPr id="31" name="Group 42">
              <a:extLst>
                <a:ext uri="{FF2B5EF4-FFF2-40B4-BE49-F238E27FC236}">
                  <a16:creationId xmlns:a16="http://schemas.microsoft.com/office/drawing/2014/main" xmlns="" id="{34068F42-AD76-430F-958A-FAC15B6D2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440"/>
              <a:ext cx="432" cy="404"/>
              <a:chOff x="432" y="2256"/>
              <a:chExt cx="432" cy="404"/>
            </a:xfrm>
          </p:grpSpPr>
          <p:sp>
            <p:nvSpPr>
              <p:cNvPr id="36" name="Text Box 43">
                <a:extLst>
                  <a:ext uri="{FF2B5EF4-FFF2-40B4-BE49-F238E27FC236}">
                    <a16:creationId xmlns:a16="http://schemas.microsoft.com/office/drawing/2014/main" xmlns="" id="{BBAFFDD6-0123-437A-88A5-F9AE15576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225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7" name="Line 44">
                <a:extLst>
                  <a:ext uri="{FF2B5EF4-FFF2-40B4-BE49-F238E27FC236}">
                    <a16:creationId xmlns:a16="http://schemas.microsoft.com/office/drawing/2014/main" xmlns="" id="{8B63094F-C542-4123-BE22-CCA5C4880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6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4" name="Group 39">
            <a:extLst>
              <a:ext uri="{FF2B5EF4-FFF2-40B4-BE49-F238E27FC236}">
                <a16:creationId xmlns:a16="http://schemas.microsoft.com/office/drawing/2014/main" xmlns="" id="{C28011C0-4578-4EC3-BF5C-28660840955D}"/>
              </a:ext>
            </a:extLst>
          </p:cNvPr>
          <p:cNvGrpSpPr>
            <a:grpSpLocks/>
          </p:cNvGrpSpPr>
          <p:nvPr/>
        </p:nvGrpSpPr>
        <p:grpSpPr bwMode="auto">
          <a:xfrm>
            <a:off x="2249753" y="2883173"/>
            <a:ext cx="685800" cy="1174750"/>
            <a:chOff x="1152" y="1440"/>
            <a:chExt cx="432" cy="740"/>
          </a:xfrm>
        </p:grpSpPr>
        <p:sp>
          <p:nvSpPr>
            <p:cNvPr id="45" name="Text Box 40">
              <a:extLst>
                <a:ext uri="{FF2B5EF4-FFF2-40B4-BE49-F238E27FC236}">
                  <a16:creationId xmlns:a16="http://schemas.microsoft.com/office/drawing/2014/main" xmlns="" id="{3DF018E2-C9C4-40AE-A456-A07867E21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776"/>
              <a:ext cx="4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46" name="Group 42">
              <a:extLst>
                <a:ext uri="{FF2B5EF4-FFF2-40B4-BE49-F238E27FC236}">
                  <a16:creationId xmlns:a16="http://schemas.microsoft.com/office/drawing/2014/main" xmlns="" id="{CEBCF19D-0849-4890-ADEE-052BE6F8F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440"/>
              <a:ext cx="432" cy="404"/>
              <a:chOff x="432" y="2256"/>
              <a:chExt cx="432" cy="404"/>
            </a:xfrm>
          </p:grpSpPr>
          <p:sp>
            <p:nvSpPr>
              <p:cNvPr id="47" name="Text Box 43">
                <a:extLst>
                  <a:ext uri="{FF2B5EF4-FFF2-40B4-BE49-F238E27FC236}">
                    <a16:creationId xmlns:a16="http://schemas.microsoft.com/office/drawing/2014/main" xmlns="" id="{5323FC20-B24D-4405-AE11-902095DC70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2256"/>
                <a:ext cx="4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6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xmlns="" id="{E5B9F4D7-5849-43A2-85A0-26CF13906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640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9" name="Group 39">
            <a:extLst>
              <a:ext uri="{FF2B5EF4-FFF2-40B4-BE49-F238E27FC236}">
                <a16:creationId xmlns:a16="http://schemas.microsoft.com/office/drawing/2014/main" xmlns="" id="{3AD8D180-8AF7-4623-8645-B8E1EC761BE5}"/>
              </a:ext>
            </a:extLst>
          </p:cNvPr>
          <p:cNvGrpSpPr>
            <a:grpSpLocks/>
          </p:cNvGrpSpPr>
          <p:nvPr/>
        </p:nvGrpSpPr>
        <p:grpSpPr bwMode="auto">
          <a:xfrm>
            <a:off x="2850195" y="3057527"/>
            <a:ext cx="2054298" cy="1055688"/>
            <a:chOff x="1632" y="1536"/>
            <a:chExt cx="1119" cy="665"/>
          </a:xfrm>
        </p:grpSpPr>
        <p:sp>
          <p:nvSpPr>
            <p:cNvPr id="50" name="Text Box 41">
              <a:extLst>
                <a:ext uri="{FF2B5EF4-FFF2-40B4-BE49-F238E27FC236}">
                  <a16:creationId xmlns:a16="http://schemas.microsoft.com/office/drawing/2014/main" xmlns="" id="{2D7498C8-04D7-48E9-9E68-6AFD65F67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51" name="Group 45">
              <a:extLst>
                <a:ext uri="{FF2B5EF4-FFF2-40B4-BE49-F238E27FC236}">
                  <a16:creationId xmlns:a16="http://schemas.microsoft.com/office/drawing/2014/main" xmlns="" id="{989E3565-290B-4023-996F-36E9435CC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4" y="1536"/>
              <a:ext cx="797" cy="665"/>
              <a:chOff x="1234" y="2352"/>
              <a:chExt cx="797" cy="665"/>
            </a:xfrm>
          </p:grpSpPr>
          <p:sp>
            <p:nvSpPr>
              <p:cNvPr id="52" name="Rectangle 46">
                <a:extLst>
                  <a:ext uri="{FF2B5EF4-FFF2-40B4-BE49-F238E27FC236}">
                    <a16:creationId xmlns:a16="http://schemas.microsoft.com/office/drawing/2014/main" xmlns="" id="{A332E74E-03A6-469D-8545-D2C0CB58C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53" name="Text Box 47">
                <a:extLst>
                  <a:ext uri="{FF2B5EF4-FFF2-40B4-BE49-F238E27FC236}">
                    <a16:creationId xmlns:a16="http://schemas.microsoft.com/office/drawing/2014/main" xmlns="" id="{791A4373-E5F5-418C-BB1A-C14CCC7557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571"/>
                <a:ext cx="79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54" name="Line 48">
                <a:extLst>
                  <a:ext uri="{FF2B5EF4-FFF2-40B4-BE49-F238E27FC236}">
                    <a16:creationId xmlns:a16="http://schemas.microsoft.com/office/drawing/2014/main" xmlns="" id="{A39E8160-D7B6-4472-8743-7150000F5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643"/>
                <a:ext cx="661" cy="0"/>
              </a:xfrm>
              <a:prstGeom prst="line">
                <a:avLst/>
              </a:prstGeom>
              <a:noFill/>
              <a:ln w="952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Group 39">
            <a:extLst>
              <a:ext uri="{FF2B5EF4-FFF2-40B4-BE49-F238E27FC236}">
                <a16:creationId xmlns:a16="http://schemas.microsoft.com/office/drawing/2014/main" xmlns="" id="{E5F8FD18-3C8D-447B-8F6D-AC7177C0A00E}"/>
              </a:ext>
            </a:extLst>
          </p:cNvPr>
          <p:cNvGrpSpPr>
            <a:grpSpLocks/>
          </p:cNvGrpSpPr>
          <p:nvPr/>
        </p:nvGrpSpPr>
        <p:grpSpPr bwMode="auto">
          <a:xfrm>
            <a:off x="4689051" y="3080814"/>
            <a:ext cx="2054298" cy="1055688"/>
            <a:chOff x="1632" y="1536"/>
            <a:chExt cx="1119" cy="665"/>
          </a:xfrm>
        </p:grpSpPr>
        <p:sp>
          <p:nvSpPr>
            <p:cNvPr id="56" name="Text Box 41">
              <a:extLst>
                <a:ext uri="{FF2B5EF4-FFF2-40B4-BE49-F238E27FC236}">
                  <a16:creationId xmlns:a16="http://schemas.microsoft.com/office/drawing/2014/main" xmlns="" id="{54DA1E43-84A3-436C-B1F5-5107A4370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57" name="Group 45">
              <a:extLst>
                <a:ext uri="{FF2B5EF4-FFF2-40B4-BE49-F238E27FC236}">
                  <a16:creationId xmlns:a16="http://schemas.microsoft.com/office/drawing/2014/main" xmlns="" id="{961AA73E-9098-430B-A198-A656A2747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4" y="1536"/>
              <a:ext cx="797" cy="665"/>
              <a:chOff x="1234" y="2352"/>
              <a:chExt cx="797" cy="665"/>
            </a:xfrm>
          </p:grpSpPr>
          <p:sp>
            <p:nvSpPr>
              <p:cNvPr id="58" name="Rectangle 46">
                <a:extLst>
                  <a:ext uri="{FF2B5EF4-FFF2-40B4-BE49-F238E27FC236}">
                    <a16:creationId xmlns:a16="http://schemas.microsoft.com/office/drawing/2014/main" xmlns="" id="{CDAB8EAC-8F71-45C7-8265-1EFCFF8D0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59" name="Text Box 47">
                <a:extLst>
                  <a:ext uri="{FF2B5EF4-FFF2-40B4-BE49-F238E27FC236}">
                    <a16:creationId xmlns:a16="http://schemas.microsoft.com/office/drawing/2014/main" xmlns="" id="{8D5340F1-BDE1-4468-8E42-87EB85141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571"/>
                <a:ext cx="79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60" name="Line 48">
                <a:extLst>
                  <a:ext uri="{FF2B5EF4-FFF2-40B4-BE49-F238E27FC236}">
                    <a16:creationId xmlns:a16="http://schemas.microsoft.com/office/drawing/2014/main" xmlns="" id="{D9C22696-91FA-4B12-8D67-C1AD5E8F7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5" y="2628"/>
                <a:ext cx="291" cy="0"/>
              </a:xfrm>
              <a:prstGeom prst="line">
                <a:avLst/>
              </a:prstGeom>
              <a:noFill/>
              <a:ln w="952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39">
            <a:extLst>
              <a:ext uri="{FF2B5EF4-FFF2-40B4-BE49-F238E27FC236}">
                <a16:creationId xmlns:a16="http://schemas.microsoft.com/office/drawing/2014/main" xmlns="" id="{EA6CA842-DBB9-4F16-BA5B-C1D3DB5E761B}"/>
              </a:ext>
            </a:extLst>
          </p:cNvPr>
          <p:cNvGrpSpPr>
            <a:grpSpLocks/>
          </p:cNvGrpSpPr>
          <p:nvPr/>
        </p:nvGrpSpPr>
        <p:grpSpPr bwMode="auto">
          <a:xfrm>
            <a:off x="4694822" y="1722108"/>
            <a:ext cx="2054298" cy="1055688"/>
            <a:chOff x="1632" y="1536"/>
            <a:chExt cx="1119" cy="665"/>
          </a:xfrm>
        </p:grpSpPr>
        <p:sp>
          <p:nvSpPr>
            <p:cNvPr id="62" name="Text Box 41">
              <a:extLst>
                <a:ext uri="{FF2B5EF4-FFF2-40B4-BE49-F238E27FC236}">
                  <a16:creationId xmlns:a16="http://schemas.microsoft.com/office/drawing/2014/main" xmlns="" id="{D82A8340-003D-49AE-BDDE-27210BA7B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4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63" name="Group 45">
              <a:extLst>
                <a:ext uri="{FF2B5EF4-FFF2-40B4-BE49-F238E27FC236}">
                  <a16:creationId xmlns:a16="http://schemas.microsoft.com/office/drawing/2014/main" xmlns="" id="{65FDC3A6-E6F0-4E74-AB79-EE60B2B1C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4" y="1536"/>
              <a:ext cx="797" cy="665"/>
              <a:chOff x="1234" y="2352"/>
              <a:chExt cx="797" cy="665"/>
            </a:xfrm>
          </p:grpSpPr>
          <p:sp>
            <p:nvSpPr>
              <p:cNvPr id="64" name="Rectangle 46">
                <a:extLst>
                  <a:ext uri="{FF2B5EF4-FFF2-40B4-BE49-F238E27FC236}">
                    <a16:creationId xmlns:a16="http://schemas.microsoft.com/office/drawing/2014/main" xmlns="" id="{A0CA8129-0169-4E17-9A82-8344F4B40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65" name="Text Box 47">
                <a:extLst>
                  <a:ext uri="{FF2B5EF4-FFF2-40B4-BE49-F238E27FC236}">
                    <a16:creationId xmlns:a16="http://schemas.microsoft.com/office/drawing/2014/main" xmlns="" id="{9DB898B5-D830-4B2D-9130-A06E7ED378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571"/>
                <a:ext cx="79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4000" b="1" dirty="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66" name="Line 48">
                <a:extLst>
                  <a:ext uri="{FF2B5EF4-FFF2-40B4-BE49-F238E27FC236}">
                    <a16:creationId xmlns:a16="http://schemas.microsoft.com/office/drawing/2014/main" xmlns="" id="{710DD758-ACF7-42EC-9515-FEB7DA07D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3" y="2641"/>
                <a:ext cx="320" cy="0"/>
              </a:xfrm>
              <a:prstGeom prst="line">
                <a:avLst/>
              </a:prstGeom>
              <a:noFill/>
              <a:ln w="952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918664894"/>
      </p:ext>
    </p:extLst>
  </p:cSld>
  <p:clrMapOvr>
    <a:masterClrMapping/>
  </p:clrMapOvr>
  <p:transition spd="slow" advTm="39959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 txBox="1">
            <a:spLocks/>
          </p:cNvSpPr>
          <p:nvPr/>
        </p:nvSpPr>
        <p:spPr bwMode="auto">
          <a:xfrm>
            <a:off x="1524000" y="252046"/>
            <a:ext cx="1026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>
                <a:cs typeface="Times New Roman" pitchFamily="18" charset="0"/>
              </a:rPr>
              <a:t>TOÁN:</a:t>
            </a:r>
            <a:r>
              <a:rPr lang="en-US" altLang="en-US" sz="3200" b="1" dirty="0">
                <a:solidFill>
                  <a:srgbClr val="0519AF"/>
                </a:solidFill>
                <a:cs typeface="Times New Roman" pitchFamily="18" charset="0"/>
              </a:rPr>
              <a:t> QUY ĐỒNG MẪU SỐ CÁC PHÂN SỐ</a:t>
            </a:r>
            <a:endParaRPr lang="en-US" altLang="en-US" sz="3200" b="1" i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1803400" y="1295400"/>
            <a:ext cx="10388600" cy="3479800"/>
          </a:xfrm>
          <a:blipFill rotWithShape="1">
            <a:blip r:embed="rId5" cstate="print"/>
            <a:stretch>
              <a:fillRect l="-4225" t="-4211" b="-1930"/>
            </a:stretch>
          </a:blipFill>
          <a:ln>
            <a:miter lim="800000"/>
            <a:headEnd/>
            <a:tailEnd/>
          </a:ln>
        </p:spPr>
        <p:txBody>
          <a:bodyPr spcFirstLastPara="1">
            <a:noAutofit/>
          </a:bodyPr>
          <a:lstStyle/>
          <a:p>
            <a:pPr marL="457200" indent="-3175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/>
            </a:pPr>
            <a:r>
              <a:rPr lang="en-US" sz="2400" dirty="0">
                <a:noFill/>
                <a:latin typeface="Nunito Light"/>
                <a:ea typeface="Nunito Light"/>
                <a:cs typeface="Nunito Light"/>
                <a:sym typeface="Nunito Light"/>
              </a:rPr>
              <a:t> 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3400" y="4770930"/>
            <a:ext cx="10464800" cy="1835024"/>
            <a:chOff x="1107440" y="4599950"/>
            <a:chExt cx="7848600" cy="1834405"/>
          </a:xfrm>
        </p:grpSpPr>
        <p:sp>
          <p:nvSpPr>
            <p:cNvPr id="45061" name="TextBox 6"/>
            <p:cNvSpPr txBox="1">
              <a:spLocks noChangeArrowheads="1"/>
            </p:cNvSpPr>
            <p:nvPr/>
          </p:nvSpPr>
          <p:spPr bwMode="auto">
            <a:xfrm>
              <a:off x="1107440" y="4774958"/>
              <a:ext cx="7848600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600" dirty="0">
                  <a:solidFill>
                    <a:srgbClr val="21355A"/>
                  </a:solidFill>
                  <a:cs typeface="Times New Roman" pitchFamily="18" charset="0"/>
                </a:rPr>
                <a:t>Vậy quy đồng mẫu số hai phân số   </a:t>
              </a:r>
              <a:r>
                <a:rPr lang="en-US" altLang="en-US" sz="3600" dirty="0">
                  <a:solidFill>
                    <a:srgbClr val="21355A"/>
                  </a:solidFill>
                  <a:cs typeface="Times New Roman" pitchFamily="18" charset="0"/>
                </a:rPr>
                <a:t>     </a:t>
              </a:r>
              <a:r>
                <a:rPr lang="vi-VN" altLang="en-US" sz="3600" dirty="0">
                  <a:solidFill>
                    <a:srgbClr val="21355A"/>
                  </a:solidFill>
                  <a:cs typeface="Times New Roman" pitchFamily="18" charset="0"/>
                </a:rPr>
                <a:t>và    </a:t>
              </a:r>
              <a:endParaRPr lang="en-US" altLang="en-US" sz="3600" dirty="0">
                <a:solidFill>
                  <a:srgbClr val="21355A"/>
                </a:solidFill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rgbClr val="21355A"/>
                </a:solidFill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600" dirty="0">
                  <a:solidFill>
                    <a:srgbClr val="21355A"/>
                  </a:solidFill>
                  <a:cs typeface="Times New Roman" pitchFamily="18" charset="0"/>
                </a:rPr>
                <a:t>được </a:t>
              </a:r>
              <a:r>
                <a:rPr lang="en-US" altLang="en-US" sz="3600" dirty="0">
                  <a:solidFill>
                    <a:srgbClr val="21355A"/>
                  </a:solidFill>
                  <a:cs typeface="Times New Roman" pitchFamily="18" charset="0"/>
                </a:rPr>
                <a:t>       </a:t>
              </a:r>
              <a:r>
                <a:rPr lang="vi-VN" altLang="en-US" sz="3600" dirty="0">
                  <a:solidFill>
                    <a:srgbClr val="21355A"/>
                  </a:solidFill>
                  <a:cs typeface="Times New Roman" pitchFamily="18" charset="0"/>
                </a:rPr>
                <a:t>và</a:t>
              </a:r>
            </a:p>
          </p:txBody>
        </p:sp>
        <p:pic>
          <p:nvPicPr>
            <p:cNvPr id="4506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484" y="4599950"/>
              <a:ext cx="409592" cy="1085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86" y="4646864"/>
              <a:ext cx="386718" cy="99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862" y="5404141"/>
              <a:ext cx="588694" cy="1030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712" y="5390994"/>
              <a:ext cx="551209" cy="104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464212310"/>
      </p:ext>
    </p:extLst>
  </p:cSld>
  <p:clrMapOvr>
    <a:masterClrMapping/>
  </p:clrMapOvr>
  <p:transition spd="slow" advTm="52551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2194984" y="1295400"/>
            <a:ext cx="9997016" cy="3505200"/>
          </a:xfrm>
          <a:blipFill rotWithShape="1">
            <a:blip r:embed="rId4" cstate="print"/>
            <a:stretch>
              <a:fillRect l="-3333" b="-348"/>
            </a:stretch>
          </a:blipFill>
          <a:ln>
            <a:miter lim="800000"/>
            <a:headEnd/>
            <a:tailEnd/>
          </a:ln>
        </p:spPr>
        <p:txBody>
          <a:bodyPr spcFirstLastPara="1" anchor="b">
            <a:noAutofit/>
          </a:bodyPr>
          <a:lstStyle/>
          <a:p>
            <a:pPr marL="457200" indent="-3556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/>
            </a:pPr>
            <a:r>
              <a:rPr lang="en-US" sz="2000">
                <a:noFill/>
                <a:latin typeface="Lato Light"/>
                <a:ea typeface="Lato Light"/>
                <a:cs typeface="Lato Light"/>
                <a:sym typeface="Lato Light"/>
              </a:rPr>
              <a:t> 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8000" y="4800600"/>
            <a:ext cx="10464800" cy="1865141"/>
            <a:chOff x="1107440" y="4584559"/>
            <a:chExt cx="7848600" cy="1864471"/>
          </a:xfrm>
        </p:grpSpPr>
        <p:sp>
          <p:nvSpPr>
            <p:cNvPr id="47109" name="TextBox 6"/>
            <p:cNvSpPr txBox="1">
              <a:spLocks noChangeArrowheads="1"/>
            </p:cNvSpPr>
            <p:nvPr/>
          </p:nvSpPr>
          <p:spPr bwMode="auto">
            <a:xfrm>
              <a:off x="1107440" y="4774958"/>
              <a:ext cx="7848600" cy="141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600" dirty="0">
                  <a:solidFill>
                    <a:srgbClr val="4A5C65"/>
                  </a:solidFill>
                  <a:cs typeface="Times New Roman" pitchFamily="18" charset="0"/>
                </a:rPr>
                <a:t>Vậy quy đồng mẫu số hai phân số   </a:t>
              </a:r>
              <a:r>
                <a:rPr lang="en-US" altLang="en-US" sz="3600" dirty="0">
                  <a:solidFill>
                    <a:srgbClr val="4A5C65"/>
                  </a:solidFill>
                  <a:cs typeface="Times New Roman" pitchFamily="18" charset="0"/>
                </a:rPr>
                <a:t>       </a:t>
              </a:r>
              <a:r>
                <a:rPr lang="vi-VN" altLang="en-US" sz="3600" dirty="0">
                  <a:solidFill>
                    <a:srgbClr val="4A5C65"/>
                  </a:solidFill>
                  <a:cs typeface="Times New Roman" pitchFamily="18" charset="0"/>
                </a:rPr>
                <a:t>và    </a:t>
              </a:r>
              <a:endParaRPr lang="en-US" altLang="en-US" sz="3600" dirty="0">
                <a:solidFill>
                  <a:srgbClr val="4A5C65"/>
                </a:solidFill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rgbClr val="4A5C65"/>
                </a:solidFill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600" dirty="0">
                  <a:solidFill>
                    <a:srgbClr val="4A5C65"/>
                  </a:solidFill>
                  <a:cs typeface="Times New Roman" pitchFamily="18" charset="0"/>
                </a:rPr>
                <a:t>được </a:t>
              </a:r>
              <a:r>
                <a:rPr lang="en-US" altLang="en-US" sz="3600" dirty="0">
                  <a:solidFill>
                    <a:srgbClr val="4A5C65"/>
                  </a:solidFill>
                  <a:cs typeface="Times New Roman" pitchFamily="18" charset="0"/>
                </a:rPr>
                <a:t>         </a:t>
              </a:r>
              <a:r>
                <a:rPr lang="vi-VN" altLang="en-US" sz="3600" dirty="0">
                  <a:solidFill>
                    <a:srgbClr val="4A5C65"/>
                  </a:solidFill>
                  <a:cs typeface="Times New Roman" pitchFamily="18" charset="0"/>
                </a:rPr>
                <a:t>và</a:t>
              </a:r>
            </a:p>
          </p:txBody>
        </p:sp>
        <p:pic>
          <p:nvPicPr>
            <p:cNvPr id="471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579" y="4584559"/>
              <a:ext cx="436106" cy="1136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201" y="4584559"/>
              <a:ext cx="466385" cy="113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621" y="5352584"/>
              <a:ext cx="636983" cy="1096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746" y="5352584"/>
              <a:ext cx="653171" cy="107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80161029"/>
      </p:ext>
    </p:extLst>
  </p:cSld>
  <p:clrMapOvr>
    <a:masterClrMapping/>
  </p:clrMapOvr>
  <p:transition spd="slow" advTm="24144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4225" t="-4211" b="-193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3417" y="2390839"/>
            <a:ext cx="470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</a:rPr>
              <a:t>TRÒ CHƠI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47BF74C-FDB7-4157-9266-8ECBC200A930}"/>
              </a:ext>
            </a:extLst>
          </p:cNvPr>
          <p:cNvSpPr/>
          <p:nvPr/>
        </p:nvSpPr>
        <p:spPr>
          <a:xfrm>
            <a:off x="2733350" y="3429000"/>
            <a:ext cx="6725298" cy="10976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 ?</a:t>
            </a:r>
          </a:p>
        </p:txBody>
      </p:sp>
    </p:spTree>
    <p:extLst>
      <p:ext uri="{BB962C8B-B14F-4D97-AF65-F5344CB8AC3E}">
        <p14:creationId xmlns:p14="http://schemas.microsoft.com/office/powerpoint/2010/main" xmlns="" val="4915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5|7.9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385</Words>
  <Application>Microsoft Office PowerPoint</Application>
  <PresentationFormat>Custom</PresentationFormat>
  <Paragraphs>147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Office Theme</vt:lpstr>
      <vt:lpstr>Thiết kế mặc định</vt:lpstr>
      <vt:lpstr>1_Thiết kế mặc định</vt:lpstr>
      <vt:lpstr>2_Ely template</vt:lpstr>
      <vt:lpstr>4_Thiết kế mặc định</vt:lpstr>
      <vt:lpstr>3_Ely template</vt:lpstr>
      <vt:lpstr>1_Kent template</vt:lpstr>
      <vt:lpstr>5_Thiết kế mặc định</vt:lpstr>
      <vt:lpstr>Default Design</vt:lpstr>
      <vt:lpstr>Equation</vt:lpstr>
      <vt:lpstr>Slide 1</vt:lpstr>
      <vt:lpstr>Slide 2</vt:lpstr>
      <vt:lpstr>Slide 3</vt:lpstr>
      <vt:lpstr>Slide 4</vt:lpstr>
      <vt:lpstr>Slide 5</vt:lpstr>
      <vt:lpstr>a,     và    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E7450</dc:creator>
  <cp:lastModifiedBy>MayI</cp:lastModifiedBy>
  <cp:revision>79</cp:revision>
  <dcterms:created xsi:type="dcterms:W3CDTF">2020-08-08T04:52:30Z</dcterms:created>
  <dcterms:modified xsi:type="dcterms:W3CDTF">2022-01-14T07:44:25Z</dcterms:modified>
</cp:coreProperties>
</file>