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88" r:id="rId3"/>
    <p:sldId id="285" r:id="rId4"/>
    <p:sldId id="264" r:id="rId5"/>
    <p:sldId id="265" r:id="rId6"/>
    <p:sldId id="267" r:id="rId7"/>
    <p:sldId id="266" r:id="rId8"/>
    <p:sldId id="256" r:id="rId9"/>
    <p:sldId id="283" r:id="rId10"/>
    <p:sldId id="286" r:id="rId11"/>
    <p:sldId id="258" r:id="rId12"/>
    <p:sldId id="278" r:id="rId13"/>
    <p:sldId id="279" r:id="rId14"/>
    <p:sldId id="268" r:id="rId15"/>
    <p:sldId id="272" r:id="rId16"/>
    <p:sldId id="280" r:id="rId17"/>
    <p:sldId id="284" r:id="rId18"/>
    <p:sldId id="269" r:id="rId19"/>
    <p:sldId id="270" r:id="rId20"/>
    <p:sldId id="271" r:id="rId21"/>
    <p:sldId id="273" r:id="rId22"/>
    <p:sldId id="274" r:id="rId23"/>
    <p:sldId id="281" r:id="rId24"/>
    <p:sldId id="282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C7B7"/>
    <a:srgbClr val="8EC4C6"/>
    <a:srgbClr val="EAF4FE"/>
    <a:srgbClr val="07552E"/>
    <a:srgbClr val="0000FF"/>
    <a:srgbClr val="D99D94"/>
    <a:srgbClr val="FADBCC"/>
    <a:srgbClr val="FF99FF"/>
    <a:srgbClr val="FFFF00"/>
    <a:srgbClr val="66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343" autoAdjust="0"/>
  </p:normalViewPr>
  <p:slideViewPr>
    <p:cSldViewPr snapToGrid="0">
      <p:cViewPr>
        <p:scale>
          <a:sx n="81" d="100"/>
          <a:sy n="81" d="100"/>
        </p:scale>
        <p:origin x="-378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E4405-4D00-470D-ABC9-C31126C08A74}" type="datetimeFigureOut">
              <a:rPr lang="vi-VN" smtClean="0"/>
              <a:pPr/>
              <a:t>17/01/2022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5EB42-3C82-458E-81BE-37E41C36923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82242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A9E1148-A596-468C-A99F-B5413CFC4FB4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74879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8979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0461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pPr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59083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767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163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132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FE72-1A1E-4E52-9658-A0182242FD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B9469-E40B-4A4F-968C-8E162B193B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8754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488B4-5C46-420C-9E17-9AB4B9C64E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D1A25-A6DE-4781-84CF-DD64504CFA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51231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4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6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9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1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3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5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8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C879F-EBF0-4E74-89A0-BCBC866EE7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7D1C-DE2C-40AE-B6C0-4C03C3AF0E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823251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EF749-7B2E-45C9-B530-8301CA39B7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529D0-CCC7-4307-B627-C910433909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23779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27" indent="0">
              <a:buNone/>
              <a:defRPr sz="2400" b="1"/>
            </a:lvl2pPr>
            <a:lvl3pPr marL="1088454" indent="0">
              <a:buNone/>
              <a:defRPr sz="2100" b="1"/>
            </a:lvl3pPr>
            <a:lvl4pPr marL="1632681" indent="0">
              <a:buNone/>
              <a:defRPr sz="1900" b="1"/>
            </a:lvl4pPr>
            <a:lvl5pPr marL="2176908" indent="0">
              <a:buNone/>
              <a:defRPr sz="1900" b="1"/>
            </a:lvl5pPr>
            <a:lvl6pPr marL="2721135" indent="0">
              <a:buNone/>
              <a:defRPr sz="1900" b="1"/>
            </a:lvl6pPr>
            <a:lvl7pPr marL="3265361" indent="0">
              <a:buNone/>
              <a:defRPr sz="1900" b="1"/>
            </a:lvl7pPr>
            <a:lvl8pPr marL="3809588" indent="0">
              <a:buNone/>
              <a:defRPr sz="1900" b="1"/>
            </a:lvl8pPr>
            <a:lvl9pPr marL="4353815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27" indent="0">
              <a:buNone/>
              <a:defRPr sz="2400" b="1"/>
            </a:lvl2pPr>
            <a:lvl3pPr marL="1088454" indent="0">
              <a:buNone/>
              <a:defRPr sz="2100" b="1"/>
            </a:lvl3pPr>
            <a:lvl4pPr marL="1632681" indent="0">
              <a:buNone/>
              <a:defRPr sz="1900" b="1"/>
            </a:lvl4pPr>
            <a:lvl5pPr marL="2176908" indent="0">
              <a:buNone/>
              <a:defRPr sz="1900" b="1"/>
            </a:lvl5pPr>
            <a:lvl6pPr marL="2721135" indent="0">
              <a:buNone/>
              <a:defRPr sz="1900" b="1"/>
            </a:lvl6pPr>
            <a:lvl7pPr marL="3265361" indent="0">
              <a:buNone/>
              <a:defRPr sz="1900" b="1"/>
            </a:lvl7pPr>
            <a:lvl8pPr marL="3809588" indent="0">
              <a:buNone/>
              <a:defRPr sz="1900" b="1"/>
            </a:lvl8pPr>
            <a:lvl9pPr marL="4353815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DC27-C019-4481-9737-2D7FDEE92F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293F-E455-4294-9EB5-0786354EB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4547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D1CEA-D17E-4AC4-A413-00F75C88B4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3E0AB-798E-493F-B410-3696BB0AF7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71670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D1EBE-BC14-4F88-A113-DDC768F24D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91456-6F31-444E-A012-4F10139B51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72250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227" indent="0">
              <a:buNone/>
              <a:defRPr sz="1400"/>
            </a:lvl2pPr>
            <a:lvl3pPr marL="1088454" indent="0">
              <a:buNone/>
              <a:defRPr sz="1200"/>
            </a:lvl3pPr>
            <a:lvl4pPr marL="1632681" indent="0">
              <a:buNone/>
              <a:defRPr sz="1100"/>
            </a:lvl4pPr>
            <a:lvl5pPr marL="2176908" indent="0">
              <a:buNone/>
              <a:defRPr sz="1100"/>
            </a:lvl5pPr>
            <a:lvl6pPr marL="2721135" indent="0">
              <a:buNone/>
              <a:defRPr sz="1100"/>
            </a:lvl6pPr>
            <a:lvl7pPr marL="3265361" indent="0">
              <a:buNone/>
              <a:defRPr sz="1100"/>
            </a:lvl7pPr>
            <a:lvl8pPr marL="3809588" indent="0">
              <a:buNone/>
              <a:defRPr sz="1100"/>
            </a:lvl8pPr>
            <a:lvl9pPr marL="435381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ADD5E-175F-444C-8857-44A7243EC4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2B60-F606-4802-A765-F1C616B239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7712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4773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4227" indent="0">
              <a:buNone/>
              <a:defRPr sz="3300"/>
            </a:lvl2pPr>
            <a:lvl3pPr marL="1088454" indent="0">
              <a:buNone/>
              <a:defRPr sz="2900"/>
            </a:lvl3pPr>
            <a:lvl4pPr marL="1632681" indent="0">
              <a:buNone/>
              <a:defRPr sz="2400"/>
            </a:lvl4pPr>
            <a:lvl5pPr marL="2176908" indent="0">
              <a:buNone/>
              <a:defRPr sz="2400"/>
            </a:lvl5pPr>
            <a:lvl6pPr marL="2721135" indent="0">
              <a:buNone/>
              <a:defRPr sz="2400"/>
            </a:lvl6pPr>
            <a:lvl7pPr marL="3265361" indent="0">
              <a:buNone/>
              <a:defRPr sz="2400"/>
            </a:lvl7pPr>
            <a:lvl8pPr marL="3809588" indent="0">
              <a:buNone/>
              <a:defRPr sz="2400"/>
            </a:lvl8pPr>
            <a:lvl9pPr marL="4353815" indent="0">
              <a:buNone/>
              <a:defRPr sz="24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227" indent="0">
              <a:buNone/>
              <a:defRPr sz="1400"/>
            </a:lvl2pPr>
            <a:lvl3pPr marL="1088454" indent="0">
              <a:buNone/>
              <a:defRPr sz="1200"/>
            </a:lvl3pPr>
            <a:lvl4pPr marL="1632681" indent="0">
              <a:buNone/>
              <a:defRPr sz="1100"/>
            </a:lvl4pPr>
            <a:lvl5pPr marL="2176908" indent="0">
              <a:buNone/>
              <a:defRPr sz="1100"/>
            </a:lvl5pPr>
            <a:lvl6pPr marL="2721135" indent="0">
              <a:buNone/>
              <a:defRPr sz="1100"/>
            </a:lvl6pPr>
            <a:lvl7pPr marL="3265361" indent="0">
              <a:buNone/>
              <a:defRPr sz="1100"/>
            </a:lvl7pPr>
            <a:lvl8pPr marL="3809588" indent="0">
              <a:buNone/>
              <a:defRPr sz="1100"/>
            </a:lvl8pPr>
            <a:lvl9pPr marL="435381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6AB0F-08AF-428E-85EA-B0C2257A29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D78C4-C1DB-4CAE-AE7C-9FD8D7995F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18739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D3106-C7A9-4361-A7D2-5A55DACEEA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C82F-B72A-4BB6-8655-D7BF134E0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7726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177A-79F1-4883-B00E-102EEE367D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E817F-6142-4C22-89C9-9FCAE30C1D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67239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604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847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993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6255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228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482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540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45502-40AC-4179-9C35-DB07BA0EB04A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98F5-DE19-435B-A22F-70B8E20E7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155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5" tIns="54423" rIns="108845" bIns="544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08845" tIns="54423" rIns="108845" bIns="5442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defTabSz="609539">
              <a:defRPr/>
            </a:pPr>
            <a:fld id="{56EE352C-F492-4031-A62E-48ADB957BD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609539"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08845" tIns="54423" rIns="108845" bIns="5442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aseline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+mn-cs"/>
              </a:defRPr>
            </a:lvl1pPr>
          </a:lstStyle>
          <a:p>
            <a:pPr defTabSz="6095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108845" tIns="54423" rIns="108845" bIns="5442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609539" fontAlgn="base">
              <a:spcBef>
                <a:spcPct val="0"/>
              </a:spcBef>
              <a:spcAft>
                <a:spcPct val="0"/>
              </a:spcAft>
              <a:defRPr/>
            </a:pPr>
            <a:fld id="{05604BE1-BF59-4FDD-84B5-3AB2637BF58F}" type="slidenum">
              <a:rPr lang="en-US" altLang="en-US">
                <a:cs typeface="Arial" charset="0"/>
              </a:rPr>
              <a:pPr defTabSz="60953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42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544227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1088454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632681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2176908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408171" indent="-40817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884369" indent="-34014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360567" indent="-272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1904794" indent="-272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449021" indent="-272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5pPr>
      <a:lvl6pPr marL="2993248" indent="-272113" algn="l" defTabSz="10884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475" indent="-272113" algn="l" defTabSz="10884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702" indent="-272113" algn="l" defTabSz="10884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929" indent="-272113" algn="l" defTabSz="10884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5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27" algn="l" defTabSz="108845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54" algn="l" defTabSz="108845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81" algn="l" defTabSz="108845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08" algn="l" defTabSz="108845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135" algn="l" defTabSz="108845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361" algn="l" defTabSz="108845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88" algn="l" defTabSz="108845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815" algn="l" defTabSz="108845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14.gif"/><Relationship Id="rId11" Type="http://schemas.openxmlformats.org/officeDocument/2006/relationships/image" Target="../media/image17.png"/><Relationship Id="rId5" Type="http://schemas.openxmlformats.org/officeDocument/2006/relationships/image" Target="../media/image13.gif"/><Relationship Id="rId10" Type="http://schemas.openxmlformats.org/officeDocument/2006/relationships/slide" Target="slide4.xml"/><Relationship Id="rId4" Type="http://schemas.openxmlformats.org/officeDocument/2006/relationships/image" Target="../media/image12.gi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nh nen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93756"/>
            <a:ext cx="12092517" cy="666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 rot="5400000" flipV="1">
            <a:off x="10509252" y="631296"/>
            <a:ext cx="1428750" cy="1940984"/>
            <a:chOff x="17" y="2256"/>
            <a:chExt cx="1829" cy="2064"/>
          </a:xfrm>
        </p:grpSpPr>
        <p:grpSp>
          <p:nvGrpSpPr>
            <p:cNvPr id="2091" name="Group 4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2099" name="Freeform 5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0" name="Freeform 6"/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1" name="Freeform 7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2" name="Freeform 8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3" name="Freeform 9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4" name="Freeform 10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9 w 1272"/>
                  <a:gd name="T1" fmla="*/ 0 h 1495"/>
                  <a:gd name="T2" fmla="*/ 9 w 1272"/>
                  <a:gd name="T3" fmla="*/ 0 h 1495"/>
                  <a:gd name="T4" fmla="*/ 9 w 1272"/>
                  <a:gd name="T5" fmla="*/ 0 h 1495"/>
                  <a:gd name="T6" fmla="*/ 9 w 1272"/>
                  <a:gd name="T7" fmla="*/ 0 h 1495"/>
                  <a:gd name="T8" fmla="*/ 8 w 1272"/>
                  <a:gd name="T9" fmla="*/ 0 h 1495"/>
                  <a:gd name="T10" fmla="*/ 8 w 1272"/>
                  <a:gd name="T11" fmla="*/ 0 h 1495"/>
                  <a:gd name="T12" fmla="*/ 8 w 1272"/>
                  <a:gd name="T13" fmla="*/ 0 h 1495"/>
                  <a:gd name="T14" fmla="*/ 7 w 1272"/>
                  <a:gd name="T15" fmla="*/ 0 h 1495"/>
                  <a:gd name="T16" fmla="*/ 7 w 1272"/>
                  <a:gd name="T17" fmla="*/ 0 h 1495"/>
                  <a:gd name="T18" fmla="*/ 6 w 1272"/>
                  <a:gd name="T19" fmla="*/ 0 h 1495"/>
                  <a:gd name="T20" fmla="*/ 5 w 1272"/>
                  <a:gd name="T21" fmla="*/ 0 h 1495"/>
                  <a:gd name="T22" fmla="*/ 4 w 1272"/>
                  <a:gd name="T23" fmla="*/ 0 h 1495"/>
                  <a:gd name="T24" fmla="*/ 3 w 1272"/>
                  <a:gd name="T25" fmla="*/ 0 h 1495"/>
                  <a:gd name="T26" fmla="*/ 3 w 1272"/>
                  <a:gd name="T27" fmla="*/ 0 h 1495"/>
                  <a:gd name="T28" fmla="*/ 2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2 w 1272"/>
                  <a:gd name="T39" fmla="*/ 0 h 1495"/>
                  <a:gd name="T40" fmla="*/ 3 w 1272"/>
                  <a:gd name="T41" fmla="*/ 0 h 1495"/>
                  <a:gd name="T42" fmla="*/ 5 w 1272"/>
                  <a:gd name="T43" fmla="*/ 0 h 1495"/>
                  <a:gd name="T44" fmla="*/ 6 w 1272"/>
                  <a:gd name="T45" fmla="*/ 0 h 1495"/>
                  <a:gd name="T46" fmla="*/ 7 w 1272"/>
                  <a:gd name="T47" fmla="*/ 0 h 1495"/>
                  <a:gd name="T48" fmla="*/ 7 w 1272"/>
                  <a:gd name="T49" fmla="*/ 0 h 1495"/>
                  <a:gd name="T50" fmla="*/ 8 w 1272"/>
                  <a:gd name="T51" fmla="*/ 0 h 1495"/>
                  <a:gd name="T52" fmla="*/ 9 w 1272"/>
                  <a:gd name="T53" fmla="*/ 0 h 1495"/>
                  <a:gd name="T54" fmla="*/ 10 w 1272"/>
                  <a:gd name="T55" fmla="*/ 0 h 1495"/>
                  <a:gd name="T56" fmla="*/ 10 w 1272"/>
                  <a:gd name="T57" fmla="*/ 0 h 1495"/>
                  <a:gd name="T58" fmla="*/ 11 w 1272"/>
                  <a:gd name="T59" fmla="*/ 0 h 1495"/>
                  <a:gd name="T60" fmla="*/ 12 w 1272"/>
                  <a:gd name="T61" fmla="*/ 0 h 1495"/>
                  <a:gd name="T62" fmla="*/ 12 w 1272"/>
                  <a:gd name="T63" fmla="*/ 0 h 1495"/>
                  <a:gd name="T64" fmla="*/ 12 w 1272"/>
                  <a:gd name="T65" fmla="*/ 0 h 1495"/>
                  <a:gd name="T66" fmla="*/ 12 w 1272"/>
                  <a:gd name="T67" fmla="*/ 0 h 1495"/>
                  <a:gd name="T68" fmla="*/ 9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5" name="Freeform 11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3 w 1338"/>
                  <a:gd name="T5" fmla="*/ 0 h 1572"/>
                  <a:gd name="T6" fmla="*/ 4 w 1338"/>
                  <a:gd name="T7" fmla="*/ 0 h 1572"/>
                  <a:gd name="T8" fmla="*/ 6 w 1338"/>
                  <a:gd name="T9" fmla="*/ 0 h 1572"/>
                  <a:gd name="T10" fmla="*/ 6 w 1338"/>
                  <a:gd name="T11" fmla="*/ 0 h 1572"/>
                  <a:gd name="T12" fmla="*/ 8 w 1338"/>
                  <a:gd name="T13" fmla="*/ 0 h 1572"/>
                  <a:gd name="T14" fmla="*/ 8 w 1338"/>
                  <a:gd name="T15" fmla="*/ 0 h 1572"/>
                  <a:gd name="T16" fmla="*/ 9 w 1338"/>
                  <a:gd name="T17" fmla="*/ 0 h 1572"/>
                  <a:gd name="T18" fmla="*/ 10 w 1338"/>
                  <a:gd name="T19" fmla="*/ 0 h 1572"/>
                  <a:gd name="T20" fmla="*/ 11 w 1338"/>
                  <a:gd name="T21" fmla="*/ 0 h 1572"/>
                  <a:gd name="T22" fmla="*/ 12 w 1338"/>
                  <a:gd name="T23" fmla="*/ 0 h 1572"/>
                  <a:gd name="T24" fmla="*/ 13 w 1338"/>
                  <a:gd name="T25" fmla="*/ 0 h 1572"/>
                  <a:gd name="T26" fmla="*/ 13 w 1338"/>
                  <a:gd name="T27" fmla="*/ 0 h 1572"/>
                  <a:gd name="T28" fmla="*/ 13 w 1338"/>
                  <a:gd name="T29" fmla="*/ 0 h 1572"/>
                  <a:gd name="T30" fmla="*/ 13 w 1338"/>
                  <a:gd name="T31" fmla="*/ 0 h 1572"/>
                  <a:gd name="T32" fmla="*/ 13 w 1338"/>
                  <a:gd name="T33" fmla="*/ 0 h 1572"/>
                  <a:gd name="T34" fmla="*/ 13 w 1338"/>
                  <a:gd name="T35" fmla="*/ 0 h 1572"/>
                  <a:gd name="T36" fmla="*/ 13 w 1338"/>
                  <a:gd name="T37" fmla="*/ 0 h 1572"/>
                  <a:gd name="T38" fmla="*/ 13 w 1338"/>
                  <a:gd name="T39" fmla="*/ 0 h 1572"/>
                  <a:gd name="T40" fmla="*/ 12 w 1338"/>
                  <a:gd name="T41" fmla="*/ 0 h 1572"/>
                  <a:gd name="T42" fmla="*/ 11 w 1338"/>
                  <a:gd name="T43" fmla="*/ 0 h 1572"/>
                  <a:gd name="T44" fmla="*/ 11 w 1338"/>
                  <a:gd name="T45" fmla="*/ 0 h 1572"/>
                  <a:gd name="T46" fmla="*/ 10 w 1338"/>
                  <a:gd name="T47" fmla="*/ 0 h 1572"/>
                  <a:gd name="T48" fmla="*/ 9 w 1338"/>
                  <a:gd name="T49" fmla="*/ 0 h 1572"/>
                  <a:gd name="T50" fmla="*/ 9 w 1338"/>
                  <a:gd name="T51" fmla="*/ 0 h 1572"/>
                  <a:gd name="T52" fmla="*/ 8 w 1338"/>
                  <a:gd name="T53" fmla="*/ 0 h 1572"/>
                  <a:gd name="T54" fmla="*/ 7 w 1338"/>
                  <a:gd name="T55" fmla="*/ 0 h 1572"/>
                  <a:gd name="T56" fmla="*/ 6 w 1338"/>
                  <a:gd name="T57" fmla="*/ 0 h 1572"/>
                  <a:gd name="T58" fmla="*/ 5 w 1338"/>
                  <a:gd name="T59" fmla="*/ 0 h 1572"/>
                  <a:gd name="T60" fmla="*/ 4 w 1338"/>
                  <a:gd name="T61" fmla="*/ 0 h 1572"/>
                  <a:gd name="T62" fmla="*/ 3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6" name="Freeform 12"/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0 w 1176"/>
                  <a:gd name="T1" fmla="*/ 0 h 1383"/>
                  <a:gd name="T2" fmla="*/ 10 w 1176"/>
                  <a:gd name="T3" fmla="*/ 0 h 1383"/>
                  <a:gd name="T4" fmla="*/ 10 w 1176"/>
                  <a:gd name="T5" fmla="*/ 0 h 1383"/>
                  <a:gd name="T6" fmla="*/ 10 w 1176"/>
                  <a:gd name="T7" fmla="*/ 0 h 1383"/>
                  <a:gd name="T8" fmla="*/ 10 w 1176"/>
                  <a:gd name="T9" fmla="*/ 0 h 1383"/>
                  <a:gd name="T10" fmla="*/ 9 w 1176"/>
                  <a:gd name="T11" fmla="*/ 0 h 1383"/>
                  <a:gd name="T12" fmla="*/ 8 w 1176"/>
                  <a:gd name="T13" fmla="*/ 0 h 1383"/>
                  <a:gd name="T14" fmla="*/ 8 w 1176"/>
                  <a:gd name="T15" fmla="*/ 0 h 1383"/>
                  <a:gd name="T16" fmla="*/ 7 w 1176"/>
                  <a:gd name="T17" fmla="*/ 0 h 1383"/>
                  <a:gd name="T18" fmla="*/ 7 w 1176"/>
                  <a:gd name="T19" fmla="*/ 0 h 1383"/>
                  <a:gd name="T20" fmla="*/ 6 w 1176"/>
                  <a:gd name="T21" fmla="*/ 0 h 1383"/>
                  <a:gd name="T22" fmla="*/ 5 w 1176"/>
                  <a:gd name="T23" fmla="*/ 0 h 1383"/>
                  <a:gd name="T24" fmla="*/ 4 w 1176"/>
                  <a:gd name="T25" fmla="*/ 0 h 1383"/>
                  <a:gd name="T26" fmla="*/ 3 w 1176"/>
                  <a:gd name="T27" fmla="*/ 0 h 1383"/>
                  <a:gd name="T28" fmla="*/ 2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2 w 1176"/>
                  <a:gd name="T39" fmla="*/ 0 h 1383"/>
                  <a:gd name="T40" fmla="*/ 3 w 1176"/>
                  <a:gd name="T41" fmla="*/ 0 h 1383"/>
                  <a:gd name="T42" fmla="*/ 4 w 1176"/>
                  <a:gd name="T43" fmla="*/ 0 h 1383"/>
                  <a:gd name="T44" fmla="*/ 5 w 1176"/>
                  <a:gd name="T45" fmla="*/ 0 h 1383"/>
                  <a:gd name="T46" fmla="*/ 6 w 1176"/>
                  <a:gd name="T47" fmla="*/ 0 h 1383"/>
                  <a:gd name="T48" fmla="*/ 7 w 1176"/>
                  <a:gd name="T49" fmla="*/ 0 h 1383"/>
                  <a:gd name="T50" fmla="*/ 8 w 1176"/>
                  <a:gd name="T51" fmla="*/ 0 h 1383"/>
                  <a:gd name="T52" fmla="*/ 8 w 1176"/>
                  <a:gd name="T53" fmla="*/ 0 h 1383"/>
                  <a:gd name="T54" fmla="*/ 9 w 1176"/>
                  <a:gd name="T55" fmla="*/ 0 h 1383"/>
                  <a:gd name="T56" fmla="*/ 10 w 1176"/>
                  <a:gd name="T57" fmla="*/ 0 h 1383"/>
                  <a:gd name="T58" fmla="*/ 10 w 1176"/>
                  <a:gd name="T59" fmla="*/ 0 h 1383"/>
                  <a:gd name="T60" fmla="*/ 10 w 1176"/>
                  <a:gd name="T61" fmla="*/ 0 h 1383"/>
                  <a:gd name="T62" fmla="*/ 10 w 1176"/>
                  <a:gd name="T63" fmla="*/ 0 h 1383"/>
                  <a:gd name="T64" fmla="*/ 12 w 1176"/>
                  <a:gd name="T65" fmla="*/ 0 h 1383"/>
                  <a:gd name="T66" fmla="*/ 12 w 1176"/>
                  <a:gd name="T67" fmla="*/ 0 h 1383"/>
                  <a:gd name="T68" fmla="*/ 10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7" name="Freeform 13"/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9 w 1011"/>
                  <a:gd name="T1" fmla="*/ 0 h 1223"/>
                  <a:gd name="T2" fmla="*/ 9 w 1011"/>
                  <a:gd name="T3" fmla="*/ 0 h 1223"/>
                  <a:gd name="T4" fmla="*/ 9 w 1011"/>
                  <a:gd name="T5" fmla="*/ 0 h 1223"/>
                  <a:gd name="T6" fmla="*/ 9 w 1011"/>
                  <a:gd name="T7" fmla="*/ 0 h 1223"/>
                  <a:gd name="T8" fmla="*/ 8 w 1011"/>
                  <a:gd name="T9" fmla="*/ 0 h 1223"/>
                  <a:gd name="T10" fmla="*/ 8 w 1011"/>
                  <a:gd name="T11" fmla="*/ 0 h 1223"/>
                  <a:gd name="T12" fmla="*/ 8 w 1011"/>
                  <a:gd name="T13" fmla="*/ 0 h 1223"/>
                  <a:gd name="T14" fmla="*/ 7 w 1011"/>
                  <a:gd name="T15" fmla="*/ 0 h 1223"/>
                  <a:gd name="T16" fmla="*/ 6 w 1011"/>
                  <a:gd name="T17" fmla="*/ 0 h 1223"/>
                  <a:gd name="T18" fmla="*/ 6 w 1011"/>
                  <a:gd name="T19" fmla="*/ 0 h 1223"/>
                  <a:gd name="T20" fmla="*/ 5 w 1011"/>
                  <a:gd name="T21" fmla="*/ 0 h 1223"/>
                  <a:gd name="T22" fmla="*/ 4 w 1011"/>
                  <a:gd name="T23" fmla="*/ 0 h 1223"/>
                  <a:gd name="T24" fmla="*/ 4 w 1011"/>
                  <a:gd name="T25" fmla="*/ 0 h 1223"/>
                  <a:gd name="T26" fmla="*/ 3 w 1011"/>
                  <a:gd name="T27" fmla="*/ 0 h 1223"/>
                  <a:gd name="T28" fmla="*/ 2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2 w 1011"/>
                  <a:gd name="T39" fmla="*/ 0 h 1223"/>
                  <a:gd name="T40" fmla="*/ 3 w 1011"/>
                  <a:gd name="T41" fmla="*/ 0 h 1223"/>
                  <a:gd name="T42" fmla="*/ 4 w 1011"/>
                  <a:gd name="T43" fmla="*/ 0 h 1223"/>
                  <a:gd name="T44" fmla="*/ 5 w 1011"/>
                  <a:gd name="T45" fmla="*/ 0 h 1223"/>
                  <a:gd name="T46" fmla="*/ 6 w 1011"/>
                  <a:gd name="T47" fmla="*/ 0 h 1223"/>
                  <a:gd name="T48" fmla="*/ 6 w 1011"/>
                  <a:gd name="T49" fmla="*/ 0 h 1223"/>
                  <a:gd name="T50" fmla="*/ 7 w 1011"/>
                  <a:gd name="T51" fmla="*/ 0 h 1223"/>
                  <a:gd name="T52" fmla="*/ 8 w 1011"/>
                  <a:gd name="T53" fmla="*/ 0 h 1223"/>
                  <a:gd name="T54" fmla="*/ 8 w 1011"/>
                  <a:gd name="T55" fmla="*/ 0 h 1223"/>
                  <a:gd name="T56" fmla="*/ 9 w 1011"/>
                  <a:gd name="T57" fmla="*/ 0 h 1223"/>
                  <a:gd name="T58" fmla="*/ 9 w 1011"/>
                  <a:gd name="T59" fmla="*/ 0 h 1223"/>
                  <a:gd name="T60" fmla="*/ 9 w 1011"/>
                  <a:gd name="T61" fmla="*/ 0 h 1223"/>
                  <a:gd name="T62" fmla="*/ 10 w 1011"/>
                  <a:gd name="T63" fmla="*/ 0 h 1223"/>
                  <a:gd name="T64" fmla="*/ 10 w 1011"/>
                  <a:gd name="T65" fmla="*/ 0 h 1223"/>
                  <a:gd name="T66" fmla="*/ 10 w 1011"/>
                  <a:gd name="T67" fmla="*/ 0 h 1223"/>
                  <a:gd name="T68" fmla="*/ 9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108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9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1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12" name="Freeform 18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3 w 1337"/>
                  <a:gd name="T5" fmla="*/ 0 h 1572"/>
                  <a:gd name="T6" fmla="*/ 4 w 1337"/>
                  <a:gd name="T7" fmla="*/ 0 h 1572"/>
                  <a:gd name="T8" fmla="*/ 6 w 1337"/>
                  <a:gd name="T9" fmla="*/ 0 h 1572"/>
                  <a:gd name="T10" fmla="*/ 6 w 1337"/>
                  <a:gd name="T11" fmla="*/ 0 h 1572"/>
                  <a:gd name="T12" fmla="*/ 8 w 1337"/>
                  <a:gd name="T13" fmla="*/ 0 h 1572"/>
                  <a:gd name="T14" fmla="*/ 9 w 1337"/>
                  <a:gd name="T15" fmla="*/ 0 h 1572"/>
                  <a:gd name="T16" fmla="*/ 9 w 1337"/>
                  <a:gd name="T17" fmla="*/ 0 h 1572"/>
                  <a:gd name="T18" fmla="*/ 10 w 1337"/>
                  <a:gd name="T19" fmla="*/ 0 h 1572"/>
                  <a:gd name="T20" fmla="*/ 11 w 1337"/>
                  <a:gd name="T21" fmla="*/ 0 h 1572"/>
                  <a:gd name="T22" fmla="*/ 12 w 1337"/>
                  <a:gd name="T23" fmla="*/ 0 h 1572"/>
                  <a:gd name="T24" fmla="*/ 13 w 1337"/>
                  <a:gd name="T25" fmla="*/ 0 h 1572"/>
                  <a:gd name="T26" fmla="*/ 13 w 1337"/>
                  <a:gd name="T27" fmla="*/ 0 h 1572"/>
                  <a:gd name="T28" fmla="*/ 13 w 1337"/>
                  <a:gd name="T29" fmla="*/ 0 h 1572"/>
                  <a:gd name="T30" fmla="*/ 13 w 1337"/>
                  <a:gd name="T31" fmla="*/ 0 h 1572"/>
                  <a:gd name="T32" fmla="*/ 13 w 1337"/>
                  <a:gd name="T33" fmla="*/ 0 h 1572"/>
                  <a:gd name="T34" fmla="*/ 13 w 1337"/>
                  <a:gd name="T35" fmla="*/ 0 h 1572"/>
                  <a:gd name="T36" fmla="*/ 13 w 1337"/>
                  <a:gd name="T37" fmla="*/ 0 h 1572"/>
                  <a:gd name="T38" fmla="*/ 13 w 1337"/>
                  <a:gd name="T39" fmla="*/ 0 h 1572"/>
                  <a:gd name="T40" fmla="*/ 12 w 1337"/>
                  <a:gd name="T41" fmla="*/ 0 h 1572"/>
                  <a:gd name="T42" fmla="*/ 11 w 1337"/>
                  <a:gd name="T43" fmla="*/ 0 h 1572"/>
                  <a:gd name="T44" fmla="*/ 11 w 1337"/>
                  <a:gd name="T45" fmla="*/ 0 h 1572"/>
                  <a:gd name="T46" fmla="*/ 10 w 1337"/>
                  <a:gd name="T47" fmla="*/ 0 h 1572"/>
                  <a:gd name="T48" fmla="*/ 9 w 1337"/>
                  <a:gd name="T49" fmla="*/ 0 h 1572"/>
                  <a:gd name="T50" fmla="*/ 9 w 1337"/>
                  <a:gd name="T51" fmla="*/ 0 h 1572"/>
                  <a:gd name="T52" fmla="*/ 8 w 1337"/>
                  <a:gd name="T53" fmla="*/ 0 h 1572"/>
                  <a:gd name="T54" fmla="*/ 7 w 1337"/>
                  <a:gd name="T55" fmla="*/ 0 h 1572"/>
                  <a:gd name="T56" fmla="*/ 6 w 1337"/>
                  <a:gd name="T57" fmla="*/ 0 h 1572"/>
                  <a:gd name="T58" fmla="*/ 5 w 1337"/>
                  <a:gd name="T59" fmla="*/ 0 h 1572"/>
                  <a:gd name="T60" fmla="*/ 4 w 1337"/>
                  <a:gd name="T61" fmla="*/ 0 h 1572"/>
                  <a:gd name="T62" fmla="*/ 3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3" name="Freeform 19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1 w 1176"/>
                  <a:gd name="T1" fmla="*/ 0 h 1382"/>
                  <a:gd name="T2" fmla="*/ 11 w 1176"/>
                  <a:gd name="T3" fmla="*/ 0 h 1382"/>
                  <a:gd name="T4" fmla="*/ 11 w 1176"/>
                  <a:gd name="T5" fmla="*/ 0 h 1382"/>
                  <a:gd name="T6" fmla="*/ 10 w 1176"/>
                  <a:gd name="T7" fmla="*/ 0 h 1382"/>
                  <a:gd name="T8" fmla="*/ 10 w 1176"/>
                  <a:gd name="T9" fmla="*/ 0 h 1382"/>
                  <a:gd name="T10" fmla="*/ 9 w 1176"/>
                  <a:gd name="T11" fmla="*/ 0 h 1382"/>
                  <a:gd name="T12" fmla="*/ 9 w 1176"/>
                  <a:gd name="T13" fmla="*/ 0 h 1382"/>
                  <a:gd name="T14" fmla="*/ 8 w 1176"/>
                  <a:gd name="T15" fmla="*/ 0 h 1382"/>
                  <a:gd name="T16" fmla="*/ 8 w 1176"/>
                  <a:gd name="T17" fmla="*/ 0 h 1382"/>
                  <a:gd name="T18" fmla="*/ 7 w 1176"/>
                  <a:gd name="T19" fmla="*/ 0 h 1382"/>
                  <a:gd name="T20" fmla="*/ 6 w 1176"/>
                  <a:gd name="T21" fmla="*/ 0 h 1382"/>
                  <a:gd name="T22" fmla="*/ 6 w 1176"/>
                  <a:gd name="T23" fmla="*/ 0 h 1382"/>
                  <a:gd name="T24" fmla="*/ 4 w 1176"/>
                  <a:gd name="T25" fmla="*/ 0 h 1382"/>
                  <a:gd name="T26" fmla="*/ 3 w 1176"/>
                  <a:gd name="T27" fmla="*/ 0 h 1382"/>
                  <a:gd name="T28" fmla="*/ 2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3 w 1176"/>
                  <a:gd name="T39" fmla="*/ 0 h 1382"/>
                  <a:gd name="T40" fmla="*/ 4 w 1176"/>
                  <a:gd name="T41" fmla="*/ 0 h 1382"/>
                  <a:gd name="T42" fmla="*/ 4 w 1176"/>
                  <a:gd name="T43" fmla="*/ 0 h 1382"/>
                  <a:gd name="T44" fmla="*/ 6 w 1176"/>
                  <a:gd name="T45" fmla="*/ 0 h 1382"/>
                  <a:gd name="T46" fmla="*/ 6 w 1176"/>
                  <a:gd name="T47" fmla="*/ 0 h 1382"/>
                  <a:gd name="T48" fmla="*/ 8 w 1176"/>
                  <a:gd name="T49" fmla="*/ 0 h 1382"/>
                  <a:gd name="T50" fmla="*/ 8 w 1176"/>
                  <a:gd name="T51" fmla="*/ 0 h 1382"/>
                  <a:gd name="T52" fmla="*/ 9 w 1176"/>
                  <a:gd name="T53" fmla="*/ 0 h 1382"/>
                  <a:gd name="T54" fmla="*/ 10 w 1176"/>
                  <a:gd name="T55" fmla="*/ 0 h 1382"/>
                  <a:gd name="T56" fmla="*/ 10 w 1176"/>
                  <a:gd name="T57" fmla="*/ 0 h 1382"/>
                  <a:gd name="T58" fmla="*/ 11 w 1176"/>
                  <a:gd name="T59" fmla="*/ 0 h 1382"/>
                  <a:gd name="T60" fmla="*/ 11 w 1176"/>
                  <a:gd name="T61" fmla="*/ 0 h 1382"/>
                  <a:gd name="T62" fmla="*/ 11 w 1176"/>
                  <a:gd name="T63" fmla="*/ 0 h 1382"/>
                  <a:gd name="T64" fmla="*/ 12 w 1176"/>
                  <a:gd name="T65" fmla="*/ 0 h 1382"/>
                  <a:gd name="T66" fmla="*/ 12 w 1176"/>
                  <a:gd name="T67" fmla="*/ 0 h 1382"/>
                  <a:gd name="T68" fmla="*/ 1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4" name="Freeform 20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9 w 1014"/>
                  <a:gd name="T1" fmla="*/ 0 h 1193"/>
                  <a:gd name="T2" fmla="*/ 9 w 1014"/>
                  <a:gd name="T3" fmla="*/ 0 h 1193"/>
                  <a:gd name="T4" fmla="*/ 9 w 1014"/>
                  <a:gd name="T5" fmla="*/ 0 h 1193"/>
                  <a:gd name="T6" fmla="*/ 9 w 1014"/>
                  <a:gd name="T7" fmla="*/ 0 h 1193"/>
                  <a:gd name="T8" fmla="*/ 8 w 1014"/>
                  <a:gd name="T9" fmla="*/ 0 h 1193"/>
                  <a:gd name="T10" fmla="*/ 8 w 1014"/>
                  <a:gd name="T11" fmla="*/ 0 h 1193"/>
                  <a:gd name="T12" fmla="*/ 8 w 1014"/>
                  <a:gd name="T13" fmla="*/ 0 h 1193"/>
                  <a:gd name="T14" fmla="*/ 7 w 1014"/>
                  <a:gd name="T15" fmla="*/ 0 h 1193"/>
                  <a:gd name="T16" fmla="*/ 6 w 1014"/>
                  <a:gd name="T17" fmla="*/ 0 h 1193"/>
                  <a:gd name="T18" fmla="*/ 6 w 1014"/>
                  <a:gd name="T19" fmla="*/ 0 h 1193"/>
                  <a:gd name="T20" fmla="*/ 6 w 1014"/>
                  <a:gd name="T21" fmla="*/ 0 h 1193"/>
                  <a:gd name="T22" fmla="*/ 4 w 1014"/>
                  <a:gd name="T23" fmla="*/ 0 h 1193"/>
                  <a:gd name="T24" fmla="*/ 4 w 1014"/>
                  <a:gd name="T25" fmla="*/ 0 h 1193"/>
                  <a:gd name="T26" fmla="*/ 3 w 1014"/>
                  <a:gd name="T27" fmla="*/ 0 h 1193"/>
                  <a:gd name="T28" fmla="*/ 2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2 w 1014"/>
                  <a:gd name="T39" fmla="*/ 0 h 1193"/>
                  <a:gd name="T40" fmla="*/ 3 w 1014"/>
                  <a:gd name="T41" fmla="*/ 0 h 1193"/>
                  <a:gd name="T42" fmla="*/ 4 w 1014"/>
                  <a:gd name="T43" fmla="*/ 0 h 1193"/>
                  <a:gd name="T44" fmla="*/ 5 w 1014"/>
                  <a:gd name="T45" fmla="*/ 0 h 1193"/>
                  <a:gd name="T46" fmla="*/ 6 w 1014"/>
                  <a:gd name="T47" fmla="*/ 0 h 1193"/>
                  <a:gd name="T48" fmla="*/ 6 w 1014"/>
                  <a:gd name="T49" fmla="*/ 0 h 1193"/>
                  <a:gd name="T50" fmla="*/ 7 w 1014"/>
                  <a:gd name="T51" fmla="*/ 0 h 1193"/>
                  <a:gd name="T52" fmla="*/ 8 w 1014"/>
                  <a:gd name="T53" fmla="*/ 0 h 1193"/>
                  <a:gd name="T54" fmla="*/ 8 w 1014"/>
                  <a:gd name="T55" fmla="*/ 0 h 1193"/>
                  <a:gd name="T56" fmla="*/ 9 w 1014"/>
                  <a:gd name="T57" fmla="*/ 0 h 1193"/>
                  <a:gd name="T58" fmla="*/ 9 w 1014"/>
                  <a:gd name="T59" fmla="*/ 0 h 1193"/>
                  <a:gd name="T60" fmla="*/ 9 w 1014"/>
                  <a:gd name="T61" fmla="*/ 0 h 1193"/>
                  <a:gd name="T62" fmla="*/ 10 w 1014"/>
                  <a:gd name="T63" fmla="*/ 0 h 1193"/>
                  <a:gd name="T64" fmla="*/ 10 w 1014"/>
                  <a:gd name="T65" fmla="*/ 0 h 1193"/>
                  <a:gd name="T66" fmla="*/ 10 w 1014"/>
                  <a:gd name="T67" fmla="*/ 0 h 1193"/>
                  <a:gd name="T68" fmla="*/ 9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115" name="Picture 2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6" name="Picture 2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92" name="Group 23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2093" name="Picture 2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4" name="Picture 2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5" name="Picture 2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6" name="Picture 2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7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8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052" name="Group 30"/>
          <p:cNvGrpSpPr>
            <a:grpSpLocks/>
          </p:cNvGrpSpPr>
          <p:nvPr/>
        </p:nvGrpSpPr>
        <p:grpSpPr bwMode="auto">
          <a:xfrm flipV="1">
            <a:off x="152401" y="1027113"/>
            <a:ext cx="1974851" cy="1485900"/>
            <a:chOff x="17" y="2256"/>
            <a:chExt cx="1829" cy="2064"/>
          </a:xfrm>
        </p:grpSpPr>
        <p:grpSp>
          <p:nvGrpSpPr>
            <p:cNvPr id="2065" name="Group 31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2073" name="Freeform 32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4" name="Freeform 33"/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5" name="Freeform 34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6" name="Freeform 35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7" name="Freeform 36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8" name="Freeform 37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9 w 1272"/>
                  <a:gd name="T1" fmla="*/ 0 h 1495"/>
                  <a:gd name="T2" fmla="*/ 9 w 1272"/>
                  <a:gd name="T3" fmla="*/ 0 h 1495"/>
                  <a:gd name="T4" fmla="*/ 9 w 1272"/>
                  <a:gd name="T5" fmla="*/ 0 h 1495"/>
                  <a:gd name="T6" fmla="*/ 9 w 1272"/>
                  <a:gd name="T7" fmla="*/ 0 h 1495"/>
                  <a:gd name="T8" fmla="*/ 8 w 1272"/>
                  <a:gd name="T9" fmla="*/ 0 h 1495"/>
                  <a:gd name="T10" fmla="*/ 8 w 1272"/>
                  <a:gd name="T11" fmla="*/ 0 h 1495"/>
                  <a:gd name="T12" fmla="*/ 8 w 1272"/>
                  <a:gd name="T13" fmla="*/ 0 h 1495"/>
                  <a:gd name="T14" fmla="*/ 7 w 1272"/>
                  <a:gd name="T15" fmla="*/ 0 h 1495"/>
                  <a:gd name="T16" fmla="*/ 7 w 1272"/>
                  <a:gd name="T17" fmla="*/ 0 h 1495"/>
                  <a:gd name="T18" fmla="*/ 6 w 1272"/>
                  <a:gd name="T19" fmla="*/ 0 h 1495"/>
                  <a:gd name="T20" fmla="*/ 5 w 1272"/>
                  <a:gd name="T21" fmla="*/ 0 h 1495"/>
                  <a:gd name="T22" fmla="*/ 4 w 1272"/>
                  <a:gd name="T23" fmla="*/ 0 h 1495"/>
                  <a:gd name="T24" fmla="*/ 3 w 1272"/>
                  <a:gd name="T25" fmla="*/ 0 h 1495"/>
                  <a:gd name="T26" fmla="*/ 3 w 1272"/>
                  <a:gd name="T27" fmla="*/ 0 h 1495"/>
                  <a:gd name="T28" fmla="*/ 2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2 w 1272"/>
                  <a:gd name="T39" fmla="*/ 0 h 1495"/>
                  <a:gd name="T40" fmla="*/ 3 w 1272"/>
                  <a:gd name="T41" fmla="*/ 0 h 1495"/>
                  <a:gd name="T42" fmla="*/ 5 w 1272"/>
                  <a:gd name="T43" fmla="*/ 0 h 1495"/>
                  <a:gd name="T44" fmla="*/ 6 w 1272"/>
                  <a:gd name="T45" fmla="*/ 0 h 1495"/>
                  <a:gd name="T46" fmla="*/ 7 w 1272"/>
                  <a:gd name="T47" fmla="*/ 0 h 1495"/>
                  <a:gd name="T48" fmla="*/ 7 w 1272"/>
                  <a:gd name="T49" fmla="*/ 0 h 1495"/>
                  <a:gd name="T50" fmla="*/ 8 w 1272"/>
                  <a:gd name="T51" fmla="*/ 0 h 1495"/>
                  <a:gd name="T52" fmla="*/ 9 w 1272"/>
                  <a:gd name="T53" fmla="*/ 0 h 1495"/>
                  <a:gd name="T54" fmla="*/ 10 w 1272"/>
                  <a:gd name="T55" fmla="*/ 0 h 1495"/>
                  <a:gd name="T56" fmla="*/ 10 w 1272"/>
                  <a:gd name="T57" fmla="*/ 0 h 1495"/>
                  <a:gd name="T58" fmla="*/ 11 w 1272"/>
                  <a:gd name="T59" fmla="*/ 0 h 1495"/>
                  <a:gd name="T60" fmla="*/ 12 w 1272"/>
                  <a:gd name="T61" fmla="*/ 0 h 1495"/>
                  <a:gd name="T62" fmla="*/ 12 w 1272"/>
                  <a:gd name="T63" fmla="*/ 0 h 1495"/>
                  <a:gd name="T64" fmla="*/ 12 w 1272"/>
                  <a:gd name="T65" fmla="*/ 0 h 1495"/>
                  <a:gd name="T66" fmla="*/ 12 w 1272"/>
                  <a:gd name="T67" fmla="*/ 0 h 1495"/>
                  <a:gd name="T68" fmla="*/ 9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9" name="Freeform 38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3 w 1338"/>
                  <a:gd name="T5" fmla="*/ 0 h 1572"/>
                  <a:gd name="T6" fmla="*/ 4 w 1338"/>
                  <a:gd name="T7" fmla="*/ 0 h 1572"/>
                  <a:gd name="T8" fmla="*/ 6 w 1338"/>
                  <a:gd name="T9" fmla="*/ 0 h 1572"/>
                  <a:gd name="T10" fmla="*/ 6 w 1338"/>
                  <a:gd name="T11" fmla="*/ 0 h 1572"/>
                  <a:gd name="T12" fmla="*/ 8 w 1338"/>
                  <a:gd name="T13" fmla="*/ 0 h 1572"/>
                  <a:gd name="T14" fmla="*/ 8 w 1338"/>
                  <a:gd name="T15" fmla="*/ 0 h 1572"/>
                  <a:gd name="T16" fmla="*/ 9 w 1338"/>
                  <a:gd name="T17" fmla="*/ 0 h 1572"/>
                  <a:gd name="T18" fmla="*/ 10 w 1338"/>
                  <a:gd name="T19" fmla="*/ 0 h 1572"/>
                  <a:gd name="T20" fmla="*/ 11 w 1338"/>
                  <a:gd name="T21" fmla="*/ 0 h 1572"/>
                  <a:gd name="T22" fmla="*/ 12 w 1338"/>
                  <a:gd name="T23" fmla="*/ 0 h 1572"/>
                  <a:gd name="T24" fmla="*/ 13 w 1338"/>
                  <a:gd name="T25" fmla="*/ 0 h 1572"/>
                  <a:gd name="T26" fmla="*/ 13 w 1338"/>
                  <a:gd name="T27" fmla="*/ 0 h 1572"/>
                  <a:gd name="T28" fmla="*/ 13 w 1338"/>
                  <a:gd name="T29" fmla="*/ 0 h 1572"/>
                  <a:gd name="T30" fmla="*/ 13 w 1338"/>
                  <a:gd name="T31" fmla="*/ 0 h 1572"/>
                  <a:gd name="T32" fmla="*/ 13 w 1338"/>
                  <a:gd name="T33" fmla="*/ 0 h 1572"/>
                  <a:gd name="T34" fmla="*/ 13 w 1338"/>
                  <a:gd name="T35" fmla="*/ 0 h 1572"/>
                  <a:gd name="T36" fmla="*/ 13 w 1338"/>
                  <a:gd name="T37" fmla="*/ 0 h 1572"/>
                  <a:gd name="T38" fmla="*/ 13 w 1338"/>
                  <a:gd name="T39" fmla="*/ 0 h 1572"/>
                  <a:gd name="T40" fmla="*/ 12 w 1338"/>
                  <a:gd name="T41" fmla="*/ 0 h 1572"/>
                  <a:gd name="T42" fmla="*/ 11 w 1338"/>
                  <a:gd name="T43" fmla="*/ 0 h 1572"/>
                  <a:gd name="T44" fmla="*/ 11 w 1338"/>
                  <a:gd name="T45" fmla="*/ 0 h 1572"/>
                  <a:gd name="T46" fmla="*/ 10 w 1338"/>
                  <a:gd name="T47" fmla="*/ 0 h 1572"/>
                  <a:gd name="T48" fmla="*/ 9 w 1338"/>
                  <a:gd name="T49" fmla="*/ 0 h 1572"/>
                  <a:gd name="T50" fmla="*/ 9 w 1338"/>
                  <a:gd name="T51" fmla="*/ 0 h 1572"/>
                  <a:gd name="T52" fmla="*/ 8 w 1338"/>
                  <a:gd name="T53" fmla="*/ 0 h 1572"/>
                  <a:gd name="T54" fmla="*/ 7 w 1338"/>
                  <a:gd name="T55" fmla="*/ 0 h 1572"/>
                  <a:gd name="T56" fmla="*/ 6 w 1338"/>
                  <a:gd name="T57" fmla="*/ 0 h 1572"/>
                  <a:gd name="T58" fmla="*/ 5 w 1338"/>
                  <a:gd name="T59" fmla="*/ 0 h 1572"/>
                  <a:gd name="T60" fmla="*/ 4 w 1338"/>
                  <a:gd name="T61" fmla="*/ 0 h 1572"/>
                  <a:gd name="T62" fmla="*/ 3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80" name="Freeform 39"/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0 w 1176"/>
                  <a:gd name="T1" fmla="*/ 0 h 1383"/>
                  <a:gd name="T2" fmla="*/ 10 w 1176"/>
                  <a:gd name="T3" fmla="*/ 0 h 1383"/>
                  <a:gd name="T4" fmla="*/ 10 w 1176"/>
                  <a:gd name="T5" fmla="*/ 0 h 1383"/>
                  <a:gd name="T6" fmla="*/ 10 w 1176"/>
                  <a:gd name="T7" fmla="*/ 0 h 1383"/>
                  <a:gd name="T8" fmla="*/ 10 w 1176"/>
                  <a:gd name="T9" fmla="*/ 0 h 1383"/>
                  <a:gd name="T10" fmla="*/ 9 w 1176"/>
                  <a:gd name="T11" fmla="*/ 0 h 1383"/>
                  <a:gd name="T12" fmla="*/ 8 w 1176"/>
                  <a:gd name="T13" fmla="*/ 0 h 1383"/>
                  <a:gd name="T14" fmla="*/ 8 w 1176"/>
                  <a:gd name="T15" fmla="*/ 0 h 1383"/>
                  <a:gd name="T16" fmla="*/ 7 w 1176"/>
                  <a:gd name="T17" fmla="*/ 0 h 1383"/>
                  <a:gd name="T18" fmla="*/ 7 w 1176"/>
                  <a:gd name="T19" fmla="*/ 0 h 1383"/>
                  <a:gd name="T20" fmla="*/ 6 w 1176"/>
                  <a:gd name="T21" fmla="*/ 0 h 1383"/>
                  <a:gd name="T22" fmla="*/ 5 w 1176"/>
                  <a:gd name="T23" fmla="*/ 0 h 1383"/>
                  <a:gd name="T24" fmla="*/ 4 w 1176"/>
                  <a:gd name="T25" fmla="*/ 0 h 1383"/>
                  <a:gd name="T26" fmla="*/ 3 w 1176"/>
                  <a:gd name="T27" fmla="*/ 0 h 1383"/>
                  <a:gd name="T28" fmla="*/ 2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2 w 1176"/>
                  <a:gd name="T39" fmla="*/ 0 h 1383"/>
                  <a:gd name="T40" fmla="*/ 3 w 1176"/>
                  <a:gd name="T41" fmla="*/ 0 h 1383"/>
                  <a:gd name="T42" fmla="*/ 4 w 1176"/>
                  <a:gd name="T43" fmla="*/ 0 h 1383"/>
                  <a:gd name="T44" fmla="*/ 5 w 1176"/>
                  <a:gd name="T45" fmla="*/ 0 h 1383"/>
                  <a:gd name="T46" fmla="*/ 6 w 1176"/>
                  <a:gd name="T47" fmla="*/ 0 h 1383"/>
                  <a:gd name="T48" fmla="*/ 7 w 1176"/>
                  <a:gd name="T49" fmla="*/ 0 h 1383"/>
                  <a:gd name="T50" fmla="*/ 8 w 1176"/>
                  <a:gd name="T51" fmla="*/ 0 h 1383"/>
                  <a:gd name="T52" fmla="*/ 8 w 1176"/>
                  <a:gd name="T53" fmla="*/ 0 h 1383"/>
                  <a:gd name="T54" fmla="*/ 9 w 1176"/>
                  <a:gd name="T55" fmla="*/ 0 h 1383"/>
                  <a:gd name="T56" fmla="*/ 10 w 1176"/>
                  <a:gd name="T57" fmla="*/ 0 h 1383"/>
                  <a:gd name="T58" fmla="*/ 10 w 1176"/>
                  <a:gd name="T59" fmla="*/ 0 h 1383"/>
                  <a:gd name="T60" fmla="*/ 10 w 1176"/>
                  <a:gd name="T61" fmla="*/ 0 h 1383"/>
                  <a:gd name="T62" fmla="*/ 10 w 1176"/>
                  <a:gd name="T63" fmla="*/ 0 h 1383"/>
                  <a:gd name="T64" fmla="*/ 12 w 1176"/>
                  <a:gd name="T65" fmla="*/ 0 h 1383"/>
                  <a:gd name="T66" fmla="*/ 12 w 1176"/>
                  <a:gd name="T67" fmla="*/ 0 h 1383"/>
                  <a:gd name="T68" fmla="*/ 10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81" name="Freeform 40"/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9 w 1011"/>
                  <a:gd name="T1" fmla="*/ 0 h 1223"/>
                  <a:gd name="T2" fmla="*/ 9 w 1011"/>
                  <a:gd name="T3" fmla="*/ 0 h 1223"/>
                  <a:gd name="T4" fmla="*/ 9 w 1011"/>
                  <a:gd name="T5" fmla="*/ 0 h 1223"/>
                  <a:gd name="T6" fmla="*/ 9 w 1011"/>
                  <a:gd name="T7" fmla="*/ 0 h 1223"/>
                  <a:gd name="T8" fmla="*/ 8 w 1011"/>
                  <a:gd name="T9" fmla="*/ 0 h 1223"/>
                  <a:gd name="T10" fmla="*/ 8 w 1011"/>
                  <a:gd name="T11" fmla="*/ 0 h 1223"/>
                  <a:gd name="T12" fmla="*/ 8 w 1011"/>
                  <a:gd name="T13" fmla="*/ 0 h 1223"/>
                  <a:gd name="T14" fmla="*/ 7 w 1011"/>
                  <a:gd name="T15" fmla="*/ 0 h 1223"/>
                  <a:gd name="T16" fmla="*/ 6 w 1011"/>
                  <a:gd name="T17" fmla="*/ 0 h 1223"/>
                  <a:gd name="T18" fmla="*/ 6 w 1011"/>
                  <a:gd name="T19" fmla="*/ 0 h 1223"/>
                  <a:gd name="T20" fmla="*/ 5 w 1011"/>
                  <a:gd name="T21" fmla="*/ 0 h 1223"/>
                  <a:gd name="T22" fmla="*/ 4 w 1011"/>
                  <a:gd name="T23" fmla="*/ 0 h 1223"/>
                  <a:gd name="T24" fmla="*/ 4 w 1011"/>
                  <a:gd name="T25" fmla="*/ 0 h 1223"/>
                  <a:gd name="T26" fmla="*/ 3 w 1011"/>
                  <a:gd name="T27" fmla="*/ 0 h 1223"/>
                  <a:gd name="T28" fmla="*/ 2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2 w 1011"/>
                  <a:gd name="T39" fmla="*/ 0 h 1223"/>
                  <a:gd name="T40" fmla="*/ 3 w 1011"/>
                  <a:gd name="T41" fmla="*/ 0 h 1223"/>
                  <a:gd name="T42" fmla="*/ 4 w 1011"/>
                  <a:gd name="T43" fmla="*/ 0 h 1223"/>
                  <a:gd name="T44" fmla="*/ 5 w 1011"/>
                  <a:gd name="T45" fmla="*/ 0 h 1223"/>
                  <a:gd name="T46" fmla="*/ 6 w 1011"/>
                  <a:gd name="T47" fmla="*/ 0 h 1223"/>
                  <a:gd name="T48" fmla="*/ 6 w 1011"/>
                  <a:gd name="T49" fmla="*/ 0 h 1223"/>
                  <a:gd name="T50" fmla="*/ 7 w 1011"/>
                  <a:gd name="T51" fmla="*/ 0 h 1223"/>
                  <a:gd name="T52" fmla="*/ 8 w 1011"/>
                  <a:gd name="T53" fmla="*/ 0 h 1223"/>
                  <a:gd name="T54" fmla="*/ 8 w 1011"/>
                  <a:gd name="T55" fmla="*/ 0 h 1223"/>
                  <a:gd name="T56" fmla="*/ 9 w 1011"/>
                  <a:gd name="T57" fmla="*/ 0 h 1223"/>
                  <a:gd name="T58" fmla="*/ 9 w 1011"/>
                  <a:gd name="T59" fmla="*/ 0 h 1223"/>
                  <a:gd name="T60" fmla="*/ 9 w 1011"/>
                  <a:gd name="T61" fmla="*/ 0 h 1223"/>
                  <a:gd name="T62" fmla="*/ 10 w 1011"/>
                  <a:gd name="T63" fmla="*/ 0 h 1223"/>
                  <a:gd name="T64" fmla="*/ 10 w 1011"/>
                  <a:gd name="T65" fmla="*/ 0 h 1223"/>
                  <a:gd name="T66" fmla="*/ 10 w 1011"/>
                  <a:gd name="T67" fmla="*/ 0 h 1223"/>
                  <a:gd name="T68" fmla="*/ 9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082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3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4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5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86" name="Freeform 45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3 w 1337"/>
                  <a:gd name="T5" fmla="*/ 0 h 1572"/>
                  <a:gd name="T6" fmla="*/ 4 w 1337"/>
                  <a:gd name="T7" fmla="*/ 0 h 1572"/>
                  <a:gd name="T8" fmla="*/ 6 w 1337"/>
                  <a:gd name="T9" fmla="*/ 0 h 1572"/>
                  <a:gd name="T10" fmla="*/ 6 w 1337"/>
                  <a:gd name="T11" fmla="*/ 0 h 1572"/>
                  <a:gd name="T12" fmla="*/ 8 w 1337"/>
                  <a:gd name="T13" fmla="*/ 0 h 1572"/>
                  <a:gd name="T14" fmla="*/ 9 w 1337"/>
                  <a:gd name="T15" fmla="*/ 0 h 1572"/>
                  <a:gd name="T16" fmla="*/ 9 w 1337"/>
                  <a:gd name="T17" fmla="*/ 0 h 1572"/>
                  <a:gd name="T18" fmla="*/ 10 w 1337"/>
                  <a:gd name="T19" fmla="*/ 0 h 1572"/>
                  <a:gd name="T20" fmla="*/ 11 w 1337"/>
                  <a:gd name="T21" fmla="*/ 0 h 1572"/>
                  <a:gd name="T22" fmla="*/ 12 w 1337"/>
                  <a:gd name="T23" fmla="*/ 0 h 1572"/>
                  <a:gd name="T24" fmla="*/ 13 w 1337"/>
                  <a:gd name="T25" fmla="*/ 0 h 1572"/>
                  <a:gd name="T26" fmla="*/ 13 w 1337"/>
                  <a:gd name="T27" fmla="*/ 0 h 1572"/>
                  <a:gd name="T28" fmla="*/ 13 w 1337"/>
                  <a:gd name="T29" fmla="*/ 0 h 1572"/>
                  <a:gd name="T30" fmla="*/ 13 w 1337"/>
                  <a:gd name="T31" fmla="*/ 0 h 1572"/>
                  <a:gd name="T32" fmla="*/ 13 w 1337"/>
                  <a:gd name="T33" fmla="*/ 0 h 1572"/>
                  <a:gd name="T34" fmla="*/ 13 w 1337"/>
                  <a:gd name="T35" fmla="*/ 0 h 1572"/>
                  <a:gd name="T36" fmla="*/ 13 w 1337"/>
                  <a:gd name="T37" fmla="*/ 0 h 1572"/>
                  <a:gd name="T38" fmla="*/ 13 w 1337"/>
                  <a:gd name="T39" fmla="*/ 0 h 1572"/>
                  <a:gd name="T40" fmla="*/ 12 w 1337"/>
                  <a:gd name="T41" fmla="*/ 0 h 1572"/>
                  <a:gd name="T42" fmla="*/ 11 w 1337"/>
                  <a:gd name="T43" fmla="*/ 0 h 1572"/>
                  <a:gd name="T44" fmla="*/ 11 w 1337"/>
                  <a:gd name="T45" fmla="*/ 0 h 1572"/>
                  <a:gd name="T46" fmla="*/ 10 w 1337"/>
                  <a:gd name="T47" fmla="*/ 0 h 1572"/>
                  <a:gd name="T48" fmla="*/ 9 w 1337"/>
                  <a:gd name="T49" fmla="*/ 0 h 1572"/>
                  <a:gd name="T50" fmla="*/ 9 w 1337"/>
                  <a:gd name="T51" fmla="*/ 0 h 1572"/>
                  <a:gd name="T52" fmla="*/ 8 w 1337"/>
                  <a:gd name="T53" fmla="*/ 0 h 1572"/>
                  <a:gd name="T54" fmla="*/ 7 w 1337"/>
                  <a:gd name="T55" fmla="*/ 0 h 1572"/>
                  <a:gd name="T56" fmla="*/ 6 w 1337"/>
                  <a:gd name="T57" fmla="*/ 0 h 1572"/>
                  <a:gd name="T58" fmla="*/ 5 w 1337"/>
                  <a:gd name="T59" fmla="*/ 0 h 1572"/>
                  <a:gd name="T60" fmla="*/ 4 w 1337"/>
                  <a:gd name="T61" fmla="*/ 0 h 1572"/>
                  <a:gd name="T62" fmla="*/ 3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87" name="Freeform 46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1 w 1176"/>
                  <a:gd name="T1" fmla="*/ 0 h 1382"/>
                  <a:gd name="T2" fmla="*/ 11 w 1176"/>
                  <a:gd name="T3" fmla="*/ 0 h 1382"/>
                  <a:gd name="T4" fmla="*/ 11 w 1176"/>
                  <a:gd name="T5" fmla="*/ 0 h 1382"/>
                  <a:gd name="T6" fmla="*/ 10 w 1176"/>
                  <a:gd name="T7" fmla="*/ 0 h 1382"/>
                  <a:gd name="T8" fmla="*/ 10 w 1176"/>
                  <a:gd name="T9" fmla="*/ 0 h 1382"/>
                  <a:gd name="T10" fmla="*/ 9 w 1176"/>
                  <a:gd name="T11" fmla="*/ 0 h 1382"/>
                  <a:gd name="T12" fmla="*/ 9 w 1176"/>
                  <a:gd name="T13" fmla="*/ 0 h 1382"/>
                  <a:gd name="T14" fmla="*/ 8 w 1176"/>
                  <a:gd name="T15" fmla="*/ 0 h 1382"/>
                  <a:gd name="T16" fmla="*/ 8 w 1176"/>
                  <a:gd name="T17" fmla="*/ 0 h 1382"/>
                  <a:gd name="T18" fmla="*/ 7 w 1176"/>
                  <a:gd name="T19" fmla="*/ 0 h 1382"/>
                  <a:gd name="T20" fmla="*/ 6 w 1176"/>
                  <a:gd name="T21" fmla="*/ 0 h 1382"/>
                  <a:gd name="T22" fmla="*/ 6 w 1176"/>
                  <a:gd name="T23" fmla="*/ 0 h 1382"/>
                  <a:gd name="T24" fmla="*/ 4 w 1176"/>
                  <a:gd name="T25" fmla="*/ 0 h 1382"/>
                  <a:gd name="T26" fmla="*/ 3 w 1176"/>
                  <a:gd name="T27" fmla="*/ 0 h 1382"/>
                  <a:gd name="T28" fmla="*/ 2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3 w 1176"/>
                  <a:gd name="T39" fmla="*/ 0 h 1382"/>
                  <a:gd name="T40" fmla="*/ 4 w 1176"/>
                  <a:gd name="T41" fmla="*/ 0 h 1382"/>
                  <a:gd name="T42" fmla="*/ 4 w 1176"/>
                  <a:gd name="T43" fmla="*/ 0 h 1382"/>
                  <a:gd name="T44" fmla="*/ 6 w 1176"/>
                  <a:gd name="T45" fmla="*/ 0 h 1382"/>
                  <a:gd name="T46" fmla="*/ 6 w 1176"/>
                  <a:gd name="T47" fmla="*/ 0 h 1382"/>
                  <a:gd name="T48" fmla="*/ 8 w 1176"/>
                  <a:gd name="T49" fmla="*/ 0 h 1382"/>
                  <a:gd name="T50" fmla="*/ 8 w 1176"/>
                  <a:gd name="T51" fmla="*/ 0 h 1382"/>
                  <a:gd name="T52" fmla="*/ 9 w 1176"/>
                  <a:gd name="T53" fmla="*/ 0 h 1382"/>
                  <a:gd name="T54" fmla="*/ 10 w 1176"/>
                  <a:gd name="T55" fmla="*/ 0 h 1382"/>
                  <a:gd name="T56" fmla="*/ 10 w 1176"/>
                  <a:gd name="T57" fmla="*/ 0 h 1382"/>
                  <a:gd name="T58" fmla="*/ 11 w 1176"/>
                  <a:gd name="T59" fmla="*/ 0 h 1382"/>
                  <a:gd name="T60" fmla="*/ 11 w 1176"/>
                  <a:gd name="T61" fmla="*/ 0 h 1382"/>
                  <a:gd name="T62" fmla="*/ 11 w 1176"/>
                  <a:gd name="T63" fmla="*/ 0 h 1382"/>
                  <a:gd name="T64" fmla="*/ 12 w 1176"/>
                  <a:gd name="T65" fmla="*/ 0 h 1382"/>
                  <a:gd name="T66" fmla="*/ 12 w 1176"/>
                  <a:gd name="T67" fmla="*/ 0 h 1382"/>
                  <a:gd name="T68" fmla="*/ 1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88" name="Freeform 47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9 w 1014"/>
                  <a:gd name="T1" fmla="*/ 0 h 1193"/>
                  <a:gd name="T2" fmla="*/ 9 w 1014"/>
                  <a:gd name="T3" fmla="*/ 0 h 1193"/>
                  <a:gd name="T4" fmla="*/ 9 w 1014"/>
                  <a:gd name="T5" fmla="*/ 0 h 1193"/>
                  <a:gd name="T6" fmla="*/ 9 w 1014"/>
                  <a:gd name="T7" fmla="*/ 0 h 1193"/>
                  <a:gd name="T8" fmla="*/ 8 w 1014"/>
                  <a:gd name="T9" fmla="*/ 0 h 1193"/>
                  <a:gd name="T10" fmla="*/ 8 w 1014"/>
                  <a:gd name="T11" fmla="*/ 0 h 1193"/>
                  <a:gd name="T12" fmla="*/ 8 w 1014"/>
                  <a:gd name="T13" fmla="*/ 0 h 1193"/>
                  <a:gd name="T14" fmla="*/ 7 w 1014"/>
                  <a:gd name="T15" fmla="*/ 0 h 1193"/>
                  <a:gd name="T16" fmla="*/ 6 w 1014"/>
                  <a:gd name="T17" fmla="*/ 0 h 1193"/>
                  <a:gd name="T18" fmla="*/ 6 w 1014"/>
                  <a:gd name="T19" fmla="*/ 0 h 1193"/>
                  <a:gd name="T20" fmla="*/ 6 w 1014"/>
                  <a:gd name="T21" fmla="*/ 0 h 1193"/>
                  <a:gd name="T22" fmla="*/ 4 w 1014"/>
                  <a:gd name="T23" fmla="*/ 0 h 1193"/>
                  <a:gd name="T24" fmla="*/ 4 w 1014"/>
                  <a:gd name="T25" fmla="*/ 0 h 1193"/>
                  <a:gd name="T26" fmla="*/ 3 w 1014"/>
                  <a:gd name="T27" fmla="*/ 0 h 1193"/>
                  <a:gd name="T28" fmla="*/ 2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2 w 1014"/>
                  <a:gd name="T39" fmla="*/ 0 h 1193"/>
                  <a:gd name="T40" fmla="*/ 3 w 1014"/>
                  <a:gd name="T41" fmla="*/ 0 h 1193"/>
                  <a:gd name="T42" fmla="*/ 4 w 1014"/>
                  <a:gd name="T43" fmla="*/ 0 h 1193"/>
                  <a:gd name="T44" fmla="*/ 5 w 1014"/>
                  <a:gd name="T45" fmla="*/ 0 h 1193"/>
                  <a:gd name="T46" fmla="*/ 6 w 1014"/>
                  <a:gd name="T47" fmla="*/ 0 h 1193"/>
                  <a:gd name="T48" fmla="*/ 6 w 1014"/>
                  <a:gd name="T49" fmla="*/ 0 h 1193"/>
                  <a:gd name="T50" fmla="*/ 7 w 1014"/>
                  <a:gd name="T51" fmla="*/ 0 h 1193"/>
                  <a:gd name="T52" fmla="*/ 8 w 1014"/>
                  <a:gd name="T53" fmla="*/ 0 h 1193"/>
                  <a:gd name="T54" fmla="*/ 8 w 1014"/>
                  <a:gd name="T55" fmla="*/ 0 h 1193"/>
                  <a:gd name="T56" fmla="*/ 9 w 1014"/>
                  <a:gd name="T57" fmla="*/ 0 h 1193"/>
                  <a:gd name="T58" fmla="*/ 9 w 1014"/>
                  <a:gd name="T59" fmla="*/ 0 h 1193"/>
                  <a:gd name="T60" fmla="*/ 9 w 1014"/>
                  <a:gd name="T61" fmla="*/ 0 h 1193"/>
                  <a:gd name="T62" fmla="*/ 10 w 1014"/>
                  <a:gd name="T63" fmla="*/ 0 h 1193"/>
                  <a:gd name="T64" fmla="*/ 10 w 1014"/>
                  <a:gd name="T65" fmla="*/ 0 h 1193"/>
                  <a:gd name="T66" fmla="*/ 10 w 1014"/>
                  <a:gd name="T67" fmla="*/ 0 h 1193"/>
                  <a:gd name="T68" fmla="*/ 9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089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0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66" name="Group 50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2067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9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0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1" name="Picture 5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2" name="Picture 5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053" name="Group 57"/>
          <p:cNvGrpSpPr>
            <a:grpSpLocks/>
          </p:cNvGrpSpPr>
          <p:nvPr/>
        </p:nvGrpSpPr>
        <p:grpSpPr bwMode="auto">
          <a:xfrm>
            <a:off x="101600" y="-6350"/>
            <a:ext cx="12090400" cy="6864350"/>
            <a:chOff x="0" y="0"/>
            <a:chExt cx="5760" cy="4320"/>
          </a:xfrm>
        </p:grpSpPr>
        <p:pic>
          <p:nvPicPr>
            <p:cNvPr id="2061" name="Picture 58" descr="BAR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59" descr="BAR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60" descr="BAR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1" descr="BAR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WordArt 4"/>
          <p:cNvSpPr>
            <a:spLocks noChangeArrowheads="1" noChangeShapeType="1" noTextEdit="1"/>
          </p:cNvSpPr>
          <p:nvPr/>
        </p:nvSpPr>
        <p:spPr bwMode="auto">
          <a:xfrm>
            <a:off x="1606551" y="1020763"/>
            <a:ext cx="9946216" cy="4572000"/>
          </a:xfrm>
          <a:prstGeom prst="rect">
            <a:avLst/>
          </a:prstGeom>
        </p:spPr>
        <p:txBody>
          <a:bodyPr spcFirstLastPara="1" wrap="none" lIns="108833" tIns="54418" rIns="108833" bIns="54418" fromWordArt="1">
            <a:prstTxWarp prst="textArchUp">
              <a:avLst>
                <a:gd name="adj" fmla="val 10956524"/>
              </a:avLst>
            </a:prstTxWarp>
          </a:bodyPr>
          <a:lstStyle/>
          <a:p>
            <a:pPr algn="ctr" defTabSz="6094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3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MỪNG TẬP THỂ LỚP 2A</a:t>
            </a:r>
            <a:r>
              <a:rPr lang="vi-VN" sz="53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2</a:t>
            </a:r>
            <a:endParaRPr lang="en-US" sz="53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5" name="WordArt 7" descr="p2_002"/>
          <p:cNvSpPr>
            <a:spLocks noChangeArrowheads="1" noChangeShapeType="1" noTextEdit="1"/>
          </p:cNvSpPr>
          <p:nvPr/>
        </p:nvSpPr>
        <p:spPr bwMode="auto">
          <a:xfrm>
            <a:off x="3723588" y="1975958"/>
            <a:ext cx="5043340" cy="995842"/>
          </a:xfrm>
          <a:prstGeom prst="rect">
            <a:avLst/>
          </a:prstGeom>
        </p:spPr>
        <p:txBody>
          <a:bodyPr wrap="none" lIns="108833" tIns="54418" rIns="108833" bIns="54418" fromWordArt="1">
            <a:prstTxWarp prst="textPlain">
              <a:avLst>
                <a:gd name="adj" fmla="val 49593"/>
              </a:avLst>
            </a:prstTxWarp>
          </a:bodyPr>
          <a:lstStyle/>
          <a:p>
            <a:pPr algn="ctr" defTabSz="6094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32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vi-VN" sz="32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cs typeface="Arial"/>
              </a:rPr>
              <a:t>Tiếng Việt</a:t>
            </a:r>
            <a:endParaRPr lang="en-US" sz="32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  <a:p>
            <a:pPr algn="ctr" defTabSz="6094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cs typeface="Arial"/>
              </a:rPr>
              <a:t>Chia sẻ và đọc : Phần thưởng</a:t>
            </a:r>
            <a:endParaRPr lang="en-US" sz="32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56" name="Picture 8" descr="21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2" y="4629150"/>
            <a:ext cx="2156884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6" descr="POINSET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020" y="4530725"/>
            <a:ext cx="2144183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3" descr="POINSET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5554" y="4629150"/>
            <a:ext cx="2000249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WordArt 7" descr="416eu"/>
          <p:cNvSpPr>
            <a:spLocks noChangeArrowheads="1" noChangeShapeType="1" noTextEdit="1"/>
          </p:cNvSpPr>
          <p:nvPr/>
        </p:nvSpPr>
        <p:spPr bwMode="auto">
          <a:xfrm>
            <a:off x="1902975" y="3859561"/>
            <a:ext cx="8284501" cy="675149"/>
          </a:xfrm>
          <a:prstGeom prst="rect">
            <a:avLst/>
          </a:prstGeom>
          <a:ln>
            <a:noFill/>
          </a:ln>
        </p:spPr>
        <p:txBody>
          <a:bodyPr wrap="none" lIns="108833" tIns="54418" rIns="108833" bIns="54418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 defTabSz="609478">
              <a:defRPr/>
            </a:pPr>
            <a:r>
              <a:rPr lang="vi-VN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Giáo viên:</a:t>
            </a:r>
            <a:r>
              <a:rPr lang="en-US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Nguyễn</a:t>
            </a:r>
            <a:r>
              <a:rPr lang="en-US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Ngọ</a:t>
            </a:r>
            <a:r>
              <a:rPr lang="vi-VN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 Lan</a:t>
            </a:r>
            <a:endParaRPr lang="en-US" sz="2900" b="1" kern="1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  <a:p>
            <a:pPr algn="ctr" defTabSz="609478">
              <a:defRPr/>
            </a:pPr>
            <a:r>
              <a:rPr lang="en-US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Đơn vị: </a:t>
            </a:r>
            <a:r>
              <a:rPr lang="en-US" sz="2900" b="1" kern="1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Trường</a:t>
            </a:r>
            <a:r>
              <a:rPr lang="en-US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Tiểu</a:t>
            </a:r>
            <a:r>
              <a:rPr lang="en-US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học</a:t>
            </a:r>
            <a:r>
              <a:rPr lang="en-US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Nguyễn</a:t>
            </a:r>
            <a:r>
              <a:rPr lang="en-US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Văn</a:t>
            </a:r>
            <a:r>
              <a:rPr lang="en-US" sz="29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Trỗi</a:t>
            </a:r>
            <a:endParaRPr lang="en-US" sz="2900" b="1" kern="1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2060" name="WordArt 7" descr="p2_002"/>
          <p:cNvSpPr>
            <a:spLocks noChangeArrowheads="1" noChangeShapeType="1" noTextEdit="1"/>
          </p:cNvSpPr>
          <p:nvPr/>
        </p:nvSpPr>
        <p:spPr bwMode="auto">
          <a:xfrm>
            <a:off x="4102100" y="3009900"/>
            <a:ext cx="3886200" cy="457200"/>
          </a:xfrm>
          <a:prstGeom prst="rect">
            <a:avLst/>
          </a:prstGeom>
        </p:spPr>
        <p:txBody>
          <a:bodyPr wrap="none" lIns="108833" tIns="54418" rIns="108833" bIns="54418" fromWordArt="1">
            <a:prstTxWarp prst="textPlain">
              <a:avLst>
                <a:gd name="adj" fmla="val 49593"/>
              </a:avLst>
            </a:prstTxWarp>
          </a:bodyPr>
          <a:lstStyle/>
          <a:p>
            <a:pPr algn="ctr" defTabSz="6094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149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779" y="883781"/>
            <a:ext cx="11396121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1.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bạc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3.Ngày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9296" y="109936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0" y="29644"/>
            <a:ext cx="1673335" cy="8711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xmlns="" val="2178589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19" y="1335736"/>
            <a:ext cx="1176528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hay.</a:t>
            </a:r>
            <a:endParaRPr lang="vi-VN" sz="2800" dirty="0"/>
          </a:p>
        </p:txBody>
      </p:sp>
      <p:sp>
        <p:nvSpPr>
          <p:cNvPr id="3" name="Rectangle 2"/>
          <p:cNvSpPr/>
          <p:nvPr/>
        </p:nvSpPr>
        <p:spPr>
          <a:xfrm>
            <a:off x="1279296" y="231856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267" y="2267362"/>
            <a:ext cx="1992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65277" y="2263944"/>
            <a:ext cx="1676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17220" y="3206203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" y="5078768"/>
            <a:ext cx="11765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895600" y="519223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529580" y="519223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508500" y="5703490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91050" y="5703490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05796" y="5730848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Terminator 15"/>
          <p:cNvSpPr/>
          <p:nvPr/>
        </p:nvSpPr>
        <p:spPr>
          <a:xfrm>
            <a:off x="302619" y="173465"/>
            <a:ext cx="3028135" cy="889388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66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974" y="278412"/>
            <a:ext cx="1183005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3.Ngày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/>
          </a:p>
        </p:txBody>
      </p:sp>
      <p:sp>
        <p:nvSpPr>
          <p:cNvPr id="3" name="Rectangle 2"/>
          <p:cNvSpPr/>
          <p:nvPr/>
        </p:nvSpPr>
        <p:spPr>
          <a:xfrm>
            <a:off x="5913292" y="775454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7890" y="1809749"/>
            <a:ext cx="1507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8141" y="1809749"/>
            <a:ext cx="1734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6472" y="2379284"/>
            <a:ext cx="1997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nhầm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3381" y="2867805"/>
            <a:ext cx="1393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972" y="5014249"/>
            <a:ext cx="11186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039360" y="519223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04740" y="5703490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987290" y="5703490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286068" y="5189275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01040" y="5380391"/>
            <a:ext cx="8754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Na.</a:t>
            </a:r>
            <a:endParaRPr lang="en-US" sz="320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001980" y="551350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290260" y="5500341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372810" y="5500341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57890" y="5372112"/>
            <a:ext cx="9366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hoe.</a:t>
            </a:r>
            <a:endParaRPr lang="en-US" sz="36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315312" y="5482708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459457" y="549664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0542007" y="549664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6545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8" grpId="1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15506" y="38684"/>
            <a:ext cx="46320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755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7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755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755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7200" b="1" dirty="0" smtClean="0">
              <a:ln w="6600">
                <a:solidFill>
                  <a:schemeClr val="bg1"/>
                </a:solidFill>
                <a:prstDash val="solid"/>
              </a:ln>
              <a:solidFill>
                <a:srgbClr val="0755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2597" y="2271346"/>
            <a:ext cx="3848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/>
          </a:p>
        </p:txBody>
      </p:sp>
      <p:sp>
        <p:nvSpPr>
          <p:cNvPr id="8" name="Rectangle 7"/>
          <p:cNvSpPr/>
          <p:nvPr/>
        </p:nvSpPr>
        <p:spPr>
          <a:xfrm>
            <a:off x="6758722" y="5119200"/>
            <a:ext cx="42380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</a:t>
            </a:r>
            <a:endParaRPr lang="vi-VN" sz="3200" dirty="0"/>
          </a:p>
        </p:txBody>
      </p:sp>
      <p:pic>
        <p:nvPicPr>
          <p:cNvPr id="1026" name="Picture 2" descr="Hộp quà bí ẩn Tết 2020 - Ngành hàng thời trang - MM1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8920" y="3864062"/>
            <a:ext cx="2993938" cy="29939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GP News :. | Quy định mức chi thực hiện hoạt động sáng kiến | BÁO ĐIỆN TỬ  CHÍNH PHỦ NƯỚC CHXHCN VIỆT NA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9350" y="1938214"/>
            <a:ext cx="3159125" cy="2982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610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955" y="702008"/>
            <a:ext cx="11486607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1.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3.Ngày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9294" y="-15240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39773" y="815757"/>
            <a:ext cx="2182" cy="69300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3" idx="1"/>
          </p:cNvCxnSpPr>
          <p:nvPr/>
        </p:nvCxnSpPr>
        <p:spPr>
          <a:xfrm>
            <a:off x="439773" y="1730829"/>
            <a:ext cx="2182" cy="208741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9773" y="3940166"/>
            <a:ext cx="0" cy="239967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53696" y="763458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62706" y="1599576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2706" y="3818245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78488" y="15932"/>
            <a:ext cx="3076776" cy="677905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7644384" y="2926080"/>
            <a:ext cx="4284178" cy="89216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CHIA LÀM MẤY ĐOẠN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06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048" y="830997"/>
            <a:ext cx="11510421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1.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3.Ngày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9296" y="0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30048" y="15932"/>
            <a:ext cx="2747592" cy="815065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66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7248" y="2066544"/>
            <a:ext cx="4224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632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4187" y="2646996"/>
            <a:ext cx="98119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ĐỌC HIỂU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16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4136" y="4293327"/>
            <a:ext cx="11747863" cy="8247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3.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4136" y="2259875"/>
            <a:ext cx="11747863" cy="8247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2. Theo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44136" y="130629"/>
            <a:ext cx="11747863" cy="8247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Na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70712" y="130629"/>
            <a:ext cx="0" cy="64791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470021" y="1152177"/>
            <a:ext cx="9622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Na.</a:t>
            </a:r>
            <a:endParaRPr lang="vi-VN" sz="3200" dirty="0"/>
          </a:p>
        </p:txBody>
      </p:sp>
      <p:sp>
        <p:nvSpPr>
          <p:cNvPr id="7" name="Rectangle 6"/>
          <p:cNvSpPr/>
          <p:nvPr/>
        </p:nvSpPr>
        <p:spPr>
          <a:xfrm>
            <a:off x="1470021" y="3216109"/>
            <a:ext cx="10310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0021" y="5378263"/>
            <a:ext cx="10062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70712" y="40761"/>
            <a:ext cx="985517" cy="8655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70712" y="2194133"/>
            <a:ext cx="985517" cy="8655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5932" y="4272891"/>
            <a:ext cx="985517" cy="8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1267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2" grpId="0" animBg="1"/>
      <p:bldP spid="6" grpId="0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4137" y="493266"/>
            <a:ext cx="11325498" cy="2058865"/>
          </a:xfrm>
          <a:prstGeom prst="roundRect">
            <a:avLst/>
          </a:prstGeom>
          <a:solidFill>
            <a:srgbClr val="FDC7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ctr">
              <a:spcBef>
                <a:spcPts val="600"/>
              </a:spcBef>
              <a:buAutoNum type="alphaLcParenR"/>
            </a:pP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algn="ctr">
              <a:spcBef>
                <a:spcPts val="600"/>
              </a:spcBef>
              <a:buAutoNum type="alphaLcParenR"/>
            </a:pP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5279" y="2859164"/>
            <a:ext cx="9541637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AutoNum type="alphaLcParenR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8888" y="2552131"/>
            <a:ext cx="2435352" cy="2435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5279" y="3989949"/>
            <a:ext cx="7088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hoe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7282" y="479899"/>
            <a:ext cx="2359349" cy="20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895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6220" y="914706"/>
            <a:ext cx="6648944" cy="33330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73501" y="400358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965422" y="310896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016391" y="3620760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255277" y="2186279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557708" y="1658065"/>
            <a:ext cx="6201039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1064525" cy="1119116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1810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4187" y="2646996"/>
            <a:ext cx="98119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rgbClr val="FF99FF"/>
                  </a:glow>
                </a:effectLst>
              </a:rPr>
              <a:t>LUYỆN TẬP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rgbClr val="FF99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00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545" y="371921"/>
            <a:ext cx="9476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37100" y="2518050"/>
            <a:ext cx="1965963" cy="433995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233683" y="1813560"/>
            <a:ext cx="3901440" cy="1752600"/>
          </a:xfrm>
          <a:prstGeom prst="wedgeRoundRectCallout">
            <a:avLst>
              <a:gd name="adj1" fmla="val 72527"/>
              <a:gd name="adj2" fmla="val 3554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ơn cô và các bạn đã động viên em.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396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8133" y="512065"/>
            <a:ext cx="1009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Na?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2315" y="2636515"/>
            <a:ext cx="4572009" cy="4572009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101840" y="1712394"/>
            <a:ext cx="4632960" cy="2478606"/>
          </a:xfrm>
          <a:prstGeom prst="cloudCallout">
            <a:avLst>
              <a:gd name="adj1" fmla="val -56359"/>
              <a:gd name="adj2" fmla="val 44811"/>
            </a:avLst>
          </a:prstGeom>
          <a:solidFill>
            <a:srgbClr val="D99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 rất xứng đáng được phần thưởng này. Chúng tớ cảm ơn lòng tốt của cậu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3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94391"/>
            <a:ext cx="4632960" cy="463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37164" y="3817147"/>
            <a:ext cx="3657607" cy="3657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797" y="1493518"/>
            <a:ext cx="5791203" cy="5791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443" y="1859279"/>
            <a:ext cx="5284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6424" y="1564521"/>
            <a:ext cx="88800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40482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34167 -0.284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142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048" y="830997"/>
            <a:ext cx="11510421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1.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3.Ngày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9296" y="0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752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0562" y="2728913"/>
            <a:ext cx="537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vi-VN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325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5538" y="2753022"/>
            <a:ext cx="10949750" cy="37192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pPr algn="ctr"/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159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12401" y="2239614"/>
            <a:ext cx="9931999" cy="221599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13800" b="1" dirty="0" smtClean="0">
                <a:solidFill>
                  <a:srgbClr val="FF0000"/>
                </a:solidFill>
              </a:rPr>
              <a:t>C</a:t>
            </a:r>
            <a:r>
              <a:rPr lang="vi-VN" sz="13800" b="1" dirty="0" smtClean="0">
                <a:solidFill>
                  <a:srgbClr val="FFFF00"/>
                </a:solidFill>
              </a:rPr>
              <a:t>H</a:t>
            </a:r>
            <a:r>
              <a:rPr lang="vi-VN" sz="13800" b="1" dirty="0" smtClean="0">
                <a:solidFill>
                  <a:srgbClr val="0033CC"/>
                </a:solidFill>
              </a:rPr>
              <a:t>U</a:t>
            </a:r>
            <a:r>
              <a:rPr lang="vi-VN" sz="13800" b="1" dirty="0" smtClean="0">
                <a:solidFill>
                  <a:srgbClr val="FF0000"/>
                </a:solidFill>
              </a:rPr>
              <a:t> </a:t>
            </a:r>
            <a:r>
              <a:rPr lang="vi-VN" sz="13800" b="1" dirty="0" smtClean="0">
                <a:solidFill>
                  <a:srgbClr val="6600CC"/>
                </a:solidFill>
              </a:rPr>
              <a:t>Ô</a:t>
            </a:r>
            <a:r>
              <a:rPr lang="vi-VN" sz="13800" b="1" dirty="0" smtClean="0">
                <a:solidFill>
                  <a:srgbClr val="FF0000"/>
                </a:solidFill>
              </a:rPr>
              <a:t> </a:t>
            </a:r>
            <a:r>
              <a:rPr lang="vi-VN" sz="13800" b="1" dirty="0" smtClean="0">
                <a:solidFill>
                  <a:srgbClr val="00FF00"/>
                </a:solidFill>
              </a:rPr>
              <a:t>T</a:t>
            </a:r>
            <a:endParaRPr lang="en-US" sz="13800" b="1" dirty="0">
              <a:solidFill>
                <a:srgbClr val="00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8802" y="3219448"/>
            <a:ext cx="57631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dirty="0" smtClean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vi-VN" sz="8800" b="1" dirty="0" smtClean="0">
                <a:solidFill>
                  <a:schemeClr val="bg1"/>
                </a:solidFill>
              </a:rPr>
              <a:t>A</a:t>
            </a:r>
            <a:r>
              <a:rPr lang="vi-VN" sz="8800" b="1" dirty="0" smtClean="0"/>
              <a:t>M</a:t>
            </a:r>
            <a:r>
              <a:rPr lang="vi-VN" sz="8800" b="1" dirty="0" smtClean="0">
                <a:solidFill>
                  <a:srgbClr val="FF0000"/>
                </a:solidFill>
              </a:rPr>
              <a:t>S</a:t>
            </a:r>
            <a:r>
              <a:rPr lang="vi-VN" sz="8800" b="1" dirty="0" smtClean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vi-VN" sz="8800" b="1" dirty="0" smtClean="0">
                <a:solidFill>
                  <a:srgbClr val="FFFF00"/>
                </a:solidFill>
              </a:rPr>
              <a:t>E</a:t>
            </a:r>
            <a:r>
              <a:rPr lang="vi-VN" sz="8800" b="1" dirty="0" smtClean="0">
                <a:solidFill>
                  <a:srgbClr val="7030A0"/>
                </a:solidFill>
              </a:rPr>
              <a:t>R</a:t>
            </a:r>
            <a:endParaRPr lang="en-US" sz="8800" b="1" dirty="0">
              <a:solidFill>
                <a:srgbClr val="A365D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001" y="4147058"/>
            <a:ext cx="1676855" cy="1699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6406" y="973745"/>
            <a:ext cx="2301735" cy="2301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2070" y="1134112"/>
            <a:ext cx="2482925" cy="2005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7863" y="4447861"/>
            <a:ext cx="1696872" cy="1590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001" y="442955"/>
            <a:ext cx="4783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7030A0"/>
                </a:solidFill>
              </a:rPr>
              <a:t>T</a:t>
            </a:r>
            <a:r>
              <a:rPr lang="vi-VN" sz="6000" dirty="0">
                <a:solidFill>
                  <a:schemeClr val="bg1"/>
                </a:solidFill>
              </a:rPr>
              <a:t>R</a:t>
            </a:r>
            <a:r>
              <a:rPr lang="vi-VN" sz="6000" dirty="0">
                <a:solidFill>
                  <a:srgbClr val="FFFF00"/>
                </a:solidFill>
              </a:rPr>
              <a:t>Ò</a:t>
            </a:r>
            <a:r>
              <a:rPr lang="vi-VN" sz="6000" dirty="0"/>
              <a:t> </a:t>
            </a:r>
            <a:r>
              <a:rPr lang="vi-V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</a:t>
            </a:r>
            <a:r>
              <a:rPr lang="vi-VN" sz="6000" dirty="0">
                <a:solidFill>
                  <a:srgbClr val="00B050"/>
                </a:solidFill>
              </a:rPr>
              <a:t>H</a:t>
            </a:r>
            <a:r>
              <a:rPr lang="vi-VN" sz="6000" dirty="0">
                <a:solidFill>
                  <a:srgbClr val="FF0000"/>
                </a:solidFill>
              </a:rPr>
              <a:t>Ơ</a:t>
            </a:r>
            <a:r>
              <a:rPr lang="vi-VN" sz="6000" dirty="0">
                <a:solidFill>
                  <a:srgbClr val="C00000"/>
                </a:solidFill>
              </a:rPr>
              <a:t>I</a:t>
            </a:r>
            <a:endParaRPr lang="en-US" sz="6000" dirty="0">
              <a:solidFill>
                <a:srgbClr val="C00000"/>
              </a:solidFill>
            </a:endParaRPr>
          </a:p>
        </p:txBody>
      </p:sp>
      <p:pic>
        <p:nvPicPr>
          <p:cNvPr id="12" name="National_Expres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12241084" y="1630014"/>
            <a:ext cx="609600" cy="609600"/>
          </a:xfrm>
          <a:prstGeom prst="rect">
            <a:avLst/>
          </a:prstGeom>
        </p:spPr>
      </p:pic>
      <p:pic>
        <p:nvPicPr>
          <p:cNvPr id="2050" name="Picture 2" descr="Tập tin:Video-Game-Controller-Icon-IDV-green.svg – Wikipedia tiếng Vi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3374" y="4691319"/>
            <a:ext cx="1785253" cy="178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00322" y="5748308"/>
            <a:ext cx="15913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cs typeface="Aharoni" pitchFamily="2" charset="-79"/>
              </a:rPr>
              <a:t>PLAY</a:t>
            </a:r>
            <a:endParaRPr lang="vi-VN" sz="2800" b="1" dirty="0">
              <a:solidFill>
                <a:srgbClr val="FFFF00"/>
              </a:solidFill>
              <a:cs typeface="Aharoni" pitchFamily="2" charset="-79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859887" y="4211392"/>
            <a:ext cx="257578" cy="515154"/>
          </a:xfrm>
          <a:custGeom>
            <a:avLst/>
            <a:gdLst>
              <a:gd name="connsiteX0" fmla="*/ 231820 w 257578"/>
              <a:gd name="connsiteY0" fmla="*/ 515154 h 515154"/>
              <a:gd name="connsiteX1" fmla="*/ 244699 w 257578"/>
              <a:gd name="connsiteY1" fmla="*/ 450760 h 515154"/>
              <a:gd name="connsiteX2" fmla="*/ 257578 w 257578"/>
              <a:gd name="connsiteY2" fmla="*/ 412123 h 515154"/>
              <a:gd name="connsiteX3" fmla="*/ 244699 w 257578"/>
              <a:gd name="connsiteY3" fmla="*/ 309093 h 515154"/>
              <a:gd name="connsiteX4" fmla="*/ 231820 w 257578"/>
              <a:gd name="connsiteY4" fmla="*/ 270456 h 515154"/>
              <a:gd name="connsiteX5" fmla="*/ 180305 w 257578"/>
              <a:gd name="connsiteY5" fmla="*/ 244698 h 515154"/>
              <a:gd name="connsiteX6" fmla="*/ 154547 w 257578"/>
              <a:gd name="connsiteY6" fmla="*/ 206062 h 515154"/>
              <a:gd name="connsiteX7" fmla="*/ 141668 w 257578"/>
              <a:gd name="connsiteY7" fmla="*/ 167425 h 515154"/>
              <a:gd name="connsiteX8" fmla="*/ 90152 w 257578"/>
              <a:gd name="connsiteY8" fmla="*/ 90152 h 515154"/>
              <a:gd name="connsiteX9" fmla="*/ 64395 w 257578"/>
              <a:gd name="connsiteY9" fmla="*/ 38636 h 515154"/>
              <a:gd name="connsiteX10" fmla="*/ 12879 w 257578"/>
              <a:gd name="connsiteY10" fmla="*/ 12878 h 515154"/>
              <a:gd name="connsiteX11" fmla="*/ 0 w 257578"/>
              <a:gd name="connsiteY11" fmla="*/ 0 h 51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578" h="515154">
                <a:moveTo>
                  <a:pt x="231820" y="515154"/>
                </a:moveTo>
                <a:cubicBezTo>
                  <a:pt x="236113" y="493689"/>
                  <a:pt x="239390" y="471996"/>
                  <a:pt x="244699" y="450760"/>
                </a:cubicBezTo>
                <a:cubicBezTo>
                  <a:pt x="247992" y="437590"/>
                  <a:pt x="257578" y="425699"/>
                  <a:pt x="257578" y="412123"/>
                </a:cubicBezTo>
                <a:cubicBezTo>
                  <a:pt x="257578" y="377512"/>
                  <a:pt x="250890" y="343145"/>
                  <a:pt x="244699" y="309093"/>
                </a:cubicBezTo>
                <a:cubicBezTo>
                  <a:pt x="242270" y="295736"/>
                  <a:pt x="241419" y="280056"/>
                  <a:pt x="231820" y="270456"/>
                </a:cubicBezTo>
                <a:cubicBezTo>
                  <a:pt x="218245" y="256880"/>
                  <a:pt x="197477" y="253284"/>
                  <a:pt x="180305" y="244698"/>
                </a:cubicBezTo>
                <a:cubicBezTo>
                  <a:pt x="171719" y="231819"/>
                  <a:pt x="161469" y="219906"/>
                  <a:pt x="154547" y="206062"/>
                </a:cubicBezTo>
                <a:cubicBezTo>
                  <a:pt x="148476" y="193920"/>
                  <a:pt x="148261" y="179292"/>
                  <a:pt x="141668" y="167425"/>
                </a:cubicBezTo>
                <a:cubicBezTo>
                  <a:pt x="126634" y="140364"/>
                  <a:pt x="103996" y="117841"/>
                  <a:pt x="90152" y="90152"/>
                </a:cubicBezTo>
                <a:cubicBezTo>
                  <a:pt x="81566" y="72980"/>
                  <a:pt x="77970" y="52212"/>
                  <a:pt x="64395" y="38636"/>
                </a:cubicBezTo>
                <a:cubicBezTo>
                  <a:pt x="50819" y="25060"/>
                  <a:pt x="29342" y="22756"/>
                  <a:pt x="12879" y="12878"/>
                </a:cubicBezTo>
                <a:cubicBezTo>
                  <a:pt x="7673" y="9755"/>
                  <a:pt x="4293" y="4293"/>
                  <a:pt x="0" y="0"/>
                </a:cubicBezTo>
              </a:path>
            </a:pathLst>
          </a:custGeom>
          <a:ln w="57150">
            <a:solidFill>
              <a:srgbClr val="1616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71751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309" y="891153"/>
            <a:ext cx="5154833" cy="5026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2604" y="3174838"/>
            <a:ext cx="460242" cy="696730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3099034" y="1424966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600" dirty="0" smtClean="0"/>
              <a:t>A</a:t>
            </a:r>
            <a:endParaRPr lang="en-US" sz="6600" dirty="0"/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645814" y="30043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 smtClean="0"/>
              <a:t>B</a:t>
            </a:r>
            <a:endParaRPr lang="en-US" sz="6000" dirty="0"/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3099034" y="4482331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C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1451559" y="30630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D</a:t>
            </a:r>
            <a:endParaRPr lang="en-US" sz="6000" dirty="0"/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982315" y="1977426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10434" y="4086442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966539" y="4140118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20786" y="1874000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883079" y="182329"/>
            <a:ext cx="5138058" cy="1923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‘‘Giờ ra chơi’’.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‘‘Từng đàn chim áo trắng’’ chỉ ai?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83079" y="2153416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83079" y="2728238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878548" y="3303060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78548" y="3877882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33180" y="2684019"/>
            <a:ext cx="1487797" cy="1442006"/>
            <a:chOff x="2540335" y="2481568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40335" y="2481568"/>
              <a:ext cx="1902117" cy="1908213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057483" y="3052709"/>
              <a:ext cx="679324" cy="7648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5982" y="4389780"/>
            <a:ext cx="2538805" cy="2538805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032965" y="890198"/>
            <a:ext cx="5167177" cy="502727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34611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4"/>
                            </p:stCondLst>
                            <p:childTnLst>
                              <p:par>
                                <p:cTn id="4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114E-6 7.40741E-7 C 0.01993 0.0118 -0.07086 -0.02407 -0.06981 0.00023 C -0.07073 0.08125 -0.01602 0.11319 0.00157 0.10694 C 0.01381 0.06852 0.0043 -0.15139 0.00391 -0.22917 " pathEditMode="relative" rAng="0" ptsTypes="AAAA">
                                      <p:cBhvr>
                                        <p:cTn id="46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3" y="-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5400000">
                                      <p:cBhvr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0800000">
                                      <p:cBhvr>
                                        <p:cTn id="5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4"/>
                            </p:stCondLst>
                            <p:childTnLst>
                              <p:par>
                                <p:cTn id="60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309" y="891153"/>
            <a:ext cx="5154833" cy="502632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883079" y="182329"/>
            <a:ext cx="5138058" cy="1923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‘‘Giờ ra chơi’’.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giờ ra chơi các bạn học sinh làm gì?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83079" y="3860582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83079" y="2728238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878548" y="3303060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78548" y="2166478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8658" y="4708761"/>
            <a:ext cx="1676855" cy="16990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32965" y="890198"/>
            <a:ext cx="5167177" cy="502727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46546" y="2983982"/>
            <a:ext cx="588410" cy="890755"/>
          </a:xfrm>
          <a:prstGeom prst="rect">
            <a:avLst/>
          </a:prstGeom>
        </p:spPr>
      </p:pic>
      <p:sp>
        <p:nvSpPr>
          <p:cNvPr id="17" name="Flowchart: Stored Data 16"/>
          <p:cNvSpPr/>
          <p:nvPr/>
        </p:nvSpPr>
        <p:spPr>
          <a:xfrm rot="16200000">
            <a:off x="3099034" y="4482331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C</a:t>
            </a:r>
            <a:endParaRPr lang="en-US" sz="60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24906" y="2675836"/>
            <a:ext cx="1487797" cy="1442006"/>
            <a:chOff x="2540335" y="2481568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40335" y="2481568"/>
              <a:ext cx="1902117" cy="1908213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057483" y="3052709"/>
              <a:ext cx="679324" cy="7648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8" name="Flowchart: Stored Data 17"/>
          <p:cNvSpPr/>
          <p:nvPr/>
        </p:nvSpPr>
        <p:spPr>
          <a:xfrm>
            <a:off x="1451559" y="30630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D</a:t>
            </a:r>
            <a:endParaRPr lang="en-US" sz="6000" dirty="0"/>
          </a:p>
        </p:txBody>
      </p:sp>
      <p:sp>
        <p:nvSpPr>
          <p:cNvPr id="12" name="Flowchart: Stored Data 11"/>
          <p:cNvSpPr/>
          <p:nvPr/>
        </p:nvSpPr>
        <p:spPr>
          <a:xfrm rot="5400000">
            <a:off x="3099034" y="1424966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600" dirty="0" smtClean="0"/>
              <a:t>A</a:t>
            </a:r>
            <a:endParaRPr lang="en-US" sz="6600" dirty="0"/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645814" y="30043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 smtClean="0"/>
              <a:t>B</a:t>
            </a:r>
            <a:endParaRPr lang="en-US" sz="6000" dirty="0"/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982315" y="1977426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10434" y="4086442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966539" y="4140118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20786" y="1874000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254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4"/>
                            </p:stCondLst>
                            <p:childTnLst>
                              <p:par>
                                <p:cTn id="4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7 -0.00023 C 0.03178 0.01319 -0.07334 -0.00209 -0.0607 -0.00093 C -0.04807 0.00046 0.0818 -0.00741 0.08805 0.0074 C 0.0947 0.02245 0.03595 0.06805 -0.0215 0.05162 C -0.05354 0.02731 -0.09913 0.02083 -0.11619 0.00347 " pathEditMode="relative" rAng="0" ptsTypes="AAAAA">
                                      <p:cBhvr>
                                        <p:cTn id="4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" y="30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4"/>
                            </p:stCondLst>
                            <p:childTnLst>
                              <p:par>
                                <p:cTn id="58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309" y="891153"/>
            <a:ext cx="5154833" cy="502632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883079" y="182329"/>
            <a:ext cx="5138058" cy="1923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‘‘Giờ ra chơi’’.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học sinh làm gì trong giờ ra chơi?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83079" y="2153416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91530" y="3316186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78548" y="3877882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5982" y="4389780"/>
            <a:ext cx="2538805" cy="25388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8520" y="2980813"/>
            <a:ext cx="588410" cy="8907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40251" y="2680999"/>
            <a:ext cx="1487797" cy="1467206"/>
            <a:chOff x="2540335" y="2481568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40335" y="2481568"/>
              <a:ext cx="1902117" cy="1908213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057483" y="3052709"/>
              <a:ext cx="679324" cy="7648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878548" y="2747131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32965" y="890198"/>
            <a:ext cx="5167177" cy="502727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lowchart: Stored Data 11"/>
          <p:cNvSpPr/>
          <p:nvPr/>
        </p:nvSpPr>
        <p:spPr>
          <a:xfrm rot="5400000">
            <a:off x="3099034" y="1424966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600" dirty="0" smtClean="0"/>
              <a:t>A</a:t>
            </a:r>
            <a:endParaRPr lang="en-US" sz="6600" dirty="0"/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3099034" y="4482331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C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1451559" y="30630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D</a:t>
            </a:r>
            <a:endParaRPr lang="en-US" sz="6000" dirty="0"/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982315" y="1977426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10434" y="4086442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966539" y="4140118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20786" y="1874000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645814" y="30043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 smtClean="0"/>
              <a:t>B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="" val="1817254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4"/>
                            </p:stCondLst>
                            <p:childTnLst>
                              <p:par>
                                <p:cTn id="4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3142E-6 0 C 0.02058 0.00903 -0.01928 -0.14028 0.00117 -0.13148 C 0.00299 -0.14653 0.00351 -0.11528 0.00338 -0.08125 C 0.00338 -0.04745 -0.03153 -0.00833 -0.02593 0.00764 C -0.03035 0.04236 0.03178 0.00926 0.04428 0.00324 C 0.06486 -0.00579 0.11019 0.0125 0.13156 0.0037 " pathEditMode="relative" rAng="0" ptsTypes="AAAAAA">
                                      <p:cBhvr>
                                        <p:cTn id="4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2" y="-520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10800000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5400000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-5400000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5400000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4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0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622912" y="2355962"/>
            <a:ext cx="6521088" cy="382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34188" y="629121"/>
            <a:ext cx="981192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115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115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27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7248" y="2066544"/>
            <a:ext cx="4224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375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3342" y="4721109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062" y="1990036"/>
            <a:ext cx="3263456" cy="3807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5028" y="5328511"/>
            <a:ext cx="1394964" cy="15294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8531" y="184245"/>
            <a:ext cx="5426122" cy="5426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0524" y="2500867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141122" y="0"/>
            <a:ext cx="1050878" cy="962167"/>
          </a:xfrm>
          <a:prstGeom prst="roundRect">
            <a:avLst/>
          </a:prstGeom>
          <a:solidFill>
            <a:srgbClr val="8E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3054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1760</Words>
  <Application>Microsoft Office PowerPoint</Application>
  <PresentationFormat>Custom</PresentationFormat>
  <Paragraphs>142</Paragraphs>
  <Slides>26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Blank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MayI</cp:lastModifiedBy>
  <cp:revision>51</cp:revision>
  <dcterms:created xsi:type="dcterms:W3CDTF">2021-06-11T08:12:58Z</dcterms:created>
  <dcterms:modified xsi:type="dcterms:W3CDTF">2022-01-17T07:43:26Z</dcterms:modified>
</cp:coreProperties>
</file>