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image14.jpg" ContentType="image/png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09:46:57.439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09:46:58.777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09:46:59.075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09:46:59.963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09:47:00.258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09:47:00.595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09:47:00.842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09:47:01.068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A9C5-72A6-F36C-199B-B3CB2C4FB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265140-335B-A44C-21A9-B2F7F6903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EBC84-AE36-81CF-E65C-361235BF2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203C-57D6-4BF8-A0A4-B23A397805E3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48C1A-2AC8-A7E8-E429-1F9E8725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C7BE0-D408-E8B1-27BC-1719204EC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F365C-034D-4630-B2E1-7F651A44B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3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E9DC3-1356-2C5C-D930-74900070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262EC-A7D9-C550-8F2F-B945C30F8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62CC4-68B7-1D7E-1D72-C9C52FF99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203C-57D6-4BF8-A0A4-B23A397805E3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36B9B-467F-9B56-801E-74A53C072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EC69E-B17E-1368-B361-8EB1F8B7E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F365C-034D-4630-B2E1-7F651A44B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6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83A34-B0A1-DA17-76BF-1719C7DE72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497441-EEB3-8282-5754-3A7FBBAAB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EBCE7-CC8C-A96E-850E-C28F7A51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203C-57D6-4BF8-A0A4-B23A397805E3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41690-4144-A698-849C-817587181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2B0DC-F32B-2AA2-A384-E5FB01FD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F365C-034D-4630-B2E1-7F651A44B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3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3BEE8-1318-F2D6-1CCC-DFF9ECBD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61F0A-8FA4-5552-39B4-F3A54E03B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7EA04-0F5E-0427-8488-A4242A987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203C-57D6-4BF8-A0A4-B23A397805E3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1C674-AFA0-9EA1-430F-3EFF15F11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36B79-270F-CD53-0C5D-95F61A10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F365C-034D-4630-B2E1-7F651A44B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DAAF0-8B94-CE37-7EEA-3F0EF2CA9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68496-66DE-7E8F-A609-F47290125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357D8-7D7C-0522-1DFB-2A244A3AB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203C-57D6-4BF8-A0A4-B23A397805E3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A9D19-2C4F-2FDF-A4B9-7CC73EA20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19460-8C93-BDF7-48BD-8AF3214B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F365C-034D-4630-B2E1-7F651A44B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5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28924-0A60-C097-BD93-22A16631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69956-DDE9-7773-2B53-F601561C5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768AA-B73E-4BE1-B178-01DB9F31D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78DC6-2730-2715-43EB-561A0152C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203C-57D6-4BF8-A0A4-B23A397805E3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30D26-88D0-77D8-D3F5-C1D7B73D0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2F42B-4B40-CF82-22F3-5D5DFB8E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F365C-034D-4630-B2E1-7F651A44B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9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AE44-11DB-C47C-19B3-B833F244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6CFE7-368E-49E1-3828-6E355EAEB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309B6-73FD-864E-B325-C499DC591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61613-E153-15C5-8259-69431C0EF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3B3E39-48F8-F575-1372-81DC4E8DD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2BD4A9-A3F1-EE8B-98BD-98A7FD75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203C-57D6-4BF8-A0A4-B23A397805E3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64B385-E471-1E2B-99B7-A8DB4D75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F09882-529A-9D2B-F3BF-21B78506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F365C-034D-4630-B2E1-7F651A44B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8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F129-F1AD-EF82-8724-483C483A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65BD27-85FE-4DD5-07DE-AAA6E5420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203C-57D6-4BF8-A0A4-B23A397805E3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67502-F54A-66AA-3DEC-B2688153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4AC3D-4AB1-F608-6839-E2A22840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F365C-034D-4630-B2E1-7F651A44B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2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6076D0-1A38-B25D-AACC-4FADF2BB1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203C-57D6-4BF8-A0A4-B23A397805E3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1DCF9-6AE6-2E06-4745-01CB92E2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AAF8A-6C98-9374-2014-CD407A93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F365C-034D-4630-B2E1-7F651A44B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0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26928-6803-F7DD-EB9A-80AE7E36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78C9C-4AFA-BC20-8C37-DDA402D41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81091-2826-A291-E7A3-65F8376CA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97482-E469-EA0A-B8E3-FBC7BC461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203C-57D6-4BF8-A0A4-B23A397805E3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89F23-9F9E-159E-E524-8FC468BE9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3D1A3-31A8-CB0F-D843-C589F28F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F365C-034D-4630-B2E1-7F651A44B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A83DF-9752-7125-B286-6CE21F3C0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58DFC7-AD9F-AA43-3CFC-F3427F865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0CF26-828E-D7F6-1E6F-6313A0F88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4FC39-CD27-3A78-5F56-1A78D847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203C-57D6-4BF8-A0A4-B23A397805E3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9ECEF-E0D6-4C34-BDC1-394CA34D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DD2C2-2161-A2DD-6FDB-10BDA406C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F365C-034D-4630-B2E1-7F651A44B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4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A2C856-24CE-A1B7-334B-99AFD47D0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BFBDC-C9BE-165D-D924-BC5629B7B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5A70E-1719-47C9-F653-CB80720F2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9203C-57D6-4BF8-A0A4-B23A397805E3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BB07A-62AC-FC22-E09C-8F3B52B58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E8B0E-7D27-ECD0-D171-B4827DDCB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F365C-034D-4630-B2E1-7F651A44B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1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gif"/><Relationship Id="rId18" Type="http://schemas.openxmlformats.org/officeDocument/2006/relationships/image" Target="../media/image14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12" Type="http://schemas.openxmlformats.org/officeDocument/2006/relationships/image" Target="../media/image8.gif"/><Relationship Id="rId17" Type="http://schemas.openxmlformats.org/officeDocument/2006/relationships/image" Target="../media/image13.gif"/><Relationship Id="rId2" Type="http://schemas.openxmlformats.org/officeDocument/2006/relationships/tags" Target="../tags/tag2.xml"/><Relationship Id="rId16" Type="http://schemas.openxmlformats.org/officeDocument/2006/relationships/image" Target="../media/image12.gif"/><Relationship Id="rId1" Type="http://schemas.openxmlformats.org/officeDocument/2006/relationships/tags" Target="../tags/tag1.xml"/><Relationship Id="rId6" Type="http://schemas.openxmlformats.org/officeDocument/2006/relationships/hyperlink" Target="http://www.taochu.com/" TargetMode="External"/><Relationship Id="rId11" Type="http://schemas.openxmlformats.org/officeDocument/2006/relationships/image" Target="../media/image7.gif"/><Relationship Id="rId5" Type="http://schemas.openxmlformats.org/officeDocument/2006/relationships/image" Target="../media/image2.gif"/><Relationship Id="rId15" Type="http://schemas.openxmlformats.org/officeDocument/2006/relationships/image" Target="../media/image11.gif"/><Relationship Id="rId10" Type="http://schemas.openxmlformats.org/officeDocument/2006/relationships/image" Target="../media/image6.gif"/><Relationship Id="rId4" Type="http://schemas.openxmlformats.org/officeDocument/2006/relationships/image" Target="../media/image1.jpg"/><Relationship Id="rId9" Type="http://schemas.openxmlformats.org/officeDocument/2006/relationships/image" Target="../media/image5.gif"/><Relationship Id="rId1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12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microsoft.com/office/2007/relationships/hdphoto" Target="../media/hdphoto4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12" Type="http://schemas.openxmlformats.org/officeDocument/2006/relationships/customXml" Target="../ink/ink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customXml" Target="../ink/ink7.xml"/><Relationship Id="rId5" Type="http://schemas.openxmlformats.org/officeDocument/2006/relationships/customXml" Target="../ink/ink2.xml"/><Relationship Id="rId10" Type="http://schemas.openxmlformats.org/officeDocument/2006/relationships/customXml" Target="../ink/ink6.xml"/><Relationship Id="rId4" Type="http://schemas.openxmlformats.org/officeDocument/2006/relationships/image" Target="../media/image26.png"/><Relationship Id="rId9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8.png"/><Relationship Id="rId18" Type="http://schemas.microsoft.com/office/2007/relationships/hdphoto" Target="../media/hdphoto8.wdp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12" Type="http://schemas.microsoft.com/office/2007/relationships/hdphoto" Target="../media/hdphoto5.wdp"/><Relationship Id="rId17" Type="http://schemas.openxmlformats.org/officeDocument/2006/relationships/image" Target="../media/image30.png"/><Relationship Id="rId2" Type="http://schemas.openxmlformats.org/officeDocument/2006/relationships/image" Target="../media/image19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9.png"/><Relationship Id="rId10" Type="http://schemas.microsoft.com/office/2007/relationships/hdphoto" Target="../media/hdphoto4.wdp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0FF356-06A5-7314-DF3E-7826730AF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25"/>
            <a:ext cx="12223012" cy="6847575"/>
          </a:xfrm>
          <a:prstGeom prst="rect">
            <a:avLst/>
          </a:prstGeom>
        </p:spPr>
      </p:pic>
      <p:pic>
        <p:nvPicPr>
          <p:cNvPr id="5" name="Picture 9" descr="3_hoa_xoay">
            <a:extLst>
              <a:ext uri="{FF2B5EF4-FFF2-40B4-BE49-F238E27FC236}">
                <a16:creationId xmlns:a16="http://schemas.microsoft.com/office/drawing/2014/main" id="{2D48A07D-67EB-FFE1-8FD7-5D9B67CE4504}"/>
              </a:ext>
            </a:extLst>
          </p:cNvPr>
          <p:cNvPicPr>
            <a:picLocks noChangeAspect="1" noChangeArrowheads="1" noCrop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04" y="1204913"/>
            <a:ext cx="1001077" cy="102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2" descr="c">
            <a:hlinkClick r:id="rId6"/>
            <a:extLst>
              <a:ext uri="{FF2B5EF4-FFF2-40B4-BE49-F238E27FC236}">
                <a16:creationId xmlns:a16="http://schemas.microsoft.com/office/drawing/2014/main" id="{141B9BBE-41CB-DD00-E78B-BC64540A5F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1532335"/>
            <a:ext cx="650939" cy="6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3" descr="h">
            <a:hlinkClick r:id="rId6"/>
            <a:extLst>
              <a:ext uri="{FF2B5EF4-FFF2-40B4-BE49-F238E27FC236}">
                <a16:creationId xmlns:a16="http://schemas.microsoft.com/office/drawing/2014/main" id="{4630448F-6295-57CF-916C-ED9819D166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897" y="1477566"/>
            <a:ext cx="572954" cy="57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5" descr="a">
            <a:hlinkClick r:id="rId6"/>
            <a:extLst>
              <a:ext uri="{FF2B5EF4-FFF2-40B4-BE49-F238E27FC236}">
                <a16:creationId xmlns:a16="http://schemas.microsoft.com/office/drawing/2014/main" id="{D6C4DE3E-7454-BFD2-25F2-081824EC07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44" y="1560909"/>
            <a:ext cx="682771" cy="61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6" descr="o">
            <a:hlinkClick r:id="rId6"/>
            <a:extLst>
              <a:ext uri="{FF2B5EF4-FFF2-40B4-BE49-F238E27FC236}">
                <a16:creationId xmlns:a16="http://schemas.microsoft.com/office/drawing/2014/main" id="{22633105-AAC9-17A0-4860-EE19FAE385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448991"/>
            <a:ext cx="574546" cy="64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0">
            <a:extLst>
              <a:ext uri="{FF2B5EF4-FFF2-40B4-BE49-F238E27FC236}">
                <a16:creationId xmlns:a16="http://schemas.microsoft.com/office/drawing/2014/main" id="{F2A13DF3-AF55-E50B-F370-2DD29075D861}"/>
              </a:ext>
            </a:extLst>
          </p:cNvPr>
          <p:cNvSpPr>
            <a:spLocks noChangeArrowheads="1"/>
          </p:cNvSpPr>
          <p:nvPr/>
        </p:nvSpPr>
        <p:spPr bwMode="auto">
          <a:xfrm rot="827097">
            <a:off x="3500486" y="1126423"/>
            <a:ext cx="3857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6600"/>
                </a:solidFill>
                <a:latin typeface="VNI-Korin"/>
              </a:rPr>
              <a:t>-</a:t>
            </a:r>
          </a:p>
        </p:txBody>
      </p:sp>
      <p:pic>
        <p:nvPicPr>
          <p:cNvPr id="11" name="Picture 64" descr="m">
            <a:hlinkClick r:id="rId6"/>
            <a:extLst>
              <a:ext uri="{FF2B5EF4-FFF2-40B4-BE49-F238E27FC236}">
                <a16:creationId xmlns:a16="http://schemas.microsoft.com/office/drawing/2014/main" id="{28A45B9C-8801-86AE-CFCC-4885F9F020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48" y="1460896"/>
            <a:ext cx="485418" cy="56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8" descr="n">
            <a:hlinkClick r:id="rId6"/>
            <a:extLst>
              <a:ext uri="{FF2B5EF4-FFF2-40B4-BE49-F238E27FC236}">
                <a16:creationId xmlns:a16="http://schemas.microsoft.com/office/drawing/2014/main" id="{000AB270-3A6D-66A9-7EAD-02D4AF0DF4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57" y="1407318"/>
            <a:ext cx="506109" cy="58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9" descr="g">
            <a:hlinkClick r:id="rId6"/>
            <a:extLst>
              <a:ext uri="{FF2B5EF4-FFF2-40B4-BE49-F238E27FC236}">
                <a16:creationId xmlns:a16="http://schemas.microsoft.com/office/drawing/2014/main" id="{8CA43A2E-4C34-D4D3-AAFC-F66F123F4C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1532335"/>
            <a:ext cx="536349" cy="61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82">
            <a:extLst>
              <a:ext uri="{FF2B5EF4-FFF2-40B4-BE49-F238E27FC236}">
                <a16:creationId xmlns:a16="http://schemas.microsoft.com/office/drawing/2014/main" id="{B754DADB-2607-EECD-1AF7-5610D12E0A75}"/>
              </a:ext>
            </a:extLst>
          </p:cNvPr>
          <p:cNvSpPr>
            <a:spLocks noChangeArrowheads="1"/>
          </p:cNvSpPr>
          <p:nvPr/>
        </p:nvSpPr>
        <p:spPr bwMode="auto">
          <a:xfrm rot="827097">
            <a:off x="5177263" y="1542312"/>
            <a:ext cx="24162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B050"/>
                </a:solidFill>
                <a:latin typeface="VNI-Korin"/>
              </a:rPr>
              <a:t>?</a:t>
            </a:r>
          </a:p>
        </p:txBody>
      </p:sp>
      <p:pic>
        <p:nvPicPr>
          <p:cNvPr id="15" name="Picture 67" descr="u">
            <a:hlinkClick r:id="rId6"/>
            <a:extLst>
              <a:ext uri="{FF2B5EF4-FFF2-40B4-BE49-F238E27FC236}">
                <a16:creationId xmlns:a16="http://schemas.microsoft.com/office/drawing/2014/main" id="{DE08B8A5-6027-A799-FE3D-311E0911E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1639492"/>
            <a:ext cx="475870" cy="5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80">
            <a:extLst>
              <a:ext uri="{FF2B5EF4-FFF2-40B4-BE49-F238E27FC236}">
                <a16:creationId xmlns:a16="http://schemas.microsoft.com/office/drawing/2014/main" id="{4FFA0FDC-4B68-2916-1A29-D758709C9376}"/>
              </a:ext>
            </a:extLst>
          </p:cNvPr>
          <p:cNvSpPr>
            <a:spLocks noChangeArrowheads="1"/>
          </p:cNvSpPr>
          <p:nvPr/>
        </p:nvSpPr>
        <p:spPr bwMode="auto">
          <a:xfrm rot="827097">
            <a:off x="4948290" y="1204974"/>
            <a:ext cx="3842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6600"/>
                </a:solidFill>
                <a:latin typeface="VNI-Korin"/>
              </a:rPr>
              <a:t>-</a:t>
            </a:r>
          </a:p>
        </p:txBody>
      </p:sp>
      <p:pic>
        <p:nvPicPr>
          <p:cNvPr id="17" name="Picture 14" descr="dan hat">
            <a:extLst>
              <a:ext uri="{FF2B5EF4-FFF2-40B4-BE49-F238E27FC236}">
                <a16:creationId xmlns:a16="http://schemas.microsoft.com/office/drawing/2014/main" id="{E592F69F-5582-F6AF-D9F9-FE760C4393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571750"/>
            <a:ext cx="2287042" cy="289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beflower">
            <a:extLst>
              <a:ext uri="{FF2B5EF4-FFF2-40B4-BE49-F238E27FC236}">
                <a16:creationId xmlns:a16="http://schemas.microsoft.com/office/drawing/2014/main" id="{28BA666F-E82E-6F57-BDB4-DFBA18AFA3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2" y="3217069"/>
            <a:ext cx="2505081" cy="210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3">
            <a:extLst>
              <a:ext uri="{FF2B5EF4-FFF2-40B4-BE49-F238E27FC236}">
                <a16:creationId xmlns:a16="http://schemas.microsoft.com/office/drawing/2014/main" id="{1C24416B-09E7-D5E9-AF31-45F943FCE5EF}"/>
              </a:ext>
            </a:extLst>
          </p:cNvPr>
          <p:cNvSpPr txBox="1"/>
          <p:nvPr/>
        </p:nvSpPr>
        <p:spPr>
          <a:xfrm>
            <a:off x="1532335" y="2306240"/>
            <a:ext cx="755715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000" b="1" spc="225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站酷快乐体 " panose="02010600030101010101" pitchFamily="2" charset="-122"/>
                <a:cs typeface="Times New Roman" panose="02020603050405020304" pitchFamily="18" charset="0"/>
              </a:rPr>
              <a:t>CÁC EM HỌC SINH  LỚP 2</a:t>
            </a:r>
            <a:endParaRPr lang="zh-CN" altLang="en-US" sz="3000" b="1" spc="225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站酷快乐体 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Picture 20" descr="tulips_with_sun_hb">
            <a:extLst>
              <a:ext uri="{FF2B5EF4-FFF2-40B4-BE49-F238E27FC236}">
                <a16:creationId xmlns:a16="http://schemas.microsoft.com/office/drawing/2014/main" id="{16E051EB-23AA-9967-8452-B2010A6560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4" y="377429"/>
            <a:ext cx="1680664" cy="160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3_hoa_xoay">
            <a:extLst>
              <a:ext uri="{FF2B5EF4-FFF2-40B4-BE49-F238E27FC236}">
                <a16:creationId xmlns:a16="http://schemas.microsoft.com/office/drawing/2014/main" id="{37F60B4C-1BA1-2D78-E358-9AA6B4698313}"/>
              </a:ext>
            </a:extLst>
          </p:cNvPr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69" y="1178719"/>
            <a:ext cx="1160232" cy="119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616892A-578F-B3E1-EF06-F8D41BCB9D6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82428" y="3168254"/>
            <a:ext cx="6081476" cy="118573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E55AF86-900D-5F66-CF38-306C53C2C6E1}"/>
              </a:ext>
            </a:extLst>
          </p:cNvPr>
          <p:cNvSpPr/>
          <p:nvPr/>
        </p:nvSpPr>
        <p:spPr>
          <a:xfrm>
            <a:off x="7134205" y="2901488"/>
            <a:ext cx="931545" cy="947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91B19A-BCAB-F906-760C-D51E1BE20DE0}"/>
              </a:ext>
            </a:extLst>
          </p:cNvPr>
          <p:cNvSpPr txBox="1"/>
          <p:nvPr/>
        </p:nvSpPr>
        <p:spPr>
          <a:xfrm>
            <a:off x="7371111" y="3217069"/>
            <a:ext cx="761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E91E3D-E329-F66B-0D2C-DAD95874A510}"/>
              </a:ext>
            </a:extLst>
          </p:cNvPr>
          <p:cNvSpPr/>
          <p:nvPr/>
        </p:nvSpPr>
        <p:spPr>
          <a:xfrm>
            <a:off x="9662615" y="6346210"/>
            <a:ext cx="2101755" cy="1774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22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CB83BDB0-A844-26E3-C36B-16031DFAB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8177"/>
            <a:ext cx="7315200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BEE6FF6-E2F5-0E49-BFD5-03D982642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755775"/>
            <a:ext cx="6934200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12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C97D03-117E-2818-7C8E-C0280FAB5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0833692D-DE05-569A-940D-9E84A470789D}"/>
              </a:ext>
            </a:extLst>
          </p:cNvPr>
          <p:cNvSpPr txBox="1"/>
          <p:nvPr/>
        </p:nvSpPr>
        <p:spPr>
          <a:xfrm>
            <a:off x="2590800" y="2724150"/>
            <a:ext cx="3498941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SGK/ 27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53B39-AE73-7DB8-1BBE-D04AAC58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/>
              <a:t>GV: Chu Thị Soa</a:t>
            </a:r>
          </a:p>
        </p:txBody>
      </p:sp>
    </p:spTree>
    <p:extLst>
      <p:ext uri="{BB962C8B-B14F-4D97-AF65-F5344CB8AC3E}">
        <p14:creationId xmlns:p14="http://schemas.microsoft.com/office/powerpoint/2010/main" val="3738827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26F443AA-6FE6-A207-B34F-9D1C627D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750" y="146121"/>
            <a:ext cx="2614056" cy="626341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a.Tính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9 + 6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28670-EE5D-22A2-331F-43F61C388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40641"/>
            <a:ext cx="3929063" cy="1827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CB062B-852E-3833-B7C7-EBC7E1BB8B33}"/>
              </a:ext>
            </a:extLst>
          </p:cNvPr>
          <p:cNvSpPr txBox="1"/>
          <p:nvPr/>
        </p:nvSpPr>
        <p:spPr>
          <a:xfrm>
            <a:off x="5029200" y="647700"/>
            <a:ext cx="22958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Tách 6 = 1 + 5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6EA162-2B3E-5341-8318-AC61876BDE38}"/>
              </a:ext>
            </a:extLst>
          </p:cNvPr>
          <p:cNvSpPr txBox="1"/>
          <p:nvPr/>
        </p:nvSpPr>
        <p:spPr>
          <a:xfrm>
            <a:off x="5029200" y="1144906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9 +  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2363DD35-4BA7-8346-741D-AE1BA7A761AE}"/>
              </a:ext>
            </a:extLst>
          </p:cNvPr>
          <p:cNvSpPr/>
          <p:nvPr/>
        </p:nvSpPr>
        <p:spPr>
          <a:xfrm>
            <a:off x="5867400" y="1200150"/>
            <a:ext cx="304800" cy="304800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ounded Rectangle 31">
            <a:extLst>
              <a:ext uri="{FF2B5EF4-FFF2-40B4-BE49-F238E27FC236}">
                <a16:creationId xmlns:a16="http://schemas.microsoft.com/office/drawing/2014/main" id="{064C672E-85A3-EB43-B49B-5882FED5D539}"/>
              </a:ext>
            </a:extLst>
          </p:cNvPr>
          <p:cNvSpPr/>
          <p:nvPr/>
        </p:nvSpPr>
        <p:spPr>
          <a:xfrm>
            <a:off x="5867400" y="1200150"/>
            <a:ext cx="304800" cy="3048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32">
            <a:extLst>
              <a:ext uri="{FF2B5EF4-FFF2-40B4-BE49-F238E27FC236}">
                <a16:creationId xmlns:a16="http://schemas.microsoft.com/office/drawing/2014/main" id="{B6B04110-14F3-BF6D-D275-D5B81D0F8765}"/>
              </a:ext>
            </a:extLst>
          </p:cNvPr>
          <p:cNvSpPr/>
          <p:nvPr/>
        </p:nvSpPr>
        <p:spPr>
          <a:xfrm>
            <a:off x="6477000" y="1200150"/>
            <a:ext cx="381000" cy="312599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ounded Rectangle 33">
            <a:extLst>
              <a:ext uri="{FF2B5EF4-FFF2-40B4-BE49-F238E27FC236}">
                <a16:creationId xmlns:a16="http://schemas.microsoft.com/office/drawing/2014/main" id="{45BD7C66-E15A-C587-5EFA-EEE252CA02B0}"/>
              </a:ext>
            </a:extLst>
          </p:cNvPr>
          <p:cNvSpPr/>
          <p:nvPr/>
        </p:nvSpPr>
        <p:spPr>
          <a:xfrm>
            <a:off x="6477000" y="1200150"/>
            <a:ext cx="381000" cy="3048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A6DEBA-6972-D47F-8A4F-940FF34DB61E}"/>
              </a:ext>
            </a:extLst>
          </p:cNvPr>
          <p:cNvSpPr txBox="1"/>
          <p:nvPr/>
        </p:nvSpPr>
        <p:spPr>
          <a:xfrm>
            <a:off x="5029200" y="1623482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10 +  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3" name="Rounded Rectangle 36">
            <a:extLst>
              <a:ext uri="{FF2B5EF4-FFF2-40B4-BE49-F238E27FC236}">
                <a16:creationId xmlns:a16="http://schemas.microsoft.com/office/drawing/2014/main" id="{1DF63431-9380-CE98-1702-FB6E27412992}"/>
              </a:ext>
            </a:extLst>
          </p:cNvPr>
          <p:cNvSpPr/>
          <p:nvPr/>
        </p:nvSpPr>
        <p:spPr>
          <a:xfrm>
            <a:off x="6036575" y="1686525"/>
            <a:ext cx="304800" cy="304800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ounded Rectangle 37">
            <a:extLst>
              <a:ext uri="{FF2B5EF4-FFF2-40B4-BE49-F238E27FC236}">
                <a16:creationId xmlns:a16="http://schemas.microsoft.com/office/drawing/2014/main" id="{D8FBA093-2AE6-75D6-5B36-C8A58987EA2E}"/>
              </a:ext>
            </a:extLst>
          </p:cNvPr>
          <p:cNvSpPr/>
          <p:nvPr/>
        </p:nvSpPr>
        <p:spPr>
          <a:xfrm>
            <a:off x="6653070" y="1676283"/>
            <a:ext cx="381000" cy="312599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ounded Rectangle 38">
            <a:extLst>
              <a:ext uri="{FF2B5EF4-FFF2-40B4-BE49-F238E27FC236}">
                <a16:creationId xmlns:a16="http://schemas.microsoft.com/office/drawing/2014/main" id="{6815F5D4-5B15-8FAD-BF55-80FB5717B27C}"/>
              </a:ext>
            </a:extLst>
          </p:cNvPr>
          <p:cNvSpPr/>
          <p:nvPr/>
        </p:nvSpPr>
        <p:spPr>
          <a:xfrm>
            <a:off x="6041124" y="1686525"/>
            <a:ext cx="304800" cy="3048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39">
            <a:extLst>
              <a:ext uri="{FF2B5EF4-FFF2-40B4-BE49-F238E27FC236}">
                <a16:creationId xmlns:a16="http://schemas.microsoft.com/office/drawing/2014/main" id="{D3E5C1C6-6D8A-CAED-B154-BC85B746F100}"/>
              </a:ext>
            </a:extLst>
          </p:cNvPr>
          <p:cNvSpPr/>
          <p:nvPr/>
        </p:nvSpPr>
        <p:spPr>
          <a:xfrm>
            <a:off x="6652216" y="1672592"/>
            <a:ext cx="381000" cy="3048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963ACF8F-C827-7678-4050-57AEDBCE8004}"/>
              </a:ext>
            </a:extLst>
          </p:cNvPr>
          <p:cNvSpPr/>
          <p:nvPr/>
        </p:nvSpPr>
        <p:spPr>
          <a:xfrm>
            <a:off x="5486400" y="2182739"/>
            <a:ext cx="16002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+ 6 = 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40">
            <a:extLst>
              <a:ext uri="{FF2B5EF4-FFF2-40B4-BE49-F238E27FC236}">
                <a16:creationId xmlns:a16="http://schemas.microsoft.com/office/drawing/2014/main" id="{0C4E8800-537A-DE01-E3E5-8D37575C1A53}"/>
              </a:ext>
            </a:extLst>
          </p:cNvPr>
          <p:cNvSpPr/>
          <p:nvPr/>
        </p:nvSpPr>
        <p:spPr>
          <a:xfrm>
            <a:off x="6553200" y="2220839"/>
            <a:ext cx="381000" cy="304800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41">
            <a:extLst>
              <a:ext uri="{FF2B5EF4-FFF2-40B4-BE49-F238E27FC236}">
                <a16:creationId xmlns:a16="http://schemas.microsoft.com/office/drawing/2014/main" id="{8E425D09-3967-A581-BFC5-83776883F162}"/>
              </a:ext>
            </a:extLst>
          </p:cNvPr>
          <p:cNvSpPr/>
          <p:nvPr/>
        </p:nvSpPr>
        <p:spPr>
          <a:xfrm>
            <a:off x="6553200" y="2220839"/>
            <a:ext cx="381000" cy="3048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B13EBC50-41D3-69CC-0C7E-A3D39E9AC670}"/>
              </a:ext>
            </a:extLst>
          </p:cNvPr>
          <p:cNvSpPr txBox="1">
            <a:spLocks/>
          </p:cNvSpPr>
          <p:nvPr/>
        </p:nvSpPr>
        <p:spPr>
          <a:xfrm>
            <a:off x="303722" y="2563739"/>
            <a:ext cx="2614056" cy="626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b.Tính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8 + 6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500DE0E-B3C2-F7A9-3A32-C19C0C159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21" y="3131254"/>
            <a:ext cx="3585885" cy="18230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93EDDD3-B664-CB63-14E8-FD61E6E61CBC}"/>
              </a:ext>
            </a:extLst>
          </p:cNvPr>
          <p:cNvSpPr txBox="1"/>
          <p:nvPr/>
        </p:nvSpPr>
        <p:spPr>
          <a:xfrm>
            <a:off x="4975816" y="3017911"/>
            <a:ext cx="22958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Tách 6 = 2 + 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2233EE-F6FE-0DFE-6CDE-CEC92062CE84}"/>
              </a:ext>
            </a:extLst>
          </p:cNvPr>
          <p:cNvSpPr txBox="1"/>
          <p:nvPr/>
        </p:nvSpPr>
        <p:spPr>
          <a:xfrm>
            <a:off x="4975816" y="3515117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8 +  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4" name="Rounded Rectangle 45">
            <a:extLst>
              <a:ext uri="{FF2B5EF4-FFF2-40B4-BE49-F238E27FC236}">
                <a16:creationId xmlns:a16="http://schemas.microsoft.com/office/drawing/2014/main" id="{1CD572E7-8E7A-974A-C40A-EC6015C56F3E}"/>
              </a:ext>
            </a:extLst>
          </p:cNvPr>
          <p:cNvSpPr/>
          <p:nvPr/>
        </p:nvSpPr>
        <p:spPr>
          <a:xfrm>
            <a:off x="5814016" y="3570361"/>
            <a:ext cx="304800" cy="304800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ounded Rectangle 46">
            <a:extLst>
              <a:ext uri="{FF2B5EF4-FFF2-40B4-BE49-F238E27FC236}">
                <a16:creationId xmlns:a16="http://schemas.microsoft.com/office/drawing/2014/main" id="{6BA1F971-5EBD-F41A-0B3B-F6FADB692615}"/>
              </a:ext>
            </a:extLst>
          </p:cNvPr>
          <p:cNvSpPr/>
          <p:nvPr/>
        </p:nvSpPr>
        <p:spPr>
          <a:xfrm>
            <a:off x="6934200" y="3087692"/>
            <a:ext cx="304800" cy="3048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47">
            <a:extLst>
              <a:ext uri="{FF2B5EF4-FFF2-40B4-BE49-F238E27FC236}">
                <a16:creationId xmlns:a16="http://schemas.microsoft.com/office/drawing/2014/main" id="{9B4B5C10-3B0F-37F0-F445-B849E7393A07}"/>
              </a:ext>
            </a:extLst>
          </p:cNvPr>
          <p:cNvSpPr/>
          <p:nvPr/>
        </p:nvSpPr>
        <p:spPr>
          <a:xfrm>
            <a:off x="6423616" y="3570361"/>
            <a:ext cx="381000" cy="312599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ounded Rectangle 48">
            <a:extLst>
              <a:ext uri="{FF2B5EF4-FFF2-40B4-BE49-F238E27FC236}">
                <a16:creationId xmlns:a16="http://schemas.microsoft.com/office/drawing/2014/main" id="{18B83C67-E55A-B525-DBE8-82B46FF96BEE}"/>
              </a:ext>
            </a:extLst>
          </p:cNvPr>
          <p:cNvSpPr/>
          <p:nvPr/>
        </p:nvSpPr>
        <p:spPr>
          <a:xfrm>
            <a:off x="6423616" y="3570361"/>
            <a:ext cx="381000" cy="3048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79F805-8931-F01D-465D-2375C125A7A8}"/>
              </a:ext>
            </a:extLst>
          </p:cNvPr>
          <p:cNvSpPr txBox="1"/>
          <p:nvPr/>
        </p:nvSpPr>
        <p:spPr>
          <a:xfrm>
            <a:off x="4975816" y="3993693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10 +  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9" name="Rounded Rectangle 50">
            <a:extLst>
              <a:ext uri="{FF2B5EF4-FFF2-40B4-BE49-F238E27FC236}">
                <a16:creationId xmlns:a16="http://schemas.microsoft.com/office/drawing/2014/main" id="{75906918-017A-6EAB-E448-65517E3592FD}"/>
              </a:ext>
            </a:extLst>
          </p:cNvPr>
          <p:cNvSpPr/>
          <p:nvPr/>
        </p:nvSpPr>
        <p:spPr>
          <a:xfrm>
            <a:off x="5983191" y="4056736"/>
            <a:ext cx="304800" cy="304800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ounded Rectangle 51">
            <a:extLst>
              <a:ext uri="{FF2B5EF4-FFF2-40B4-BE49-F238E27FC236}">
                <a16:creationId xmlns:a16="http://schemas.microsoft.com/office/drawing/2014/main" id="{A4A4B411-BC42-CA37-0062-A56B7339816C}"/>
              </a:ext>
            </a:extLst>
          </p:cNvPr>
          <p:cNvSpPr/>
          <p:nvPr/>
        </p:nvSpPr>
        <p:spPr>
          <a:xfrm>
            <a:off x="6599686" y="4046494"/>
            <a:ext cx="381000" cy="312599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ounded Rectangle 52">
            <a:extLst>
              <a:ext uri="{FF2B5EF4-FFF2-40B4-BE49-F238E27FC236}">
                <a16:creationId xmlns:a16="http://schemas.microsoft.com/office/drawing/2014/main" id="{020E3E7A-6FB4-2941-1E32-5B393DD893BA}"/>
              </a:ext>
            </a:extLst>
          </p:cNvPr>
          <p:cNvSpPr/>
          <p:nvPr/>
        </p:nvSpPr>
        <p:spPr>
          <a:xfrm>
            <a:off x="5992220" y="4054293"/>
            <a:ext cx="304800" cy="3048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53">
            <a:extLst>
              <a:ext uri="{FF2B5EF4-FFF2-40B4-BE49-F238E27FC236}">
                <a16:creationId xmlns:a16="http://schemas.microsoft.com/office/drawing/2014/main" id="{62441D7C-CA69-8F07-12C3-95DC1AB11077}"/>
              </a:ext>
            </a:extLst>
          </p:cNvPr>
          <p:cNvSpPr/>
          <p:nvPr/>
        </p:nvSpPr>
        <p:spPr>
          <a:xfrm>
            <a:off x="6608715" y="4042803"/>
            <a:ext cx="381000" cy="3048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54">
            <a:extLst>
              <a:ext uri="{FF2B5EF4-FFF2-40B4-BE49-F238E27FC236}">
                <a16:creationId xmlns:a16="http://schemas.microsoft.com/office/drawing/2014/main" id="{DD01D43D-EAC3-EE50-C2A7-A91DE48CFE1B}"/>
              </a:ext>
            </a:extLst>
          </p:cNvPr>
          <p:cNvSpPr/>
          <p:nvPr/>
        </p:nvSpPr>
        <p:spPr>
          <a:xfrm>
            <a:off x="5433016" y="4552950"/>
            <a:ext cx="16002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+ 6 = 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55">
            <a:extLst>
              <a:ext uri="{FF2B5EF4-FFF2-40B4-BE49-F238E27FC236}">
                <a16:creationId xmlns:a16="http://schemas.microsoft.com/office/drawing/2014/main" id="{02D1EDE6-42BD-A5E3-709E-28EF05398342}"/>
              </a:ext>
            </a:extLst>
          </p:cNvPr>
          <p:cNvSpPr/>
          <p:nvPr/>
        </p:nvSpPr>
        <p:spPr>
          <a:xfrm>
            <a:off x="6499816" y="4591050"/>
            <a:ext cx="381000" cy="304800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56">
            <a:extLst>
              <a:ext uri="{FF2B5EF4-FFF2-40B4-BE49-F238E27FC236}">
                <a16:creationId xmlns:a16="http://schemas.microsoft.com/office/drawing/2014/main" id="{9AA7615D-5F10-5378-D44B-18ECF141F4D9}"/>
              </a:ext>
            </a:extLst>
          </p:cNvPr>
          <p:cNvSpPr/>
          <p:nvPr/>
        </p:nvSpPr>
        <p:spPr>
          <a:xfrm>
            <a:off x="6499816" y="4591050"/>
            <a:ext cx="381000" cy="3048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57">
            <a:extLst>
              <a:ext uri="{FF2B5EF4-FFF2-40B4-BE49-F238E27FC236}">
                <a16:creationId xmlns:a16="http://schemas.microsoft.com/office/drawing/2014/main" id="{56BEBD86-B17C-2C0E-A127-428364923063}"/>
              </a:ext>
            </a:extLst>
          </p:cNvPr>
          <p:cNvSpPr/>
          <p:nvPr/>
        </p:nvSpPr>
        <p:spPr>
          <a:xfrm>
            <a:off x="6942087" y="3081947"/>
            <a:ext cx="304800" cy="304800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ounded Rectangle 60">
            <a:extLst>
              <a:ext uri="{FF2B5EF4-FFF2-40B4-BE49-F238E27FC236}">
                <a16:creationId xmlns:a16="http://schemas.microsoft.com/office/drawing/2014/main" id="{4423404C-D56C-565B-FA46-D6C36AA8896F}"/>
              </a:ext>
            </a:extLst>
          </p:cNvPr>
          <p:cNvSpPr/>
          <p:nvPr/>
        </p:nvSpPr>
        <p:spPr>
          <a:xfrm>
            <a:off x="5814016" y="3568015"/>
            <a:ext cx="304800" cy="3048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 descr="https://f18-zpc.zdn.vn/6937433865934815294/36b0927f3faec1f098bf.jpg">
            <a:extLst>
              <a:ext uri="{FF2B5EF4-FFF2-40B4-BE49-F238E27FC236}">
                <a16:creationId xmlns:a16="http://schemas.microsoft.com/office/drawing/2014/main" id="{D996D0B9-544A-CAAD-6C8F-C9487710C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5" y="38100"/>
            <a:ext cx="1527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65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16" grpId="0" animBg="1"/>
      <p:bldP spid="19" grpId="0" animBg="1"/>
      <p:bldP spid="20" grpId="0"/>
      <p:bldP spid="22" grpId="0"/>
      <p:bldP spid="23" grpId="0"/>
      <p:bldP spid="24" grpId="0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5" grpId="1" animBg="1"/>
      <p:bldP spid="36" grpId="0" animBg="1"/>
      <p:bldP spid="37" grpId="0" animBg="1"/>
      <p:bldP spid="3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632D776B-25F2-2C68-8761-AAE16340F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itle 4">
            <a:extLst>
              <a:ext uri="{FF2B5EF4-FFF2-40B4-BE49-F238E27FC236}">
                <a16:creationId xmlns:a16="http://schemas.microsoft.com/office/drawing/2014/main" id="{2F133B01-434B-F092-08ED-953F82930825}"/>
              </a:ext>
            </a:extLst>
          </p:cNvPr>
          <p:cNvSpPr txBox="1">
            <a:spLocks/>
          </p:cNvSpPr>
          <p:nvPr/>
        </p:nvSpPr>
        <p:spPr>
          <a:xfrm>
            <a:off x="2198728" y="608830"/>
            <a:ext cx="3899876" cy="518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a. Tính 9 + 2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C9DACF-60A0-A563-1E21-99A88FEB7FA3}"/>
              </a:ext>
            </a:extLst>
          </p:cNvPr>
          <p:cNvSpPr txBox="1"/>
          <p:nvPr/>
        </p:nvSpPr>
        <p:spPr>
          <a:xfrm>
            <a:off x="533400" y="1606837"/>
            <a:ext cx="3956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Đếm tiếp: 9, 10 ,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3" name="Rounded Rectangle 35">
            <a:extLst>
              <a:ext uri="{FF2B5EF4-FFF2-40B4-BE49-F238E27FC236}">
                <a16:creationId xmlns:a16="http://schemas.microsoft.com/office/drawing/2014/main" id="{4FD0D178-C1E2-4FEC-018C-A8D71D69B571}"/>
              </a:ext>
            </a:extLst>
          </p:cNvPr>
          <p:cNvSpPr/>
          <p:nvPr/>
        </p:nvSpPr>
        <p:spPr>
          <a:xfrm>
            <a:off x="3673996" y="1683037"/>
            <a:ext cx="474670" cy="381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88493EE-F73B-E1B7-7AEF-71B420C81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601437" flipH="1">
            <a:off x="2585426" y="1520734"/>
            <a:ext cx="566511" cy="28100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EA598B3-BE96-299A-E6AF-3D58029E4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079433" flipH="1">
            <a:off x="3225418" y="1480988"/>
            <a:ext cx="566511" cy="28100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3DFBECF-7D1E-028C-45F1-2ABB22AB742D}"/>
              </a:ext>
            </a:extLst>
          </p:cNvPr>
          <p:cNvSpPr txBox="1"/>
          <p:nvPr/>
        </p:nvSpPr>
        <p:spPr>
          <a:xfrm>
            <a:off x="6172200" y="1581149"/>
            <a:ext cx="2000869" cy="5847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9 + 2 =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7" name="Rounded Rectangle 39">
            <a:extLst>
              <a:ext uri="{FF2B5EF4-FFF2-40B4-BE49-F238E27FC236}">
                <a16:creationId xmlns:a16="http://schemas.microsoft.com/office/drawing/2014/main" id="{7DEB69BA-83E7-083B-5ACE-A5902F0B71EB}"/>
              </a:ext>
            </a:extLst>
          </p:cNvPr>
          <p:cNvSpPr/>
          <p:nvPr/>
        </p:nvSpPr>
        <p:spPr>
          <a:xfrm>
            <a:off x="7630528" y="1683037"/>
            <a:ext cx="482221" cy="381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" descr="https://f2.photo.talk.zdn.vn/8933304131175334979/6e7ac31c6fcd9193c8dc.jpg">
            <a:extLst>
              <a:ext uri="{FF2B5EF4-FFF2-40B4-BE49-F238E27FC236}">
                <a16:creationId xmlns:a16="http://schemas.microsoft.com/office/drawing/2014/main" id="{33213AA9-9F88-168E-957A-DEA0D2FA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73" y="469133"/>
            <a:ext cx="1831315" cy="65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47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D08FBADB-2736-6100-04C3-A382B88732F2}"/>
              </a:ext>
            </a:extLst>
          </p:cNvPr>
          <p:cNvSpPr/>
          <p:nvPr/>
        </p:nvSpPr>
        <p:spPr>
          <a:xfrm>
            <a:off x="6096000" y="849424"/>
            <a:ext cx="304800" cy="3048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AC4EEE-BA91-83EB-9D5B-9B96941B94F5}"/>
              </a:ext>
            </a:extLst>
          </p:cNvPr>
          <p:cNvSpPr txBox="1">
            <a:spLocks/>
          </p:cNvSpPr>
          <p:nvPr/>
        </p:nvSpPr>
        <p:spPr>
          <a:xfrm>
            <a:off x="2211654" y="208334"/>
            <a:ext cx="546492" cy="518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CF00DA-B452-9E91-25F0-875675B7E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333108"/>
              </p:ext>
            </p:extLst>
          </p:nvPr>
        </p:nvGraphicFramePr>
        <p:xfrm>
          <a:off x="1069682" y="763622"/>
          <a:ext cx="7312318" cy="33321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36741">
                  <a:extLst>
                    <a:ext uri="{9D8B030D-6E8A-4147-A177-3AD203B41FA5}">
                      <a16:colId xmlns:a16="http://schemas.microsoft.com/office/drawing/2014/main" val="2140981219"/>
                    </a:ext>
                  </a:extLst>
                </a:gridCol>
                <a:gridCol w="3775577">
                  <a:extLst>
                    <a:ext uri="{9D8B030D-6E8A-4147-A177-3AD203B41FA5}">
                      <a16:colId xmlns:a16="http://schemas.microsoft.com/office/drawing/2014/main" val="1635234141"/>
                    </a:ext>
                  </a:extLst>
                </a:gridCol>
              </a:tblGrid>
              <a:tr h="3332128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+ 3</a:t>
                      </a:r>
                      <a:endParaRPr lang="en-US" sz="32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vi-VN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+ 7</a:t>
                      </a:r>
                      <a:endParaRPr lang="en-US" sz="32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vi-VN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6903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3191056-1CA8-E872-D9EE-A9C5C4E22F37}"/>
              </a:ext>
            </a:extLst>
          </p:cNvPr>
          <p:cNvSpPr txBox="1"/>
          <p:nvPr/>
        </p:nvSpPr>
        <p:spPr>
          <a:xfrm>
            <a:off x="1325293" y="1431004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Tách 3 = 1 + 2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86BDDA-0311-26B1-C901-4D8384F5669B}"/>
              </a:ext>
            </a:extLst>
          </p:cNvPr>
          <p:cNvSpPr txBox="1"/>
          <p:nvPr/>
        </p:nvSpPr>
        <p:spPr>
          <a:xfrm>
            <a:off x="1325293" y="2088761"/>
            <a:ext cx="2865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9 + 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838958FB-9B5B-D624-6B05-B11919E1D59F}"/>
              </a:ext>
            </a:extLst>
          </p:cNvPr>
          <p:cNvSpPr/>
          <p:nvPr/>
        </p:nvSpPr>
        <p:spPr>
          <a:xfrm>
            <a:off x="2375439" y="2181064"/>
            <a:ext cx="459716" cy="38314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17">
            <a:extLst>
              <a:ext uri="{FF2B5EF4-FFF2-40B4-BE49-F238E27FC236}">
                <a16:creationId xmlns:a16="http://schemas.microsoft.com/office/drawing/2014/main" id="{227F728F-BC64-7680-301B-4DDFE0C5877F}"/>
              </a:ext>
            </a:extLst>
          </p:cNvPr>
          <p:cNvSpPr/>
          <p:nvPr/>
        </p:nvSpPr>
        <p:spPr>
          <a:xfrm>
            <a:off x="3301087" y="2187586"/>
            <a:ext cx="554257" cy="381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2FFAB1-B13B-24E0-9D6A-7AB1C81C2A66}"/>
              </a:ext>
            </a:extLst>
          </p:cNvPr>
          <p:cNvSpPr txBox="1"/>
          <p:nvPr/>
        </p:nvSpPr>
        <p:spPr>
          <a:xfrm>
            <a:off x="1325294" y="2673537"/>
            <a:ext cx="2865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10 + 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A8FB74F0-D2E1-B75E-36FD-9C9DFFA541DD}"/>
              </a:ext>
            </a:extLst>
          </p:cNvPr>
          <p:cNvSpPr/>
          <p:nvPr/>
        </p:nvSpPr>
        <p:spPr>
          <a:xfrm>
            <a:off x="2614980" y="2755713"/>
            <a:ext cx="440349" cy="38656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D20C722C-82DF-3CED-85F7-7BF0403B4663}"/>
              </a:ext>
            </a:extLst>
          </p:cNvPr>
          <p:cNvSpPr/>
          <p:nvPr/>
        </p:nvSpPr>
        <p:spPr>
          <a:xfrm>
            <a:off x="1782447" y="3413172"/>
            <a:ext cx="2105416" cy="381000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+ 3 =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22">
            <a:extLst>
              <a:ext uri="{FF2B5EF4-FFF2-40B4-BE49-F238E27FC236}">
                <a16:creationId xmlns:a16="http://schemas.microsoft.com/office/drawing/2014/main" id="{3F6F3646-8423-B910-F35D-B8B97B127B72}"/>
              </a:ext>
            </a:extLst>
          </p:cNvPr>
          <p:cNvSpPr/>
          <p:nvPr/>
        </p:nvSpPr>
        <p:spPr>
          <a:xfrm>
            <a:off x="3536886" y="2783696"/>
            <a:ext cx="554258" cy="36445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23">
            <a:extLst>
              <a:ext uri="{FF2B5EF4-FFF2-40B4-BE49-F238E27FC236}">
                <a16:creationId xmlns:a16="http://schemas.microsoft.com/office/drawing/2014/main" id="{B298A655-D39D-EF3C-66A1-73B1A830E9D1}"/>
              </a:ext>
            </a:extLst>
          </p:cNvPr>
          <p:cNvSpPr/>
          <p:nvPr/>
        </p:nvSpPr>
        <p:spPr>
          <a:xfrm>
            <a:off x="3316289" y="3430119"/>
            <a:ext cx="571574" cy="35810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FED784-8D38-D319-3FA6-72DC860E4DEE}"/>
              </a:ext>
            </a:extLst>
          </p:cNvPr>
          <p:cNvSpPr txBox="1"/>
          <p:nvPr/>
        </p:nvSpPr>
        <p:spPr>
          <a:xfrm>
            <a:off x="4839382" y="1419462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Tách 7 =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7A1494-0097-5787-ED0F-C0175D7B5E3D}"/>
              </a:ext>
            </a:extLst>
          </p:cNvPr>
          <p:cNvSpPr txBox="1"/>
          <p:nvPr/>
        </p:nvSpPr>
        <p:spPr>
          <a:xfrm>
            <a:off x="4839382" y="2077219"/>
            <a:ext cx="2865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9 +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6B5997-3920-E0F5-26C3-F92A008C1831}"/>
              </a:ext>
            </a:extLst>
          </p:cNvPr>
          <p:cNvSpPr txBox="1"/>
          <p:nvPr/>
        </p:nvSpPr>
        <p:spPr>
          <a:xfrm>
            <a:off x="4839383" y="2661995"/>
            <a:ext cx="2865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10 +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9" name="Rounded Rectangle 29">
            <a:extLst>
              <a:ext uri="{FF2B5EF4-FFF2-40B4-BE49-F238E27FC236}">
                <a16:creationId xmlns:a16="http://schemas.microsoft.com/office/drawing/2014/main" id="{AF92DD41-677F-0CAE-8C57-0680CA0BE5AA}"/>
              </a:ext>
            </a:extLst>
          </p:cNvPr>
          <p:cNvSpPr/>
          <p:nvPr/>
        </p:nvSpPr>
        <p:spPr>
          <a:xfrm>
            <a:off x="5296536" y="3401630"/>
            <a:ext cx="2105416" cy="381000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+ 7 =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30">
            <a:extLst>
              <a:ext uri="{FF2B5EF4-FFF2-40B4-BE49-F238E27FC236}">
                <a16:creationId xmlns:a16="http://schemas.microsoft.com/office/drawing/2014/main" id="{325A00B4-713A-D446-3532-D9BABFAA5F79}"/>
              </a:ext>
            </a:extLst>
          </p:cNvPr>
          <p:cNvSpPr/>
          <p:nvPr/>
        </p:nvSpPr>
        <p:spPr>
          <a:xfrm>
            <a:off x="6858000" y="1520278"/>
            <a:ext cx="381000" cy="38314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31">
            <a:extLst>
              <a:ext uri="{FF2B5EF4-FFF2-40B4-BE49-F238E27FC236}">
                <a16:creationId xmlns:a16="http://schemas.microsoft.com/office/drawing/2014/main" id="{063F2B7E-6C2B-A72F-9858-C73397933EB8}"/>
              </a:ext>
            </a:extLst>
          </p:cNvPr>
          <p:cNvSpPr/>
          <p:nvPr/>
        </p:nvSpPr>
        <p:spPr>
          <a:xfrm>
            <a:off x="7514589" y="1536685"/>
            <a:ext cx="381000" cy="38314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32">
            <a:extLst>
              <a:ext uri="{FF2B5EF4-FFF2-40B4-BE49-F238E27FC236}">
                <a16:creationId xmlns:a16="http://schemas.microsoft.com/office/drawing/2014/main" id="{00E67F4B-71A3-219F-AB31-68F561F576BE}"/>
              </a:ext>
            </a:extLst>
          </p:cNvPr>
          <p:cNvSpPr/>
          <p:nvPr/>
        </p:nvSpPr>
        <p:spPr>
          <a:xfrm>
            <a:off x="5948692" y="2187586"/>
            <a:ext cx="381000" cy="38314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33">
            <a:extLst>
              <a:ext uri="{FF2B5EF4-FFF2-40B4-BE49-F238E27FC236}">
                <a16:creationId xmlns:a16="http://schemas.microsoft.com/office/drawing/2014/main" id="{408F7E39-3135-DDFC-3E10-30E77D8BBAD5}"/>
              </a:ext>
            </a:extLst>
          </p:cNvPr>
          <p:cNvSpPr/>
          <p:nvPr/>
        </p:nvSpPr>
        <p:spPr>
          <a:xfrm>
            <a:off x="6858000" y="2171268"/>
            <a:ext cx="457200" cy="38314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34">
            <a:extLst>
              <a:ext uri="{FF2B5EF4-FFF2-40B4-BE49-F238E27FC236}">
                <a16:creationId xmlns:a16="http://schemas.microsoft.com/office/drawing/2014/main" id="{97235441-5006-2E55-9488-26D350C3F6F5}"/>
              </a:ext>
            </a:extLst>
          </p:cNvPr>
          <p:cNvSpPr/>
          <p:nvPr/>
        </p:nvSpPr>
        <p:spPr>
          <a:xfrm>
            <a:off x="6207161" y="2749489"/>
            <a:ext cx="381000" cy="38314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35">
            <a:extLst>
              <a:ext uri="{FF2B5EF4-FFF2-40B4-BE49-F238E27FC236}">
                <a16:creationId xmlns:a16="http://schemas.microsoft.com/office/drawing/2014/main" id="{FF7A4BDD-4A74-6BA3-163E-555689613FC5}"/>
              </a:ext>
            </a:extLst>
          </p:cNvPr>
          <p:cNvSpPr/>
          <p:nvPr/>
        </p:nvSpPr>
        <p:spPr>
          <a:xfrm>
            <a:off x="7086600" y="2749408"/>
            <a:ext cx="457200" cy="38314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36">
            <a:extLst>
              <a:ext uri="{FF2B5EF4-FFF2-40B4-BE49-F238E27FC236}">
                <a16:creationId xmlns:a16="http://schemas.microsoft.com/office/drawing/2014/main" id="{5966E5EB-FE5F-D022-2301-4FE29C0347A3}"/>
              </a:ext>
            </a:extLst>
          </p:cNvPr>
          <p:cNvSpPr/>
          <p:nvPr/>
        </p:nvSpPr>
        <p:spPr>
          <a:xfrm>
            <a:off x="6819900" y="3411031"/>
            <a:ext cx="457200" cy="38314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4" descr="https://f2.photo.talk.zdn.vn/8933304131175334979/6e7ac31c6fcd9193c8dc.jpg">
            <a:extLst>
              <a:ext uri="{FF2B5EF4-FFF2-40B4-BE49-F238E27FC236}">
                <a16:creationId xmlns:a16="http://schemas.microsoft.com/office/drawing/2014/main" id="{3BBFFCD1-274A-3416-F041-F8801502F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2187"/>
            <a:ext cx="1492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04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9C8564CE-36C9-6CE5-C379-D20268E45114}"/>
              </a:ext>
            </a:extLst>
          </p:cNvPr>
          <p:cNvSpPr/>
          <p:nvPr/>
        </p:nvSpPr>
        <p:spPr>
          <a:xfrm>
            <a:off x="6096000" y="849424"/>
            <a:ext cx="304800" cy="3048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01BD0B-DD8C-A259-4ABD-451A09B6DA42}"/>
              </a:ext>
            </a:extLst>
          </p:cNvPr>
          <p:cNvSpPr txBox="1">
            <a:spLocks/>
          </p:cNvSpPr>
          <p:nvPr/>
        </p:nvSpPr>
        <p:spPr>
          <a:xfrm>
            <a:off x="2211654" y="208334"/>
            <a:ext cx="546492" cy="518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815843-010A-F1C7-271E-5C38810E8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01019"/>
              </p:ext>
            </p:extLst>
          </p:nvPr>
        </p:nvGraphicFramePr>
        <p:xfrm>
          <a:off x="1069682" y="763622"/>
          <a:ext cx="7312318" cy="33321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36741">
                  <a:extLst>
                    <a:ext uri="{9D8B030D-6E8A-4147-A177-3AD203B41FA5}">
                      <a16:colId xmlns:a16="http://schemas.microsoft.com/office/drawing/2014/main" val="2140981219"/>
                    </a:ext>
                  </a:extLst>
                </a:gridCol>
                <a:gridCol w="3775577">
                  <a:extLst>
                    <a:ext uri="{9D8B030D-6E8A-4147-A177-3AD203B41FA5}">
                      <a16:colId xmlns:a16="http://schemas.microsoft.com/office/drawing/2014/main" val="1635234141"/>
                    </a:ext>
                  </a:extLst>
                </a:gridCol>
              </a:tblGrid>
              <a:tr h="3332128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+ 3</a:t>
                      </a:r>
                      <a:endParaRPr lang="en-US" sz="32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vi-VN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+ 7</a:t>
                      </a:r>
                      <a:endParaRPr lang="en-US" sz="32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vi-VN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6903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B2EDEF2-BAEB-4C96-A9F9-6E162B31EDE9}"/>
              </a:ext>
            </a:extLst>
          </p:cNvPr>
          <p:cNvSpPr txBox="1"/>
          <p:nvPr/>
        </p:nvSpPr>
        <p:spPr>
          <a:xfrm>
            <a:off x="1325293" y="1431004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Tách 3 = 1 + 2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ECC4B9-169F-BF85-9CCA-08F62E632391}"/>
              </a:ext>
            </a:extLst>
          </p:cNvPr>
          <p:cNvSpPr txBox="1"/>
          <p:nvPr/>
        </p:nvSpPr>
        <p:spPr>
          <a:xfrm>
            <a:off x="1325293" y="2088761"/>
            <a:ext cx="2865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9 + 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69A18B28-3F38-E9E8-559B-8AEBB57A7069}"/>
              </a:ext>
            </a:extLst>
          </p:cNvPr>
          <p:cNvSpPr/>
          <p:nvPr/>
        </p:nvSpPr>
        <p:spPr>
          <a:xfrm>
            <a:off x="2375439" y="2181064"/>
            <a:ext cx="459716" cy="38314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17">
            <a:extLst>
              <a:ext uri="{FF2B5EF4-FFF2-40B4-BE49-F238E27FC236}">
                <a16:creationId xmlns:a16="http://schemas.microsoft.com/office/drawing/2014/main" id="{45784D59-1F42-4448-12A2-ED0A58FF235E}"/>
              </a:ext>
            </a:extLst>
          </p:cNvPr>
          <p:cNvSpPr/>
          <p:nvPr/>
        </p:nvSpPr>
        <p:spPr>
          <a:xfrm>
            <a:off x="3301087" y="2187586"/>
            <a:ext cx="554257" cy="381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4D591E-3BED-9C8A-FA15-AA9143B73B8C}"/>
              </a:ext>
            </a:extLst>
          </p:cNvPr>
          <p:cNvSpPr txBox="1"/>
          <p:nvPr/>
        </p:nvSpPr>
        <p:spPr>
          <a:xfrm>
            <a:off x="1325294" y="2673537"/>
            <a:ext cx="2865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10 + 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2E74D9D8-97ED-5E14-CE87-2F7E487688A0}"/>
              </a:ext>
            </a:extLst>
          </p:cNvPr>
          <p:cNvSpPr/>
          <p:nvPr/>
        </p:nvSpPr>
        <p:spPr>
          <a:xfrm>
            <a:off x="2614980" y="2755713"/>
            <a:ext cx="440349" cy="38656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CD77FE5F-E708-E2E0-E20C-901E0C0BFF36}"/>
              </a:ext>
            </a:extLst>
          </p:cNvPr>
          <p:cNvSpPr/>
          <p:nvPr/>
        </p:nvSpPr>
        <p:spPr>
          <a:xfrm>
            <a:off x="1782447" y="3413172"/>
            <a:ext cx="2105416" cy="381000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+ 3 =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22">
            <a:extLst>
              <a:ext uri="{FF2B5EF4-FFF2-40B4-BE49-F238E27FC236}">
                <a16:creationId xmlns:a16="http://schemas.microsoft.com/office/drawing/2014/main" id="{0DF27BE0-991C-97E6-BFE9-74A72FCC3DB5}"/>
              </a:ext>
            </a:extLst>
          </p:cNvPr>
          <p:cNvSpPr/>
          <p:nvPr/>
        </p:nvSpPr>
        <p:spPr>
          <a:xfrm>
            <a:off x="3536886" y="2783696"/>
            <a:ext cx="554258" cy="36445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23">
            <a:extLst>
              <a:ext uri="{FF2B5EF4-FFF2-40B4-BE49-F238E27FC236}">
                <a16:creationId xmlns:a16="http://schemas.microsoft.com/office/drawing/2014/main" id="{31AD7118-512C-F3D9-B4B7-E3EF0890E514}"/>
              </a:ext>
            </a:extLst>
          </p:cNvPr>
          <p:cNvSpPr/>
          <p:nvPr/>
        </p:nvSpPr>
        <p:spPr>
          <a:xfrm>
            <a:off x="3316289" y="3430119"/>
            <a:ext cx="571574" cy="35810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C376F8-41FD-0D2D-A13F-DE6A9EA53DC0}"/>
              </a:ext>
            </a:extLst>
          </p:cNvPr>
          <p:cNvSpPr txBox="1"/>
          <p:nvPr/>
        </p:nvSpPr>
        <p:spPr>
          <a:xfrm>
            <a:off x="4839382" y="1419462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Tách 7 =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01B2C9-B6BD-ADD4-618D-93652806BA14}"/>
              </a:ext>
            </a:extLst>
          </p:cNvPr>
          <p:cNvSpPr txBox="1"/>
          <p:nvPr/>
        </p:nvSpPr>
        <p:spPr>
          <a:xfrm>
            <a:off x="4839382" y="2077219"/>
            <a:ext cx="2865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9 +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B0C100-D6AF-780C-6C17-77EC8257B52C}"/>
              </a:ext>
            </a:extLst>
          </p:cNvPr>
          <p:cNvSpPr txBox="1"/>
          <p:nvPr/>
        </p:nvSpPr>
        <p:spPr>
          <a:xfrm>
            <a:off x="4839383" y="2661995"/>
            <a:ext cx="2865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10 +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9" name="Rounded Rectangle 29">
            <a:extLst>
              <a:ext uri="{FF2B5EF4-FFF2-40B4-BE49-F238E27FC236}">
                <a16:creationId xmlns:a16="http://schemas.microsoft.com/office/drawing/2014/main" id="{67A21142-1990-969D-6C5E-46C1F5A7630A}"/>
              </a:ext>
            </a:extLst>
          </p:cNvPr>
          <p:cNvSpPr/>
          <p:nvPr/>
        </p:nvSpPr>
        <p:spPr>
          <a:xfrm>
            <a:off x="5296536" y="3401630"/>
            <a:ext cx="2105416" cy="381000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+ 7 =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30">
            <a:extLst>
              <a:ext uri="{FF2B5EF4-FFF2-40B4-BE49-F238E27FC236}">
                <a16:creationId xmlns:a16="http://schemas.microsoft.com/office/drawing/2014/main" id="{CC906BE3-3E28-BF09-8B94-483F6B68D71F}"/>
              </a:ext>
            </a:extLst>
          </p:cNvPr>
          <p:cNvSpPr/>
          <p:nvPr/>
        </p:nvSpPr>
        <p:spPr>
          <a:xfrm>
            <a:off x="6858000" y="1520278"/>
            <a:ext cx="381000" cy="38314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31">
            <a:extLst>
              <a:ext uri="{FF2B5EF4-FFF2-40B4-BE49-F238E27FC236}">
                <a16:creationId xmlns:a16="http://schemas.microsoft.com/office/drawing/2014/main" id="{25BD6183-5B8C-F3CC-33C9-14F5F447056B}"/>
              </a:ext>
            </a:extLst>
          </p:cNvPr>
          <p:cNvSpPr/>
          <p:nvPr/>
        </p:nvSpPr>
        <p:spPr>
          <a:xfrm>
            <a:off x="7514589" y="1536685"/>
            <a:ext cx="381000" cy="38314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32">
            <a:extLst>
              <a:ext uri="{FF2B5EF4-FFF2-40B4-BE49-F238E27FC236}">
                <a16:creationId xmlns:a16="http://schemas.microsoft.com/office/drawing/2014/main" id="{072CB50B-164D-853C-12FA-99DD9A57097C}"/>
              </a:ext>
            </a:extLst>
          </p:cNvPr>
          <p:cNvSpPr/>
          <p:nvPr/>
        </p:nvSpPr>
        <p:spPr>
          <a:xfrm>
            <a:off x="5948692" y="2187586"/>
            <a:ext cx="381000" cy="38314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33">
            <a:extLst>
              <a:ext uri="{FF2B5EF4-FFF2-40B4-BE49-F238E27FC236}">
                <a16:creationId xmlns:a16="http://schemas.microsoft.com/office/drawing/2014/main" id="{0F668E6F-F063-2B67-2171-04ADF71B607A}"/>
              </a:ext>
            </a:extLst>
          </p:cNvPr>
          <p:cNvSpPr/>
          <p:nvPr/>
        </p:nvSpPr>
        <p:spPr>
          <a:xfrm>
            <a:off x="6858000" y="2171268"/>
            <a:ext cx="457200" cy="38314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34">
            <a:extLst>
              <a:ext uri="{FF2B5EF4-FFF2-40B4-BE49-F238E27FC236}">
                <a16:creationId xmlns:a16="http://schemas.microsoft.com/office/drawing/2014/main" id="{F8549C1A-5985-9080-2F3E-CE12260B5B2F}"/>
              </a:ext>
            </a:extLst>
          </p:cNvPr>
          <p:cNvSpPr/>
          <p:nvPr/>
        </p:nvSpPr>
        <p:spPr>
          <a:xfrm>
            <a:off x="6207161" y="2749489"/>
            <a:ext cx="381000" cy="38314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35">
            <a:extLst>
              <a:ext uri="{FF2B5EF4-FFF2-40B4-BE49-F238E27FC236}">
                <a16:creationId xmlns:a16="http://schemas.microsoft.com/office/drawing/2014/main" id="{F59363A2-12AB-1596-3952-12C7FCEA0AAD}"/>
              </a:ext>
            </a:extLst>
          </p:cNvPr>
          <p:cNvSpPr/>
          <p:nvPr/>
        </p:nvSpPr>
        <p:spPr>
          <a:xfrm>
            <a:off x="7086600" y="2749408"/>
            <a:ext cx="457200" cy="38314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36">
            <a:extLst>
              <a:ext uri="{FF2B5EF4-FFF2-40B4-BE49-F238E27FC236}">
                <a16:creationId xmlns:a16="http://schemas.microsoft.com/office/drawing/2014/main" id="{2DFE0161-4C88-97F3-47B0-59716067FAAC}"/>
              </a:ext>
            </a:extLst>
          </p:cNvPr>
          <p:cNvSpPr/>
          <p:nvPr/>
        </p:nvSpPr>
        <p:spPr>
          <a:xfrm>
            <a:off x="6819900" y="3411031"/>
            <a:ext cx="457200" cy="38314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4" descr="https://f2.photo.talk.zdn.vn/8933304131175334979/6e7ac31c6fcd9193c8dc.jpg">
            <a:extLst>
              <a:ext uri="{FF2B5EF4-FFF2-40B4-BE49-F238E27FC236}">
                <a16:creationId xmlns:a16="http://schemas.microsoft.com/office/drawing/2014/main" id="{974FE1DB-77EA-31ED-7B1C-18255FFF3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2187"/>
            <a:ext cx="1492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35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5DC856-2737-DD31-8DF9-0F5996508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6" y="-48094"/>
            <a:ext cx="12448812" cy="699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D12BD30-3FA6-98C0-4806-71925F3A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4994"/>
            <a:ext cx="3096314" cy="127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2AA454-24A8-F819-4570-AC02FE3F4B29}"/>
              </a:ext>
            </a:extLst>
          </p:cNvPr>
          <p:cNvSpPr txBox="1"/>
          <p:nvPr/>
        </p:nvSpPr>
        <p:spPr>
          <a:xfrm>
            <a:off x="3452883" y="1135548"/>
            <a:ext cx="3310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+ 3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5F3181-2B9F-BB86-1B8C-869B6296FA89}"/>
              </a:ext>
            </a:extLst>
          </p:cNvPr>
          <p:cNvSpPr txBox="1"/>
          <p:nvPr/>
        </p:nvSpPr>
        <p:spPr>
          <a:xfrm>
            <a:off x="3413232" y="1983570"/>
            <a:ext cx="3310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+ 5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13D86C-CE80-F8D5-8FCD-4C80F876B28B}"/>
              </a:ext>
            </a:extLst>
          </p:cNvPr>
          <p:cNvSpPr txBox="1"/>
          <p:nvPr/>
        </p:nvSpPr>
        <p:spPr>
          <a:xfrm>
            <a:off x="3413232" y="3015090"/>
            <a:ext cx="3310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+ 4 =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0A182D09-B2E3-5A78-8CD2-29744E687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165" y="1820328"/>
            <a:ext cx="129305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0" dirty="0">
                <a:solidFill>
                  <a:srgbClr val="CC00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368285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2C444F83-766C-ECFA-FC7F-F101FC55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-1"/>
            <a:ext cx="45719" cy="45719"/>
          </a:xfrm>
        </p:spPr>
        <p:txBody>
          <a:bodyPr/>
          <a:lstStyle>
            <a:defPPr>
              <a:defRPr lang="vi-V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GV: Chu Thị Soa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7544F5-E629-44F4-D951-BB06071F9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600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3EB676-BA64-F815-C9CE-F0F344F21E67}"/>
              </a:ext>
            </a:extLst>
          </p:cNvPr>
          <p:cNvSpPr txBox="1"/>
          <p:nvPr/>
        </p:nvSpPr>
        <p:spPr>
          <a:xfrm>
            <a:off x="4890448" y="3105834"/>
            <a:ext cx="625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3858290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4CB069E-91BF-F0A6-E35E-2F90938E1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D57F56-089F-78BC-DC28-1E55B0503BD2}"/>
              </a:ext>
            </a:extLst>
          </p:cNvPr>
          <p:cNvSpPr txBox="1"/>
          <p:nvPr/>
        </p:nvSpPr>
        <p:spPr>
          <a:xfrm>
            <a:off x="4037390" y="2158693"/>
            <a:ext cx="6721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62 - 32        42 + 33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7" name="Picture 16" descr="https://f9.photo.talk.zdn.vn/3020757710205923377/a9379ea8e97917274e68.jpg">
            <a:extLst>
              <a:ext uri="{FF2B5EF4-FFF2-40B4-BE49-F238E27FC236}">
                <a16:creationId xmlns:a16="http://schemas.microsoft.com/office/drawing/2014/main" id="{D056427A-9938-F533-6281-93EA542FF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406" y="706338"/>
            <a:ext cx="5572768" cy="106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0DB561-9208-8358-A33E-3ECA68BF514C}"/>
              </a:ext>
            </a:extLst>
          </p:cNvPr>
          <p:cNvSpPr/>
          <p:nvPr/>
        </p:nvSpPr>
        <p:spPr>
          <a:xfrm>
            <a:off x="2528405" y="749966"/>
            <a:ext cx="1508985" cy="950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97849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2F2274-4844-F7B3-715A-799AE415A694}"/>
              </a:ext>
            </a:extLst>
          </p:cNvPr>
          <p:cNvSpPr/>
          <p:nvPr/>
        </p:nvSpPr>
        <p:spPr>
          <a:xfrm>
            <a:off x="-43032" y="-1"/>
            <a:ext cx="12395200" cy="847405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DE3C9D-9924-417C-BDAA-6DC61A96D681}"/>
              </a:ext>
            </a:extLst>
          </p:cNvPr>
          <p:cNvGrpSpPr/>
          <p:nvPr/>
        </p:nvGrpSpPr>
        <p:grpSpPr>
          <a:xfrm rot="21388221">
            <a:off x="-27224" y="120222"/>
            <a:ext cx="2784153" cy="599316"/>
            <a:chOff x="1143000" y="742950"/>
            <a:chExt cx="3962400" cy="2521527"/>
          </a:xfrm>
        </p:grpSpPr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94EA4B75-E773-A44D-CA74-97A778EEEE7A}"/>
                </a:ext>
              </a:extLst>
            </p:cNvPr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9CA80F52-F3B7-C6D5-5CDD-3490950B5AF8}"/>
                </a:ext>
              </a:extLst>
            </p:cNvPr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itle 6">
            <a:extLst>
              <a:ext uri="{FF2B5EF4-FFF2-40B4-BE49-F238E27FC236}">
                <a16:creationId xmlns:a16="http://schemas.microsoft.com/office/drawing/2014/main" id="{6B781886-445B-F138-CF5E-1203F1ED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44908">
            <a:off x="347009" y="1112488"/>
            <a:ext cx="2301631" cy="230495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dirty="0"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0EF0D1-F6A5-FDC9-9382-AD09D8A6ADCB}"/>
              </a:ext>
            </a:extLst>
          </p:cNvPr>
          <p:cNvSpPr txBox="1"/>
          <p:nvPr/>
        </p:nvSpPr>
        <p:spPr>
          <a:xfrm>
            <a:off x="2106688" y="328302"/>
            <a:ext cx="724948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</a:t>
            </a:r>
          </a:p>
          <a:p>
            <a:pPr algn="ctr"/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20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B69943F9-4A23-274C-7084-1C35914DF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472" y="2837468"/>
            <a:ext cx="84328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(QUA 10) TRONG PHẠM VI 20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F8542E7C-E504-41CD-B64B-65091EA30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199" y="2190750"/>
            <a:ext cx="369093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56A45055-BB1D-DC95-B9B3-EED1DEB1A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90"/>
          <a:stretch/>
        </p:blipFill>
        <p:spPr bwMode="auto">
          <a:xfrm>
            <a:off x="0" y="901800"/>
            <a:ext cx="12192000" cy="598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37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3C169EE-19E1-AC0C-5EEC-658079255CDA}"/>
              </a:ext>
            </a:extLst>
          </p:cNvPr>
          <p:cNvGrpSpPr/>
          <p:nvPr/>
        </p:nvGrpSpPr>
        <p:grpSpPr>
          <a:xfrm>
            <a:off x="219388" y="0"/>
            <a:ext cx="11452860" cy="6583680"/>
            <a:chOff x="575569" y="1721282"/>
            <a:chExt cx="3196417" cy="29098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E1E8005-01E5-FD9B-BD23-51E3E195F1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824">
                          <a14:backgroundMark x1="880" y1="26820" x2="26232" y2="24521"/>
                          <a14:backgroundMark x1="26056" y1="23755" x2="29049" y2="21839"/>
                        </a14:backgroundRemoval>
                      </a14:imgEffect>
                    </a14:imgLayer>
                  </a14:imgProps>
                </a:ext>
              </a:extLst>
            </a:blip>
            <a:srcRect l="20979" t="28571" r="23076" b="9523"/>
            <a:stretch/>
          </p:blipFill>
          <p:spPr>
            <a:xfrm>
              <a:off x="575569" y="2424075"/>
              <a:ext cx="3196417" cy="220705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6B509D-1837-A43B-2B57-8651F2DBDC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099" t="7088" r="41549" b="59195"/>
            <a:stretch/>
          </p:blipFill>
          <p:spPr>
            <a:xfrm>
              <a:off x="1072719" y="1721282"/>
              <a:ext cx="1305017" cy="98734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BAA9B7A-0A0F-C6EB-A357-AD7E2B39D7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126" t="10153" r="3521" b="65326"/>
          <a:stretch/>
        </p:blipFill>
        <p:spPr>
          <a:xfrm>
            <a:off x="6307158" y="207169"/>
            <a:ext cx="4320894" cy="17796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A7C7B2-5A4E-13E1-F287-34C8EFD68C79}"/>
              </a:ext>
            </a:extLst>
          </p:cNvPr>
          <p:cNvSpPr txBox="1"/>
          <p:nvPr/>
        </p:nvSpPr>
        <p:spPr>
          <a:xfrm>
            <a:off x="3748378" y="5744966"/>
            <a:ext cx="5117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+ 5 =?</a:t>
            </a:r>
          </a:p>
        </p:txBody>
      </p:sp>
    </p:spTree>
    <p:extLst>
      <p:ext uri="{BB962C8B-B14F-4D97-AF65-F5344CB8AC3E}">
        <p14:creationId xmlns:p14="http://schemas.microsoft.com/office/powerpoint/2010/main" val="231516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5ACC82A5-2DFE-4287-DCD7-975C245CE09B}"/>
              </a:ext>
            </a:extLst>
          </p:cNvPr>
          <p:cNvGrpSpPr/>
          <p:nvPr/>
        </p:nvGrpSpPr>
        <p:grpSpPr>
          <a:xfrm>
            <a:off x="112170" y="859082"/>
            <a:ext cx="3630320" cy="2670752"/>
            <a:chOff x="762000" y="1018488"/>
            <a:chExt cx="3200400" cy="2924862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A505893-842B-5F29-19EF-F29DC6DD1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824">
                          <a14:backgroundMark x1="880" y1="26820" x2="26232" y2="24521"/>
                          <a14:backgroundMark x1="26056" y1="23755" x2="29049" y2="21839"/>
                        </a14:backgroundRemoval>
                      </a14:imgEffect>
                    </a14:imgLayer>
                  </a14:imgProps>
                </a:ext>
              </a:extLst>
            </a:blip>
            <a:srcRect l="20979" t="28571" r="23076" b="9523"/>
            <a:stretch/>
          </p:blipFill>
          <p:spPr>
            <a:xfrm>
              <a:off x="762000" y="1733550"/>
              <a:ext cx="3200400" cy="22098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A005FC16-B0EE-56DF-A018-52C7E57F5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099" t="7088" r="41549" b="59195"/>
            <a:stretch/>
          </p:blipFill>
          <p:spPr>
            <a:xfrm>
              <a:off x="1198418" y="1018488"/>
              <a:ext cx="1600200" cy="987348"/>
            </a:xfrm>
            <a:prstGeom prst="rect">
              <a:avLst/>
            </a:prstGeom>
          </p:spPr>
        </p:pic>
      </p:grpSp>
      <p:pic>
        <p:nvPicPr>
          <p:cNvPr id="92" name="Picture 91">
            <a:extLst>
              <a:ext uri="{FF2B5EF4-FFF2-40B4-BE49-F238E27FC236}">
                <a16:creationId xmlns:a16="http://schemas.microsoft.com/office/drawing/2014/main" id="{D7419E3B-B995-EA5C-5C97-E59B37FDAA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126" t="10153" r="3521" b="65326"/>
          <a:stretch/>
        </p:blipFill>
        <p:spPr>
          <a:xfrm>
            <a:off x="2414879" y="1072325"/>
            <a:ext cx="1412475" cy="690053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AAD7DBD-CA39-59A4-67B5-C1E829D4C34D}"/>
              </a:ext>
            </a:extLst>
          </p:cNvPr>
          <p:cNvCxnSpPr/>
          <p:nvPr/>
        </p:nvCxnSpPr>
        <p:spPr>
          <a:xfrm>
            <a:off x="3810000" y="559558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61831077-E454-83EF-9B05-BF6655F279A1}"/>
              </a:ext>
            </a:extLst>
          </p:cNvPr>
          <p:cNvSpPr txBox="1"/>
          <p:nvPr/>
        </p:nvSpPr>
        <p:spPr>
          <a:xfrm>
            <a:off x="1123391" y="4374618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9 + 5 = ?</a:t>
            </a:r>
            <a:endParaRPr lang="vi-V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64E505C-3472-33DF-3529-7D1753D84531}"/>
              </a:ext>
            </a:extLst>
          </p:cNvPr>
          <p:cNvSpPr txBox="1"/>
          <p:nvPr/>
        </p:nvSpPr>
        <p:spPr>
          <a:xfrm>
            <a:off x="3875941" y="293019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Cách 1. Đếm tiếp</a:t>
            </a:r>
            <a:endParaRPr lang="vi-V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4A2098D-613C-0CE8-9DCE-585D52819F12}"/>
              </a:ext>
            </a:extLst>
          </p:cNvPr>
          <p:cNvSpPr/>
          <p:nvPr/>
        </p:nvSpPr>
        <p:spPr>
          <a:xfrm>
            <a:off x="5242058" y="1103246"/>
            <a:ext cx="304800" cy="25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68C461A-090D-B478-1CD4-136793432093}"/>
              </a:ext>
            </a:extLst>
          </p:cNvPr>
          <p:cNvSpPr/>
          <p:nvPr/>
        </p:nvSpPr>
        <p:spPr>
          <a:xfrm>
            <a:off x="6842258" y="934307"/>
            <a:ext cx="229622" cy="168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1A17336-25AD-B90F-99E8-EA9B5D96585E}"/>
              </a:ext>
            </a:extLst>
          </p:cNvPr>
          <p:cNvGrpSpPr/>
          <p:nvPr/>
        </p:nvGrpSpPr>
        <p:grpSpPr>
          <a:xfrm>
            <a:off x="4068301" y="740561"/>
            <a:ext cx="2689837" cy="292227"/>
            <a:chOff x="4657485" y="2651334"/>
            <a:chExt cx="2689837" cy="292227"/>
          </a:xfrm>
        </p:grpSpPr>
        <p:pic>
          <p:nvPicPr>
            <p:cNvPr id="99" name="Picture 2" descr="Chất lượng] [Hàng Cao Cấp] Gối Bông Hình Bông Hoa 5 cánh 2 tầng Màu đỏ |  Shopee Việt Nam">
              <a:extLst>
                <a:ext uri="{FF2B5EF4-FFF2-40B4-BE49-F238E27FC236}">
                  <a16:creationId xmlns:a16="http://schemas.microsoft.com/office/drawing/2014/main" id="{C069415B-1B1A-28AC-6F3E-DB85C0C5E9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58" b="100000" l="0" r="100000">
                          <a14:backgroundMark x1="50586" y1="11035" x2="35156" y2="13574"/>
                          <a14:backgroundMark x1="38770" y1="13379" x2="34180" y2="22559"/>
                          <a14:backgroundMark x1="33496" y1="22852" x2="33984" y2="23730"/>
                          <a14:backgroundMark x1="34668" y1="22559" x2="37891" y2="31348"/>
                          <a14:backgroundMark x1="24707" y1="25098" x2="15527" y2="29688"/>
                          <a14:backgroundMark x1="16016" y1="30859" x2="15332" y2="38477"/>
                          <a14:backgroundMark x1="15332" y1="37988" x2="12500" y2="46973"/>
                          <a14:backgroundMark x1="12109" y1="47461" x2="10742" y2="57324"/>
                          <a14:backgroundMark x1="11816" y1="55957" x2="16211" y2="60352"/>
                          <a14:backgroundMark x1="17578" y1="61523" x2="23633" y2="63086"/>
                          <a14:backgroundMark x1="23633" y1="63086" x2="23633" y2="63086"/>
                          <a14:backgroundMark x1="23633" y1="63086" x2="22266" y2="62402"/>
                          <a14:backgroundMark x1="20801" y1="63770" x2="13965" y2="69824"/>
                          <a14:backgroundMark x1="16016" y1="69531" x2="16504" y2="77344"/>
                          <a14:backgroundMark x1="18066" y1="79199" x2="22656" y2="85938"/>
                          <a14:backgroundMark x1="25000" y1="85254" x2="30078" y2="91895"/>
                          <a14:backgroundMark x1="57031" y1="92578" x2="70605" y2="91895"/>
                          <a14:backgroundMark x1="75195" y1="90527" x2="76563" y2="90527"/>
                          <a14:backgroundMark x1="78613" y1="90527" x2="88574" y2="86621"/>
                          <a14:backgroundMark x1="87598" y1="88184" x2="94336" y2="82031"/>
                          <a14:backgroundMark x1="88086" y1="82227" x2="90332" y2="72363"/>
                          <a14:backgroundMark x1="94043" y1="48828" x2="92871" y2="35938"/>
                          <a14:backgroundMark x1="91992" y1="28613" x2="85352" y2="145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6" t="10500" r="4480" b="7217"/>
            <a:stretch/>
          </p:blipFill>
          <p:spPr bwMode="auto">
            <a:xfrm>
              <a:off x="4657485" y="2655219"/>
              <a:ext cx="283766" cy="27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" descr="Chất lượng] [Hàng Cao Cấp] Gối Bông Hình Bông Hoa 5 cánh 2 tầng Màu đỏ |  Shopee Việt Nam">
              <a:extLst>
                <a:ext uri="{FF2B5EF4-FFF2-40B4-BE49-F238E27FC236}">
                  <a16:creationId xmlns:a16="http://schemas.microsoft.com/office/drawing/2014/main" id="{CF29022A-AE2A-CA14-2D93-5715AAB446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58" b="100000" l="0" r="100000">
                          <a14:backgroundMark x1="50586" y1="11035" x2="35156" y2="13574"/>
                          <a14:backgroundMark x1="38770" y1="13379" x2="34180" y2="22559"/>
                          <a14:backgroundMark x1="33496" y1="22852" x2="33984" y2="23730"/>
                          <a14:backgroundMark x1="34668" y1="22559" x2="37891" y2="31348"/>
                          <a14:backgroundMark x1="24707" y1="25098" x2="15527" y2="29688"/>
                          <a14:backgroundMark x1="16016" y1="30859" x2="15332" y2="38477"/>
                          <a14:backgroundMark x1="15332" y1="37988" x2="12500" y2="46973"/>
                          <a14:backgroundMark x1="12109" y1="47461" x2="10742" y2="57324"/>
                          <a14:backgroundMark x1="11816" y1="55957" x2="16211" y2="60352"/>
                          <a14:backgroundMark x1="17578" y1="61523" x2="23633" y2="63086"/>
                          <a14:backgroundMark x1="23633" y1="63086" x2="23633" y2="63086"/>
                          <a14:backgroundMark x1="23633" y1="63086" x2="22266" y2="62402"/>
                          <a14:backgroundMark x1="20801" y1="63770" x2="13965" y2="69824"/>
                          <a14:backgroundMark x1="16016" y1="69531" x2="16504" y2="77344"/>
                          <a14:backgroundMark x1="18066" y1="79199" x2="22656" y2="85938"/>
                          <a14:backgroundMark x1="25000" y1="85254" x2="30078" y2="91895"/>
                          <a14:backgroundMark x1="57031" y1="92578" x2="70605" y2="91895"/>
                          <a14:backgroundMark x1="75195" y1="90527" x2="76563" y2="90527"/>
                          <a14:backgroundMark x1="78613" y1="90527" x2="88574" y2="86621"/>
                          <a14:backgroundMark x1="87598" y1="88184" x2="94336" y2="82031"/>
                          <a14:backgroundMark x1="88086" y1="82227" x2="90332" y2="72363"/>
                          <a14:backgroundMark x1="94043" y1="48828" x2="92871" y2="35938"/>
                          <a14:backgroundMark x1="91992" y1="28613" x2="85352" y2="145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6" t="10500" r="4480" b="7217"/>
            <a:stretch/>
          </p:blipFill>
          <p:spPr bwMode="auto">
            <a:xfrm>
              <a:off x="4961052" y="2651336"/>
              <a:ext cx="283766" cy="27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" descr="Chất lượng] [Hàng Cao Cấp] Gối Bông Hình Bông Hoa 5 cánh 2 tầng Màu đỏ |  Shopee Việt Nam">
              <a:extLst>
                <a:ext uri="{FF2B5EF4-FFF2-40B4-BE49-F238E27FC236}">
                  <a16:creationId xmlns:a16="http://schemas.microsoft.com/office/drawing/2014/main" id="{602A5051-8EB6-53C5-EDC4-A1A134D2E8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58" b="100000" l="0" r="100000">
                          <a14:backgroundMark x1="50586" y1="11035" x2="35156" y2="13574"/>
                          <a14:backgroundMark x1="38770" y1="13379" x2="34180" y2="22559"/>
                          <a14:backgroundMark x1="33496" y1="22852" x2="33984" y2="23730"/>
                          <a14:backgroundMark x1="34668" y1="22559" x2="37891" y2="31348"/>
                          <a14:backgroundMark x1="24707" y1="25098" x2="15527" y2="29688"/>
                          <a14:backgroundMark x1="16016" y1="30859" x2="15332" y2="38477"/>
                          <a14:backgroundMark x1="15332" y1="37988" x2="12500" y2="46973"/>
                          <a14:backgroundMark x1="12109" y1="47461" x2="10742" y2="57324"/>
                          <a14:backgroundMark x1="11816" y1="55957" x2="16211" y2="60352"/>
                          <a14:backgroundMark x1="17578" y1="61523" x2="23633" y2="63086"/>
                          <a14:backgroundMark x1="23633" y1="63086" x2="23633" y2="63086"/>
                          <a14:backgroundMark x1="23633" y1="63086" x2="22266" y2="62402"/>
                          <a14:backgroundMark x1="20801" y1="63770" x2="13965" y2="69824"/>
                          <a14:backgroundMark x1="16016" y1="69531" x2="16504" y2="77344"/>
                          <a14:backgroundMark x1="18066" y1="79199" x2="22656" y2="85938"/>
                          <a14:backgroundMark x1="25000" y1="85254" x2="30078" y2="91895"/>
                          <a14:backgroundMark x1="57031" y1="92578" x2="70605" y2="91895"/>
                          <a14:backgroundMark x1="75195" y1="90527" x2="76563" y2="90527"/>
                          <a14:backgroundMark x1="78613" y1="90527" x2="88574" y2="86621"/>
                          <a14:backgroundMark x1="87598" y1="88184" x2="94336" y2="82031"/>
                          <a14:backgroundMark x1="88086" y1="82227" x2="90332" y2="72363"/>
                          <a14:backgroundMark x1="94043" y1="48828" x2="92871" y2="35938"/>
                          <a14:backgroundMark x1="91992" y1="28613" x2="85352" y2="145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6" t="10500" r="4480" b="7217"/>
            <a:stretch/>
          </p:blipFill>
          <p:spPr bwMode="auto">
            <a:xfrm>
              <a:off x="5271448" y="2657685"/>
              <a:ext cx="283766" cy="27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" descr="Chất lượng] [Hàng Cao Cấp] Gối Bông Hình Bông Hoa 5 cánh 2 tầng Màu đỏ |  Shopee Việt Nam">
              <a:extLst>
                <a:ext uri="{FF2B5EF4-FFF2-40B4-BE49-F238E27FC236}">
                  <a16:creationId xmlns:a16="http://schemas.microsoft.com/office/drawing/2014/main" id="{D3F13501-2FEC-6AE3-456C-F1A90736CC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58" b="100000" l="0" r="100000">
                          <a14:backgroundMark x1="50586" y1="11035" x2="35156" y2="13574"/>
                          <a14:backgroundMark x1="38770" y1="13379" x2="34180" y2="22559"/>
                          <a14:backgroundMark x1="33496" y1="22852" x2="33984" y2="23730"/>
                          <a14:backgroundMark x1="34668" y1="22559" x2="37891" y2="31348"/>
                          <a14:backgroundMark x1="24707" y1="25098" x2="15527" y2="29688"/>
                          <a14:backgroundMark x1="16016" y1="30859" x2="15332" y2="38477"/>
                          <a14:backgroundMark x1="15332" y1="37988" x2="12500" y2="46973"/>
                          <a14:backgroundMark x1="12109" y1="47461" x2="10742" y2="57324"/>
                          <a14:backgroundMark x1="11816" y1="55957" x2="16211" y2="60352"/>
                          <a14:backgroundMark x1="17578" y1="61523" x2="23633" y2="63086"/>
                          <a14:backgroundMark x1="23633" y1="63086" x2="23633" y2="63086"/>
                          <a14:backgroundMark x1="23633" y1="63086" x2="22266" y2="62402"/>
                          <a14:backgroundMark x1="20801" y1="63770" x2="13965" y2="69824"/>
                          <a14:backgroundMark x1="16016" y1="69531" x2="16504" y2="77344"/>
                          <a14:backgroundMark x1="18066" y1="79199" x2="22656" y2="85938"/>
                          <a14:backgroundMark x1="25000" y1="85254" x2="30078" y2="91895"/>
                          <a14:backgroundMark x1="57031" y1="92578" x2="70605" y2="91895"/>
                          <a14:backgroundMark x1="75195" y1="90527" x2="76563" y2="90527"/>
                          <a14:backgroundMark x1="78613" y1="90527" x2="88574" y2="86621"/>
                          <a14:backgroundMark x1="87598" y1="88184" x2="94336" y2="82031"/>
                          <a14:backgroundMark x1="88086" y1="82227" x2="90332" y2="72363"/>
                          <a14:backgroundMark x1="94043" y1="48828" x2="92871" y2="35938"/>
                          <a14:backgroundMark x1="91992" y1="28613" x2="85352" y2="145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6" t="10500" r="4480" b="7217"/>
            <a:stretch/>
          </p:blipFill>
          <p:spPr bwMode="auto">
            <a:xfrm>
              <a:off x="5562600" y="2651335"/>
              <a:ext cx="283766" cy="27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" descr="Chất lượng] [Hàng Cao Cấp] Gối Bông Hình Bông Hoa 5 cánh 2 tầng Màu đỏ |  Shopee Việt Nam">
              <a:extLst>
                <a:ext uri="{FF2B5EF4-FFF2-40B4-BE49-F238E27FC236}">
                  <a16:creationId xmlns:a16="http://schemas.microsoft.com/office/drawing/2014/main" id="{BC54D7A4-AEEE-E6AA-53E3-4CB2806138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58" b="100000" l="0" r="100000">
                          <a14:backgroundMark x1="50586" y1="11035" x2="35156" y2="13574"/>
                          <a14:backgroundMark x1="38770" y1="13379" x2="34180" y2="22559"/>
                          <a14:backgroundMark x1="33496" y1="22852" x2="33984" y2="23730"/>
                          <a14:backgroundMark x1="34668" y1="22559" x2="37891" y2="31348"/>
                          <a14:backgroundMark x1="24707" y1="25098" x2="15527" y2="29688"/>
                          <a14:backgroundMark x1="16016" y1="30859" x2="15332" y2="38477"/>
                          <a14:backgroundMark x1="15332" y1="37988" x2="12500" y2="46973"/>
                          <a14:backgroundMark x1="12109" y1="47461" x2="10742" y2="57324"/>
                          <a14:backgroundMark x1="11816" y1="55957" x2="16211" y2="60352"/>
                          <a14:backgroundMark x1="17578" y1="61523" x2="23633" y2="63086"/>
                          <a14:backgroundMark x1="23633" y1="63086" x2="23633" y2="63086"/>
                          <a14:backgroundMark x1="23633" y1="63086" x2="22266" y2="62402"/>
                          <a14:backgroundMark x1="20801" y1="63770" x2="13965" y2="69824"/>
                          <a14:backgroundMark x1="16016" y1="69531" x2="16504" y2="77344"/>
                          <a14:backgroundMark x1="18066" y1="79199" x2="22656" y2="85938"/>
                          <a14:backgroundMark x1="25000" y1="85254" x2="30078" y2="91895"/>
                          <a14:backgroundMark x1="57031" y1="92578" x2="70605" y2="91895"/>
                          <a14:backgroundMark x1="75195" y1="90527" x2="76563" y2="90527"/>
                          <a14:backgroundMark x1="78613" y1="90527" x2="88574" y2="86621"/>
                          <a14:backgroundMark x1="87598" y1="88184" x2="94336" y2="82031"/>
                          <a14:backgroundMark x1="88086" y1="82227" x2="90332" y2="72363"/>
                          <a14:backgroundMark x1="94043" y1="48828" x2="92871" y2="35938"/>
                          <a14:backgroundMark x1="91992" y1="28613" x2="85352" y2="145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6" t="10500" r="4480" b="7217"/>
            <a:stretch/>
          </p:blipFill>
          <p:spPr bwMode="auto">
            <a:xfrm>
              <a:off x="5866167" y="2651334"/>
              <a:ext cx="283766" cy="27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" descr="Chất lượng] [Hàng Cao Cấp] Gối Bông Hình Bông Hoa 5 cánh 2 tầng Màu đỏ |  Shopee Việt Nam">
              <a:extLst>
                <a:ext uri="{FF2B5EF4-FFF2-40B4-BE49-F238E27FC236}">
                  <a16:creationId xmlns:a16="http://schemas.microsoft.com/office/drawing/2014/main" id="{2E621A2D-B3CB-D45C-CCAB-0E6234AFC4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58" b="100000" l="0" r="100000">
                          <a14:backgroundMark x1="50586" y1="11035" x2="35156" y2="13574"/>
                          <a14:backgroundMark x1="38770" y1="13379" x2="34180" y2="22559"/>
                          <a14:backgroundMark x1="33496" y1="22852" x2="33984" y2="23730"/>
                          <a14:backgroundMark x1="34668" y1="22559" x2="37891" y2="31348"/>
                          <a14:backgroundMark x1="24707" y1="25098" x2="15527" y2="29688"/>
                          <a14:backgroundMark x1="16016" y1="30859" x2="15332" y2="38477"/>
                          <a14:backgroundMark x1="15332" y1="37988" x2="12500" y2="46973"/>
                          <a14:backgroundMark x1="12109" y1="47461" x2="10742" y2="57324"/>
                          <a14:backgroundMark x1="11816" y1="55957" x2="16211" y2="60352"/>
                          <a14:backgroundMark x1="17578" y1="61523" x2="23633" y2="63086"/>
                          <a14:backgroundMark x1="23633" y1="63086" x2="23633" y2="63086"/>
                          <a14:backgroundMark x1="23633" y1="63086" x2="22266" y2="62402"/>
                          <a14:backgroundMark x1="20801" y1="63770" x2="13965" y2="69824"/>
                          <a14:backgroundMark x1="16016" y1="69531" x2="16504" y2="77344"/>
                          <a14:backgroundMark x1="18066" y1="79199" x2="22656" y2="85938"/>
                          <a14:backgroundMark x1="25000" y1="85254" x2="30078" y2="91895"/>
                          <a14:backgroundMark x1="57031" y1="92578" x2="70605" y2="91895"/>
                          <a14:backgroundMark x1="75195" y1="90527" x2="76563" y2="90527"/>
                          <a14:backgroundMark x1="78613" y1="90527" x2="88574" y2="86621"/>
                          <a14:backgroundMark x1="87598" y1="88184" x2="94336" y2="82031"/>
                          <a14:backgroundMark x1="88086" y1="82227" x2="90332" y2="72363"/>
                          <a14:backgroundMark x1="94043" y1="48828" x2="92871" y2="35938"/>
                          <a14:backgroundMark x1="91992" y1="28613" x2="85352" y2="145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6" t="10500" r="4480" b="7217"/>
            <a:stretch/>
          </p:blipFill>
          <p:spPr bwMode="auto">
            <a:xfrm>
              <a:off x="6161191" y="2661097"/>
              <a:ext cx="283766" cy="27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2" descr="Chất lượng] [Hàng Cao Cấp] Gối Bông Hình Bông Hoa 5 cánh 2 tầng Màu đỏ |  Shopee Việt Nam">
              <a:extLst>
                <a:ext uri="{FF2B5EF4-FFF2-40B4-BE49-F238E27FC236}">
                  <a16:creationId xmlns:a16="http://schemas.microsoft.com/office/drawing/2014/main" id="{A371FC14-BF3D-86F8-B594-3BB3A8CC0C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58" b="100000" l="0" r="100000">
                          <a14:backgroundMark x1="50586" y1="11035" x2="35156" y2="13574"/>
                          <a14:backgroundMark x1="38770" y1="13379" x2="34180" y2="22559"/>
                          <a14:backgroundMark x1="33496" y1="22852" x2="33984" y2="23730"/>
                          <a14:backgroundMark x1="34668" y1="22559" x2="37891" y2="31348"/>
                          <a14:backgroundMark x1="24707" y1="25098" x2="15527" y2="29688"/>
                          <a14:backgroundMark x1="16016" y1="30859" x2="15332" y2="38477"/>
                          <a14:backgroundMark x1="15332" y1="37988" x2="12500" y2="46973"/>
                          <a14:backgroundMark x1="12109" y1="47461" x2="10742" y2="57324"/>
                          <a14:backgroundMark x1="11816" y1="55957" x2="16211" y2="60352"/>
                          <a14:backgroundMark x1="17578" y1="61523" x2="23633" y2="63086"/>
                          <a14:backgroundMark x1="23633" y1="63086" x2="23633" y2="63086"/>
                          <a14:backgroundMark x1="23633" y1="63086" x2="22266" y2="62402"/>
                          <a14:backgroundMark x1="20801" y1="63770" x2="13965" y2="69824"/>
                          <a14:backgroundMark x1="16016" y1="69531" x2="16504" y2="77344"/>
                          <a14:backgroundMark x1="18066" y1="79199" x2="22656" y2="85938"/>
                          <a14:backgroundMark x1="25000" y1="85254" x2="30078" y2="91895"/>
                          <a14:backgroundMark x1="57031" y1="92578" x2="70605" y2="91895"/>
                          <a14:backgroundMark x1="75195" y1="90527" x2="76563" y2="90527"/>
                          <a14:backgroundMark x1="78613" y1="90527" x2="88574" y2="86621"/>
                          <a14:backgroundMark x1="87598" y1="88184" x2="94336" y2="82031"/>
                          <a14:backgroundMark x1="88086" y1="82227" x2="90332" y2="72363"/>
                          <a14:backgroundMark x1="94043" y1="48828" x2="92871" y2="35938"/>
                          <a14:backgroundMark x1="91992" y1="28613" x2="85352" y2="145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6" t="10500" r="4480" b="7217"/>
            <a:stretch/>
          </p:blipFill>
          <p:spPr bwMode="auto">
            <a:xfrm>
              <a:off x="6454961" y="2657684"/>
              <a:ext cx="283766" cy="27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2" descr="Chất lượng] [Hàng Cao Cấp] Gối Bông Hình Bông Hoa 5 cánh 2 tầng Màu đỏ |  Shopee Việt Nam">
              <a:extLst>
                <a:ext uri="{FF2B5EF4-FFF2-40B4-BE49-F238E27FC236}">
                  <a16:creationId xmlns:a16="http://schemas.microsoft.com/office/drawing/2014/main" id="{4783C1B7-6BC5-8FE2-8DD4-E368C3483E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58" b="100000" l="0" r="100000">
                          <a14:backgroundMark x1="50586" y1="11035" x2="35156" y2="13574"/>
                          <a14:backgroundMark x1="38770" y1="13379" x2="34180" y2="22559"/>
                          <a14:backgroundMark x1="33496" y1="22852" x2="33984" y2="23730"/>
                          <a14:backgroundMark x1="34668" y1="22559" x2="37891" y2="31348"/>
                          <a14:backgroundMark x1="24707" y1="25098" x2="15527" y2="29688"/>
                          <a14:backgroundMark x1="16016" y1="30859" x2="15332" y2="38477"/>
                          <a14:backgroundMark x1="15332" y1="37988" x2="12500" y2="46973"/>
                          <a14:backgroundMark x1="12109" y1="47461" x2="10742" y2="57324"/>
                          <a14:backgroundMark x1="11816" y1="55957" x2="16211" y2="60352"/>
                          <a14:backgroundMark x1="17578" y1="61523" x2="23633" y2="63086"/>
                          <a14:backgroundMark x1="23633" y1="63086" x2="23633" y2="63086"/>
                          <a14:backgroundMark x1="23633" y1="63086" x2="22266" y2="62402"/>
                          <a14:backgroundMark x1="20801" y1="63770" x2="13965" y2="69824"/>
                          <a14:backgroundMark x1="16016" y1="69531" x2="16504" y2="77344"/>
                          <a14:backgroundMark x1="18066" y1="79199" x2="22656" y2="85938"/>
                          <a14:backgroundMark x1="25000" y1="85254" x2="30078" y2="91895"/>
                          <a14:backgroundMark x1="57031" y1="92578" x2="70605" y2="91895"/>
                          <a14:backgroundMark x1="75195" y1="90527" x2="76563" y2="90527"/>
                          <a14:backgroundMark x1="78613" y1="90527" x2="88574" y2="86621"/>
                          <a14:backgroundMark x1="87598" y1="88184" x2="94336" y2="82031"/>
                          <a14:backgroundMark x1="88086" y1="82227" x2="90332" y2="72363"/>
                          <a14:backgroundMark x1="94043" y1="48828" x2="92871" y2="35938"/>
                          <a14:backgroundMark x1="91992" y1="28613" x2="85352" y2="145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6" t="10500" r="4480" b="7217"/>
            <a:stretch/>
          </p:blipFill>
          <p:spPr bwMode="auto">
            <a:xfrm>
              <a:off x="6759989" y="2668394"/>
              <a:ext cx="283766" cy="27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2" descr="Chất lượng] [Hàng Cao Cấp] Gối Bông Hình Bông Hoa 5 cánh 2 tầng Màu đỏ |  Shopee Việt Nam">
              <a:extLst>
                <a:ext uri="{FF2B5EF4-FFF2-40B4-BE49-F238E27FC236}">
                  <a16:creationId xmlns:a16="http://schemas.microsoft.com/office/drawing/2014/main" id="{4B15E180-BE66-8E0D-4965-039E343CC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58" b="100000" l="0" r="100000">
                          <a14:backgroundMark x1="50586" y1="11035" x2="35156" y2="13574"/>
                          <a14:backgroundMark x1="38770" y1="13379" x2="34180" y2="22559"/>
                          <a14:backgroundMark x1="33496" y1="22852" x2="33984" y2="23730"/>
                          <a14:backgroundMark x1="34668" y1="22559" x2="37891" y2="31348"/>
                          <a14:backgroundMark x1="24707" y1="25098" x2="15527" y2="29688"/>
                          <a14:backgroundMark x1="16016" y1="30859" x2="15332" y2="38477"/>
                          <a14:backgroundMark x1="15332" y1="37988" x2="12500" y2="46973"/>
                          <a14:backgroundMark x1="12109" y1="47461" x2="10742" y2="57324"/>
                          <a14:backgroundMark x1="11816" y1="55957" x2="16211" y2="60352"/>
                          <a14:backgroundMark x1="17578" y1="61523" x2="23633" y2="63086"/>
                          <a14:backgroundMark x1="23633" y1="63086" x2="23633" y2="63086"/>
                          <a14:backgroundMark x1="23633" y1="63086" x2="22266" y2="62402"/>
                          <a14:backgroundMark x1="20801" y1="63770" x2="13965" y2="69824"/>
                          <a14:backgroundMark x1="16016" y1="69531" x2="16504" y2="77344"/>
                          <a14:backgroundMark x1="18066" y1="79199" x2="22656" y2="85938"/>
                          <a14:backgroundMark x1="25000" y1="85254" x2="30078" y2="91895"/>
                          <a14:backgroundMark x1="57031" y1="92578" x2="70605" y2="91895"/>
                          <a14:backgroundMark x1="75195" y1="90527" x2="76563" y2="90527"/>
                          <a14:backgroundMark x1="78613" y1="90527" x2="88574" y2="86621"/>
                          <a14:backgroundMark x1="87598" y1="88184" x2="94336" y2="82031"/>
                          <a14:backgroundMark x1="88086" y1="82227" x2="90332" y2="72363"/>
                          <a14:backgroundMark x1="94043" y1="48828" x2="92871" y2="35938"/>
                          <a14:backgroundMark x1="91992" y1="28613" x2="85352" y2="145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6" t="10500" r="4480" b="7217"/>
            <a:stretch/>
          </p:blipFill>
          <p:spPr bwMode="auto">
            <a:xfrm>
              <a:off x="7063556" y="2666440"/>
              <a:ext cx="283766" cy="27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F95F8EF-3BB8-4530-1021-16F190815CA4}"/>
              </a:ext>
            </a:extLst>
          </p:cNvPr>
          <p:cNvGrpSpPr/>
          <p:nvPr/>
        </p:nvGrpSpPr>
        <p:grpSpPr>
          <a:xfrm>
            <a:off x="6905051" y="746910"/>
            <a:ext cx="1697466" cy="275168"/>
            <a:chOff x="7074149" y="2978284"/>
            <a:chExt cx="1697466" cy="275168"/>
          </a:xfrm>
        </p:grpSpPr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2802D020-D8AE-37E8-C4D2-C586B032BB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982" t="7266" r="10630" b="8216"/>
            <a:stretch/>
          </p:blipFill>
          <p:spPr>
            <a:xfrm>
              <a:off x="7074149" y="2978285"/>
              <a:ext cx="273173" cy="275167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53696CC1-F6B1-5EAD-5091-2DBB242D74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982" t="7266" r="10630" b="8216"/>
            <a:stretch/>
          </p:blipFill>
          <p:spPr>
            <a:xfrm>
              <a:off x="7430011" y="2978285"/>
              <a:ext cx="273173" cy="275167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1C7CEB3B-EBB0-55C5-C98A-D4E7B21B0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982" t="7266" r="10630" b="8216"/>
            <a:stretch/>
          </p:blipFill>
          <p:spPr>
            <a:xfrm>
              <a:off x="7785873" y="2978285"/>
              <a:ext cx="273173" cy="275167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8A14E421-AE67-B214-CB69-30CF61A454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982" t="7266" r="10630" b="8216"/>
            <a:stretch/>
          </p:blipFill>
          <p:spPr>
            <a:xfrm>
              <a:off x="8141735" y="2978284"/>
              <a:ext cx="273173" cy="275167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AA1D5451-D1DC-2213-493F-B3DFC2B48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982" t="7266" r="10630" b="8216"/>
            <a:stretch/>
          </p:blipFill>
          <p:spPr>
            <a:xfrm>
              <a:off x="8498442" y="2978285"/>
              <a:ext cx="273173" cy="275167"/>
            </a:xfrm>
            <a:prstGeom prst="rect">
              <a:avLst/>
            </a:prstGeom>
          </p:spPr>
        </p:pic>
      </p:grpSp>
      <p:sp>
        <p:nvSpPr>
          <p:cNvPr id="114" name="Left Brace 113">
            <a:extLst>
              <a:ext uri="{FF2B5EF4-FFF2-40B4-BE49-F238E27FC236}">
                <a16:creationId xmlns:a16="http://schemas.microsoft.com/office/drawing/2014/main" id="{4AE8F53F-2560-24B4-B926-31330EB10E5F}"/>
              </a:ext>
            </a:extLst>
          </p:cNvPr>
          <p:cNvSpPr/>
          <p:nvPr/>
        </p:nvSpPr>
        <p:spPr>
          <a:xfrm rot="16200000">
            <a:off x="5379336" y="-238227"/>
            <a:ext cx="88616" cy="2624539"/>
          </a:xfrm>
          <a:prstGeom prst="leftBrace">
            <a:avLst>
              <a:gd name="adj1" fmla="val 24195"/>
              <a:gd name="adj2" fmla="val 49460"/>
            </a:avLst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AD64CFF-330B-5C4D-87BC-A31A9C457119}"/>
              </a:ext>
            </a:extLst>
          </p:cNvPr>
          <p:cNvSpPr/>
          <p:nvPr/>
        </p:nvSpPr>
        <p:spPr>
          <a:xfrm>
            <a:off x="5257182" y="108842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2000" dirty="0"/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3C17F59C-5E3F-0B2B-71E3-135C4B59EE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977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8694" y="1212749"/>
            <a:ext cx="1378315" cy="386895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426C12F4-4F0F-5A3C-7EDF-0056751CDEB4}"/>
              </a:ext>
            </a:extLst>
          </p:cNvPr>
          <p:cNvSpPr/>
          <p:nvPr/>
        </p:nvSpPr>
        <p:spPr>
          <a:xfrm>
            <a:off x="6800809" y="98374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C09AAF4B-95DF-FA32-20B1-1B1DD2471F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50521">
            <a:off x="6933010" y="1206026"/>
            <a:ext cx="494346" cy="281006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08131E83-175D-109B-572D-C0BA20344E60}"/>
              </a:ext>
            </a:extLst>
          </p:cNvPr>
          <p:cNvSpPr/>
          <p:nvPr/>
        </p:nvSpPr>
        <p:spPr>
          <a:xfrm>
            <a:off x="7142415" y="99024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vi-VN" dirty="0"/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B7EDF997-9818-AA0C-450A-13DB5F0FBA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50521">
            <a:off x="7335914" y="1221423"/>
            <a:ext cx="494346" cy="281006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5888B565-23EF-B355-B6AF-DABA39D1C311}"/>
              </a:ext>
            </a:extLst>
          </p:cNvPr>
          <p:cNvSpPr/>
          <p:nvPr/>
        </p:nvSpPr>
        <p:spPr>
          <a:xfrm>
            <a:off x="7532788" y="98374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C1B6C83-1CCC-0125-E9BC-3E3E0642A4F9}"/>
              </a:ext>
            </a:extLst>
          </p:cNvPr>
          <p:cNvSpPr/>
          <p:nvPr/>
        </p:nvSpPr>
        <p:spPr>
          <a:xfrm>
            <a:off x="7874394" y="98009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vi-VN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191889F-41CB-7D2F-639D-45DE53335A61}"/>
              </a:ext>
            </a:extLst>
          </p:cNvPr>
          <p:cNvSpPr/>
          <p:nvPr/>
        </p:nvSpPr>
        <p:spPr>
          <a:xfrm>
            <a:off x="8231553" y="97645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vi-VN" dirty="0"/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7A7D4E31-AB2A-8584-E703-DF93A5E25D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3459" y="1233269"/>
            <a:ext cx="494346" cy="281006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748C701C-90AD-DE15-653D-817811DFC3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2115" y="1230555"/>
            <a:ext cx="494346" cy="281006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CDEA30A7-B79A-1713-D831-9DCAFB1B63C5}"/>
              </a:ext>
            </a:extLst>
          </p:cNvPr>
          <p:cNvSpPr txBox="1"/>
          <p:nvPr/>
        </p:nvSpPr>
        <p:spPr>
          <a:xfrm>
            <a:off x="5569429" y="1650831"/>
            <a:ext cx="1306768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+ 5 = …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98D77B7-7B3C-93A5-687D-9F23DA1668FC}"/>
              </a:ext>
            </a:extLst>
          </p:cNvPr>
          <p:cNvSpPr txBox="1"/>
          <p:nvPr/>
        </p:nvSpPr>
        <p:spPr>
          <a:xfrm>
            <a:off x="2045000" y="4419851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7036334-3314-712A-8D2F-5934C18F13AC}"/>
              </a:ext>
            </a:extLst>
          </p:cNvPr>
          <p:cNvSpPr txBox="1"/>
          <p:nvPr/>
        </p:nvSpPr>
        <p:spPr>
          <a:xfrm>
            <a:off x="5555954" y="1628594"/>
            <a:ext cx="1335622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+ 5 = 14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1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14" grpId="0" animBg="1"/>
      <p:bldP spid="115" grpId="0"/>
      <p:bldP spid="117" grpId="0"/>
      <p:bldP spid="119" grpId="0"/>
      <p:bldP spid="121" grpId="0"/>
      <p:bldP spid="122" grpId="0"/>
      <p:bldP spid="123" grpId="0"/>
      <p:bldP spid="126" grpId="0" animBg="1"/>
      <p:bldP spid="127" grpId="0" animBg="1"/>
      <p:bldP spid="1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>
            <a:extLst>
              <a:ext uri="{FF2B5EF4-FFF2-40B4-BE49-F238E27FC236}">
                <a16:creationId xmlns:a16="http://schemas.microsoft.com/office/drawing/2014/main" id="{1F05F6EE-32AC-9CBA-A9F2-196B54C9F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23950"/>
            <a:ext cx="9144000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201D52E-DFF7-7E9D-B214-6089003E01DB}"/>
                  </a:ext>
                </a:extLst>
              </p14:cNvPr>
              <p14:cNvContentPartPr/>
              <p14:nvPr/>
            </p14:nvContentPartPr>
            <p14:xfrm>
              <a:off x="-696235" y="5676802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201D52E-DFF7-7E9D-B214-6089003E01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05235" y="5623162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71E1DFF-523C-897A-D85E-83928777D034}"/>
                  </a:ext>
                </a:extLst>
              </p14:cNvPr>
              <p14:cNvContentPartPr/>
              <p14:nvPr/>
            </p14:nvContentPartPr>
            <p14:xfrm>
              <a:off x="-696235" y="5676802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71E1DFF-523C-897A-D85E-83928777D0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05235" y="5623162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82BB1C0-73CE-460F-2E2E-B2C7EA872218}"/>
                  </a:ext>
                </a:extLst>
              </p14:cNvPr>
              <p14:cNvContentPartPr/>
              <p14:nvPr/>
            </p14:nvContentPartPr>
            <p14:xfrm>
              <a:off x="-696235" y="5676802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82BB1C0-73CE-460F-2E2E-B2C7EA8722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05235" y="5623162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F5C05D9-06D8-60E0-9F60-BA6A3CF7E0FD}"/>
                  </a:ext>
                </a:extLst>
              </p14:cNvPr>
              <p14:cNvContentPartPr/>
              <p14:nvPr/>
            </p14:nvContentPartPr>
            <p14:xfrm>
              <a:off x="-1037875" y="5117722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F5C05D9-06D8-60E0-9F60-BA6A3CF7E0F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046515" y="5063722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B97EBD4-7AE0-95BF-CAA6-FBA1F5194A6F}"/>
                  </a:ext>
                </a:extLst>
              </p14:cNvPr>
              <p14:cNvContentPartPr/>
              <p14:nvPr/>
            </p14:nvContentPartPr>
            <p14:xfrm>
              <a:off x="-1037875" y="5117722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B97EBD4-7AE0-95BF-CAA6-FBA1F5194A6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046515" y="5063722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96B5229-F0A5-4133-D813-684F5ABD4003}"/>
                  </a:ext>
                </a:extLst>
              </p14:cNvPr>
              <p14:cNvContentPartPr/>
              <p14:nvPr/>
            </p14:nvContentPartPr>
            <p14:xfrm>
              <a:off x="-1037875" y="5117722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96B5229-F0A5-4133-D813-684F5ABD40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046515" y="5063722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1EB6EB9-EBC1-E02E-279F-AD1631837D4F}"/>
                  </a:ext>
                </a:extLst>
              </p14:cNvPr>
              <p14:cNvContentPartPr/>
              <p14:nvPr/>
            </p14:nvContentPartPr>
            <p14:xfrm>
              <a:off x="-1037875" y="5117722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1EB6EB9-EBC1-E02E-279F-AD1631837D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046515" y="5063722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81FC48D-7F8F-9B5F-E0D4-C27D71D119B3}"/>
                  </a:ext>
                </a:extLst>
              </p14:cNvPr>
              <p14:cNvContentPartPr/>
              <p14:nvPr/>
            </p14:nvContentPartPr>
            <p14:xfrm>
              <a:off x="-1037875" y="5117722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81FC48D-7F8F-9B5F-E0D4-C27D71D119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046515" y="5063722"/>
                <a:ext cx="18000" cy="1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7766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504EBE1-276C-913A-3E12-0C975E51E6F1}"/>
              </a:ext>
            </a:extLst>
          </p:cNvPr>
          <p:cNvGrpSpPr/>
          <p:nvPr/>
        </p:nvGrpSpPr>
        <p:grpSpPr>
          <a:xfrm>
            <a:off x="112170" y="859082"/>
            <a:ext cx="3630320" cy="2670752"/>
            <a:chOff x="762000" y="1018488"/>
            <a:chExt cx="3200400" cy="29248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9904C0-9DBA-F919-59A5-4863F3DE72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824">
                          <a14:backgroundMark x1="880" y1="26820" x2="26232" y2="24521"/>
                          <a14:backgroundMark x1="26056" y1="23755" x2="29049" y2="21839"/>
                        </a14:backgroundRemoval>
                      </a14:imgEffect>
                    </a14:imgLayer>
                  </a14:imgProps>
                </a:ext>
              </a:extLst>
            </a:blip>
            <a:srcRect l="20979" t="28571" r="23076" b="9523"/>
            <a:stretch/>
          </p:blipFill>
          <p:spPr>
            <a:xfrm>
              <a:off x="762000" y="1733550"/>
              <a:ext cx="3200400" cy="22098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CA5B2F-31F1-0C53-0529-A5CD398378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099" t="7088" r="41549" b="59195"/>
            <a:stretch/>
          </p:blipFill>
          <p:spPr>
            <a:xfrm>
              <a:off x="1198418" y="1018488"/>
              <a:ext cx="1600200" cy="98734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CDE20C2-0331-A766-25B8-4E1752249D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126" t="10153" r="3521" b="65326"/>
          <a:stretch/>
        </p:blipFill>
        <p:spPr>
          <a:xfrm>
            <a:off x="2414879" y="1072325"/>
            <a:ext cx="1412475" cy="6900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D951D9-DCA1-E310-7A58-E98690EF4B04}"/>
              </a:ext>
            </a:extLst>
          </p:cNvPr>
          <p:cNvCxnSpPr/>
          <p:nvPr/>
        </p:nvCxnSpPr>
        <p:spPr>
          <a:xfrm>
            <a:off x="3810000" y="559558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8B3712-7E2F-BABC-C94F-1D0CDD3F2C1C}"/>
              </a:ext>
            </a:extLst>
          </p:cNvPr>
          <p:cNvSpPr txBox="1"/>
          <p:nvPr/>
        </p:nvSpPr>
        <p:spPr>
          <a:xfrm>
            <a:off x="1058491" y="3529062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9 + 5 = ?</a:t>
            </a:r>
            <a:endParaRPr lang="vi-V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DE9AE8-DED5-22A2-F1C0-13BF5893252A}"/>
              </a:ext>
            </a:extLst>
          </p:cNvPr>
          <p:cNvSpPr txBox="1"/>
          <p:nvPr/>
        </p:nvSpPr>
        <p:spPr>
          <a:xfrm>
            <a:off x="3875941" y="293019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Cách 1. Đếm tiếp</a:t>
            </a:r>
            <a:endParaRPr lang="vi-V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0DCFCA-F581-A88B-5EB2-FE182977C994}"/>
              </a:ext>
            </a:extLst>
          </p:cNvPr>
          <p:cNvSpPr/>
          <p:nvPr/>
        </p:nvSpPr>
        <p:spPr>
          <a:xfrm>
            <a:off x="5242058" y="1103246"/>
            <a:ext cx="304800" cy="25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CD3710-C534-6CEE-9841-99DB29290CC0}"/>
              </a:ext>
            </a:extLst>
          </p:cNvPr>
          <p:cNvSpPr/>
          <p:nvPr/>
        </p:nvSpPr>
        <p:spPr>
          <a:xfrm>
            <a:off x="6842258" y="934307"/>
            <a:ext cx="229622" cy="168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10B008-9B12-EDA6-1EEB-C5EB52924049}"/>
              </a:ext>
            </a:extLst>
          </p:cNvPr>
          <p:cNvGrpSpPr/>
          <p:nvPr/>
        </p:nvGrpSpPr>
        <p:grpSpPr>
          <a:xfrm>
            <a:off x="4068301" y="740561"/>
            <a:ext cx="2689837" cy="292227"/>
            <a:chOff x="4657485" y="2651334"/>
            <a:chExt cx="2689837" cy="292227"/>
          </a:xfrm>
        </p:grpSpPr>
        <p:pic>
          <p:nvPicPr>
            <p:cNvPr id="14" name="Picture 2" descr="Chất lượng] [Hàng Cao Cấp] Gối Bông Hình Bông Hoa 5 cánh 2 tầng Màu đỏ |  Shopee Việt Nam">
              <a:extLst>
                <a:ext uri="{FF2B5EF4-FFF2-40B4-BE49-F238E27FC236}">
                  <a16:creationId xmlns:a16="http://schemas.microsoft.com/office/drawing/2014/main" id="{0CE19747-4089-C2ED-7DCF-4ABE264CF9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58" b="100000" l="0" r="100000">
                          <a14:backgroundMark x1="50586" y1="11035" x2="35156" y2="13574"/>
                          <a14:backgroundMark x1="38770" y1="13379" x2="34180" y2="22559"/>
                          <a14:backgroundMark x1="33496" y1="22852" x2="33984" y2="23730"/>
                          <a14:backgroundMark x1="34668" y1="22559" x2="37891" y2="31348"/>
                          <a14:backgroundMark x1="24707" y1="25098" x2="15527" y2="29688"/>
                          <a14:backgroundMark x1="16016" y1="30859" x2="15332" y2="38477"/>
                          <a14:backgroundMark x1="15332" y1="37988" x2="12500" y2="46973"/>
                          <a14:backgroundMark x1="12109" y1="47461" x2="10742" y2="57324"/>
                          <a14:backgroundMark x1="11816" y1="55957" x2="16211" y2="60352"/>
                          <a14:backgroundMark x1="17578" y1="61523" x2="23633" y2="63086"/>
                          <a14:backgroundMark x1="23633" y1="63086" x2="23633" y2="63086"/>
                          <a14:backgroundMark x1="23633" y1="63086" x2="22266" y2="62402"/>
                          <a14:backgroundMark x1="20801" y1="63770" x2="13965" y2="69824"/>
                          <a14:backgroundMark x1="16016" y1="69531" x2="16504" y2="77344"/>
                          <a14:backgroundMark x1="18066" y1="79199" x2="22656" y2="85938"/>
                          <a14:backgroundMark x1="25000" y1="85254" x2="30078" y2="91895"/>
                          <a14:backgroundMark x1="57031" y1="92578" x2="70605" y2="91895"/>
                          <a14:backgroundMark x1="75195" y1="90527" x2="76563" y2="90527"/>
                          <a14:backgroundMark x1="78613" y1="90527" x2="88574" y2="86621"/>
                          <a14:backgroundMark x1="87598" y1="88184" x2="94336" y2="82031"/>
                          <a14:backgroundMark x1="88086" y1="82227" x2="90332" y2="72363"/>
                          <a14:backgroundMark x1="94043" y1="48828" x2="92871" y2="35938"/>
                          <a14:backgroundMark x1="91992" y1="28613" x2="85352" y2="145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6" t="10500" r="4480" b="7217"/>
            <a:stretch/>
          </p:blipFill>
          <p:spPr bwMode="auto">
            <a:xfrm>
              <a:off x="4657485" y="2655219"/>
              <a:ext cx="283766" cy="27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hất lượng] [Hàng Cao Cấp] Gối Bông Hình Bông Hoa 5 cánh 2 tầng Màu đỏ |  Shopee Việt Nam">
              <a:extLst>
                <a:ext uri="{FF2B5EF4-FFF2-40B4-BE49-F238E27FC236}">
                  <a16:creationId xmlns:a16="http://schemas.microsoft.com/office/drawing/2014/main" id="{CCF3EB1B-A951-578A-BAA3-DCABFC06E2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58" b="100000" l="0" r="100000">
                          <a14:backgroundMark x1="50586" y1="11035" x2="35156" y2="13574"/>
                          <a14:backgroundMark x1="38770" y1="13379" x2="34180" y2="22559"/>
                          <a14:backgroundMark x1="33496" y1="22852" x2="33984" y2="23730"/>
                          <a14:backgroundMark x1="34668" y1="22559" x2="37891" y2="31348"/>
                          <a14:backgroundMark x1="24707" y1="25098" x2="15527" y2="29688"/>
                          <a14:backgroundMark x1="16016" y1="30859" x2="15332" y2="38477"/>
                          <a14:backgroundMark x1="15332" y1="37988" x2="12500" y2="46973"/>
                          <a14:backgroundMark x1="12109" y1="47461" x2="10742" y2="57324"/>
                          <a14:backgroundMark x1="11816" y1="55957" x2="16211" y2="60352"/>
                          <a14:backgroundMark x1="17578" y1="61523" x2="23633" y2="63086"/>
                          <a14:backgroundMark x1="23633" y1="63086" x2="23633" y2="63086"/>
                          <a14:backgroundMark x1="23633" y1="63086" x2="22266" y2="62402"/>
                          <a14:backgroundMark x1="20801" y1="63770" x2="13965" y2="69824"/>
                          <a14:backgroundMark x1="16016" y1="69531" x2="16504" y2="77344"/>
                          <a14:backgroundMark x1="18066" y1="79199" x2="22656" y2="85938"/>
                          <a14:backgroundMark x1="25000" y1="85254" x2="30078" y2="91895"/>
                          <a14:backgroundMark x1="57031" y1="92578" x2="70605" y2="91895"/>
                          <a14:backgroundMark x1="75195" y1="90527" x2="76563" y2="90527"/>
                          <a14:backgroundMark x1="78613" y1="90527" x2="88574" y2="86621"/>
                          <a14:backgroundMark x1="87598" y1="88184" x2="94336" y2="82031"/>
                          <a14:backgroundMark x1="88086" y1="82227" x2="90332" y2="72363"/>
                          <a14:backgroundMark x1="94043" y1="48828" x2="92871" y2="35938"/>
                          <a14:backgroundMark x1="91992" y1="28613" x2="85352" y2="145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6" t="10500" r="4480" b="7217"/>
            <a:stretch/>
          </p:blipFill>
          <p:spPr bwMode="auto">
            <a:xfrm>
              <a:off x="4961052" y="2651336"/>
              <a:ext cx="283766" cy="27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hất lượng] [Hàng Cao Cấp] Gối Bông Hình Bông Hoa 5 cánh 2 tầng Màu đỏ |  Shopee Việt Nam">
              <a:extLst>
                <a:ext uri="{FF2B5EF4-FFF2-40B4-BE49-F238E27FC236}">
                  <a16:creationId xmlns:a16="http://schemas.microsoft.com/office/drawing/2014/main" id="{B42D31C6-9330-AD2A-E071-73A5C7A984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58" b="100000" l="0" r="100000">
                          <a14:backgroundMark x1="50586" y1="11035" x2="35156" y2="13574"/>
                          <a14:backgroundMark x1="38770" y1="13379" x2="34180" y2="22559"/>
                          <a14:backgroundMark x1="33496" y1="22852" x2="33984" y2="23730"/>
                          <a14:backgroundMark x1="34668" y1="22559" x2="37891" y2="31348"/>
                          <a14:backgroundMark x1="24707" y1="25098" x2="15527" y2="29688"/>
                          <a14:backgroundMark x1="16016" y1="30859" x2="15332" y2="38477"/>
                          <a14:backgroundMark x1="15332" y1="37988" x2="12500" y2="46973"/>
                          <a14:backgroundMark x1="12109" y1="47461" x2="10742" y2="57324"/>
                          <a14:backgroundMark x1="11816" y1="55957" x2="16211" y2="60352"/>
                          <a14:backgroundMark x1="17578" y1="61523" x2="23633" y2="63086"/>
                          <a14:backgroundMark x1="23633" y1="63086" x2="23633" y2="63086"/>
                          <a14:backgroundMark x1="23633" y1="63086" x2="22266" y2="62402"/>
                          <a14:backgroundMark x1="20801" y1="63770" x2="13965" y2="69824"/>
                          <a14:backgroundMark x1="16016" y1="69531" x2="16504" y2="77344"/>
                          <a14:backgroundMark x1="18066" y1="79199" x2="22656" y2="85938"/>
                          <a14:backgroundMark x1="25000" y1="85254" x2="30078" y2="91895"/>
                          <a14:backgroundMark x1="57031" y1="92578" x2="70605" y2="91895"/>
                          <a14:backgroundMark x1="75195" y1="90527" x2="76563" y2="90527"/>
                          <a14:backgroundMark x1="78613" y1="90527" x2="88574" y2="86621"/>
                          <a14:backgroundMark x1="87598" y1="88184" x2="94336" y2="82031"/>
                          <a14:backgroundMark x1="88086" y1="82227" x2="90332" y2="72363"/>
                          <a14:backgroundMark x1="94043" y1="48828" x2="92871" y2="35938"/>
                          <a14:backgroundMark x1="91992" y1="28613" x2="85352" y2="145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6" t="10500" r="4480" b="7217"/>
            <a:stretch/>
          </p:blipFill>
          <p:spPr bwMode="auto">
            <a:xfrm>
              <a:off x="5271448" y="2657685"/>
              <a:ext cx="283766" cy="27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hất lượng] [Hàng Cao Cấp] Gối Bông Hình Bông Hoa 5 cánh 2 tầng Màu đỏ |  Shopee Việt Nam">
              <a:extLst>
                <a:ext uri="{FF2B5EF4-FFF2-40B4-BE49-F238E27FC236}">
                  <a16:creationId xmlns:a16="http://schemas.microsoft.com/office/drawing/2014/main" id="{FE763BAD-39E0-A732-0133-B725A500EC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58" b="100000" l="0" r="100000">
                          <a14:backgroundMark x1="50586" y1="11035" x2="35156" y2="13574"/>
                          <a14:backgroundMark x1="38770" y1="13379" x2="34180" y2="22559"/>
                          <a14:backgroundMark x1="33496" y1="22852" x2="33984" y2="23730"/>
                          <a14:backgroundMark x1="34668" y1="22559" x2="37891" y2="31348"/>
                          <a14:backgroundMark x1="24707" y1="25098" x2="15527" y2="29688"/>
                          <a14:backgroundMark x1="16016" y1="30859" x2="15332" y2="38477"/>
                          <a14:backgroundMark x1="15332" y1="37988" x2="12500" y2="46973"/>
                          <a14:backgroundMark x1="12109" y1="47461" x2="10742" y2="57324"/>
                          <a14:backgroundMark x1="11816" y1="55957" x2="16211" y2="60352"/>
                          <a14:backgroundMark x1="17578" y1="61523" x2="23633" y2="63086"/>
                          <a14:backgroundMark x1="23633" y1="63086" x2="23633" y2="63086"/>
                          <a14:backgroundMark x1="23633" y1="63086" x2="22266" y2="62402"/>
                          <a14:backgroundMark x1="20801" y1="63770" x2="13965" y2="69824"/>
                          <a14:backgroundMark x1="16016" y1="69531" x2="16504" y2="77344"/>
                          <a14:backgroundMark x1="18066" y1="79199" x2="22656" y2="85938"/>
                          <a14:backgroundMark x1="25000" y1="85254" x2="30078" y2="91895"/>
                          <a14:backgroundMark x1="57031" y1="92578" x2="70605" y2="91895"/>
                          <a14:backgroundMark x1="75195" y1="90527" x2="76563" y2="90527"/>
                          <a14:backgroundMark x1="78613" y1="90527" x2="88574" y2="86621"/>
                          <a14:backgroundMark x1="87598" y1="88184" x2="94336" y2="82031"/>
                          <a14:backgroundMark x1="88086" y1="82227" x2="90332" y2="72363"/>
                          <a14:backgroundMark x1="94043" y1="48828" x2="92871" y2="35938"/>
                          <a14:backgroundMark x1="91992" y1="28613" x2="85352" y2="145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6" t="10500" r="4480" b="7217"/>
            <a:stretch/>
          </p:blipFill>
          <p:spPr bwMode="auto">
            <a:xfrm>
              <a:off x="5562600" y="2651335"/>
              <a:ext cx="283766" cy="27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hất lượng] [Hàng Cao Cấp] Gối Bông Hình Bông Hoa 5 cánh 2 tầng Màu đỏ |  Shopee Việt Nam">
              <a:extLst>
                <a:ext uri="{FF2B5EF4-FFF2-40B4-BE49-F238E27FC236}">
                  <a16:creationId xmlns:a16="http://schemas.microsoft.com/office/drawing/2014/main" id="{348E8B0D-44C8-FE32-7FB7-A89DC87885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58" b="100000" l="0" r="100000">
                          <a14:backgroundMark x1="50586" y1="11035" x2="35156" y2="13574"/>
                          <a14:backgroundMark x1="38770" y1="13379" x2="34180" y2="22559"/>
                          <a14:backgroundMark x1="33496" y1="22852" x2="33984" y2="23730"/>
                          <a14:backgroundMark x1="34668" y1="22559" x2="37891" y2="31348"/>
                          <a14:backgroundMark x1="24707" y1="25098" x2="15527" y2="29688"/>
                          <a14:backgroundMark x1="16016" y1="30859" x2="15332" y2="38477"/>
                          <a14:backgroundMark x1="15332" y1="37988" x2="12500" y2="46973"/>
                          <a14:backgroundMark x1="12109" y1="47461" x2="10742" y2="57324"/>
                          <a14:backgroundMark x1="11816" y1="55957" x2="16211" y2="60352"/>
                          <a14:backgroundMark x1="17578" y1="61523" x2="23633" y2="63086"/>
                          <a14:backgroundMark x1="23633" y1="63086" x2="23633" y2="63086"/>
                          <a14:backgroundMark x1="23633" y1="63086" x2="22266" y2="62402"/>
                          <a14:backgroundMark x1="20801" y1="63770" x2="13965" y2="69824"/>
                          <a14:backgroundMark x1="16016" y1="69531" x2="16504" y2="77344"/>
                          <a14:backgroundMark x1="18066" y1="79199" x2="22656" y2="85938"/>
                          <a14:backgroundMark x1="25000" y1="85254" x2="30078" y2="91895"/>
                          <a14:backgroundMark x1="57031" y1="92578" x2="70605" y2="91895"/>
                          <a14:backgroundMark x1="75195" y1="90527" x2="76563" y2="90527"/>
                          <a14:backgroundMark x1="78613" y1="90527" x2="88574" y2="86621"/>
                          <a14:backgroundMark x1="87598" y1="88184" x2="94336" y2="82031"/>
                          <a14:backgroundMark x1="88086" y1="82227" x2="90332" y2="72363"/>
                          <a14:backgroundMark x1="94043" y1="48828" x2="92871" y2="35938"/>
                          <a14:backgroundMark x1="91992" y1="28613" x2="85352" y2="145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6" t="10500" r="4480" b="7217"/>
            <a:stretch/>
          </p:blipFill>
          <p:spPr bwMode="auto">
            <a:xfrm>
              <a:off x="5866167" y="2651334"/>
              <a:ext cx="283766" cy="27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hất lượng] [Hàng Cao Cấp] Gối Bông Hình Bông Hoa 5 cánh 2 tầng Màu đỏ |  Shopee Việt Nam">
              <a:extLst>
                <a:ext uri="{FF2B5EF4-FFF2-40B4-BE49-F238E27FC236}">
                  <a16:creationId xmlns:a16="http://schemas.microsoft.com/office/drawing/2014/main" id="{460439F3-1FDF-893F-D34C-5F520725FE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58" b="100000" l="0" r="100000">
                          <a14:backgroundMark x1="50586" y1="11035" x2="35156" y2="13574"/>
                          <a14:backgroundMark x1="38770" y1="13379" x2="34180" y2="22559"/>
                          <a14:backgroundMark x1="33496" y1="22852" x2="33984" y2="23730"/>
                          <a14:backgroundMark x1="34668" y1="22559" x2="37891" y2="31348"/>
                          <a14:backgroundMark x1="24707" y1="25098" x2="15527" y2="29688"/>
                          <a14:backgroundMark x1="16016" y1="30859" x2="15332" y2="38477"/>
                          <a14:backgroundMark x1="15332" y1="37988" x2="12500" y2="46973"/>
                          <a14:backgroundMark x1="12109" y1="47461" x2="10742" y2="57324"/>
                          <a14:backgroundMark x1="11816" y1="55957" x2="16211" y2="60352"/>
                          <a14:backgroundMark x1="17578" y1="61523" x2="23633" y2="63086"/>
                          <a14:backgroundMark x1="23633" y1="63086" x2="23633" y2="63086"/>
                          <a14:backgroundMark x1="23633" y1="63086" x2="22266" y2="62402"/>
                          <a14:backgroundMark x1="20801" y1="63770" x2="13965" y2="69824"/>
                          <a14:backgroundMark x1="16016" y1="69531" x2="16504" y2="77344"/>
                          <a14:backgroundMark x1="18066" y1="79199" x2="22656" y2="85938"/>
                          <a14:backgroundMark x1="25000" y1="85254" x2="30078" y2="91895"/>
                          <a14:backgroundMark x1="57031" y1="92578" x2="70605" y2="91895"/>
                          <a14:backgroundMark x1="75195" y1="90527" x2="76563" y2="90527"/>
                          <a14:backgroundMark x1="78613" y1="90527" x2="88574" y2="86621"/>
                          <a14:backgroundMark x1="87598" y1="88184" x2="94336" y2="82031"/>
                          <a14:backgroundMark x1="88086" y1="82227" x2="90332" y2="72363"/>
                          <a14:backgroundMark x1="94043" y1="48828" x2="92871" y2="35938"/>
                          <a14:backgroundMark x1="91992" y1="28613" x2="85352" y2="145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6" t="10500" r="4480" b="7217"/>
            <a:stretch/>
          </p:blipFill>
          <p:spPr bwMode="auto">
            <a:xfrm>
              <a:off x="6161191" y="2661097"/>
              <a:ext cx="283766" cy="27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hất lượng] [Hàng Cao Cấp] Gối Bông Hình Bông Hoa 5 cánh 2 tầng Màu đỏ |  Shopee Việt Nam">
              <a:extLst>
                <a:ext uri="{FF2B5EF4-FFF2-40B4-BE49-F238E27FC236}">
                  <a16:creationId xmlns:a16="http://schemas.microsoft.com/office/drawing/2014/main" id="{E0219582-6F83-AB23-9A38-5161A2078B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58" b="100000" l="0" r="100000">
                          <a14:backgroundMark x1="50586" y1="11035" x2="35156" y2="13574"/>
                          <a14:backgroundMark x1="38770" y1="13379" x2="34180" y2="22559"/>
                          <a14:backgroundMark x1="33496" y1="22852" x2="33984" y2="23730"/>
                          <a14:backgroundMark x1="34668" y1="22559" x2="37891" y2="31348"/>
                          <a14:backgroundMark x1="24707" y1="25098" x2="15527" y2="29688"/>
                          <a14:backgroundMark x1="16016" y1="30859" x2="15332" y2="38477"/>
                          <a14:backgroundMark x1="15332" y1="37988" x2="12500" y2="46973"/>
                          <a14:backgroundMark x1="12109" y1="47461" x2="10742" y2="57324"/>
                          <a14:backgroundMark x1="11816" y1="55957" x2="16211" y2="60352"/>
                          <a14:backgroundMark x1="17578" y1="61523" x2="23633" y2="63086"/>
                          <a14:backgroundMark x1="23633" y1="63086" x2="23633" y2="63086"/>
                          <a14:backgroundMark x1="23633" y1="63086" x2="22266" y2="62402"/>
                          <a14:backgroundMark x1="20801" y1="63770" x2="13965" y2="69824"/>
                          <a14:backgroundMark x1="16016" y1="69531" x2="16504" y2="77344"/>
                          <a14:backgroundMark x1="18066" y1="79199" x2="22656" y2="85938"/>
                          <a14:backgroundMark x1="25000" y1="85254" x2="30078" y2="91895"/>
                          <a14:backgroundMark x1="57031" y1="92578" x2="70605" y2="91895"/>
                          <a14:backgroundMark x1="75195" y1="90527" x2="76563" y2="90527"/>
                          <a14:backgroundMark x1="78613" y1="90527" x2="88574" y2="86621"/>
                          <a14:backgroundMark x1="87598" y1="88184" x2="94336" y2="82031"/>
                          <a14:backgroundMark x1="88086" y1="82227" x2="90332" y2="72363"/>
                          <a14:backgroundMark x1="94043" y1="48828" x2="92871" y2="35938"/>
                          <a14:backgroundMark x1="91992" y1="28613" x2="85352" y2="145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6" t="10500" r="4480" b="7217"/>
            <a:stretch/>
          </p:blipFill>
          <p:spPr bwMode="auto">
            <a:xfrm>
              <a:off x="6454961" y="2657684"/>
              <a:ext cx="283766" cy="27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hất lượng] [Hàng Cao Cấp] Gối Bông Hình Bông Hoa 5 cánh 2 tầng Màu đỏ |  Shopee Việt Nam">
              <a:extLst>
                <a:ext uri="{FF2B5EF4-FFF2-40B4-BE49-F238E27FC236}">
                  <a16:creationId xmlns:a16="http://schemas.microsoft.com/office/drawing/2014/main" id="{23A1EDA8-0A90-FCB5-EBDB-C7F9425C68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58" b="100000" l="0" r="100000">
                          <a14:backgroundMark x1="50586" y1="11035" x2="35156" y2="13574"/>
                          <a14:backgroundMark x1="38770" y1="13379" x2="34180" y2="22559"/>
                          <a14:backgroundMark x1="33496" y1="22852" x2="33984" y2="23730"/>
                          <a14:backgroundMark x1="34668" y1="22559" x2="37891" y2="31348"/>
                          <a14:backgroundMark x1="24707" y1="25098" x2="15527" y2="29688"/>
                          <a14:backgroundMark x1="16016" y1="30859" x2="15332" y2="38477"/>
                          <a14:backgroundMark x1="15332" y1="37988" x2="12500" y2="46973"/>
                          <a14:backgroundMark x1="12109" y1="47461" x2="10742" y2="57324"/>
                          <a14:backgroundMark x1="11816" y1="55957" x2="16211" y2="60352"/>
                          <a14:backgroundMark x1="17578" y1="61523" x2="23633" y2="63086"/>
                          <a14:backgroundMark x1="23633" y1="63086" x2="23633" y2="63086"/>
                          <a14:backgroundMark x1="23633" y1="63086" x2="22266" y2="62402"/>
                          <a14:backgroundMark x1="20801" y1="63770" x2="13965" y2="69824"/>
                          <a14:backgroundMark x1="16016" y1="69531" x2="16504" y2="77344"/>
                          <a14:backgroundMark x1="18066" y1="79199" x2="22656" y2="85938"/>
                          <a14:backgroundMark x1="25000" y1="85254" x2="30078" y2="91895"/>
                          <a14:backgroundMark x1="57031" y1="92578" x2="70605" y2="91895"/>
                          <a14:backgroundMark x1="75195" y1="90527" x2="76563" y2="90527"/>
                          <a14:backgroundMark x1="78613" y1="90527" x2="88574" y2="86621"/>
                          <a14:backgroundMark x1="87598" y1="88184" x2="94336" y2="82031"/>
                          <a14:backgroundMark x1="88086" y1="82227" x2="90332" y2="72363"/>
                          <a14:backgroundMark x1="94043" y1="48828" x2="92871" y2="35938"/>
                          <a14:backgroundMark x1="91992" y1="28613" x2="85352" y2="145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6" t="10500" r="4480" b="7217"/>
            <a:stretch/>
          </p:blipFill>
          <p:spPr bwMode="auto">
            <a:xfrm>
              <a:off x="6759989" y="2668394"/>
              <a:ext cx="283766" cy="27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hất lượng] [Hàng Cao Cấp] Gối Bông Hình Bông Hoa 5 cánh 2 tầng Màu đỏ |  Shopee Việt Nam">
              <a:extLst>
                <a:ext uri="{FF2B5EF4-FFF2-40B4-BE49-F238E27FC236}">
                  <a16:creationId xmlns:a16="http://schemas.microsoft.com/office/drawing/2014/main" id="{653FB76B-7ADC-E719-2DB2-CECDF8B9C9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58" b="100000" l="0" r="100000">
                          <a14:backgroundMark x1="50586" y1="11035" x2="35156" y2="13574"/>
                          <a14:backgroundMark x1="38770" y1="13379" x2="34180" y2="22559"/>
                          <a14:backgroundMark x1="33496" y1="22852" x2="33984" y2="23730"/>
                          <a14:backgroundMark x1="34668" y1="22559" x2="37891" y2="31348"/>
                          <a14:backgroundMark x1="24707" y1="25098" x2="15527" y2="29688"/>
                          <a14:backgroundMark x1="16016" y1="30859" x2="15332" y2="38477"/>
                          <a14:backgroundMark x1="15332" y1="37988" x2="12500" y2="46973"/>
                          <a14:backgroundMark x1="12109" y1="47461" x2="10742" y2="57324"/>
                          <a14:backgroundMark x1="11816" y1="55957" x2="16211" y2="60352"/>
                          <a14:backgroundMark x1="17578" y1="61523" x2="23633" y2="63086"/>
                          <a14:backgroundMark x1="23633" y1="63086" x2="23633" y2="63086"/>
                          <a14:backgroundMark x1="23633" y1="63086" x2="22266" y2="62402"/>
                          <a14:backgroundMark x1="20801" y1="63770" x2="13965" y2="69824"/>
                          <a14:backgroundMark x1="16016" y1="69531" x2="16504" y2="77344"/>
                          <a14:backgroundMark x1="18066" y1="79199" x2="22656" y2="85938"/>
                          <a14:backgroundMark x1="25000" y1="85254" x2="30078" y2="91895"/>
                          <a14:backgroundMark x1="57031" y1="92578" x2="70605" y2="91895"/>
                          <a14:backgroundMark x1="75195" y1="90527" x2="76563" y2="90527"/>
                          <a14:backgroundMark x1="78613" y1="90527" x2="88574" y2="86621"/>
                          <a14:backgroundMark x1="87598" y1="88184" x2="94336" y2="82031"/>
                          <a14:backgroundMark x1="88086" y1="82227" x2="90332" y2="72363"/>
                          <a14:backgroundMark x1="94043" y1="48828" x2="92871" y2="35938"/>
                          <a14:backgroundMark x1="91992" y1="28613" x2="85352" y2="145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6" t="10500" r="4480" b="7217"/>
            <a:stretch/>
          </p:blipFill>
          <p:spPr bwMode="auto">
            <a:xfrm>
              <a:off x="7063556" y="2666440"/>
              <a:ext cx="283766" cy="27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59909B-01D9-2271-56CE-DEED0CD30114}"/>
              </a:ext>
            </a:extLst>
          </p:cNvPr>
          <p:cNvGrpSpPr/>
          <p:nvPr/>
        </p:nvGrpSpPr>
        <p:grpSpPr>
          <a:xfrm>
            <a:off x="6905051" y="746910"/>
            <a:ext cx="1697466" cy="275168"/>
            <a:chOff x="7074149" y="2978284"/>
            <a:chExt cx="1697466" cy="27516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E226058-ED12-3208-DBC4-555ABBFF4A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982" t="7266" r="10630" b="8216"/>
            <a:stretch/>
          </p:blipFill>
          <p:spPr>
            <a:xfrm>
              <a:off x="7074149" y="2978285"/>
              <a:ext cx="273173" cy="27516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3441DFC-7B8E-49F5-B564-0DE2480553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982" t="7266" r="10630" b="8216"/>
            <a:stretch/>
          </p:blipFill>
          <p:spPr>
            <a:xfrm>
              <a:off x="7430011" y="2978285"/>
              <a:ext cx="273173" cy="27516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7D7E4C9-FDB1-A637-E667-9714612981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982" t="7266" r="10630" b="8216"/>
            <a:stretch/>
          </p:blipFill>
          <p:spPr>
            <a:xfrm>
              <a:off x="7785873" y="2978285"/>
              <a:ext cx="273173" cy="27516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58F84E3-794A-CFED-B4A5-A0B90C0E9B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982" t="7266" r="10630" b="8216"/>
            <a:stretch/>
          </p:blipFill>
          <p:spPr>
            <a:xfrm>
              <a:off x="8141735" y="2978284"/>
              <a:ext cx="273173" cy="27516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D8FE422-9A86-964B-4ED5-E00F245CA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982" t="7266" r="10630" b="8216"/>
            <a:stretch/>
          </p:blipFill>
          <p:spPr>
            <a:xfrm>
              <a:off x="8498442" y="2978285"/>
              <a:ext cx="273173" cy="275167"/>
            </a:xfrm>
            <a:prstGeom prst="rect">
              <a:avLst/>
            </a:prstGeom>
          </p:spPr>
        </p:pic>
      </p:grpSp>
      <p:sp>
        <p:nvSpPr>
          <p:cNvPr id="29" name="Left Brace 28">
            <a:extLst>
              <a:ext uri="{FF2B5EF4-FFF2-40B4-BE49-F238E27FC236}">
                <a16:creationId xmlns:a16="http://schemas.microsoft.com/office/drawing/2014/main" id="{F85DEE24-5A52-DEA0-7046-B31F06EAD8EF}"/>
              </a:ext>
            </a:extLst>
          </p:cNvPr>
          <p:cNvSpPr/>
          <p:nvPr/>
        </p:nvSpPr>
        <p:spPr>
          <a:xfrm rot="16200000">
            <a:off x="5379336" y="-238227"/>
            <a:ext cx="88616" cy="2624539"/>
          </a:xfrm>
          <a:prstGeom prst="leftBrace">
            <a:avLst>
              <a:gd name="adj1" fmla="val 24195"/>
              <a:gd name="adj2" fmla="val 49460"/>
            </a:avLst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173913-CE15-5188-D549-7ADC2D8F78E6}"/>
              </a:ext>
            </a:extLst>
          </p:cNvPr>
          <p:cNvSpPr/>
          <p:nvPr/>
        </p:nvSpPr>
        <p:spPr>
          <a:xfrm>
            <a:off x="5257182" y="108842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20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8CD711F-4BBE-51D6-0293-950F4EDBD4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977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8694" y="1212749"/>
            <a:ext cx="1378315" cy="38689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81524A9-F527-0895-1092-10703B5000D4}"/>
              </a:ext>
            </a:extLst>
          </p:cNvPr>
          <p:cNvSpPr/>
          <p:nvPr/>
        </p:nvSpPr>
        <p:spPr>
          <a:xfrm>
            <a:off x="6800809" y="98374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245DC40-71BF-334E-B6DD-E2CB79F748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50521">
            <a:off x="6933010" y="1206026"/>
            <a:ext cx="494346" cy="28100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E471C1B-4833-69F9-85EC-2A381F9CEE39}"/>
              </a:ext>
            </a:extLst>
          </p:cNvPr>
          <p:cNvSpPr/>
          <p:nvPr/>
        </p:nvSpPr>
        <p:spPr>
          <a:xfrm>
            <a:off x="7142415" y="99024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vi-VN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84B002D-63A2-D88E-4744-77979B2180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50521">
            <a:off x="7335914" y="1221423"/>
            <a:ext cx="494346" cy="28100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47A09CD-EAEB-C68F-D3B0-CDA521BA048E}"/>
              </a:ext>
            </a:extLst>
          </p:cNvPr>
          <p:cNvSpPr/>
          <p:nvPr/>
        </p:nvSpPr>
        <p:spPr>
          <a:xfrm>
            <a:off x="7532788" y="98374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E92E70-617D-05CE-7741-38BA2C27FE66}"/>
              </a:ext>
            </a:extLst>
          </p:cNvPr>
          <p:cNvSpPr/>
          <p:nvPr/>
        </p:nvSpPr>
        <p:spPr>
          <a:xfrm>
            <a:off x="7874394" y="98009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vi-VN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FCEA40-211D-6098-B843-A3C861FDA557}"/>
              </a:ext>
            </a:extLst>
          </p:cNvPr>
          <p:cNvSpPr/>
          <p:nvPr/>
        </p:nvSpPr>
        <p:spPr>
          <a:xfrm>
            <a:off x="8231553" y="97645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vi-VN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E8DACCE-479B-A433-2F75-97A2DE6CEF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3459" y="1233269"/>
            <a:ext cx="494346" cy="28100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DA8CDE9-657D-EB40-493A-045A8612B6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2115" y="1230555"/>
            <a:ext cx="494346" cy="28100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4069666-C8B8-BD1A-5D43-455D796ED666}"/>
              </a:ext>
            </a:extLst>
          </p:cNvPr>
          <p:cNvSpPr txBox="1"/>
          <p:nvPr/>
        </p:nvSpPr>
        <p:spPr>
          <a:xfrm>
            <a:off x="5569429" y="1650831"/>
            <a:ext cx="1306768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+ 5 = …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049A887-7531-6442-9256-57FF7681C023}"/>
              </a:ext>
            </a:extLst>
          </p:cNvPr>
          <p:cNvSpPr txBox="1"/>
          <p:nvPr/>
        </p:nvSpPr>
        <p:spPr>
          <a:xfrm>
            <a:off x="3907588" y="2053536"/>
            <a:ext cx="213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Cách 2. Tách số</a:t>
            </a:r>
            <a:endParaRPr lang="vi-V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D1AB36C-0910-4F61-A005-723506AB2E5D}"/>
              </a:ext>
            </a:extLst>
          </p:cNvPr>
          <p:cNvGrpSpPr/>
          <p:nvPr/>
        </p:nvGrpSpPr>
        <p:grpSpPr>
          <a:xfrm>
            <a:off x="4047670" y="2653838"/>
            <a:ext cx="1498496" cy="890862"/>
            <a:chOff x="4876611" y="3144913"/>
            <a:chExt cx="1638543" cy="966134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A5BB7C5-4ACB-8953-7825-5B7EA0DF7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8540" l="0" r="100000">
                          <a14:backgroundMark x1="7336" y1="23358" x2="30888" y2="41606"/>
                          <a14:backgroundMark x1="34749" y1="39416" x2="45946" y2="41606"/>
                          <a14:backgroundMark x1="50193" y1="38686" x2="61004" y2="40876"/>
                          <a14:backgroundMark x1="62162" y1="34307" x2="67181" y2="40146"/>
                          <a14:backgroundMark x1="13127" y1="70803" x2="18533" y2="72993"/>
                          <a14:backgroundMark x1="32819" y1="74453" x2="42085" y2="77372"/>
                          <a14:backgroundMark x1="28571" y1="64964" x2="36680" y2="68613"/>
                          <a14:backgroundMark x1="46332" y1="67883" x2="59846" y2="68613"/>
                          <a14:backgroundMark x1="62162" y1="64234" x2="69884" y2="70073"/>
                          <a14:backgroundMark x1="76448" y1="62774" x2="84556" y2="69343"/>
                          <a14:backgroundMark x1="76448" y1="37226" x2="79537" y2="4598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76611" y="3144913"/>
              <a:ext cx="1638543" cy="966134"/>
            </a:xfrm>
            <a:prstGeom prst="rect">
              <a:avLst/>
            </a:prstGeom>
          </p:spPr>
        </p:pic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64A050F-3D71-B6CD-50BF-ABADCAC8442A}"/>
                </a:ext>
              </a:extLst>
            </p:cNvPr>
            <p:cNvGrpSpPr/>
            <p:nvPr/>
          </p:nvGrpSpPr>
          <p:grpSpPr>
            <a:xfrm>
              <a:off x="5005380" y="3301368"/>
              <a:ext cx="1127689" cy="312367"/>
              <a:chOff x="4657485" y="2651335"/>
              <a:chExt cx="1188881" cy="281517"/>
            </a:xfrm>
          </p:grpSpPr>
          <p:pic>
            <p:nvPicPr>
              <p:cNvPr id="52" name="Picture 2" descr="Chất lượng] [Hàng Cao Cấp] Gối Bông Hình Bông Hoa 5 cánh 2 tầng Màu đỏ |  Shopee Việt Nam">
                <a:extLst>
                  <a:ext uri="{FF2B5EF4-FFF2-40B4-BE49-F238E27FC236}">
                    <a16:creationId xmlns:a16="http://schemas.microsoft.com/office/drawing/2014/main" id="{8F6A5525-A6D0-0274-73C5-AAD0762BE3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758" b="100000" l="0" r="100000">
                            <a14:backgroundMark x1="50586" y1="11035" x2="35156" y2="13574"/>
                            <a14:backgroundMark x1="38770" y1="13379" x2="34180" y2="22559"/>
                            <a14:backgroundMark x1="33496" y1="22852" x2="33984" y2="23730"/>
                            <a14:backgroundMark x1="34668" y1="22559" x2="37891" y2="31348"/>
                            <a14:backgroundMark x1="24707" y1="25098" x2="15527" y2="29688"/>
                            <a14:backgroundMark x1="16016" y1="30859" x2="15332" y2="38477"/>
                            <a14:backgroundMark x1="15332" y1="37988" x2="12500" y2="46973"/>
                            <a14:backgroundMark x1="12109" y1="47461" x2="10742" y2="57324"/>
                            <a14:backgroundMark x1="11816" y1="55957" x2="16211" y2="60352"/>
                            <a14:backgroundMark x1="17578" y1="61523" x2="23633" y2="63086"/>
                            <a14:backgroundMark x1="23633" y1="63086" x2="23633" y2="63086"/>
                            <a14:backgroundMark x1="23633" y1="63086" x2="22266" y2="62402"/>
                            <a14:backgroundMark x1="20801" y1="63770" x2="13965" y2="69824"/>
                            <a14:backgroundMark x1="16016" y1="69531" x2="16504" y2="77344"/>
                            <a14:backgroundMark x1="18066" y1="79199" x2="22656" y2="85938"/>
                            <a14:backgroundMark x1="25000" y1="85254" x2="30078" y2="91895"/>
                            <a14:backgroundMark x1="57031" y1="92578" x2="70605" y2="91895"/>
                            <a14:backgroundMark x1="75195" y1="90527" x2="76563" y2="90527"/>
                            <a14:backgroundMark x1="78613" y1="90527" x2="88574" y2="86621"/>
                            <a14:backgroundMark x1="87598" y1="88184" x2="94336" y2="82031"/>
                            <a14:backgroundMark x1="88086" y1="82227" x2="90332" y2="72363"/>
                            <a14:backgroundMark x1="94043" y1="48828" x2="92871" y2="35938"/>
                            <a14:backgroundMark x1="91992" y1="28613" x2="85352" y2="1455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6" t="10500" r="4480" b="7217"/>
              <a:stretch/>
            </p:blipFill>
            <p:spPr bwMode="auto">
              <a:xfrm>
                <a:off x="4657485" y="2655219"/>
                <a:ext cx="283766" cy="275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Chất lượng] [Hàng Cao Cấp] Gối Bông Hình Bông Hoa 5 cánh 2 tầng Màu đỏ |  Shopee Việt Nam">
                <a:extLst>
                  <a:ext uri="{FF2B5EF4-FFF2-40B4-BE49-F238E27FC236}">
                    <a16:creationId xmlns:a16="http://schemas.microsoft.com/office/drawing/2014/main" id="{36C7081E-4843-DF4B-453F-2E5E5CAA4D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758" b="100000" l="0" r="100000">
                            <a14:backgroundMark x1="50586" y1="11035" x2="35156" y2="13574"/>
                            <a14:backgroundMark x1="38770" y1="13379" x2="34180" y2="22559"/>
                            <a14:backgroundMark x1="33496" y1="22852" x2="33984" y2="23730"/>
                            <a14:backgroundMark x1="34668" y1="22559" x2="37891" y2="31348"/>
                            <a14:backgroundMark x1="24707" y1="25098" x2="15527" y2="29688"/>
                            <a14:backgroundMark x1="16016" y1="30859" x2="15332" y2="38477"/>
                            <a14:backgroundMark x1="15332" y1="37988" x2="12500" y2="46973"/>
                            <a14:backgroundMark x1="12109" y1="47461" x2="10742" y2="57324"/>
                            <a14:backgroundMark x1="11816" y1="55957" x2="16211" y2="60352"/>
                            <a14:backgroundMark x1="17578" y1="61523" x2="23633" y2="63086"/>
                            <a14:backgroundMark x1="23633" y1="63086" x2="23633" y2="63086"/>
                            <a14:backgroundMark x1="23633" y1="63086" x2="22266" y2="62402"/>
                            <a14:backgroundMark x1="20801" y1="63770" x2="13965" y2="69824"/>
                            <a14:backgroundMark x1="16016" y1="69531" x2="16504" y2="77344"/>
                            <a14:backgroundMark x1="18066" y1="79199" x2="22656" y2="85938"/>
                            <a14:backgroundMark x1="25000" y1="85254" x2="30078" y2="91895"/>
                            <a14:backgroundMark x1="57031" y1="92578" x2="70605" y2="91895"/>
                            <a14:backgroundMark x1="75195" y1="90527" x2="76563" y2="90527"/>
                            <a14:backgroundMark x1="78613" y1="90527" x2="88574" y2="86621"/>
                            <a14:backgroundMark x1="87598" y1="88184" x2="94336" y2="82031"/>
                            <a14:backgroundMark x1="88086" y1="82227" x2="90332" y2="72363"/>
                            <a14:backgroundMark x1="94043" y1="48828" x2="92871" y2="35938"/>
                            <a14:backgroundMark x1="91992" y1="28613" x2="85352" y2="1455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6" t="10500" r="4480" b="7217"/>
              <a:stretch/>
            </p:blipFill>
            <p:spPr bwMode="auto">
              <a:xfrm>
                <a:off x="4961052" y="2651336"/>
                <a:ext cx="283766" cy="275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Chất lượng] [Hàng Cao Cấp] Gối Bông Hình Bông Hoa 5 cánh 2 tầng Màu đỏ |  Shopee Việt Nam">
                <a:extLst>
                  <a:ext uri="{FF2B5EF4-FFF2-40B4-BE49-F238E27FC236}">
                    <a16:creationId xmlns:a16="http://schemas.microsoft.com/office/drawing/2014/main" id="{C2F4BB0E-A0E0-271A-B72F-EA761A7EC6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758" b="100000" l="0" r="100000">
                            <a14:backgroundMark x1="50586" y1="11035" x2="35156" y2="13574"/>
                            <a14:backgroundMark x1="38770" y1="13379" x2="34180" y2="22559"/>
                            <a14:backgroundMark x1="33496" y1="22852" x2="33984" y2="23730"/>
                            <a14:backgroundMark x1="34668" y1="22559" x2="37891" y2="31348"/>
                            <a14:backgroundMark x1="24707" y1="25098" x2="15527" y2="29688"/>
                            <a14:backgroundMark x1="16016" y1="30859" x2="15332" y2="38477"/>
                            <a14:backgroundMark x1="15332" y1="37988" x2="12500" y2="46973"/>
                            <a14:backgroundMark x1="12109" y1="47461" x2="10742" y2="57324"/>
                            <a14:backgroundMark x1="11816" y1="55957" x2="16211" y2="60352"/>
                            <a14:backgroundMark x1="17578" y1="61523" x2="23633" y2="63086"/>
                            <a14:backgroundMark x1="23633" y1="63086" x2="23633" y2="63086"/>
                            <a14:backgroundMark x1="23633" y1="63086" x2="22266" y2="62402"/>
                            <a14:backgroundMark x1="20801" y1="63770" x2="13965" y2="69824"/>
                            <a14:backgroundMark x1="16016" y1="69531" x2="16504" y2="77344"/>
                            <a14:backgroundMark x1="18066" y1="79199" x2="22656" y2="85938"/>
                            <a14:backgroundMark x1="25000" y1="85254" x2="30078" y2="91895"/>
                            <a14:backgroundMark x1="57031" y1="92578" x2="70605" y2="91895"/>
                            <a14:backgroundMark x1="75195" y1="90527" x2="76563" y2="90527"/>
                            <a14:backgroundMark x1="78613" y1="90527" x2="88574" y2="86621"/>
                            <a14:backgroundMark x1="87598" y1="88184" x2="94336" y2="82031"/>
                            <a14:backgroundMark x1="88086" y1="82227" x2="90332" y2="72363"/>
                            <a14:backgroundMark x1="94043" y1="48828" x2="92871" y2="35938"/>
                            <a14:backgroundMark x1="91992" y1="28613" x2="85352" y2="1455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6" t="10500" r="4480" b="7217"/>
              <a:stretch/>
            </p:blipFill>
            <p:spPr bwMode="auto">
              <a:xfrm>
                <a:off x="5271448" y="2657685"/>
                <a:ext cx="283766" cy="275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Chất lượng] [Hàng Cao Cấp] Gối Bông Hình Bông Hoa 5 cánh 2 tầng Màu đỏ |  Shopee Việt Nam">
                <a:extLst>
                  <a:ext uri="{FF2B5EF4-FFF2-40B4-BE49-F238E27FC236}">
                    <a16:creationId xmlns:a16="http://schemas.microsoft.com/office/drawing/2014/main" id="{37313053-143D-D6D3-7665-198F56FEDE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758" b="100000" l="0" r="100000">
                            <a14:backgroundMark x1="50586" y1="11035" x2="35156" y2="13574"/>
                            <a14:backgroundMark x1="38770" y1="13379" x2="34180" y2="22559"/>
                            <a14:backgroundMark x1="33496" y1="22852" x2="33984" y2="23730"/>
                            <a14:backgroundMark x1="34668" y1="22559" x2="37891" y2="31348"/>
                            <a14:backgroundMark x1="24707" y1="25098" x2="15527" y2="29688"/>
                            <a14:backgroundMark x1="16016" y1="30859" x2="15332" y2="38477"/>
                            <a14:backgroundMark x1="15332" y1="37988" x2="12500" y2="46973"/>
                            <a14:backgroundMark x1="12109" y1="47461" x2="10742" y2="57324"/>
                            <a14:backgroundMark x1="11816" y1="55957" x2="16211" y2="60352"/>
                            <a14:backgroundMark x1="17578" y1="61523" x2="23633" y2="63086"/>
                            <a14:backgroundMark x1="23633" y1="63086" x2="23633" y2="63086"/>
                            <a14:backgroundMark x1="23633" y1="63086" x2="22266" y2="62402"/>
                            <a14:backgroundMark x1="20801" y1="63770" x2="13965" y2="69824"/>
                            <a14:backgroundMark x1="16016" y1="69531" x2="16504" y2="77344"/>
                            <a14:backgroundMark x1="18066" y1="79199" x2="22656" y2="85938"/>
                            <a14:backgroundMark x1="25000" y1="85254" x2="30078" y2="91895"/>
                            <a14:backgroundMark x1="57031" y1="92578" x2="70605" y2="91895"/>
                            <a14:backgroundMark x1="75195" y1="90527" x2="76563" y2="90527"/>
                            <a14:backgroundMark x1="78613" y1="90527" x2="88574" y2="86621"/>
                            <a14:backgroundMark x1="87598" y1="88184" x2="94336" y2="82031"/>
                            <a14:backgroundMark x1="88086" y1="82227" x2="90332" y2="72363"/>
                            <a14:backgroundMark x1="94043" y1="48828" x2="92871" y2="35938"/>
                            <a14:backgroundMark x1="91992" y1="28613" x2="85352" y2="1455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6" t="10500" r="4480" b="7217"/>
              <a:stretch/>
            </p:blipFill>
            <p:spPr bwMode="auto">
              <a:xfrm>
                <a:off x="5562600" y="2651335"/>
                <a:ext cx="283766" cy="275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BB07199-E0A6-5F90-F73C-DFB10AB51937}"/>
                </a:ext>
              </a:extLst>
            </p:cNvPr>
            <p:cNvGrpSpPr/>
            <p:nvPr/>
          </p:nvGrpSpPr>
          <p:grpSpPr>
            <a:xfrm>
              <a:off x="4968545" y="3656313"/>
              <a:ext cx="1415631" cy="312368"/>
              <a:chOff x="4657485" y="2651334"/>
              <a:chExt cx="1492448" cy="281518"/>
            </a:xfrm>
          </p:grpSpPr>
          <p:pic>
            <p:nvPicPr>
              <p:cNvPr id="47" name="Picture 2" descr="Chất lượng] [Hàng Cao Cấp] Gối Bông Hình Bông Hoa 5 cánh 2 tầng Màu đỏ |  Shopee Việt Nam">
                <a:extLst>
                  <a:ext uri="{FF2B5EF4-FFF2-40B4-BE49-F238E27FC236}">
                    <a16:creationId xmlns:a16="http://schemas.microsoft.com/office/drawing/2014/main" id="{29E8DF2E-1DDD-795F-D4B2-5190C96FCC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758" b="100000" l="0" r="100000">
                            <a14:backgroundMark x1="50586" y1="11035" x2="35156" y2="13574"/>
                            <a14:backgroundMark x1="38770" y1="13379" x2="34180" y2="22559"/>
                            <a14:backgroundMark x1="33496" y1="22852" x2="33984" y2="23730"/>
                            <a14:backgroundMark x1="34668" y1="22559" x2="37891" y2="31348"/>
                            <a14:backgroundMark x1="24707" y1="25098" x2="15527" y2="29688"/>
                            <a14:backgroundMark x1="16016" y1="30859" x2="15332" y2="38477"/>
                            <a14:backgroundMark x1="15332" y1="37988" x2="12500" y2="46973"/>
                            <a14:backgroundMark x1="12109" y1="47461" x2="10742" y2="57324"/>
                            <a14:backgroundMark x1="11816" y1="55957" x2="16211" y2="60352"/>
                            <a14:backgroundMark x1="17578" y1="61523" x2="23633" y2="63086"/>
                            <a14:backgroundMark x1="23633" y1="63086" x2="23633" y2="63086"/>
                            <a14:backgroundMark x1="23633" y1="63086" x2="22266" y2="62402"/>
                            <a14:backgroundMark x1="20801" y1="63770" x2="13965" y2="69824"/>
                            <a14:backgroundMark x1="16016" y1="69531" x2="16504" y2="77344"/>
                            <a14:backgroundMark x1="18066" y1="79199" x2="22656" y2="85938"/>
                            <a14:backgroundMark x1="25000" y1="85254" x2="30078" y2="91895"/>
                            <a14:backgroundMark x1="57031" y1="92578" x2="70605" y2="91895"/>
                            <a14:backgroundMark x1="75195" y1="90527" x2="76563" y2="90527"/>
                            <a14:backgroundMark x1="78613" y1="90527" x2="88574" y2="86621"/>
                            <a14:backgroundMark x1="87598" y1="88184" x2="94336" y2="82031"/>
                            <a14:backgroundMark x1="88086" y1="82227" x2="90332" y2="72363"/>
                            <a14:backgroundMark x1="94043" y1="48828" x2="92871" y2="35938"/>
                            <a14:backgroundMark x1="91992" y1="28613" x2="85352" y2="1455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6" t="10500" r="4480" b="7217"/>
              <a:stretch/>
            </p:blipFill>
            <p:spPr bwMode="auto">
              <a:xfrm>
                <a:off x="4657485" y="2655219"/>
                <a:ext cx="283766" cy="275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Chất lượng] [Hàng Cao Cấp] Gối Bông Hình Bông Hoa 5 cánh 2 tầng Màu đỏ |  Shopee Việt Nam">
                <a:extLst>
                  <a:ext uri="{FF2B5EF4-FFF2-40B4-BE49-F238E27FC236}">
                    <a16:creationId xmlns:a16="http://schemas.microsoft.com/office/drawing/2014/main" id="{34063732-27D1-575D-F5C6-8741105ECE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758" b="100000" l="0" r="100000">
                            <a14:backgroundMark x1="50586" y1="11035" x2="35156" y2="13574"/>
                            <a14:backgroundMark x1="38770" y1="13379" x2="34180" y2="22559"/>
                            <a14:backgroundMark x1="33496" y1="22852" x2="33984" y2="23730"/>
                            <a14:backgroundMark x1="34668" y1="22559" x2="37891" y2="31348"/>
                            <a14:backgroundMark x1="24707" y1="25098" x2="15527" y2="29688"/>
                            <a14:backgroundMark x1="16016" y1="30859" x2="15332" y2="38477"/>
                            <a14:backgroundMark x1="15332" y1="37988" x2="12500" y2="46973"/>
                            <a14:backgroundMark x1="12109" y1="47461" x2="10742" y2="57324"/>
                            <a14:backgroundMark x1="11816" y1="55957" x2="16211" y2="60352"/>
                            <a14:backgroundMark x1="17578" y1="61523" x2="23633" y2="63086"/>
                            <a14:backgroundMark x1="23633" y1="63086" x2="23633" y2="63086"/>
                            <a14:backgroundMark x1="23633" y1="63086" x2="22266" y2="62402"/>
                            <a14:backgroundMark x1="20801" y1="63770" x2="13965" y2="69824"/>
                            <a14:backgroundMark x1="16016" y1="69531" x2="16504" y2="77344"/>
                            <a14:backgroundMark x1="18066" y1="79199" x2="22656" y2="85938"/>
                            <a14:backgroundMark x1="25000" y1="85254" x2="30078" y2="91895"/>
                            <a14:backgroundMark x1="57031" y1="92578" x2="70605" y2="91895"/>
                            <a14:backgroundMark x1="75195" y1="90527" x2="76563" y2="90527"/>
                            <a14:backgroundMark x1="78613" y1="90527" x2="88574" y2="86621"/>
                            <a14:backgroundMark x1="87598" y1="88184" x2="94336" y2="82031"/>
                            <a14:backgroundMark x1="88086" y1="82227" x2="90332" y2="72363"/>
                            <a14:backgroundMark x1="94043" y1="48828" x2="92871" y2="35938"/>
                            <a14:backgroundMark x1="91992" y1="28613" x2="85352" y2="1455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6" t="10500" r="4480" b="7217"/>
              <a:stretch/>
            </p:blipFill>
            <p:spPr bwMode="auto">
              <a:xfrm>
                <a:off x="4961052" y="2651336"/>
                <a:ext cx="283766" cy="275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Chất lượng] [Hàng Cao Cấp] Gối Bông Hình Bông Hoa 5 cánh 2 tầng Màu đỏ |  Shopee Việt Nam">
                <a:extLst>
                  <a:ext uri="{FF2B5EF4-FFF2-40B4-BE49-F238E27FC236}">
                    <a16:creationId xmlns:a16="http://schemas.microsoft.com/office/drawing/2014/main" id="{84D9AC23-BC4B-6891-B0E8-B9CFFA6576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758" b="100000" l="0" r="100000">
                            <a14:backgroundMark x1="50586" y1="11035" x2="35156" y2="13574"/>
                            <a14:backgroundMark x1="38770" y1="13379" x2="34180" y2="22559"/>
                            <a14:backgroundMark x1="33496" y1="22852" x2="33984" y2="23730"/>
                            <a14:backgroundMark x1="34668" y1="22559" x2="37891" y2="31348"/>
                            <a14:backgroundMark x1="24707" y1="25098" x2="15527" y2="29688"/>
                            <a14:backgroundMark x1="16016" y1="30859" x2="15332" y2="38477"/>
                            <a14:backgroundMark x1="15332" y1="37988" x2="12500" y2="46973"/>
                            <a14:backgroundMark x1="12109" y1="47461" x2="10742" y2="57324"/>
                            <a14:backgroundMark x1="11816" y1="55957" x2="16211" y2="60352"/>
                            <a14:backgroundMark x1="17578" y1="61523" x2="23633" y2="63086"/>
                            <a14:backgroundMark x1="23633" y1="63086" x2="23633" y2="63086"/>
                            <a14:backgroundMark x1="23633" y1="63086" x2="22266" y2="62402"/>
                            <a14:backgroundMark x1="20801" y1="63770" x2="13965" y2="69824"/>
                            <a14:backgroundMark x1="16016" y1="69531" x2="16504" y2="77344"/>
                            <a14:backgroundMark x1="18066" y1="79199" x2="22656" y2="85938"/>
                            <a14:backgroundMark x1="25000" y1="85254" x2="30078" y2="91895"/>
                            <a14:backgroundMark x1="57031" y1="92578" x2="70605" y2="91895"/>
                            <a14:backgroundMark x1="75195" y1="90527" x2="76563" y2="90527"/>
                            <a14:backgroundMark x1="78613" y1="90527" x2="88574" y2="86621"/>
                            <a14:backgroundMark x1="87598" y1="88184" x2="94336" y2="82031"/>
                            <a14:backgroundMark x1="88086" y1="82227" x2="90332" y2="72363"/>
                            <a14:backgroundMark x1="94043" y1="48828" x2="92871" y2="35938"/>
                            <a14:backgroundMark x1="91992" y1="28613" x2="85352" y2="1455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6" t="10500" r="4480" b="7217"/>
              <a:stretch/>
            </p:blipFill>
            <p:spPr bwMode="auto">
              <a:xfrm>
                <a:off x="5271448" y="2657685"/>
                <a:ext cx="283766" cy="275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Chất lượng] [Hàng Cao Cấp] Gối Bông Hình Bông Hoa 5 cánh 2 tầng Màu đỏ |  Shopee Việt Nam">
                <a:extLst>
                  <a:ext uri="{FF2B5EF4-FFF2-40B4-BE49-F238E27FC236}">
                    <a16:creationId xmlns:a16="http://schemas.microsoft.com/office/drawing/2014/main" id="{14BBF673-F2A6-0A8F-B2A9-CD74F8A83E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758" b="100000" l="0" r="100000">
                            <a14:backgroundMark x1="50586" y1="11035" x2="35156" y2="13574"/>
                            <a14:backgroundMark x1="38770" y1="13379" x2="34180" y2="22559"/>
                            <a14:backgroundMark x1="33496" y1="22852" x2="33984" y2="23730"/>
                            <a14:backgroundMark x1="34668" y1="22559" x2="37891" y2="31348"/>
                            <a14:backgroundMark x1="24707" y1="25098" x2="15527" y2="29688"/>
                            <a14:backgroundMark x1="16016" y1="30859" x2="15332" y2="38477"/>
                            <a14:backgroundMark x1="15332" y1="37988" x2="12500" y2="46973"/>
                            <a14:backgroundMark x1="12109" y1="47461" x2="10742" y2="57324"/>
                            <a14:backgroundMark x1="11816" y1="55957" x2="16211" y2="60352"/>
                            <a14:backgroundMark x1="17578" y1="61523" x2="23633" y2="63086"/>
                            <a14:backgroundMark x1="23633" y1="63086" x2="23633" y2="63086"/>
                            <a14:backgroundMark x1="23633" y1="63086" x2="22266" y2="62402"/>
                            <a14:backgroundMark x1="20801" y1="63770" x2="13965" y2="69824"/>
                            <a14:backgroundMark x1="16016" y1="69531" x2="16504" y2="77344"/>
                            <a14:backgroundMark x1="18066" y1="79199" x2="22656" y2="85938"/>
                            <a14:backgroundMark x1="25000" y1="85254" x2="30078" y2="91895"/>
                            <a14:backgroundMark x1="57031" y1="92578" x2="70605" y2="91895"/>
                            <a14:backgroundMark x1="75195" y1="90527" x2="76563" y2="90527"/>
                            <a14:backgroundMark x1="78613" y1="90527" x2="88574" y2="86621"/>
                            <a14:backgroundMark x1="87598" y1="88184" x2="94336" y2="82031"/>
                            <a14:backgroundMark x1="88086" y1="82227" x2="90332" y2="72363"/>
                            <a14:backgroundMark x1="94043" y1="48828" x2="92871" y2="35938"/>
                            <a14:backgroundMark x1="91992" y1="28613" x2="85352" y2="1455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6" t="10500" r="4480" b="7217"/>
              <a:stretch/>
            </p:blipFill>
            <p:spPr bwMode="auto">
              <a:xfrm>
                <a:off x="5562600" y="2651335"/>
                <a:ext cx="283766" cy="275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Chất lượng] [Hàng Cao Cấp] Gối Bông Hình Bông Hoa 5 cánh 2 tầng Màu đỏ |  Shopee Việt Nam">
                <a:extLst>
                  <a:ext uri="{FF2B5EF4-FFF2-40B4-BE49-F238E27FC236}">
                    <a16:creationId xmlns:a16="http://schemas.microsoft.com/office/drawing/2014/main" id="{2CE9E9D0-22F5-C9F1-A5AC-DEB663BA9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758" b="100000" l="0" r="100000">
                            <a14:backgroundMark x1="50586" y1="11035" x2="35156" y2="13574"/>
                            <a14:backgroundMark x1="38770" y1="13379" x2="34180" y2="22559"/>
                            <a14:backgroundMark x1="33496" y1="22852" x2="33984" y2="23730"/>
                            <a14:backgroundMark x1="34668" y1="22559" x2="37891" y2="31348"/>
                            <a14:backgroundMark x1="24707" y1="25098" x2="15527" y2="29688"/>
                            <a14:backgroundMark x1="16016" y1="30859" x2="15332" y2="38477"/>
                            <a14:backgroundMark x1="15332" y1="37988" x2="12500" y2="46973"/>
                            <a14:backgroundMark x1="12109" y1="47461" x2="10742" y2="57324"/>
                            <a14:backgroundMark x1="11816" y1="55957" x2="16211" y2="60352"/>
                            <a14:backgroundMark x1="17578" y1="61523" x2="23633" y2="63086"/>
                            <a14:backgroundMark x1="23633" y1="63086" x2="23633" y2="63086"/>
                            <a14:backgroundMark x1="23633" y1="63086" x2="22266" y2="62402"/>
                            <a14:backgroundMark x1="20801" y1="63770" x2="13965" y2="69824"/>
                            <a14:backgroundMark x1="16016" y1="69531" x2="16504" y2="77344"/>
                            <a14:backgroundMark x1="18066" y1="79199" x2="22656" y2="85938"/>
                            <a14:backgroundMark x1="25000" y1="85254" x2="30078" y2="91895"/>
                            <a14:backgroundMark x1="57031" y1="92578" x2="70605" y2="91895"/>
                            <a14:backgroundMark x1="75195" y1="90527" x2="76563" y2="90527"/>
                            <a14:backgroundMark x1="78613" y1="90527" x2="88574" y2="86621"/>
                            <a14:backgroundMark x1="87598" y1="88184" x2="94336" y2="82031"/>
                            <a14:backgroundMark x1="88086" y1="82227" x2="90332" y2="72363"/>
                            <a14:backgroundMark x1="94043" y1="48828" x2="92871" y2="35938"/>
                            <a14:backgroundMark x1="91992" y1="28613" x2="85352" y2="1455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6" t="10500" r="4480" b="7217"/>
              <a:stretch/>
            </p:blipFill>
            <p:spPr bwMode="auto">
              <a:xfrm>
                <a:off x="5866167" y="2651334"/>
                <a:ext cx="283766" cy="275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65DF29C9-ED2E-ECC2-2618-5E4D38B745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205" b="89157" l="0" r="99647">
                        <a14:backgroundMark x1="9894" y1="37349" x2="19081" y2="54217"/>
                        <a14:backgroundMark x1="31095" y1="39759" x2="42403" y2="57831"/>
                        <a14:backgroundMark x1="47703" y1="38554" x2="57244" y2="57831"/>
                        <a14:backgroundMark x1="64664" y1="37349" x2="72792" y2="56627"/>
                        <a14:backgroundMark x1="81625" y1="38554" x2="87986" y2="578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2904" y="2762511"/>
            <a:ext cx="1671693" cy="58649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8FA121B-AF9B-8073-94B4-474C489B1B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982" t="7266" r="10630" b="8216"/>
          <a:stretch/>
        </p:blipFill>
        <p:spPr>
          <a:xfrm>
            <a:off x="5813153" y="2920867"/>
            <a:ext cx="231559" cy="271765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6E521DB0-EECA-2472-FFD1-071FBD8686F2}"/>
              </a:ext>
            </a:extLst>
          </p:cNvPr>
          <p:cNvGrpSpPr/>
          <p:nvPr/>
        </p:nvGrpSpPr>
        <p:grpSpPr>
          <a:xfrm>
            <a:off x="6114804" y="2920866"/>
            <a:ext cx="1137228" cy="271766"/>
            <a:chOff x="6114804" y="2920866"/>
            <a:chExt cx="1137228" cy="271766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6787541-8D16-A072-86DA-55215DFA6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982" t="7266" r="10630" b="8216"/>
            <a:stretch/>
          </p:blipFill>
          <p:spPr>
            <a:xfrm>
              <a:off x="6114804" y="2920867"/>
              <a:ext cx="231559" cy="27176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2CD27E1C-4E47-02AE-4EF6-E0EFC170F6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982" t="7266" r="10630" b="8216"/>
            <a:stretch/>
          </p:blipFill>
          <p:spPr>
            <a:xfrm>
              <a:off x="6416455" y="2920867"/>
              <a:ext cx="231559" cy="27176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5577A175-E3BA-9D58-7835-3EF02289B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982" t="7266" r="10630" b="8216"/>
            <a:stretch/>
          </p:blipFill>
          <p:spPr>
            <a:xfrm>
              <a:off x="6718106" y="2920866"/>
              <a:ext cx="231559" cy="271765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04ACD56-5234-F8A3-9A93-572327014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982" t="7266" r="10630" b="8216"/>
            <a:stretch/>
          </p:blipFill>
          <p:spPr>
            <a:xfrm>
              <a:off x="7020473" y="2920867"/>
              <a:ext cx="231559" cy="271765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A35AC1F-95F9-174C-919A-456B6FB3D913}"/>
              </a:ext>
            </a:extLst>
          </p:cNvPr>
          <p:cNvGrpSpPr/>
          <p:nvPr/>
        </p:nvGrpSpPr>
        <p:grpSpPr>
          <a:xfrm>
            <a:off x="4038600" y="3643977"/>
            <a:ext cx="1495843" cy="908973"/>
            <a:chOff x="4876611" y="3144913"/>
            <a:chExt cx="1638543" cy="966134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D953716-B79B-472E-F5C9-841093E8D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8540" l="0" r="100000">
                          <a14:backgroundMark x1="7336" y1="23358" x2="30888" y2="41606"/>
                          <a14:backgroundMark x1="34749" y1="39416" x2="45946" y2="41606"/>
                          <a14:backgroundMark x1="50193" y1="38686" x2="61004" y2="40876"/>
                          <a14:backgroundMark x1="62162" y1="34307" x2="67181" y2="40146"/>
                          <a14:backgroundMark x1="13127" y1="70803" x2="18533" y2="72993"/>
                          <a14:backgroundMark x1="32819" y1="74453" x2="42085" y2="77372"/>
                          <a14:backgroundMark x1="28571" y1="64964" x2="36680" y2="68613"/>
                          <a14:backgroundMark x1="46332" y1="67883" x2="59846" y2="68613"/>
                          <a14:backgroundMark x1="62162" y1="64234" x2="69884" y2="70073"/>
                          <a14:backgroundMark x1="76448" y1="62774" x2="84556" y2="69343"/>
                          <a14:backgroundMark x1="76448" y1="37226" x2="79537" y2="4598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76611" y="3144913"/>
              <a:ext cx="1638543" cy="966134"/>
            </a:xfrm>
            <a:prstGeom prst="rect">
              <a:avLst/>
            </a:prstGeom>
          </p:spPr>
        </p:pic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1296DEC-18FE-1BCC-CC45-B4F60F99533E}"/>
                </a:ext>
              </a:extLst>
            </p:cNvPr>
            <p:cNvGrpSpPr/>
            <p:nvPr/>
          </p:nvGrpSpPr>
          <p:grpSpPr>
            <a:xfrm>
              <a:off x="5005380" y="3301368"/>
              <a:ext cx="1127689" cy="312367"/>
              <a:chOff x="4657485" y="2651335"/>
              <a:chExt cx="1188881" cy="281517"/>
            </a:xfrm>
          </p:grpSpPr>
          <p:pic>
            <p:nvPicPr>
              <p:cNvPr id="72" name="Picture 2" descr="Chất lượng] [Hàng Cao Cấp] Gối Bông Hình Bông Hoa 5 cánh 2 tầng Màu đỏ |  Shopee Việt Nam">
                <a:extLst>
                  <a:ext uri="{FF2B5EF4-FFF2-40B4-BE49-F238E27FC236}">
                    <a16:creationId xmlns:a16="http://schemas.microsoft.com/office/drawing/2014/main" id="{C2094FE2-AEDF-9BE0-BEF7-1923FF0F60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758" b="100000" l="0" r="100000">
                            <a14:backgroundMark x1="50586" y1="11035" x2="35156" y2="13574"/>
                            <a14:backgroundMark x1="38770" y1="13379" x2="34180" y2="22559"/>
                            <a14:backgroundMark x1="33496" y1="22852" x2="33984" y2="23730"/>
                            <a14:backgroundMark x1="34668" y1="22559" x2="37891" y2="31348"/>
                            <a14:backgroundMark x1="24707" y1="25098" x2="15527" y2="29688"/>
                            <a14:backgroundMark x1="16016" y1="30859" x2="15332" y2="38477"/>
                            <a14:backgroundMark x1="15332" y1="37988" x2="12500" y2="46973"/>
                            <a14:backgroundMark x1="12109" y1="47461" x2="10742" y2="57324"/>
                            <a14:backgroundMark x1="11816" y1="55957" x2="16211" y2="60352"/>
                            <a14:backgroundMark x1="17578" y1="61523" x2="23633" y2="63086"/>
                            <a14:backgroundMark x1="23633" y1="63086" x2="23633" y2="63086"/>
                            <a14:backgroundMark x1="23633" y1="63086" x2="22266" y2="62402"/>
                            <a14:backgroundMark x1="20801" y1="63770" x2="13965" y2="69824"/>
                            <a14:backgroundMark x1="16016" y1="69531" x2="16504" y2="77344"/>
                            <a14:backgroundMark x1="18066" y1="79199" x2="22656" y2="85938"/>
                            <a14:backgroundMark x1="25000" y1="85254" x2="30078" y2="91895"/>
                            <a14:backgroundMark x1="57031" y1="92578" x2="70605" y2="91895"/>
                            <a14:backgroundMark x1="75195" y1="90527" x2="76563" y2="90527"/>
                            <a14:backgroundMark x1="78613" y1="90527" x2="88574" y2="86621"/>
                            <a14:backgroundMark x1="87598" y1="88184" x2="94336" y2="82031"/>
                            <a14:backgroundMark x1="88086" y1="82227" x2="90332" y2="72363"/>
                            <a14:backgroundMark x1="94043" y1="48828" x2="92871" y2="35938"/>
                            <a14:backgroundMark x1="91992" y1="28613" x2="85352" y2="1455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6" t="10500" r="4480" b="7217"/>
              <a:stretch/>
            </p:blipFill>
            <p:spPr bwMode="auto">
              <a:xfrm>
                <a:off x="4657485" y="2655219"/>
                <a:ext cx="283766" cy="275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2" descr="Chất lượng] [Hàng Cao Cấp] Gối Bông Hình Bông Hoa 5 cánh 2 tầng Màu đỏ |  Shopee Việt Nam">
                <a:extLst>
                  <a:ext uri="{FF2B5EF4-FFF2-40B4-BE49-F238E27FC236}">
                    <a16:creationId xmlns:a16="http://schemas.microsoft.com/office/drawing/2014/main" id="{A37AF321-305B-06DF-2B74-23AC08FA5C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758" b="100000" l="0" r="100000">
                            <a14:backgroundMark x1="50586" y1="11035" x2="35156" y2="13574"/>
                            <a14:backgroundMark x1="38770" y1="13379" x2="34180" y2="22559"/>
                            <a14:backgroundMark x1="33496" y1="22852" x2="33984" y2="23730"/>
                            <a14:backgroundMark x1="34668" y1="22559" x2="37891" y2="31348"/>
                            <a14:backgroundMark x1="24707" y1="25098" x2="15527" y2="29688"/>
                            <a14:backgroundMark x1="16016" y1="30859" x2="15332" y2="38477"/>
                            <a14:backgroundMark x1="15332" y1="37988" x2="12500" y2="46973"/>
                            <a14:backgroundMark x1="12109" y1="47461" x2="10742" y2="57324"/>
                            <a14:backgroundMark x1="11816" y1="55957" x2="16211" y2="60352"/>
                            <a14:backgroundMark x1="17578" y1="61523" x2="23633" y2="63086"/>
                            <a14:backgroundMark x1="23633" y1="63086" x2="23633" y2="63086"/>
                            <a14:backgroundMark x1="23633" y1="63086" x2="22266" y2="62402"/>
                            <a14:backgroundMark x1="20801" y1="63770" x2="13965" y2="69824"/>
                            <a14:backgroundMark x1="16016" y1="69531" x2="16504" y2="77344"/>
                            <a14:backgroundMark x1="18066" y1="79199" x2="22656" y2="85938"/>
                            <a14:backgroundMark x1="25000" y1="85254" x2="30078" y2="91895"/>
                            <a14:backgroundMark x1="57031" y1="92578" x2="70605" y2="91895"/>
                            <a14:backgroundMark x1="75195" y1="90527" x2="76563" y2="90527"/>
                            <a14:backgroundMark x1="78613" y1="90527" x2="88574" y2="86621"/>
                            <a14:backgroundMark x1="87598" y1="88184" x2="94336" y2="82031"/>
                            <a14:backgroundMark x1="88086" y1="82227" x2="90332" y2="72363"/>
                            <a14:backgroundMark x1="94043" y1="48828" x2="92871" y2="35938"/>
                            <a14:backgroundMark x1="91992" y1="28613" x2="85352" y2="1455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6" t="10500" r="4480" b="7217"/>
              <a:stretch/>
            </p:blipFill>
            <p:spPr bwMode="auto">
              <a:xfrm>
                <a:off x="4961052" y="2651336"/>
                <a:ext cx="283766" cy="275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Chất lượng] [Hàng Cao Cấp] Gối Bông Hình Bông Hoa 5 cánh 2 tầng Màu đỏ |  Shopee Việt Nam">
                <a:extLst>
                  <a:ext uri="{FF2B5EF4-FFF2-40B4-BE49-F238E27FC236}">
                    <a16:creationId xmlns:a16="http://schemas.microsoft.com/office/drawing/2014/main" id="{1F981A82-56A4-F9BD-714D-E9CE0DB637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758" b="100000" l="0" r="100000">
                            <a14:backgroundMark x1="50586" y1="11035" x2="35156" y2="13574"/>
                            <a14:backgroundMark x1="38770" y1="13379" x2="34180" y2="22559"/>
                            <a14:backgroundMark x1="33496" y1="22852" x2="33984" y2="23730"/>
                            <a14:backgroundMark x1="34668" y1="22559" x2="37891" y2="31348"/>
                            <a14:backgroundMark x1="24707" y1="25098" x2="15527" y2="29688"/>
                            <a14:backgroundMark x1="16016" y1="30859" x2="15332" y2="38477"/>
                            <a14:backgroundMark x1="15332" y1="37988" x2="12500" y2="46973"/>
                            <a14:backgroundMark x1="12109" y1="47461" x2="10742" y2="57324"/>
                            <a14:backgroundMark x1="11816" y1="55957" x2="16211" y2="60352"/>
                            <a14:backgroundMark x1="17578" y1="61523" x2="23633" y2="63086"/>
                            <a14:backgroundMark x1="23633" y1="63086" x2="23633" y2="63086"/>
                            <a14:backgroundMark x1="23633" y1="63086" x2="22266" y2="62402"/>
                            <a14:backgroundMark x1="20801" y1="63770" x2="13965" y2="69824"/>
                            <a14:backgroundMark x1="16016" y1="69531" x2="16504" y2="77344"/>
                            <a14:backgroundMark x1="18066" y1="79199" x2="22656" y2="85938"/>
                            <a14:backgroundMark x1="25000" y1="85254" x2="30078" y2="91895"/>
                            <a14:backgroundMark x1="57031" y1="92578" x2="70605" y2="91895"/>
                            <a14:backgroundMark x1="75195" y1="90527" x2="76563" y2="90527"/>
                            <a14:backgroundMark x1="78613" y1="90527" x2="88574" y2="86621"/>
                            <a14:backgroundMark x1="87598" y1="88184" x2="94336" y2="82031"/>
                            <a14:backgroundMark x1="88086" y1="82227" x2="90332" y2="72363"/>
                            <a14:backgroundMark x1="94043" y1="48828" x2="92871" y2="35938"/>
                            <a14:backgroundMark x1="91992" y1="28613" x2="85352" y2="1455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6" t="10500" r="4480" b="7217"/>
              <a:stretch/>
            </p:blipFill>
            <p:spPr bwMode="auto">
              <a:xfrm>
                <a:off x="5271448" y="2657685"/>
                <a:ext cx="283766" cy="275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" descr="Chất lượng] [Hàng Cao Cấp] Gối Bông Hình Bông Hoa 5 cánh 2 tầng Màu đỏ |  Shopee Việt Nam">
                <a:extLst>
                  <a:ext uri="{FF2B5EF4-FFF2-40B4-BE49-F238E27FC236}">
                    <a16:creationId xmlns:a16="http://schemas.microsoft.com/office/drawing/2014/main" id="{1920947A-7415-5B15-3E28-1061E8BABF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758" b="100000" l="0" r="100000">
                            <a14:backgroundMark x1="50586" y1="11035" x2="35156" y2="13574"/>
                            <a14:backgroundMark x1="38770" y1="13379" x2="34180" y2="22559"/>
                            <a14:backgroundMark x1="33496" y1="22852" x2="33984" y2="23730"/>
                            <a14:backgroundMark x1="34668" y1="22559" x2="37891" y2="31348"/>
                            <a14:backgroundMark x1="24707" y1="25098" x2="15527" y2="29688"/>
                            <a14:backgroundMark x1="16016" y1="30859" x2="15332" y2="38477"/>
                            <a14:backgroundMark x1="15332" y1="37988" x2="12500" y2="46973"/>
                            <a14:backgroundMark x1="12109" y1="47461" x2="10742" y2="57324"/>
                            <a14:backgroundMark x1="11816" y1="55957" x2="16211" y2="60352"/>
                            <a14:backgroundMark x1="17578" y1="61523" x2="23633" y2="63086"/>
                            <a14:backgroundMark x1="23633" y1="63086" x2="23633" y2="63086"/>
                            <a14:backgroundMark x1="23633" y1="63086" x2="22266" y2="62402"/>
                            <a14:backgroundMark x1="20801" y1="63770" x2="13965" y2="69824"/>
                            <a14:backgroundMark x1="16016" y1="69531" x2="16504" y2="77344"/>
                            <a14:backgroundMark x1="18066" y1="79199" x2="22656" y2="85938"/>
                            <a14:backgroundMark x1="25000" y1="85254" x2="30078" y2="91895"/>
                            <a14:backgroundMark x1="57031" y1="92578" x2="70605" y2="91895"/>
                            <a14:backgroundMark x1="75195" y1="90527" x2="76563" y2="90527"/>
                            <a14:backgroundMark x1="78613" y1="90527" x2="88574" y2="86621"/>
                            <a14:backgroundMark x1="87598" y1="88184" x2="94336" y2="82031"/>
                            <a14:backgroundMark x1="88086" y1="82227" x2="90332" y2="72363"/>
                            <a14:backgroundMark x1="94043" y1="48828" x2="92871" y2="35938"/>
                            <a14:backgroundMark x1="91992" y1="28613" x2="85352" y2="1455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6" t="10500" r="4480" b="7217"/>
              <a:stretch/>
            </p:blipFill>
            <p:spPr bwMode="auto">
              <a:xfrm>
                <a:off x="5562600" y="2651335"/>
                <a:ext cx="283766" cy="275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CDCFFCC-B397-FF8A-C468-2F021DA0AF4C}"/>
                </a:ext>
              </a:extLst>
            </p:cNvPr>
            <p:cNvGrpSpPr/>
            <p:nvPr/>
          </p:nvGrpSpPr>
          <p:grpSpPr>
            <a:xfrm>
              <a:off x="4968545" y="3656313"/>
              <a:ext cx="1415631" cy="312368"/>
              <a:chOff x="4657485" y="2651334"/>
              <a:chExt cx="1492448" cy="281518"/>
            </a:xfrm>
          </p:grpSpPr>
          <p:pic>
            <p:nvPicPr>
              <p:cNvPr id="67" name="Picture 2" descr="Chất lượng] [Hàng Cao Cấp] Gối Bông Hình Bông Hoa 5 cánh 2 tầng Màu đỏ |  Shopee Việt Nam">
                <a:extLst>
                  <a:ext uri="{FF2B5EF4-FFF2-40B4-BE49-F238E27FC236}">
                    <a16:creationId xmlns:a16="http://schemas.microsoft.com/office/drawing/2014/main" id="{FF93131B-164D-B2A2-7C52-D38529C81F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758" b="100000" l="0" r="100000">
                            <a14:backgroundMark x1="50586" y1="11035" x2="35156" y2="13574"/>
                            <a14:backgroundMark x1="38770" y1="13379" x2="34180" y2="22559"/>
                            <a14:backgroundMark x1="33496" y1="22852" x2="33984" y2="23730"/>
                            <a14:backgroundMark x1="34668" y1="22559" x2="37891" y2="31348"/>
                            <a14:backgroundMark x1="24707" y1="25098" x2="15527" y2="29688"/>
                            <a14:backgroundMark x1="16016" y1="30859" x2="15332" y2="38477"/>
                            <a14:backgroundMark x1="15332" y1="37988" x2="12500" y2="46973"/>
                            <a14:backgroundMark x1="12109" y1="47461" x2="10742" y2="57324"/>
                            <a14:backgroundMark x1="11816" y1="55957" x2="16211" y2="60352"/>
                            <a14:backgroundMark x1="17578" y1="61523" x2="23633" y2="63086"/>
                            <a14:backgroundMark x1="23633" y1="63086" x2="23633" y2="63086"/>
                            <a14:backgroundMark x1="23633" y1="63086" x2="22266" y2="62402"/>
                            <a14:backgroundMark x1="20801" y1="63770" x2="13965" y2="69824"/>
                            <a14:backgroundMark x1="16016" y1="69531" x2="16504" y2="77344"/>
                            <a14:backgroundMark x1="18066" y1="79199" x2="22656" y2="85938"/>
                            <a14:backgroundMark x1="25000" y1="85254" x2="30078" y2="91895"/>
                            <a14:backgroundMark x1="57031" y1="92578" x2="70605" y2="91895"/>
                            <a14:backgroundMark x1="75195" y1="90527" x2="76563" y2="90527"/>
                            <a14:backgroundMark x1="78613" y1="90527" x2="88574" y2="86621"/>
                            <a14:backgroundMark x1="87598" y1="88184" x2="94336" y2="82031"/>
                            <a14:backgroundMark x1="88086" y1="82227" x2="90332" y2="72363"/>
                            <a14:backgroundMark x1="94043" y1="48828" x2="92871" y2="35938"/>
                            <a14:backgroundMark x1="91992" y1="28613" x2="85352" y2="1455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6" t="10500" r="4480" b="7217"/>
              <a:stretch/>
            </p:blipFill>
            <p:spPr bwMode="auto">
              <a:xfrm>
                <a:off x="4657485" y="2655219"/>
                <a:ext cx="283766" cy="275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2" descr="Chất lượng] [Hàng Cao Cấp] Gối Bông Hình Bông Hoa 5 cánh 2 tầng Màu đỏ |  Shopee Việt Nam">
                <a:extLst>
                  <a:ext uri="{FF2B5EF4-FFF2-40B4-BE49-F238E27FC236}">
                    <a16:creationId xmlns:a16="http://schemas.microsoft.com/office/drawing/2014/main" id="{D15604D3-532F-2EC7-7C10-18F08C738A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758" b="100000" l="0" r="100000">
                            <a14:backgroundMark x1="50586" y1="11035" x2="35156" y2="13574"/>
                            <a14:backgroundMark x1="38770" y1="13379" x2="34180" y2="22559"/>
                            <a14:backgroundMark x1="33496" y1="22852" x2="33984" y2="23730"/>
                            <a14:backgroundMark x1="34668" y1="22559" x2="37891" y2="31348"/>
                            <a14:backgroundMark x1="24707" y1="25098" x2="15527" y2="29688"/>
                            <a14:backgroundMark x1="16016" y1="30859" x2="15332" y2="38477"/>
                            <a14:backgroundMark x1="15332" y1="37988" x2="12500" y2="46973"/>
                            <a14:backgroundMark x1="12109" y1="47461" x2="10742" y2="57324"/>
                            <a14:backgroundMark x1="11816" y1="55957" x2="16211" y2="60352"/>
                            <a14:backgroundMark x1="17578" y1="61523" x2="23633" y2="63086"/>
                            <a14:backgroundMark x1="23633" y1="63086" x2="23633" y2="63086"/>
                            <a14:backgroundMark x1="23633" y1="63086" x2="22266" y2="62402"/>
                            <a14:backgroundMark x1="20801" y1="63770" x2="13965" y2="69824"/>
                            <a14:backgroundMark x1="16016" y1="69531" x2="16504" y2="77344"/>
                            <a14:backgroundMark x1="18066" y1="79199" x2="22656" y2="85938"/>
                            <a14:backgroundMark x1="25000" y1="85254" x2="30078" y2="91895"/>
                            <a14:backgroundMark x1="57031" y1="92578" x2="70605" y2="91895"/>
                            <a14:backgroundMark x1="75195" y1="90527" x2="76563" y2="90527"/>
                            <a14:backgroundMark x1="78613" y1="90527" x2="88574" y2="86621"/>
                            <a14:backgroundMark x1="87598" y1="88184" x2="94336" y2="82031"/>
                            <a14:backgroundMark x1="88086" y1="82227" x2="90332" y2="72363"/>
                            <a14:backgroundMark x1="94043" y1="48828" x2="92871" y2="35938"/>
                            <a14:backgroundMark x1="91992" y1="28613" x2="85352" y2="1455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6" t="10500" r="4480" b="7217"/>
              <a:stretch/>
            </p:blipFill>
            <p:spPr bwMode="auto">
              <a:xfrm>
                <a:off x="4961052" y="2651336"/>
                <a:ext cx="283766" cy="275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2" descr="Chất lượng] [Hàng Cao Cấp] Gối Bông Hình Bông Hoa 5 cánh 2 tầng Màu đỏ |  Shopee Việt Nam">
                <a:extLst>
                  <a:ext uri="{FF2B5EF4-FFF2-40B4-BE49-F238E27FC236}">
                    <a16:creationId xmlns:a16="http://schemas.microsoft.com/office/drawing/2014/main" id="{F9600D53-E3AE-A0E2-BB26-A2FD95FB8A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758" b="100000" l="0" r="100000">
                            <a14:backgroundMark x1="50586" y1="11035" x2="35156" y2="13574"/>
                            <a14:backgroundMark x1="38770" y1="13379" x2="34180" y2="22559"/>
                            <a14:backgroundMark x1="33496" y1="22852" x2="33984" y2="23730"/>
                            <a14:backgroundMark x1="34668" y1="22559" x2="37891" y2="31348"/>
                            <a14:backgroundMark x1="24707" y1="25098" x2="15527" y2="29688"/>
                            <a14:backgroundMark x1="16016" y1="30859" x2="15332" y2="38477"/>
                            <a14:backgroundMark x1="15332" y1="37988" x2="12500" y2="46973"/>
                            <a14:backgroundMark x1="12109" y1="47461" x2="10742" y2="57324"/>
                            <a14:backgroundMark x1="11816" y1="55957" x2="16211" y2="60352"/>
                            <a14:backgroundMark x1="17578" y1="61523" x2="23633" y2="63086"/>
                            <a14:backgroundMark x1="23633" y1="63086" x2="23633" y2="63086"/>
                            <a14:backgroundMark x1="23633" y1="63086" x2="22266" y2="62402"/>
                            <a14:backgroundMark x1="20801" y1="63770" x2="13965" y2="69824"/>
                            <a14:backgroundMark x1="16016" y1="69531" x2="16504" y2="77344"/>
                            <a14:backgroundMark x1="18066" y1="79199" x2="22656" y2="85938"/>
                            <a14:backgroundMark x1="25000" y1="85254" x2="30078" y2="91895"/>
                            <a14:backgroundMark x1="57031" y1="92578" x2="70605" y2="91895"/>
                            <a14:backgroundMark x1="75195" y1="90527" x2="76563" y2="90527"/>
                            <a14:backgroundMark x1="78613" y1="90527" x2="88574" y2="86621"/>
                            <a14:backgroundMark x1="87598" y1="88184" x2="94336" y2="82031"/>
                            <a14:backgroundMark x1="88086" y1="82227" x2="90332" y2="72363"/>
                            <a14:backgroundMark x1="94043" y1="48828" x2="92871" y2="35938"/>
                            <a14:backgroundMark x1="91992" y1="28613" x2="85352" y2="1455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6" t="10500" r="4480" b="7217"/>
              <a:stretch/>
            </p:blipFill>
            <p:spPr bwMode="auto">
              <a:xfrm>
                <a:off x="5271448" y="2657685"/>
                <a:ext cx="283766" cy="275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Chất lượng] [Hàng Cao Cấp] Gối Bông Hình Bông Hoa 5 cánh 2 tầng Màu đỏ |  Shopee Việt Nam">
                <a:extLst>
                  <a:ext uri="{FF2B5EF4-FFF2-40B4-BE49-F238E27FC236}">
                    <a16:creationId xmlns:a16="http://schemas.microsoft.com/office/drawing/2014/main" id="{FB65FF6F-1137-39FB-0A0A-C2F4AEA5C8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758" b="100000" l="0" r="100000">
                            <a14:backgroundMark x1="50586" y1="11035" x2="35156" y2="13574"/>
                            <a14:backgroundMark x1="38770" y1="13379" x2="34180" y2="22559"/>
                            <a14:backgroundMark x1="33496" y1="22852" x2="33984" y2="23730"/>
                            <a14:backgroundMark x1="34668" y1="22559" x2="37891" y2="31348"/>
                            <a14:backgroundMark x1="24707" y1="25098" x2="15527" y2="29688"/>
                            <a14:backgroundMark x1="16016" y1="30859" x2="15332" y2="38477"/>
                            <a14:backgroundMark x1="15332" y1="37988" x2="12500" y2="46973"/>
                            <a14:backgroundMark x1="12109" y1="47461" x2="10742" y2="57324"/>
                            <a14:backgroundMark x1="11816" y1="55957" x2="16211" y2="60352"/>
                            <a14:backgroundMark x1="17578" y1="61523" x2="23633" y2="63086"/>
                            <a14:backgroundMark x1="23633" y1="63086" x2="23633" y2="63086"/>
                            <a14:backgroundMark x1="23633" y1="63086" x2="22266" y2="62402"/>
                            <a14:backgroundMark x1="20801" y1="63770" x2="13965" y2="69824"/>
                            <a14:backgroundMark x1="16016" y1="69531" x2="16504" y2="77344"/>
                            <a14:backgroundMark x1="18066" y1="79199" x2="22656" y2="85938"/>
                            <a14:backgroundMark x1="25000" y1="85254" x2="30078" y2="91895"/>
                            <a14:backgroundMark x1="57031" y1="92578" x2="70605" y2="91895"/>
                            <a14:backgroundMark x1="75195" y1="90527" x2="76563" y2="90527"/>
                            <a14:backgroundMark x1="78613" y1="90527" x2="88574" y2="86621"/>
                            <a14:backgroundMark x1="87598" y1="88184" x2="94336" y2="82031"/>
                            <a14:backgroundMark x1="88086" y1="82227" x2="90332" y2="72363"/>
                            <a14:backgroundMark x1="94043" y1="48828" x2="92871" y2="35938"/>
                            <a14:backgroundMark x1="91992" y1="28613" x2="85352" y2="1455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6" t="10500" r="4480" b="7217"/>
              <a:stretch/>
            </p:blipFill>
            <p:spPr bwMode="auto">
              <a:xfrm>
                <a:off x="5562600" y="2651335"/>
                <a:ext cx="283766" cy="275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hất lượng] [Hàng Cao Cấp] Gối Bông Hình Bông Hoa 5 cánh 2 tầng Màu đỏ |  Shopee Việt Nam">
                <a:extLst>
                  <a:ext uri="{FF2B5EF4-FFF2-40B4-BE49-F238E27FC236}">
                    <a16:creationId xmlns:a16="http://schemas.microsoft.com/office/drawing/2014/main" id="{E94C7636-0A97-8F9F-A0C7-EBDADC6354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758" b="100000" l="0" r="100000">
                            <a14:backgroundMark x1="50586" y1="11035" x2="35156" y2="13574"/>
                            <a14:backgroundMark x1="38770" y1="13379" x2="34180" y2="22559"/>
                            <a14:backgroundMark x1="33496" y1="22852" x2="33984" y2="23730"/>
                            <a14:backgroundMark x1="34668" y1="22559" x2="37891" y2="31348"/>
                            <a14:backgroundMark x1="24707" y1="25098" x2="15527" y2="29688"/>
                            <a14:backgroundMark x1="16016" y1="30859" x2="15332" y2="38477"/>
                            <a14:backgroundMark x1="15332" y1="37988" x2="12500" y2="46973"/>
                            <a14:backgroundMark x1="12109" y1="47461" x2="10742" y2="57324"/>
                            <a14:backgroundMark x1="11816" y1="55957" x2="16211" y2="60352"/>
                            <a14:backgroundMark x1="17578" y1="61523" x2="23633" y2="63086"/>
                            <a14:backgroundMark x1="23633" y1="63086" x2="23633" y2="63086"/>
                            <a14:backgroundMark x1="23633" y1="63086" x2="22266" y2="62402"/>
                            <a14:backgroundMark x1="20801" y1="63770" x2="13965" y2="69824"/>
                            <a14:backgroundMark x1="16016" y1="69531" x2="16504" y2="77344"/>
                            <a14:backgroundMark x1="18066" y1="79199" x2="22656" y2="85938"/>
                            <a14:backgroundMark x1="25000" y1="85254" x2="30078" y2="91895"/>
                            <a14:backgroundMark x1="57031" y1="92578" x2="70605" y2="91895"/>
                            <a14:backgroundMark x1="75195" y1="90527" x2="76563" y2="90527"/>
                            <a14:backgroundMark x1="78613" y1="90527" x2="88574" y2="86621"/>
                            <a14:backgroundMark x1="87598" y1="88184" x2="94336" y2="82031"/>
                            <a14:backgroundMark x1="88086" y1="82227" x2="90332" y2="72363"/>
                            <a14:backgroundMark x1="94043" y1="48828" x2="92871" y2="35938"/>
                            <a14:backgroundMark x1="91992" y1="28613" x2="85352" y2="1455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6" t="10500" r="4480" b="7217"/>
              <a:stretch/>
            </p:blipFill>
            <p:spPr bwMode="auto">
              <a:xfrm>
                <a:off x="5866167" y="2651334"/>
                <a:ext cx="283766" cy="275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ABAAFA67-F89F-C104-63D9-EBA8F08C19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982" t="7266" r="10630" b="8216"/>
          <a:stretch/>
        </p:blipFill>
        <p:spPr>
          <a:xfrm>
            <a:off x="5208694" y="3819545"/>
            <a:ext cx="249382" cy="258887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E339A079-C277-00C3-B8B1-4508A85AE727}"/>
              </a:ext>
            </a:extLst>
          </p:cNvPr>
          <p:cNvGrpSpPr/>
          <p:nvPr/>
        </p:nvGrpSpPr>
        <p:grpSpPr>
          <a:xfrm>
            <a:off x="5700797" y="3697854"/>
            <a:ext cx="1384210" cy="570894"/>
            <a:chOff x="7010400" y="4190640"/>
            <a:chExt cx="1485602" cy="593838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A6C09A5F-676D-37E8-C691-75B8946CE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205" b="89157" l="0" r="99647">
                          <a14:backgroundMark x1="9894" y1="37349" x2="19081" y2="54217"/>
                          <a14:backgroundMark x1="31095" y1="39759" x2="42403" y2="57831"/>
                          <a14:backgroundMark x1="47703" y1="38554" x2="57244" y2="57831"/>
                          <a14:backgroundMark x1="64664" y1="37349" x2="72792" y2="56627"/>
                          <a14:backgroundMark x1="81625" y1="38554" x2="87986" y2="57831"/>
                        </a14:backgroundRemoval>
                      </a14:imgEffect>
                    </a14:imgLayer>
                  </a14:imgProps>
                </a:ext>
              </a:extLst>
            </a:blip>
            <a:srcRect l="24669"/>
            <a:stretch/>
          </p:blipFill>
          <p:spPr>
            <a:xfrm>
              <a:off x="7010400" y="4190640"/>
              <a:ext cx="1485602" cy="593838"/>
            </a:xfrm>
            <a:prstGeom prst="rect">
              <a:avLst/>
            </a:prstGeom>
          </p:spPr>
        </p:pic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45C9FB8-F5A9-3BAF-7C8B-3F457BFFCBC3}"/>
                </a:ext>
              </a:extLst>
            </p:cNvPr>
            <p:cNvGrpSpPr/>
            <p:nvPr/>
          </p:nvGrpSpPr>
          <p:grpSpPr>
            <a:xfrm>
              <a:off x="7056996" y="4350977"/>
              <a:ext cx="1341604" cy="275168"/>
              <a:chOff x="7430011" y="2978284"/>
              <a:chExt cx="1341604" cy="275168"/>
            </a:xfrm>
          </p:grpSpPr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86EB5F01-0DC7-25AB-CD9C-D6245C30AC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7982" t="7266" r="10630" b="8216"/>
              <a:stretch/>
            </p:blipFill>
            <p:spPr>
              <a:xfrm>
                <a:off x="7430011" y="2978285"/>
                <a:ext cx="273173" cy="275167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7F67DDA4-0B88-1B9E-92FB-A3D9E42BFA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7982" t="7266" r="10630" b="8216"/>
              <a:stretch/>
            </p:blipFill>
            <p:spPr>
              <a:xfrm>
                <a:off x="7785873" y="2978285"/>
                <a:ext cx="273173" cy="275167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29385BD5-909A-6FEA-E1EB-AB41971A63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7982" t="7266" r="10630" b="8216"/>
              <a:stretch/>
            </p:blipFill>
            <p:spPr>
              <a:xfrm>
                <a:off x="8141735" y="2978284"/>
                <a:ext cx="273173" cy="275167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42A56FE6-7387-B847-66C0-1C7821E32B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7982" t="7266" r="10630" b="8216"/>
              <a:stretch/>
            </p:blipFill>
            <p:spPr>
              <a:xfrm>
                <a:off x="8498442" y="2978285"/>
                <a:ext cx="273173" cy="275167"/>
              </a:xfrm>
              <a:prstGeom prst="rect">
                <a:avLst/>
              </a:prstGeom>
            </p:spPr>
          </p:pic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F2443F5A-D0D7-FDC7-861E-206232E0A22D}"/>
              </a:ext>
            </a:extLst>
          </p:cNvPr>
          <p:cNvSpPr txBox="1"/>
          <p:nvPr/>
        </p:nvSpPr>
        <p:spPr>
          <a:xfrm>
            <a:off x="7291910" y="2871093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95000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* Tách 5 = 1 + 4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451D957-535A-9DBA-9F2C-743601213BBB}"/>
              </a:ext>
            </a:extLst>
          </p:cNvPr>
          <p:cNvSpPr txBox="1"/>
          <p:nvPr/>
        </p:nvSpPr>
        <p:spPr>
          <a:xfrm>
            <a:off x="7291909" y="329857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95000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* 9 + 1 = 10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147A19D-44D2-6514-14EE-BAADF444D91D}"/>
              </a:ext>
            </a:extLst>
          </p:cNvPr>
          <p:cNvSpPr txBox="1"/>
          <p:nvPr/>
        </p:nvSpPr>
        <p:spPr>
          <a:xfrm>
            <a:off x="7291909" y="372605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95000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* 10 + 4 = 14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75FFFBC-7B0A-84AF-8EA8-342AD917BFAB}"/>
              </a:ext>
            </a:extLst>
          </p:cNvPr>
          <p:cNvSpPr txBox="1"/>
          <p:nvPr/>
        </p:nvSpPr>
        <p:spPr>
          <a:xfrm>
            <a:off x="7457646" y="4275378"/>
            <a:ext cx="1335622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+ 5 = 14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29C297F-FF5D-5523-8A05-549A2636A477}"/>
              </a:ext>
            </a:extLst>
          </p:cNvPr>
          <p:cNvSpPr txBox="1"/>
          <p:nvPr/>
        </p:nvSpPr>
        <p:spPr>
          <a:xfrm>
            <a:off x="1962227" y="3510615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513F4203-FAE5-018D-B5A3-FB0AAAA8A9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977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615086">
            <a:off x="3467470" y="3486651"/>
            <a:ext cx="1054252" cy="295930"/>
          </a:xfrm>
          <a:prstGeom prst="rect">
            <a:avLst/>
          </a:prstGeom>
        </p:spPr>
      </p:pic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24C927A-0E10-9366-DEF2-11178587E99F}"/>
              </a:ext>
            </a:extLst>
          </p:cNvPr>
          <p:cNvCxnSpPr/>
          <p:nvPr/>
        </p:nvCxnSpPr>
        <p:spPr>
          <a:xfrm flipH="1">
            <a:off x="5458076" y="3240425"/>
            <a:ext cx="470856" cy="6380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17A781C-360C-D85E-012D-809320C83B87}"/>
              </a:ext>
            </a:extLst>
          </p:cNvPr>
          <p:cNvCxnSpPr/>
          <p:nvPr/>
        </p:nvCxnSpPr>
        <p:spPr>
          <a:xfrm flipH="1">
            <a:off x="6471840" y="3256013"/>
            <a:ext cx="11889" cy="5417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71C0FF54-D978-CF80-96E7-732B7BA40DDD}"/>
              </a:ext>
            </a:extLst>
          </p:cNvPr>
          <p:cNvSpPr/>
          <p:nvPr/>
        </p:nvSpPr>
        <p:spPr>
          <a:xfrm>
            <a:off x="4415547" y="238708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4936605-C607-B7B5-A7F7-B7F2A17FB8B3}"/>
              </a:ext>
            </a:extLst>
          </p:cNvPr>
          <p:cNvSpPr/>
          <p:nvPr/>
        </p:nvSpPr>
        <p:spPr>
          <a:xfrm>
            <a:off x="6303926" y="250463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CC91A2B-B3A1-1E53-7002-599645C4331D}"/>
              </a:ext>
            </a:extLst>
          </p:cNvPr>
          <p:cNvSpPr/>
          <p:nvPr/>
        </p:nvSpPr>
        <p:spPr>
          <a:xfrm>
            <a:off x="4541305" y="445044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DFF560C-3595-8EF4-D063-CFE77DF34040}"/>
              </a:ext>
            </a:extLst>
          </p:cNvPr>
          <p:cNvSpPr/>
          <p:nvPr/>
        </p:nvSpPr>
        <p:spPr>
          <a:xfrm>
            <a:off x="6145928" y="416019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7F82CC0-1228-A646-045B-BF83E3CF38E4}"/>
              </a:ext>
            </a:extLst>
          </p:cNvPr>
          <p:cNvSpPr txBox="1"/>
          <p:nvPr/>
        </p:nvSpPr>
        <p:spPr>
          <a:xfrm>
            <a:off x="5555954" y="1628594"/>
            <a:ext cx="1335622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+ 5 = 14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4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 animBg="1"/>
      <p:bldP spid="88" grpId="0" animBg="1"/>
      <p:bldP spid="92" grpId="0"/>
      <p:bldP spid="93" grpId="0"/>
      <p:bldP spid="94" grpId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48598B9-4461-6C7E-8C7D-5B9A15907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93E7B3E-959D-5856-AF49-627EAE548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938"/>
            <a:ext cx="914400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5878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4F5C0A5-8F9C-474C-9C57-DCA4E34EF0FA}&quot;/&gt;&lt;isInvalidForFieldText val=&quot;0&quot;/&gt;&lt;Image&gt;&lt;filename val=&quot;C:\Users\PC\Desktop\SOA\e learrning  CHU SOA\MT PH moi\data\asimages\{94F5C0A5-8F9C-474C-9C57-DCA4E34EF0FA}.png&quot;/&gt;&lt;left val=&quot;576&quot;/&gt;&lt;top val=&quot;77&quot;/&gt;&lt;width val=&quot;78&quot;/&gt;&lt;height val=&quot;81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7FB6217-169C-4E03-A158-1907EB4E221E}&quot;/&gt;&lt;isInvalidForFieldText val=&quot;0&quot;/&gt;&lt;Image&gt;&lt;filename val=&quot;C:\Users\PC\Desktop\SOA\e learrning  CHU SOA\MT PH moi\data\asimages\{07FB6217-169C-4E03-A158-1907EB4E221E}.png&quot;/&gt;&lt;left val=&quot;65&quot;/&gt;&lt;top val=&quot;69&quot;/&gt;&lt;width val=&quot;91&quot;/&gt;&lt;height val=&quot;93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384</Words>
  <Application>Microsoft Office PowerPoint</Application>
  <PresentationFormat>Widescreen</PresentationFormat>
  <Paragraphs>130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Times New Roman</vt:lpstr>
      <vt:lpstr>VNI-Korin</vt:lpstr>
      <vt:lpstr>Office Theme</vt:lpstr>
      <vt:lpstr>PowerPoint Presentation</vt:lpstr>
      <vt:lpstr>PowerPoint Presentation</vt:lpstr>
      <vt:lpstr>PowerPoint Presentation</vt:lpstr>
      <vt:lpstr>Chủ đề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a.Tính 9 + 6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3</cp:revision>
  <dcterms:created xsi:type="dcterms:W3CDTF">2023-09-25T09:28:18Z</dcterms:created>
  <dcterms:modified xsi:type="dcterms:W3CDTF">2023-10-14T09:48:15Z</dcterms:modified>
</cp:coreProperties>
</file>