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34" r:id="rId2"/>
  </p:sldMasterIdLst>
  <p:notesMasterIdLst>
    <p:notesMasterId r:id="rId12"/>
  </p:notesMasterIdLst>
  <p:sldIdLst>
    <p:sldId id="390" r:id="rId3"/>
    <p:sldId id="402" r:id="rId4"/>
    <p:sldId id="405" r:id="rId5"/>
    <p:sldId id="406" r:id="rId6"/>
    <p:sldId id="409" r:id="rId7"/>
    <p:sldId id="399" r:id="rId8"/>
    <p:sldId id="410" r:id="rId9"/>
    <p:sldId id="413" r:id="rId10"/>
    <p:sldId id="4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chia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. </a:t>
            </a:r>
            <a:r>
              <a:rPr lang="en-US" dirty="0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tứng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GB" dirty="0" err="1" smtClean="0"/>
              <a:t>câu</a:t>
            </a:r>
            <a:r>
              <a:rPr lang="en-GB" dirty="0" smtClean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 smtClean="0"/>
              <a:t>đúng</a:t>
            </a:r>
            <a:r>
              <a:rPr lang="en-GB" dirty="0" smtClean="0"/>
              <a:t>, HS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bắn</a:t>
            </a:r>
            <a:r>
              <a:rPr lang="en-GB" dirty="0"/>
              <a:t> 3 </a:t>
            </a:r>
            <a:r>
              <a:rPr lang="en-GB" dirty="0" err="1"/>
              <a:t>quả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smtClean="0"/>
              <a:t>bay </a:t>
            </a:r>
            <a:r>
              <a:rPr lang="en-GB" dirty="0" err="1" smtClean="0"/>
              <a:t>của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đổi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mình</a:t>
            </a:r>
            <a:r>
              <a:rPr lang="en-GB" dirty="0" smtClean="0"/>
              <a:t>. </a:t>
            </a:r>
            <a:r>
              <a:rPr lang="en-GB" dirty="0" err="1" smtClean="0"/>
              <a:t>Đội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còn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ít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bóng</a:t>
            </a:r>
            <a:r>
              <a:rPr lang="en-GB" baseline="0" dirty="0" smtClean="0"/>
              <a:t> bay </a:t>
            </a:r>
            <a:r>
              <a:rPr lang="en-GB" baseline="0" dirty="0" err="1" smtClean="0"/>
              <a:t>hơn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chiến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thắng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“TH” </a:t>
            </a:r>
            <a:r>
              <a:rPr lang="en-US" dirty="0" smtClean="0"/>
              <a:t>CLOUD </a:t>
            </a:r>
            <a:r>
              <a:rPr lang="en-US" dirty="0"/>
              <a:t>TO </a:t>
            </a:r>
            <a:r>
              <a:rPr lang="en-US" dirty="0" smtClean="0"/>
              <a:t>LISTEN</a:t>
            </a:r>
            <a:r>
              <a:rPr lang="en-US" baseline="0" dirty="0" smtClean="0"/>
              <a:t> TO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1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33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8525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528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9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2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7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7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2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5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64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555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8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4147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3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5085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0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6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8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2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4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4.tiff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.xml"/><Relationship Id="rId5" Type="http://schemas.openxmlformats.org/officeDocument/2006/relationships/image" Target="../media/image4.tiff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slide" Target="slide6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slide" Target="slide9.xml"/><Relationship Id="rId5" Type="http://schemas.microsoft.com/office/2007/relationships/hdphoto" Target="../media/hdphoto4.wdp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slide" Target="slide7.xml"/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12" Type="http://schemas.openxmlformats.org/officeDocument/2006/relationships/image" Target="../media/image5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5.xml"/><Relationship Id="rId11" Type="http://schemas.openxmlformats.org/officeDocument/2006/relationships/image" Target="../media/image54.png"/><Relationship Id="rId5" Type="http://schemas.openxmlformats.org/officeDocument/2006/relationships/image" Target="../media/image8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12" Type="http://schemas.openxmlformats.org/officeDocument/2006/relationships/image" Target="../media/image5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5.xml"/><Relationship Id="rId11" Type="http://schemas.openxmlformats.org/officeDocument/2006/relationships/image" Target="../media/image55.png"/><Relationship Id="rId5" Type="http://schemas.openxmlformats.org/officeDocument/2006/relationships/image" Target="../media/image8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12" Type="http://schemas.openxmlformats.org/officeDocument/2006/relationships/image" Target="../media/image5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5.xml"/><Relationship Id="rId11" Type="http://schemas.openxmlformats.org/officeDocument/2006/relationships/image" Target="../media/image54.png"/><Relationship Id="rId5" Type="http://schemas.openxmlformats.org/officeDocument/2006/relationships/image" Target="../media/image8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12" Type="http://schemas.openxmlformats.org/officeDocument/2006/relationships/image" Target="../media/image5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5.xml"/><Relationship Id="rId11" Type="http://schemas.openxmlformats.org/officeDocument/2006/relationships/image" Target="../media/image55.png"/><Relationship Id="rId5" Type="http://schemas.openxmlformats.org/officeDocument/2006/relationships/image" Target="../media/image8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EF4C28-2CAB-4F54-B4C9-420125F8D703}"/>
              </a:ext>
            </a:extLst>
          </p:cNvPr>
          <p:cNvSpPr txBox="1"/>
          <p:nvPr/>
        </p:nvSpPr>
        <p:spPr>
          <a:xfrm>
            <a:off x="3355704" y="487453"/>
            <a:ext cx="581654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smtClean="0">
                <a:solidFill>
                  <a:srgbClr val="F9A128"/>
                </a:solidFill>
                <a:latin typeface="Britannic Bold" panose="020B0903060703020204" pitchFamily="34" charset="0"/>
              </a:rPr>
              <a:t>Our friends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9A128"/>
              </a:solidFill>
              <a:effectLst/>
              <a:uLnTx/>
              <a:uFillTx/>
              <a:latin typeface="Britannic Bold" panose="020B0903060703020204" pitchFamily="34" charset="0"/>
            </a:endParaRPr>
          </a:p>
        </p:txBody>
      </p: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61D02B-CFF8-4874-9512-40BB7E49F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495" y="3159425"/>
            <a:ext cx="5611008" cy="293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86629" y="5969945"/>
            <a:ext cx="863856" cy="888055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060186"/>
            <a:ext cx="707571" cy="7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485" y="1424787"/>
            <a:ext cx="8746156" cy="3513101"/>
          </a:xfrm>
          <a:prstGeom prst="rect">
            <a:avLst/>
          </a:prstGeom>
        </p:spPr>
      </p:pic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94372" y="1756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714"/>
            <a:ext cx="12192000" cy="2769274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34057" y="5873223"/>
            <a:ext cx="957943" cy="984777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" y="6112113"/>
            <a:ext cx="745887" cy="7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3">
            <a:hlinkClick r:id="" action="ppaction://media"/>
            <a:extLst>
              <a:ext uri="{FF2B5EF4-FFF2-40B4-BE49-F238E27FC236}">
                <a16:creationId xmlns:a16="http://schemas.microsoft.com/office/drawing/2014/main" xmlns="" id="{EEFCC099-04A9-438D-BF7E-B65AB6130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2457" y="1865628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xmlns="" id="{0E125BC7-B0BB-4CF0-9E64-6456F0887C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79423" y="3607927"/>
            <a:ext cx="457200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xmlns="" id="{9692E896-511C-48E8-995D-C1BF2EC5A3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9447" y="283875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82"/>
          <a:stretch/>
        </p:blipFill>
        <p:spPr>
          <a:xfrm>
            <a:off x="1004002" y="0"/>
            <a:ext cx="10171146" cy="6857999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97818" y="6041570"/>
            <a:ext cx="794182" cy="816429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" y="6226629"/>
            <a:ext cx="631371" cy="6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4">
            <a:hlinkClick r:id="" action="ppaction://media"/>
            <a:extLst>
              <a:ext uri="{FF2B5EF4-FFF2-40B4-BE49-F238E27FC236}">
                <a16:creationId xmlns:a16="http://schemas.microsoft.com/office/drawing/2014/main" xmlns="" id="{FCC2E0A6-1E93-47A3-BA14-2E713CB1D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1067" y="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3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A9CAB15-C41B-4793-B771-B60D4801EC7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6867" y="4469194"/>
            <a:ext cx="304800" cy="381000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F2AB08E-F6C5-4C26-87F7-3725C11A202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3067" y="4469194"/>
            <a:ext cx="228600" cy="304800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6F7571C-1DB1-481C-AB7B-CCC4A622DC9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667" y="4164394"/>
            <a:ext cx="533400" cy="498231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4137D76-6C06-4493-8BF1-D56324C4BA8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53067" y="4392994"/>
            <a:ext cx="304800" cy="381000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1379C47-7928-4AC6-9493-6C88F2A0CC6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29267" y="4469194"/>
            <a:ext cx="228600" cy="304800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E64CD9F-3902-4E5D-AFFD-1BA9F29586D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038600"/>
            <a:ext cx="533400" cy="49823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7BCEB44-EBF8-4099-BA33-CD4D95CEFB49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981200"/>
            <a:ext cx="377825" cy="841375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DA84C26-3780-4D57-9233-6D40869F9A35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1981200"/>
            <a:ext cx="377825" cy="841375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76AFD0F1-3974-4AC9-88BB-BBD04E4CD2D3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2743200"/>
            <a:ext cx="377825" cy="841375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D19FFA6-C700-4640-B92E-93AB0896B4D0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2743200"/>
            <a:ext cx="353695" cy="847725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AB525371-7FD6-4645-8BF6-E1797EA4A203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1981200"/>
            <a:ext cx="377825" cy="847725"/>
          </a:xfrm>
          <a:prstGeom prst="rect">
            <a:avLst/>
          </a:prstGeom>
          <a:noFill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4871C19E-B314-403A-B4BC-34A89E2C5B93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0200" y="1981200"/>
            <a:ext cx="359410" cy="847725"/>
          </a:xfrm>
          <a:prstGeom prst="rect">
            <a:avLst/>
          </a:prstGeom>
          <a:noFill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78E068B-0095-4404-9E0D-5C6BCE323386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1667" y="2716594"/>
            <a:ext cx="377825" cy="841375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818489A-8973-4871-92E0-44F3CC47188F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2667" y="2716594"/>
            <a:ext cx="353695" cy="847725"/>
          </a:xfrm>
          <a:prstGeom prst="rect">
            <a:avLst/>
          </a:prstGeom>
          <a:noFill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26647F8C-676D-42F3-96D6-B79F4D1D3AD4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1667" y="2030794"/>
            <a:ext cx="377825" cy="841375"/>
          </a:xfrm>
          <a:prstGeom prst="rect">
            <a:avLst/>
          </a:prstGeom>
          <a:noFill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5DA5929-7ACD-4976-92BC-B12360274381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2667" y="2030794"/>
            <a:ext cx="377825" cy="841375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95B19ED-7EC0-4047-A756-13FCE156545A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2067" y="2030794"/>
            <a:ext cx="377825" cy="847725"/>
          </a:xfrm>
          <a:prstGeom prst="rect">
            <a:avLst/>
          </a:prstGeom>
          <a:noFill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841CAC68-2B06-4806-BFDA-54DD1E3EE6E0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3067" y="2030794"/>
            <a:ext cx="359410" cy="847725"/>
          </a:xfrm>
          <a:prstGeom prst="rect">
            <a:avLst/>
          </a:prstGeom>
          <a:noFill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D515C64F-2843-4DA7-98FF-4ADE8FF8DA86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47800" y="2209800"/>
            <a:ext cx="298450" cy="688975"/>
          </a:xfrm>
          <a:prstGeom prst="rect">
            <a:avLst/>
          </a:prstGeom>
          <a:noFill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D433C2B-27AA-45B2-A1F6-8B2F79B9A13E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2209800"/>
            <a:ext cx="328930" cy="817245"/>
          </a:xfrm>
          <a:prstGeom prst="rect">
            <a:avLst/>
          </a:prstGeom>
          <a:noFill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86CC410C-582F-49B2-B259-3F9D1E126F4E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2209800"/>
            <a:ext cx="365760" cy="829310"/>
          </a:xfrm>
          <a:prstGeom prst="rect">
            <a:avLst/>
          </a:prstGeom>
          <a:noFill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EED9F7F-2C7C-4CE3-9BBC-6DB68A1423F7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0" y="2209800"/>
            <a:ext cx="347345" cy="841375"/>
          </a:xfrm>
          <a:prstGeom prst="rect">
            <a:avLst/>
          </a:prstGeom>
          <a:noFill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46AFA615-0136-4EC6-A56C-3FBE1B574B72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90600" y="2209800"/>
            <a:ext cx="365760" cy="829310"/>
          </a:xfrm>
          <a:prstGeom prst="rect">
            <a:avLst/>
          </a:prstGeom>
          <a:noFill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D9C3E580-B48E-4FCD-AE9A-5B0EFBFC4D32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95400" y="2209800"/>
            <a:ext cx="347345" cy="835025"/>
          </a:xfrm>
          <a:prstGeom prst="rect">
            <a:avLst/>
          </a:prstGeom>
          <a:noFill/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E66EDACC-15AD-4FAE-8E5C-12F483446F31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4067" y="2259394"/>
            <a:ext cx="365760" cy="829310"/>
          </a:xfrm>
          <a:prstGeom prst="rect">
            <a:avLst/>
          </a:prstGeom>
          <a:noFill/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AA700647-CF7F-49E2-9C6D-DABB737033DC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38867" y="2259394"/>
            <a:ext cx="347345" cy="841375"/>
          </a:xfrm>
          <a:prstGeom prst="rect">
            <a:avLst/>
          </a:prstGeom>
          <a:noFill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EEA50102-047E-4582-B44F-330A4BF82DC8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0667" y="2259394"/>
            <a:ext cx="298450" cy="688975"/>
          </a:xfrm>
          <a:prstGeom prst="rect">
            <a:avLst/>
          </a:prstGeom>
          <a:noFill/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44809176-7C8D-43B9-B23A-D3AD7EC39FD0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05467" y="2259394"/>
            <a:ext cx="328930" cy="817245"/>
          </a:xfrm>
          <a:prstGeom prst="rect">
            <a:avLst/>
          </a:prstGeom>
          <a:noFill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D0272C69-4FD0-49A4-BB13-8A510F30F01D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3467" y="2259394"/>
            <a:ext cx="365760" cy="829310"/>
          </a:xfrm>
          <a:prstGeom prst="rect">
            <a:avLst/>
          </a:prstGeom>
          <a:noFill/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D701289A-9E1C-4AB5-A0A3-67DC23C429B6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48267" y="2259394"/>
            <a:ext cx="347345" cy="835025"/>
          </a:xfrm>
          <a:prstGeom prst="rect">
            <a:avLst/>
          </a:prstGeom>
          <a:noFill/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CB5BEDDE-299C-41A5-8B1E-C4E61AB8B035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2895600"/>
            <a:ext cx="290239" cy="744583"/>
          </a:xfrm>
          <a:prstGeom prst="rect">
            <a:avLst/>
          </a:prstGeom>
          <a:noFill/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A5EF1961-162E-452A-856B-7F30970C7027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47800" y="2895600"/>
            <a:ext cx="294459" cy="680606"/>
          </a:xfrm>
          <a:prstGeom prst="rect">
            <a:avLst/>
          </a:prstGeom>
          <a:noFill/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09C2F640-18BB-476C-8111-DD48046CD376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29267" y="2945194"/>
            <a:ext cx="290239" cy="744583"/>
          </a:xfrm>
          <a:prstGeom prst="rect">
            <a:avLst/>
          </a:prstGeom>
          <a:noFill/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4E0C22A0-5A29-426B-A3DE-0531023D9962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00667" y="2945194"/>
            <a:ext cx="294459" cy="680606"/>
          </a:xfrm>
          <a:prstGeom prst="rect">
            <a:avLst/>
          </a:prstGeom>
          <a:noFill/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657E9A04-4625-4F07-AC11-A13B3D359412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66800" y="2743200"/>
            <a:ext cx="298450" cy="658495"/>
          </a:xfrm>
          <a:prstGeom prst="rect">
            <a:avLst/>
          </a:prstGeom>
          <a:noFill/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1F9942C2-4A3A-4762-AEB3-FB912BD00BA7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71600" y="2667000"/>
            <a:ext cx="328930" cy="780415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AF7E7668-7884-4491-8C90-EA31E0485A3A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52600" y="1600200"/>
            <a:ext cx="213360" cy="548640"/>
          </a:xfrm>
          <a:prstGeom prst="rect">
            <a:avLst/>
          </a:prstGeom>
          <a:noFill/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10F01B77-34C1-494B-8AA3-13DF39016EFF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81200" y="1600200"/>
            <a:ext cx="225425" cy="646430"/>
          </a:xfrm>
          <a:prstGeom prst="rect">
            <a:avLst/>
          </a:prstGeom>
          <a:noFill/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B6800025-8CE3-4754-B93F-EE7210865AE2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19667" y="2716594"/>
            <a:ext cx="298450" cy="658495"/>
          </a:xfrm>
          <a:prstGeom prst="rect">
            <a:avLst/>
          </a:prstGeom>
          <a:noFill/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74CD5C20-2980-4601-A8B5-0C9D34D44D5C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4467" y="2640394"/>
            <a:ext cx="328930" cy="780415"/>
          </a:xfrm>
          <a:prstGeom prst="rect">
            <a:avLst/>
          </a:prstGeom>
          <a:noFill/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D83B340F-BBE5-45F3-909E-CA1F620AEDDE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195867" y="1649794"/>
            <a:ext cx="377825" cy="847725"/>
          </a:xfrm>
          <a:prstGeom prst="rect">
            <a:avLst/>
          </a:prstGeom>
          <a:noFill/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310BE20F-DCF9-4E76-B37F-028E29DE3999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76867" y="1649794"/>
            <a:ext cx="359410" cy="847725"/>
          </a:xfrm>
          <a:prstGeom prst="rect">
            <a:avLst/>
          </a:prstGeom>
          <a:noFill/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3A2E649B-0F71-40CA-83F1-04E96F5CA570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05467" y="1649794"/>
            <a:ext cx="213360" cy="548640"/>
          </a:xfrm>
          <a:prstGeom prst="rect">
            <a:avLst/>
          </a:prstGeom>
          <a:noFill/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583F9D96-8C25-4337-A018-1D80BC3B4A09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034067" y="1649794"/>
            <a:ext cx="225425" cy="646430"/>
          </a:xfrm>
          <a:prstGeom prst="rect">
            <a:avLst/>
          </a:prstGeom>
          <a:noFill/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38D07095-FE91-444B-AFD9-5290A77004C2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43000" y="1676400"/>
            <a:ext cx="377825" cy="847725"/>
          </a:xfrm>
          <a:prstGeom prst="rect">
            <a:avLst/>
          </a:prstGeom>
          <a:noFill/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42380C33-CAF3-482A-9D76-9D1C7B255BC3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0" y="1676400"/>
            <a:ext cx="359410" cy="847725"/>
          </a:xfrm>
          <a:prstGeom prst="rect">
            <a:avLst/>
          </a:prstGeom>
          <a:noFill/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D86BDA3-8066-4142-B548-3994ACFF280E}"/>
              </a:ext>
            </a:extLst>
          </p:cNvPr>
          <p:cNvSpPr/>
          <p:nvPr/>
        </p:nvSpPr>
        <p:spPr>
          <a:xfrm>
            <a:off x="1143000" y="1066800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1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C634AD1E-F72C-4F00-B0C9-8D22DCAE505B}"/>
              </a:ext>
            </a:extLst>
          </p:cNvPr>
          <p:cNvSpPr/>
          <p:nvPr/>
        </p:nvSpPr>
        <p:spPr>
          <a:xfrm>
            <a:off x="3272067" y="1040194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2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AD489A91-D3D4-4D7E-AC9B-9B3F10BD355E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143000" y="1524000"/>
            <a:ext cx="701040" cy="2755900"/>
          </a:xfrm>
          <a:prstGeom prst="rect">
            <a:avLst/>
          </a:prstGeom>
          <a:noFill/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CBBF9923-8B81-487E-A064-ADE3E91FCC7D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00200" y="1524000"/>
            <a:ext cx="701040" cy="2694940"/>
          </a:xfrm>
          <a:prstGeom prst="rect">
            <a:avLst/>
          </a:prstGeom>
          <a:noFill/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3246DFE9-A35E-4BF4-800D-A4ABF41D454E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19200" y="1828800"/>
            <a:ext cx="707390" cy="2451100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8C4C1041-5C5E-4E1B-8D18-D94D6CF6A15A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752600" y="1828800"/>
            <a:ext cx="829310" cy="2451100"/>
          </a:xfrm>
          <a:prstGeom prst="rect">
            <a:avLst/>
          </a:prstGeom>
          <a:noFill/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517907B7-5D8B-4445-9004-7D0BD9186289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90600" y="2133600"/>
            <a:ext cx="737870" cy="2145665"/>
          </a:xfrm>
          <a:prstGeom prst="rect">
            <a:avLst/>
          </a:prstGeom>
          <a:noFill/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0B812341-4DEA-43C9-9CC6-C3A228718EFC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752600" y="2133600"/>
            <a:ext cx="890270" cy="2145665"/>
          </a:xfrm>
          <a:prstGeom prst="rect">
            <a:avLst/>
          </a:prstGeom>
          <a:noFill/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867F852-70FB-48B1-9916-EF576FAB5737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371600" y="2133600"/>
            <a:ext cx="694690" cy="2145665"/>
          </a:xfrm>
          <a:prstGeom prst="rect">
            <a:avLst/>
          </a:prstGeom>
          <a:noFill/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8328EF3E-7796-41B8-9DD4-6D27B00108A8}"/>
              </a:ext>
            </a:extLst>
          </p:cNvPr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752600" y="2590800"/>
            <a:ext cx="749935" cy="1688465"/>
          </a:xfrm>
          <a:prstGeom prst="rect">
            <a:avLst/>
          </a:prstGeom>
          <a:noFill/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A4B452AF-0E9F-489A-9DB7-EF9EFE237E03}"/>
              </a:ext>
            </a:extLst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066800" y="2590800"/>
            <a:ext cx="694690" cy="1688465"/>
          </a:xfrm>
          <a:prstGeom prst="rect">
            <a:avLst/>
          </a:prstGeom>
          <a:noFill/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F7EC3665-9668-49D7-AB35-C90E9FCE5758}"/>
              </a:ext>
            </a:extLst>
          </p:cNvPr>
          <p:cNvPicPr/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71600" y="2819400"/>
            <a:ext cx="694690" cy="1463040"/>
          </a:xfrm>
          <a:prstGeom prst="rect">
            <a:avLst/>
          </a:prstGeom>
          <a:noFill/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D8FA243-EEF9-4906-A276-FFA4EFCC8D64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195867" y="1573594"/>
            <a:ext cx="701040" cy="2755900"/>
          </a:xfrm>
          <a:prstGeom prst="rect">
            <a:avLst/>
          </a:prstGeom>
          <a:noFill/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39A87854-627D-4026-904D-919B981702DA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53067" y="1573594"/>
            <a:ext cx="701040" cy="2694940"/>
          </a:xfrm>
          <a:prstGeom prst="rect">
            <a:avLst/>
          </a:prstGeom>
          <a:noFill/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9BC2A0A9-F006-425D-8D41-DB66B508ACFA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272067" y="1878394"/>
            <a:ext cx="707390" cy="2451100"/>
          </a:xfrm>
          <a:prstGeom prst="rect">
            <a:avLst/>
          </a:prstGeom>
          <a:noFill/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71D403F3-AB87-422E-8DBC-14211F8A856A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805467" y="1878394"/>
            <a:ext cx="829310" cy="2451100"/>
          </a:xfrm>
          <a:prstGeom prst="rect">
            <a:avLst/>
          </a:prstGeom>
          <a:noFill/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B6FF200B-7447-4C13-89A0-127000695325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043467" y="2183194"/>
            <a:ext cx="737870" cy="2145665"/>
          </a:xfrm>
          <a:prstGeom prst="rect">
            <a:avLst/>
          </a:prstGeom>
          <a:noFill/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D6865C5B-1908-4359-8EE4-5B5F5B9ED5BC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805467" y="2183194"/>
            <a:ext cx="890270" cy="2145665"/>
          </a:xfrm>
          <a:prstGeom prst="rect">
            <a:avLst/>
          </a:prstGeom>
          <a:noFill/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5FB3E21B-139A-4D4F-94CE-0E8C02D4421A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424467" y="2183194"/>
            <a:ext cx="694690" cy="2145665"/>
          </a:xfrm>
          <a:prstGeom prst="rect">
            <a:avLst/>
          </a:prstGeom>
          <a:noFill/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8DF887C8-FEA3-4964-8F76-C6D5C4E6E366}"/>
              </a:ext>
            </a:extLst>
          </p:cNvPr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805467" y="2640394"/>
            <a:ext cx="749935" cy="1688465"/>
          </a:xfrm>
          <a:prstGeom prst="rect">
            <a:avLst/>
          </a:prstGeom>
          <a:noFill/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8806CB8D-8007-4523-A2B1-CE1E707821E7}"/>
              </a:ext>
            </a:extLst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119667" y="2640394"/>
            <a:ext cx="694690" cy="1688465"/>
          </a:xfrm>
          <a:prstGeom prst="rect">
            <a:avLst/>
          </a:prstGeom>
          <a:noFill/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8A8A6176-A6A4-4FCD-96A2-5F4C5466714B}"/>
              </a:ext>
            </a:extLst>
          </p:cNvPr>
          <p:cNvPicPr/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424467" y="2868994"/>
            <a:ext cx="694690" cy="1463040"/>
          </a:xfrm>
          <a:prstGeom prst="rect">
            <a:avLst/>
          </a:prstGeom>
          <a:noFill/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xmlns="" id="{70F9580E-3F43-4FA7-848E-665BC751131A}"/>
              </a:ext>
            </a:extLst>
          </p:cNvPr>
          <p:cNvPicPr/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500667" y="4240594"/>
            <a:ext cx="533400" cy="762000"/>
          </a:xfrm>
          <a:prstGeom prst="rect">
            <a:avLst/>
          </a:prstGeom>
          <a:noFill/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E2D03977-1E52-4963-BC34-DF4F174EC499}"/>
              </a:ext>
            </a:extLst>
          </p:cNvPr>
          <p:cNvSpPr/>
          <p:nvPr/>
        </p:nvSpPr>
        <p:spPr>
          <a:xfrm>
            <a:off x="1365250" y="3709960"/>
            <a:ext cx="2754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POP!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2FB5EAED-B276-42BE-A34F-9ACB9307E9BE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2B9D4CA0-3DFA-4D98-A086-06E999CE95F6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D4E788F7-861D-4D3A-8586-F6E623DC5BDF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xmlns="" id="{3193843C-F2F1-4F76-8C2C-6952838193F4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572000"/>
            <a:ext cx="304800" cy="381000"/>
          </a:xfrm>
          <a:prstGeom prst="rect">
            <a:avLst/>
          </a:prstGeom>
          <a:noFill/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92C085A8-5540-45F9-8A84-C86DF3252D58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419600"/>
            <a:ext cx="228600" cy="304800"/>
          </a:xfrm>
          <a:prstGeom prst="rect">
            <a:avLst/>
          </a:prstGeom>
          <a:noFill/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1A43E099-C6F9-475D-8DBD-BD28CE94CBA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00200" y="4572000"/>
            <a:ext cx="304800" cy="381000"/>
          </a:xfrm>
          <a:prstGeom prst="rect">
            <a:avLst/>
          </a:prstGeom>
          <a:noFill/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9D7AB42A-B890-45D0-8E76-09BCBFC2061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52600" y="4419600"/>
            <a:ext cx="228600" cy="304800"/>
          </a:xfrm>
          <a:prstGeom prst="rect">
            <a:avLst/>
          </a:prstGeom>
          <a:noFill/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3CEF822-310F-4FB9-9F87-9BDF4929CE64}"/>
              </a:ext>
            </a:extLst>
          </p:cNvPr>
          <p:cNvPicPr/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447800" y="4191000"/>
            <a:ext cx="533400" cy="762000"/>
          </a:xfrm>
          <a:prstGeom prst="rect">
            <a:avLst/>
          </a:prstGeom>
          <a:noFill/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90FBE343-6E6F-496F-86CE-9BE6D93D6860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xmlns="" id="{577C13C6-3835-4934-B200-3FF2AE55B5CE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CDA6A333-2F57-4DAA-9C85-C4DFD1AFED2F}"/>
              </a:ext>
            </a:extLst>
          </p:cNvPr>
          <p:cNvSpPr/>
          <p:nvPr/>
        </p:nvSpPr>
        <p:spPr>
          <a:xfrm>
            <a:off x="1447799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xmlns="" id="{522ED564-8BC5-4009-85FD-FA737CF2D6A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15868" y="1330071"/>
            <a:ext cx="5034029" cy="20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024">
            <a:hlinkClick r:id="rId42" action="ppaction://hlinksldjump"/>
            <a:extLst>
              <a:ext uri="{FF2B5EF4-FFF2-40B4-BE49-F238E27FC236}">
                <a16:creationId xmlns:a16="http://schemas.microsoft.com/office/drawing/2014/main" xmlns="" id="{DAC42353-7504-4658-B05D-487406B97FC7}"/>
              </a:ext>
            </a:extLst>
          </p:cNvPr>
          <p:cNvSpPr/>
          <p:nvPr/>
        </p:nvSpPr>
        <p:spPr>
          <a:xfrm>
            <a:off x="6030980" y="3702787"/>
            <a:ext cx="44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220" name="Rectangle 219">
            <a:hlinkClick r:id="rId43" action="ppaction://hlinksldjump"/>
            <a:extLst>
              <a:ext uri="{FF2B5EF4-FFF2-40B4-BE49-F238E27FC236}">
                <a16:creationId xmlns:a16="http://schemas.microsoft.com/office/drawing/2014/main" xmlns="" id="{F1FD2B13-8F96-4450-B6EC-ABF972875E15}"/>
              </a:ext>
            </a:extLst>
          </p:cNvPr>
          <p:cNvSpPr/>
          <p:nvPr/>
        </p:nvSpPr>
        <p:spPr>
          <a:xfrm>
            <a:off x="6976326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sp>
        <p:nvSpPr>
          <p:cNvPr id="221" name="Rectangle 220">
            <a:hlinkClick r:id="" action="ppaction://noaction"/>
            <a:extLst>
              <a:ext uri="{FF2B5EF4-FFF2-40B4-BE49-F238E27FC236}">
                <a16:creationId xmlns:a16="http://schemas.microsoft.com/office/drawing/2014/main" xmlns="" id="{6E9ABDC4-8BA7-44C7-A5A0-0D3D44A1AD2B}"/>
              </a:ext>
            </a:extLst>
          </p:cNvPr>
          <p:cNvSpPr/>
          <p:nvPr/>
        </p:nvSpPr>
        <p:spPr>
          <a:xfrm>
            <a:off x="7910835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222" name="Rectangle 221">
            <a:hlinkClick r:id="" action="ppaction://noaction"/>
            <a:extLst>
              <a:ext uri="{FF2B5EF4-FFF2-40B4-BE49-F238E27FC236}">
                <a16:creationId xmlns:a16="http://schemas.microsoft.com/office/drawing/2014/main" xmlns="" id="{B672C1AF-30BC-4DA7-BBC5-55F1A9223CBC}"/>
              </a:ext>
            </a:extLst>
          </p:cNvPr>
          <p:cNvSpPr/>
          <p:nvPr/>
        </p:nvSpPr>
        <p:spPr>
          <a:xfrm>
            <a:off x="5990905" y="4641033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223" name="Rectangle 222">
            <a:hlinkClick r:id="rId44" action="ppaction://hlinksldjump"/>
            <a:extLst>
              <a:ext uri="{FF2B5EF4-FFF2-40B4-BE49-F238E27FC236}">
                <a16:creationId xmlns:a16="http://schemas.microsoft.com/office/drawing/2014/main" xmlns="" id="{C47BEEC6-B51B-456F-9C40-33DBD1A5F30C}"/>
              </a:ext>
            </a:extLst>
          </p:cNvPr>
          <p:cNvSpPr/>
          <p:nvPr/>
        </p:nvSpPr>
        <p:spPr>
          <a:xfrm>
            <a:off x="6925735" y="4621594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5</a:t>
            </a:r>
          </a:p>
        </p:txBody>
      </p:sp>
      <p:sp>
        <p:nvSpPr>
          <p:cNvPr id="224" name="Rectangle 223">
            <a:hlinkClick r:id="rId45" action="ppaction://hlinksldjump"/>
            <a:extLst>
              <a:ext uri="{FF2B5EF4-FFF2-40B4-BE49-F238E27FC236}">
                <a16:creationId xmlns:a16="http://schemas.microsoft.com/office/drawing/2014/main" xmlns="" id="{0AFD527D-3EE2-4959-B518-697D5B1EB178}"/>
              </a:ext>
            </a:extLst>
          </p:cNvPr>
          <p:cNvSpPr/>
          <p:nvPr/>
        </p:nvSpPr>
        <p:spPr>
          <a:xfrm>
            <a:off x="7902355" y="463130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EA02999-31CB-4755-8B85-9ECF035F217D}"/>
              </a:ext>
            </a:extLst>
          </p:cNvPr>
          <p:cNvSpPr txBox="1"/>
          <p:nvPr/>
        </p:nvSpPr>
        <p:spPr>
          <a:xfrm>
            <a:off x="1371600" y="5734054"/>
            <a:ext cx="4266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CLICK </a:t>
            </a:r>
            <a:r>
              <a:rPr lang="en-US" dirty="0">
                <a:solidFill>
                  <a:srgbClr val="002060"/>
                </a:solidFill>
              </a:rPr>
              <a:t>THE “TH</a:t>
            </a:r>
            <a:r>
              <a:rPr lang="en-US" dirty="0" smtClean="0">
                <a:solidFill>
                  <a:srgbClr val="002060"/>
                </a:solidFill>
              </a:rPr>
              <a:t>” CLOUD </a:t>
            </a:r>
            <a:r>
              <a:rPr lang="en-US">
                <a:solidFill>
                  <a:srgbClr val="002060"/>
                </a:solidFill>
              </a:rPr>
              <a:t>TO </a:t>
            </a:r>
            <a:r>
              <a:rPr lang="en-US" smtClean="0">
                <a:solidFill>
                  <a:srgbClr val="002060"/>
                </a:solidFill>
              </a:rPr>
              <a:t>LISTEN TO THE </a:t>
            </a:r>
            <a:r>
              <a:rPr lang="en-US" dirty="0">
                <a:solidFill>
                  <a:srgbClr val="002060"/>
                </a:solidFill>
              </a:rPr>
              <a:t>SOUND AND CHOOSE THE RIGHT WORDS.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7E415F22-B360-47BA-981F-BDA38D309E59}"/>
              </a:ext>
            </a:extLst>
          </p:cNvPr>
          <p:cNvGrpSpPr/>
          <p:nvPr/>
        </p:nvGrpSpPr>
        <p:grpSpPr>
          <a:xfrm>
            <a:off x="3832772" y="140778"/>
            <a:ext cx="6660004" cy="823216"/>
            <a:chOff x="5477069" y="1553404"/>
            <a:chExt cx="4547853" cy="802888"/>
          </a:xfrm>
        </p:grpSpPr>
        <p:sp>
          <p:nvSpPr>
            <p:cNvPr id="99" name="Freeform: Shape 2">
              <a:extLst>
                <a:ext uri="{FF2B5EF4-FFF2-40B4-BE49-F238E27FC236}">
                  <a16:creationId xmlns:a16="http://schemas.microsoft.com/office/drawing/2014/main" xmlns="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Fun corner &amp; Wrap-up</a:t>
              </a:r>
              <a:endParaRPr lang="en-GB" sz="36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b="1" dirty="0" smtClean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5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8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6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6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7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7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7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7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6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7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6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5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5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5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5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fill="hold" grpId="5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5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7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7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7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7" presetClass="exit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7" presetClass="exit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7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47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7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7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47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47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5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500"/>
                            </p:stCondLst>
                            <p:childTnLst>
                              <p:par>
                                <p:cTn id="6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000"/>
                            </p:stCondLst>
                            <p:childTnLst>
                              <p:par>
                                <p:cTn id="6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500"/>
                            </p:stCondLst>
                            <p:childTnLst>
                              <p:par>
                                <p:cTn id="68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3000"/>
                            </p:stCondLst>
                            <p:childTnLst>
                              <p:par>
                                <p:cTn id="6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5" dur="3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000"/>
                            </p:stCondLst>
                            <p:childTnLst>
                              <p:par>
                                <p:cTn id="7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500"/>
                            </p:stCondLst>
                            <p:childTnLst>
                              <p:par>
                                <p:cTn id="7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000"/>
                            </p:stCondLst>
                            <p:childTnLst>
                              <p:par>
                                <p:cTn id="7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3000"/>
                            </p:stCondLst>
                            <p:childTnLst>
                              <p:par>
                                <p:cTn id="7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8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0" fill="hold">
                      <p:stCondLst>
                        <p:cond delay="0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79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6" fill="hold">
                      <p:stCondLst>
                        <p:cond delay="0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  <p:bldLst>
      <p:bldP spid="190" grpId="0"/>
      <p:bldP spid="190" grpId="1"/>
      <p:bldP spid="190" grpId="2"/>
      <p:bldP spid="190" grpId="3"/>
      <p:bldP spid="190" grpId="4"/>
      <p:bldP spid="190" grpId="5"/>
      <p:bldP spid="190" grpId="6"/>
      <p:bldP spid="190" grpId="7"/>
      <p:bldP spid="190" grpId="8"/>
      <p:bldP spid="190" grpId="9"/>
      <p:bldP spid="190" grpId="10"/>
      <p:bldP spid="190" grpId="11"/>
      <p:bldP spid="190" grpId="12"/>
      <p:bldP spid="190" grpId="13"/>
      <p:bldP spid="190" grpId="14"/>
      <p:bldP spid="190" grpId="15"/>
      <p:bldP spid="190" grpId="16"/>
      <p:bldP spid="190" grpId="17"/>
      <p:bldP spid="190" grpId="18"/>
      <p:bldP spid="190" grpId="19"/>
      <p:bldP spid="190" grpId="20"/>
      <p:bldP spid="190" grpId="21"/>
      <p:bldP spid="190" grpId="22"/>
      <p:bldP spid="190" grpId="23"/>
      <p:bldP spid="190" grpId="24"/>
      <p:bldP spid="190" grpId="25"/>
      <p:bldP spid="190" grpId="26"/>
      <p:bldP spid="190" grpId="27"/>
      <p:bldP spid="190" grpId="28"/>
      <p:bldP spid="190" grpId="29"/>
      <p:bldP spid="190" grpId="30"/>
      <p:bldP spid="190" grpId="31"/>
      <p:bldP spid="190" grpId="32"/>
      <p:bldP spid="190" grpId="33"/>
      <p:bldP spid="190" grpId="34"/>
      <p:bldP spid="190" grpId="35"/>
      <p:bldP spid="190" grpId="36"/>
      <p:bldP spid="190" grpId="37"/>
      <p:bldP spid="190" grpId="38"/>
      <p:bldP spid="190" grpId="39"/>
      <p:bldP spid="190" grpId="40"/>
      <p:bldP spid="190" grpId="41"/>
      <p:bldP spid="190" grpId="42"/>
      <p:bldP spid="190" grpId="43"/>
      <p:bldP spid="190" grpId="44"/>
      <p:bldP spid="190" grpId="45"/>
      <p:bldP spid="190" grpId="46"/>
      <p:bldP spid="190" grpId="47"/>
      <p:bldP spid="190" grpId="48"/>
      <p:bldP spid="190" grpId="49"/>
      <p:bldP spid="190" grpId="50"/>
      <p:bldP spid="190" grpId="51"/>
      <p:bldP spid="190" grpId="52"/>
      <p:bldP spid="190" grpId="53"/>
      <p:bldP spid="190" grpId="54"/>
      <p:bldP spid="190" grpId="55"/>
      <p:bldP spid="190" grpId="56"/>
      <p:bldP spid="190" grpId="57"/>
      <p:bldP spid="190" grpId="58"/>
      <p:bldP spid="190" grpId="59"/>
      <p:bldP spid="190" grpId="60"/>
      <p:bldP spid="190" grpId="61"/>
      <p:bldP spid="190" grpId="62"/>
      <p:bldP spid="190" grpId="63"/>
      <p:bldP spid="190" grpId="64"/>
      <p:bldP spid="190" grpId="65"/>
      <p:bldP spid="190" grpId="66"/>
      <p:bldP spid="190" grpId="67"/>
      <p:bldP spid="190" grpId="68"/>
      <p:bldP spid="190" grpId="69"/>
      <p:bldP spid="190" grpId="70"/>
      <p:bldP spid="190" grpId="71"/>
      <p:bldP spid="190" grpId="72"/>
      <p:bldP spid="190" grpId="73"/>
      <p:bldP spid="190" grpId="74"/>
      <p:bldP spid="190" grpId="75"/>
      <p:bldP spid="190" grpId="76"/>
      <p:bldP spid="190" grpId="77"/>
      <p:bldP spid="190" grpId="78"/>
      <p:bldP spid="191" grpId="0"/>
      <p:bldP spid="191" grpId="1"/>
      <p:bldP spid="192" grpId="0"/>
      <p:bldP spid="192" grpId="1"/>
      <p:bldP spid="193" grpId="0"/>
      <p:bldP spid="193" grpId="1"/>
      <p:bldP spid="205" grpId="0"/>
      <p:bldP spid="205" grpId="1"/>
      <p:bldP spid="206" grpId="0"/>
      <p:bldP spid="206" grpId="1"/>
      <p:bldP spid="207" grpId="0"/>
      <p:bldP spid="207" grpId="1"/>
      <p:bldP spid="1025" grpId="0"/>
      <p:bldP spid="220" grpId="0"/>
      <p:bldP spid="221" grpId="0"/>
      <p:bldP spid="222" grpId="0"/>
      <p:bldP spid="223" grpId="0"/>
      <p:bldP spid="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55988722-BC68-4397-A471-4C42C709A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1355" y="150967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4886926" y="1956811"/>
            <a:ext cx="1599614" cy="1846191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2935050" y="3901864"/>
            <a:ext cx="1879354" cy="1843709"/>
            <a:chOff x="3882141" y="4525055"/>
            <a:chExt cx="1584690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87703" y="4798634"/>
              <a:ext cx="1379128" cy="49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6679532" y="3893335"/>
            <a:ext cx="1381392" cy="1726389"/>
            <a:chOff x="4455284" y="2374709"/>
            <a:chExt cx="1187791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627439" y="274824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596217" y="3005451"/>
            <a:ext cx="1579523" cy="1846192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7288568" y="948755"/>
            <a:ext cx="1503068" cy="1731442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2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B5A54FDD-4A8A-48D9-A849-44DB1252E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257" y="1161415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8176334" y="692459"/>
            <a:ext cx="1618520" cy="1806242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4248820" y="3731695"/>
            <a:ext cx="1541611" cy="1963403"/>
            <a:chOff x="3882141" y="4525055"/>
            <a:chExt cx="1248363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62040" y="4932572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 rot="20826941">
            <a:off x="6679531" y="3893335"/>
            <a:ext cx="1738301" cy="1841640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79217" y="2814221"/>
            <a:ext cx="1692729" cy="2030807"/>
            <a:chOff x="6763043" y="2722981"/>
            <a:chExt cx="1255562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7002969" y="309484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707" y="1548774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5814592" y="1278384"/>
            <a:ext cx="1502833" cy="1813795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6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99FC74C0-2B8E-49DD-9A4E-287BEE1D4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8561" y="81025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6809776" y="4075951"/>
            <a:ext cx="1930927" cy="211962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43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3759179" y="4167720"/>
            <a:ext cx="2002929" cy="2040453"/>
            <a:chOff x="3882141" y="4525055"/>
            <a:chExt cx="1490138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93151" y="4818569"/>
              <a:ext cx="137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5261326" y="2382801"/>
            <a:ext cx="1637443" cy="1930557"/>
            <a:chOff x="4455284" y="2374709"/>
            <a:chExt cx="1241209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680857" y="2729644"/>
              <a:ext cx="1015636" cy="47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611439" y="2270887"/>
            <a:ext cx="1535738" cy="1848846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6838334" y="976544"/>
            <a:ext cx="1536807" cy="1813379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FE3A23D7-D296-464A-A683-D71A8FE97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6482" y="1002070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4862761" y="3844032"/>
            <a:ext cx="1498987" cy="1807724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4842109" y="1413194"/>
            <a:ext cx="1685731" cy="2151940"/>
            <a:chOff x="3882141" y="4525055"/>
            <a:chExt cx="1340025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53702" y="4944181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6900192" y="3888567"/>
            <a:ext cx="1642049" cy="1914069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47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63757" y="2432483"/>
            <a:ext cx="1703016" cy="2240604"/>
            <a:chOff x="6763043" y="2722981"/>
            <a:chExt cx="121077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47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9011" y="1611670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7260512" y="851783"/>
            <a:ext cx="1475379" cy="1945896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187</Words>
  <Application>Microsoft Office PowerPoint</Application>
  <PresentationFormat>Widescreen</PresentationFormat>
  <Paragraphs>51</Paragraphs>
  <Slides>9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Bernard MT Condensed</vt:lpstr>
      <vt:lpstr>Britannic Bold</vt:lpstr>
      <vt:lpstr>Calibri</vt:lpstr>
      <vt:lpstr>Cambria</vt:lpstr>
      <vt:lpstr>Comic Sans MS</vt:lpstr>
      <vt:lpstr>Forte</vt:lpstr>
      <vt:lpstr>Sport Day</vt:lpstr>
      <vt:lpstr>Trebuchet MS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59</cp:revision>
  <dcterms:created xsi:type="dcterms:W3CDTF">2021-12-21T04:46:35Z</dcterms:created>
  <dcterms:modified xsi:type="dcterms:W3CDTF">2023-10-09T06:56:18Z</dcterms:modified>
</cp:coreProperties>
</file>