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embeddedFontLs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Sigmar One" panose="020B0604020202020204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</p:embeddedFont>
    <p:embeddedFont>
      <p:font typeface="Fredoka One" panose="020B0604020202020204" charset="0"/>
      <p:regular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Schoolbell" panose="020B0604020202020204" charset="0"/>
      <p:regular r:id="rId54"/>
    </p:embeddedFont>
    <p:embeddedFont>
      <p:font typeface="Bilbo" panose="020B0604020202020204" charset="0"/>
      <p:regular r:id="rId55"/>
    </p:embeddedFont>
  </p:embeddedFontLst>
  <p:custDataLst>
    <p:tags r:id="rId5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gs" Target="tags/tag1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6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7806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354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764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34. </a:t>
            </a:r>
            <a:endParaRPr/>
          </a:p>
        </p:txBody>
      </p:sp>
      <p:sp>
        <p:nvSpPr>
          <p:cNvPr id="445" name="Google Shape;4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60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628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3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04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32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024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52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0960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45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302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820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837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196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905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184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0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6960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002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819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96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5832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52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998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74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6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pupils who can simulate the actions in the pictures through the shadows. -&gt; Choose the best ones and gives them points.</a:t>
            </a:r>
            <a:endParaRPr/>
          </a:p>
        </p:txBody>
      </p:sp>
      <p:sp>
        <p:nvSpPr>
          <p:cNvPr id="339" name="Google Shape;3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27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match the pictures with their shadows in mind first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numbers, pupils say the letters. -&gt; Check the answers in the next slide.</a:t>
            </a:r>
            <a:endParaRPr/>
          </a:p>
        </p:txBody>
      </p:sp>
      <p:sp>
        <p:nvSpPr>
          <p:cNvPr id="353" name="Google Shape;3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43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 1 by 1 and click to shows the answer.</a:t>
            </a:r>
            <a:endParaRPr/>
          </a:p>
        </p:txBody>
      </p:sp>
      <p:sp>
        <p:nvSpPr>
          <p:cNvPr id="383" name="Google Shape;38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18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 i="1"/>
          </a:p>
        </p:txBody>
      </p:sp>
      <p:sp>
        <p:nvSpPr>
          <p:cNvPr id="413" name="Google Shape;4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16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1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26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5873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005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36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274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40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8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197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98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286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6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25-Oct-23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6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527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25-Oct-23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492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25-Oct-23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2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29.jp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jp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4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1" descr="Ảnh có chứa tố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1" descr="Ảnh có chứa tối,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1"/>
          <p:cNvSpPr txBox="1"/>
          <p:nvPr/>
        </p:nvSpPr>
        <p:spPr>
          <a:xfrm>
            <a:off x="4382775" y="756509"/>
            <a:ext cx="36347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4322" y="462503"/>
            <a:ext cx="5280720" cy="57554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3982" t="14510"/>
          <a:stretch/>
        </p:blipFill>
        <p:spPr>
          <a:xfrm>
            <a:off x="2376488" y="1343025"/>
            <a:ext cx="9815512" cy="360838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 smtClean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 smtClean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 l="5497" t="11921"/>
          <a:stretch/>
        </p:blipFill>
        <p:spPr>
          <a:xfrm>
            <a:off x="0" y="1543050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2443" t="1325" r="-1190" b="8405"/>
          <a:stretch/>
        </p:blipFill>
        <p:spPr>
          <a:xfrm>
            <a:off x="3071813" y="1293813"/>
            <a:ext cx="9120187" cy="377031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1883" y="1354446"/>
            <a:ext cx="2648371" cy="23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 descr="Ảnh có chứa tối,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4996" y="1584209"/>
            <a:ext cx="2659472" cy="19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 descr="Ảnh có chứa bầu trời đêm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6859" y="1047850"/>
            <a:ext cx="2646677" cy="333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8752" y="1119308"/>
            <a:ext cx="2648372" cy="206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/>
        </p:nvSpPr>
        <p:spPr>
          <a:xfrm>
            <a:off x="1592411" y="-14972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4552938" y="-43028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7513465" y="-71084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8" name="Google Shape;348;p5"/>
          <p:cNvSpPr txBox="1"/>
          <p:nvPr/>
        </p:nvSpPr>
        <p:spPr>
          <a:xfrm>
            <a:off x="10473992" y="-99140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3103873" y="4459402"/>
            <a:ext cx="630597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simulation</a:t>
            </a:r>
            <a:endParaRPr sz="6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57" name="Google Shape;357;p6" descr="Ảnh có chứa bầu trời đêm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6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2841477" y="-22122"/>
            <a:ext cx="2802347" cy="2611729"/>
            <a:chOff x="2841477" y="-22122"/>
            <a:chExt cx="2802347" cy="2611729"/>
          </a:xfrm>
        </p:grpSpPr>
        <p:pic>
          <p:nvPicPr>
            <p:cNvPr id="360" name="Google Shape;360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6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63" name="Google Shape;363;p6" descr="Ảnh có chứa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6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65" name="Google Shape;365;p6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66" name="Google Shape;366;p6" descr="Ảnh có chứa tối, bầu trời đêm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6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576406" y="3532452"/>
            <a:ext cx="1740825" cy="2734944"/>
            <a:chOff x="0" y="3527618"/>
            <a:chExt cx="1740825" cy="2734944"/>
          </a:xfrm>
        </p:grpSpPr>
        <p:pic>
          <p:nvPicPr>
            <p:cNvPr id="369" name="Google Shape;369;p6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6"/>
            <p:cNvSpPr txBox="1"/>
            <p:nvPr/>
          </p:nvSpPr>
          <p:spPr>
            <a:xfrm>
              <a:off x="707898" y="352761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371" name="Google Shape;371;p6"/>
          <p:cNvGrpSpPr/>
          <p:nvPr/>
        </p:nvGrpSpPr>
        <p:grpSpPr>
          <a:xfrm>
            <a:off x="2463466" y="3547981"/>
            <a:ext cx="3621662" cy="2868479"/>
            <a:chOff x="2094988" y="3624394"/>
            <a:chExt cx="3621662" cy="2868479"/>
          </a:xfrm>
        </p:grpSpPr>
        <p:pic>
          <p:nvPicPr>
            <p:cNvPr id="372" name="Google Shape;372;p6" descr="Ảnh có chứa tối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"/>
            <p:cNvSpPr txBox="1"/>
            <p:nvPr/>
          </p:nvSpPr>
          <p:spPr>
            <a:xfrm>
              <a:off x="3905819" y="3624394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374" name="Google Shape;374;p6"/>
          <p:cNvGrpSpPr/>
          <p:nvPr/>
        </p:nvGrpSpPr>
        <p:grpSpPr>
          <a:xfrm>
            <a:off x="6302385" y="3614048"/>
            <a:ext cx="2489997" cy="2653348"/>
            <a:chOff x="5988369" y="3614048"/>
            <a:chExt cx="2489997" cy="2653348"/>
          </a:xfrm>
        </p:grpSpPr>
        <p:pic>
          <p:nvPicPr>
            <p:cNvPr id="375" name="Google Shape;375;p6" descr="Ảnh có chứa đồ họa véc-tơ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6"/>
            <p:cNvSpPr txBox="1"/>
            <p:nvPr/>
          </p:nvSpPr>
          <p:spPr>
            <a:xfrm>
              <a:off x="7021296" y="361404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9106398" y="3614048"/>
            <a:ext cx="3359471" cy="3081091"/>
            <a:chOff x="8832529" y="3585992"/>
            <a:chExt cx="3359471" cy="3081091"/>
          </a:xfrm>
        </p:grpSpPr>
        <p:pic>
          <p:nvPicPr>
            <p:cNvPr id="378" name="Google Shape;378;p6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6"/>
            <p:cNvSpPr txBox="1"/>
            <p:nvPr/>
          </p:nvSpPr>
          <p:spPr>
            <a:xfrm>
              <a:off x="9981823" y="358599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87" name="Google Shape;387;p7" descr="Ảnh có chứa bầu trời đêm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7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89" name="Google Shape;389;p7"/>
          <p:cNvGrpSpPr/>
          <p:nvPr/>
        </p:nvGrpSpPr>
        <p:grpSpPr>
          <a:xfrm>
            <a:off x="3086650" y="-20553"/>
            <a:ext cx="2802347" cy="2611729"/>
            <a:chOff x="2841477" y="-22122"/>
            <a:chExt cx="2802347" cy="2611729"/>
          </a:xfrm>
        </p:grpSpPr>
        <p:pic>
          <p:nvPicPr>
            <p:cNvPr id="390" name="Google Shape;39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7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92" name="Google Shape;392;p7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93" name="Google Shape;393;p7" descr="Ảnh có chứa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7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96" name="Google Shape;396;p7" descr="Ảnh có chứa tối, bầu trời đêm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7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6649" y="6191464"/>
            <a:ext cx="1745795" cy="3050895"/>
            <a:chOff x="0" y="3211667"/>
            <a:chExt cx="1745795" cy="3050895"/>
          </a:xfrm>
        </p:grpSpPr>
        <p:pic>
          <p:nvPicPr>
            <p:cNvPr id="399" name="Google Shape;399;p7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7"/>
            <p:cNvSpPr txBox="1"/>
            <p:nvPr/>
          </p:nvSpPr>
          <p:spPr>
            <a:xfrm>
              <a:off x="1318740" y="321166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401" name="Google Shape;401;p7"/>
          <p:cNvGrpSpPr/>
          <p:nvPr/>
        </p:nvGrpSpPr>
        <p:grpSpPr>
          <a:xfrm>
            <a:off x="9608728" y="6191464"/>
            <a:ext cx="3144520" cy="3370094"/>
            <a:chOff x="2094988" y="2827902"/>
            <a:chExt cx="3621662" cy="3664971"/>
          </a:xfrm>
        </p:grpSpPr>
        <p:pic>
          <p:nvPicPr>
            <p:cNvPr id="402" name="Google Shape;402;p7" descr="Ảnh có chứa tối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7"/>
            <p:cNvSpPr txBox="1"/>
            <p:nvPr/>
          </p:nvSpPr>
          <p:spPr>
            <a:xfrm>
              <a:off x="3881044" y="282790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404" name="Google Shape;404;p7"/>
          <p:cNvGrpSpPr/>
          <p:nvPr/>
        </p:nvGrpSpPr>
        <p:grpSpPr>
          <a:xfrm>
            <a:off x="6828683" y="6191464"/>
            <a:ext cx="2489997" cy="3103389"/>
            <a:chOff x="5988369" y="3164007"/>
            <a:chExt cx="2489997" cy="3103389"/>
          </a:xfrm>
        </p:grpSpPr>
        <p:pic>
          <p:nvPicPr>
            <p:cNvPr id="405" name="Google Shape;405;p7" descr="Ảnh có chứa đồ họa véc-tơ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7"/>
            <p:cNvSpPr txBox="1"/>
            <p:nvPr/>
          </p:nvSpPr>
          <p:spPr>
            <a:xfrm>
              <a:off x="6806312" y="316400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407" name="Google Shape;407;p7"/>
          <p:cNvGrpSpPr/>
          <p:nvPr/>
        </p:nvGrpSpPr>
        <p:grpSpPr>
          <a:xfrm>
            <a:off x="3179164" y="6191464"/>
            <a:ext cx="3359471" cy="3284375"/>
            <a:chOff x="8832529" y="3382708"/>
            <a:chExt cx="3359471" cy="3284375"/>
          </a:xfrm>
        </p:grpSpPr>
        <p:pic>
          <p:nvPicPr>
            <p:cNvPr id="408" name="Google Shape;408;p7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7"/>
            <p:cNvSpPr txBox="1"/>
            <p:nvPr/>
          </p:nvSpPr>
          <p:spPr>
            <a:xfrm>
              <a:off x="10158459" y="338270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" descr="Ảnh có chứa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"/>
          <p:cNvSpPr txBox="1"/>
          <p:nvPr/>
        </p:nvSpPr>
        <p:spPr>
          <a:xfrm>
            <a:off x="4973256" y="768947"/>
            <a:ext cx="3084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 descr="Ảnh có chứa văn bản, đồ họa véc-tơ, đồ chơi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"/>
          <p:cNvSpPr txBox="1"/>
          <p:nvPr/>
        </p:nvSpPr>
        <p:spPr>
          <a:xfrm>
            <a:off x="4973256" y="768947"/>
            <a:ext cx="31238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" descr="Ảnh có chứa văn bản, đồ họa véc-tơ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"/>
          <p:cNvSpPr txBox="1"/>
          <p:nvPr/>
        </p:nvSpPr>
        <p:spPr>
          <a:xfrm>
            <a:off x="4973257" y="768947"/>
            <a:ext cx="27395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AAAC11-23C8-422A-9011-611478B1E8D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nhu lop 1\\van tua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3- Unit 5 Lesson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FC8B36-77AB-429B-8E2F-0B42793A8230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7977D8-FB03-4CFE-8B8E-7404F2E80D29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E9DF1-F5E3-455F-A8F2-6C0B7FA92566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D5B3AE-0153-42E9-A930-DFD2C3C382EF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BAEA39-7703-482A-ABD2-6C7C6160C612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9F212-EE0E-4DAF-B65E-614A3FE6AEFB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792E0-9608-4C53-B226-3C1DD56821C4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D5261-9CC8-4509-B699-312FDB321098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E681F9-0B56-4D2C-BB75-1E3B1EDFD5E5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C950AD-A355-4DEA-AFCE-F0442544F13F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437D60-28FA-4D88-B1D3-B9D46FC00507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7ADDE-D6B4-4C2F-9421-50FD560409CF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0AF693-A5FD-4BC4-9103-54C1ED1E7384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34A4B6-3557-4070-98FC-A69CC1C5AAFC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5D5BCB-4E5B-4E05-9F6F-2B855C218ADB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DE804-8467-43F9-BB09-F387331D36DB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D5B22D-C8A3-4DBA-9CA0-C03A1F4AB471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3A67C4-7266-4259-9BB4-0ACBA58C23B0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9438A-FA6B-4DED-8DE1-9244276029CA}: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A61B27-A231-42C6-9C28-D6F3F31D5DA3}:2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747290-0C92-44B6-9C0F-F4B3FC9F3A56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E6E728-0277-468D-94BB-CD07CBDA9005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A2EDEC-51BD-43D0-A34F-25BACAA22EDD}:2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0A30BE-D25B-4556-A140-1882989D97C2}:2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65A8F8-F363-4391-AB92-FDE3B7576E89}:2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980EE7-13CE-460A-8698-BD6B7D600018}:2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53A380-5FF5-4A77-9E78-8F2466809759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B8204D-ADBD-473F-B9C0-17D3F9BF38A6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B9348C-8C5B-49DF-A3A8-C49AD16F58E0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15CD71-1963-47E9-AAE1-04CBB4C5D66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90DC5D-1B69-4F7B-8D6C-67DCCAB7840C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A7836E-F448-4159-8235-95C061B9C6B1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9803B-4602-43C8-8383-7D515F93979D}:264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</TotalTime>
  <Words>763</Words>
  <Application>Microsoft Office PowerPoint</Application>
  <PresentationFormat>Widescreen</PresentationFormat>
  <Paragraphs>136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Verdana</vt:lpstr>
      <vt:lpstr>Sigmar One</vt:lpstr>
      <vt:lpstr>Calibri Light</vt:lpstr>
      <vt:lpstr>Arial</vt:lpstr>
      <vt:lpstr>Comic Sans MS</vt:lpstr>
      <vt:lpstr>Fredoka One</vt:lpstr>
      <vt:lpstr>Fira Sans Extra Condensed Medium</vt:lpstr>
      <vt:lpstr>Calibri</vt:lpstr>
      <vt:lpstr>Schoolbell</vt:lpstr>
      <vt:lpstr>Bilbo</vt:lpstr>
      <vt:lpstr>Retrospect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3- Unit 5 Lesson 1</dc:title>
  <dc:creator>tran ngan</dc:creator>
  <cp:lastModifiedBy>AutoBVT</cp:lastModifiedBy>
  <cp:revision>12</cp:revision>
  <dcterms:created xsi:type="dcterms:W3CDTF">2021-12-30T07:25:07Z</dcterms:created>
  <dcterms:modified xsi:type="dcterms:W3CDTF">2023-10-24T23:30:27Z</dcterms:modified>
</cp:coreProperties>
</file>