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79" r:id="rId8"/>
    <p:sldId id="7680" r:id="rId9"/>
    <p:sldId id="358" r:id="rId10"/>
    <p:sldId id="7678" r:id="rId11"/>
    <p:sldId id="7649" r:id="rId12"/>
    <p:sldId id="258" r:id="rId13"/>
    <p:sldId id="7695" r:id="rId14"/>
    <p:sldId id="7685" r:id="rId15"/>
    <p:sldId id="7696" r:id="rId16"/>
    <p:sldId id="7686" r:id="rId17"/>
    <p:sldId id="7697" r:id="rId18"/>
    <p:sldId id="7698" r:id="rId19"/>
    <p:sldId id="7699" r:id="rId20"/>
    <p:sldId id="7700" r:id="rId21"/>
    <p:sldId id="7701" r:id="rId22"/>
    <p:sldId id="7689" r:id="rId23"/>
    <p:sldId id="371" r:id="rId24"/>
    <p:sldId id="7694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microsoft.com/office/2007/relationships/hdphoto" Target="../media/hdphoto8.wdp"/><Relationship Id="rId11" Type="http://schemas.openxmlformats.org/officeDocument/2006/relationships/image" Target="../media/image25.emf"/><Relationship Id="rId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10" Type="http://schemas.openxmlformats.org/officeDocument/2006/relationships/image" Target="../media/image25.emf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audio" Target="../media/audio1.wav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xmlns="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xmlns="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xmlns="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xmlns="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xmlns="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xmlns="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xmlns="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xmlns="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xmlns="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xmlns="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xmlns="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xmlns="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xmlns="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xmlns="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xmlns="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xmlns="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xmlns="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xmlns="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xmlns="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xmlns="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xmlns="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xmlns="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xmlns="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xmlns="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xmlns="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xmlns="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xmlns="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xmlns="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xmlns="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xmlns="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xmlns="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xmlns="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xmlns="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xmlns="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xmlns="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xmlns="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Slide moi.wav"/>
          </p:stSnd>
        </p:sndAc>
      </p:transition>
    </mc:Choice>
    <mc:Fallback xmlns="">
      <p:transition spd="slow">
        <p:random/>
        <p:sndAc>
          <p:stSnd>
            <p:snd r:embed="rId10" name="Slide mo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4ACD6C-38E3-44B2-9694-FA3D87EC80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van khoi chuyen\\thao khoi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 16.  LUYỆN TẬP CHU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F6FF74-0EFC-4863-AABC-37E7F66CF5A0}:3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D8903C-A998-45E0-A59F-CC5708646A83}:76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71DBF8-1F4B-4C16-AC3E-17A3D7E73C06}:7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F1778F-0EC4-4EBB-8627-3EF3FDE602A4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5DB056-F397-46C7-B54E-31E0112CE077}:76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3884D5-B56C-416D-B5F3-7DEE8CCD9BB2}:76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AA1110-330B-4356-9763-5704D13E9DAC}:76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D3B616-C2D7-4526-8834-26D143E922BC}:76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618EC1-BACE-4809-BC09-DD3D11F4AE61}:76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42D723-E426-4EE8-8A64-E7DEC6987B0F}:76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1CAA1A-A77D-4A4A-9C24-5BF919EFBFDF}:76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BA1269-CF1E-4A69-84E9-CDDF55DA0FD8}:76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A5493-A5AC-4C28-9054-7FD564E8269A}:77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051061-BA83-443F-836D-81B7F7278A07}:7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3A0420-7E3E-4E10-99AD-C6ED311BCBCC}:76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1DD5EE-6CCE-49A0-B350-74C849535868}:3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CAE614-2703-4C72-AC10-CB83E3D37ADC}:76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772DC4-5387-469A-B511-53065A43B68F}:76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457AF8-C6F7-4935-933A-E7ADB5631E47}: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CE148F-1B8C-4C17-845D-5C214E740AB7}:3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989F79-C4DB-4649-9239-428E7C9AB603}:76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AA3C1F-34EC-4633-990F-2D20FD1262FC}:76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D9B22D-07B8-43BA-95A5-3759AF53940F}:76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F0C450-3FF1-4EC1-87A4-6B2B55C39CB9}:768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506</Words>
  <Application>Microsoft Office PowerPoint</Application>
  <PresentationFormat>Widescreen</PresentationFormat>
  <Paragraphs>129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Cambria</vt:lpstr>
      <vt:lpstr>iCiel Soup of Justice</vt:lpstr>
      <vt:lpstr>Noto Sans CJK Bold</vt:lpstr>
      <vt:lpstr>Times New Roman</vt:lpstr>
      <vt:lpstr>字魂17号-萌趣果冻体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 16.  LUYỆN TẬP CHUNG</dc:title>
  <dc:creator>Thao Tran</dc:creator>
  <cp:lastModifiedBy>AutoBVT</cp:lastModifiedBy>
  <cp:revision>39</cp:revision>
  <dcterms:created xsi:type="dcterms:W3CDTF">2023-08-10T01:34:33Z</dcterms:created>
  <dcterms:modified xsi:type="dcterms:W3CDTF">2023-11-03T15:26:58Z</dcterms:modified>
</cp:coreProperties>
</file>