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523" r:id="rId4"/>
    <p:sldId id="259" r:id="rId5"/>
    <p:sldId id="264" r:id="rId6"/>
    <p:sldId id="524" r:id="rId7"/>
    <p:sldId id="265" r:id="rId8"/>
    <p:sldId id="525" r:id="rId9"/>
    <p:sldId id="527" r:id="rId10"/>
    <p:sldId id="526" r:id="rId11"/>
    <p:sldId id="528" r:id="rId12"/>
    <p:sldId id="529" r:id="rId13"/>
    <p:sldId id="530" r:id="rId14"/>
    <p:sldId id="266" r:id="rId15"/>
    <p:sldId id="267" r:id="rId16"/>
    <p:sldId id="531" r:id="rId17"/>
    <p:sldId id="532" r:id="rId18"/>
    <p:sldId id="268" r:id="rId19"/>
    <p:sldId id="533" r:id="rId20"/>
    <p:sldId id="288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2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4649A-50B5-4B38-ABAB-3B02FDAD1F3D}" type="datetimeFigureOut">
              <a:rPr lang="en-US" smtClean="0"/>
              <a:t>03-Nov-23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59B59-9B27-45C8-9F31-BF90CC9C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7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030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789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620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886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381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804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857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915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386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168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024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2522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835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958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430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426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err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354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204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243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45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9348D18-DB74-435E-9BE9-48B046C9B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46D41E33-A853-481B-ADD0-19496460F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A19B632-6075-4950-8463-56002949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26F0B44-24E6-4699-BCBE-F03C973D0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37F1F21-A5F0-44BF-97E4-1A60CFDDC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92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6DE7216-EC27-4CD8-A47A-D86AFACB0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6BBDED46-BF34-4381-A7AF-2690F5EFE2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52E539C-CD83-4FA2-84C1-81A488B32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9798420-5586-43F4-9630-8BB56EF1D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FE0DF33-55BC-4E1C-96EA-6C98495D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82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0A13AD9A-FB84-464A-9231-58D33CB065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F976B04D-9437-44D7-889A-457C4D0E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DCED7AE-E328-4EB8-9CA8-9CE0F440F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9AA2D27-DDE4-46B8-BF59-BEECC8943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F92C9E5-6EEA-4B66-9892-E02F610E1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33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EB73570-7999-430A-94BB-E29404222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3C4DC63-1732-45C1-B975-C381BE585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DF71BDE-8B1F-4075-8849-C3DA97C9F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7570945-A837-4159-906F-AB7F1D4D9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46A9E0F-3709-4449-8D91-4A87BAF36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84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CBF884B-25E7-4EBC-B51B-667F0BEF8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8D8BA533-D410-4924-9A7C-C96AA6462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D85ACE5-C6CF-4DC9-9A24-84867908C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17A559A-7BA4-4385-A878-02EA43B4D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BDEB698-D0E7-422A-9DAB-CAF9A884F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74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844F0C7-293A-44DC-B199-7D8A31509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F965258-52F5-47FB-AD3E-9AE0121E5A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3F0AF49B-469F-43AD-9B0A-75EDC1485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45CF094E-C7E9-46BB-BD07-E23CFC07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10F88D23-8325-49DA-856A-6178117CF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23558995-58C9-473F-8CA7-8A6D20E29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05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B90C174-B7E6-45BC-AB86-32AAE0F6F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90C9933-C9C7-495C-8389-4EC70593E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E524DE1-F191-4B87-8448-88630A47D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4618BF92-01C0-46BB-A20C-5E37B52630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5A7BC00E-8B0A-499D-8102-90053CC6C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9FE538F2-6527-48D3-8033-68F902012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48947722-8C5D-477A-A1B6-25D24E108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9078E9A0-D0A6-4E0D-A597-4BE1B3020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23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00A1D84-CA33-403A-BBE0-DB9B2624B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74B8561B-787B-4187-9ED1-B5340419F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19A86AA4-E380-4CE8-AD9C-0D2AD17C5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D3F515E6-55D8-4F54-9AC5-9DD6757B9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4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6A424B6-93BD-496A-A716-ED2F59308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180D5FE9-1911-4C6F-B4BB-C77ADDA6D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F3F7BE3A-FEAF-4172-AAE6-466A3D56B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19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54EBE1D-BD76-4C3D-8B8B-8AA254465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2447093-C68B-4C21-9BAA-2DF62A9C3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558C2253-73D6-43D4-81D0-272558FAD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08A96F7-AE0E-44F0-A2ED-2CA8E214F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9AD4F00B-909B-477E-BCCC-9925C7C9A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D4022D4-9A53-4B7B-A6D0-CC9399297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430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FA9D16A-0E9D-4EF0-9D67-205184171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669FD0C5-0E59-4036-B0A2-FEBF1FA687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047E48CC-45AD-4971-8FCB-5F0EEAFF5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2161FABC-FB80-4A03-A125-E6A44F827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B3CD006E-E4D7-4440-8CB3-CBA454440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AB5D21E6-B411-417C-90FB-49910A748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10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F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0A984DB8-3071-4BFE-89F8-DD74C839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D0A2EFCF-381A-4467-AB09-81A97C63D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9AFDABE-08BC-4316-914A-400D7353FF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FEB62-F4D3-483A-8699-C6447A81AB21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DB481F0-F2F0-41EA-8D0D-33467C979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84BA6D4-CE25-4BD9-B54F-1C8E64222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pink background with white leaves and black text&#10;&#10;Description automatically generated">
            <a:extLst>
              <a:ext uri="{FF2B5EF4-FFF2-40B4-BE49-F238E27FC236}">
                <a16:creationId xmlns="" xmlns:a16="http://schemas.microsoft.com/office/drawing/2014/main" id="{F35FC154-C6CF-80F3-7E92-D602B40A45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2250" y="361949"/>
            <a:ext cx="16668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2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36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3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3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17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1" Type="http://schemas.openxmlformats.org/officeDocument/2006/relationships/tags" Target="../tags/tag14.xml"/><Relationship Id="rId6" Type="http://schemas.openxmlformats.org/officeDocument/2006/relationships/image" Target="../media/image17.png"/><Relationship Id="rId11" Type="http://schemas.openxmlformats.org/officeDocument/2006/relationships/image" Target="../media/image10.png"/><Relationship Id="rId5" Type="http://schemas.openxmlformats.org/officeDocument/2006/relationships/image" Target="../media/image16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20.png"/><Relationship Id="rId1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41.png"/><Relationship Id="rId4" Type="http://schemas.openxmlformats.org/officeDocument/2006/relationships/image" Target="../media/image2.pn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4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17" Type="http://schemas.openxmlformats.org/officeDocument/2006/relationships/image" Target="../media/image46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1" Type="http://schemas.openxmlformats.org/officeDocument/2006/relationships/tags" Target="../tags/tag20.xml"/><Relationship Id="rId6" Type="http://schemas.openxmlformats.org/officeDocument/2006/relationships/image" Target="../media/image17.png"/><Relationship Id="rId11" Type="http://schemas.openxmlformats.org/officeDocument/2006/relationships/image" Target="../media/image10.png"/><Relationship Id="rId5" Type="http://schemas.openxmlformats.org/officeDocument/2006/relationships/image" Target="../media/image16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20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11" Type="http://schemas.openxmlformats.org/officeDocument/2006/relationships/image" Target="../media/image10.png"/><Relationship Id="rId5" Type="http://schemas.openxmlformats.org/officeDocument/2006/relationships/image" Target="../media/image16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20.pn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notesSlide" Target="../notesSlides/notesSlide20.xml"/><Relationship Id="rId21" Type="http://schemas.openxmlformats.org/officeDocument/2006/relationships/image" Target="../media/image51.png"/><Relationship Id="rId7" Type="http://schemas.openxmlformats.org/officeDocument/2006/relationships/image" Target="../media/image47.png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tags" Target="../tags/tag21.xml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50.png"/><Relationship Id="rId10" Type="http://schemas.openxmlformats.org/officeDocument/2006/relationships/image" Target="../media/image18.png"/><Relationship Id="rId19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48.png"/><Relationship Id="rId1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1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11" Type="http://schemas.openxmlformats.org/officeDocument/2006/relationships/image" Target="../media/image10.png"/><Relationship Id="rId5" Type="http://schemas.openxmlformats.org/officeDocument/2006/relationships/image" Target="../media/image16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20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11" Type="http://schemas.openxmlformats.org/officeDocument/2006/relationships/image" Target="../media/image27.png"/><Relationship Id="rId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32.png"/><Relationship Id="rId4" Type="http://schemas.openxmlformats.org/officeDocument/2006/relationships/image" Target="../media/image2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32.png"/><Relationship Id="rId4" Type="http://schemas.openxmlformats.org/officeDocument/2006/relationships/image" Target="../media/image2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3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3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3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7839"/>
            <a:ext cx="12192000" cy="6858000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E4313517-275A-4294-96EA-460F2EB4337B}"/>
              </a:ext>
            </a:extLst>
          </p:cNvPr>
          <p:cNvGrpSpPr/>
          <p:nvPr/>
        </p:nvGrpSpPr>
        <p:grpSpPr>
          <a:xfrm>
            <a:off x="-1033048" y="2991678"/>
            <a:ext cx="3825944" cy="2690152"/>
            <a:chOff x="-1483102" y="834699"/>
            <a:chExt cx="4908113" cy="4168765"/>
          </a:xfrm>
        </p:grpSpPr>
        <p:pic>
          <p:nvPicPr>
            <p:cNvPr id="14" name="图片 13">
              <a:extLst>
                <a:ext uri="{FF2B5EF4-FFF2-40B4-BE49-F238E27FC236}">
                  <a16:creationId xmlns="" xmlns:a16="http://schemas.microsoft.com/office/drawing/2014/main" id="{71214595-C650-4EBD-88C2-84C9A76A1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83102" y="834699"/>
              <a:ext cx="3796649" cy="3651739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FF623C0F-F96F-4040-A266-B37CF10B9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852" y="2075812"/>
              <a:ext cx="2506159" cy="2410626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="" xmlns:a16="http://schemas.microsoft.com/office/drawing/2014/main" id="{0EA0B81D-26A8-474D-A3C6-3CF608FBA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567782" y="2582810"/>
              <a:ext cx="2519169" cy="2420654"/>
            </a:xfrm>
            <a:prstGeom prst="rect">
              <a:avLst/>
            </a:prstGeom>
          </p:spPr>
        </p:pic>
      </p:grp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18CCBE9D-F4A4-4320-9A1F-138CBF29E53B}"/>
              </a:ext>
            </a:extLst>
          </p:cNvPr>
          <p:cNvGrpSpPr/>
          <p:nvPr/>
        </p:nvGrpSpPr>
        <p:grpSpPr>
          <a:xfrm>
            <a:off x="8676861" y="2971800"/>
            <a:ext cx="4135951" cy="2979209"/>
            <a:chOff x="-1799413" y="912505"/>
            <a:chExt cx="5212190" cy="4215614"/>
          </a:xfrm>
        </p:grpSpPr>
        <p:pic>
          <p:nvPicPr>
            <p:cNvPr id="23" name="图片 22">
              <a:extLst>
                <a:ext uri="{FF2B5EF4-FFF2-40B4-BE49-F238E27FC236}">
                  <a16:creationId xmlns="" xmlns:a16="http://schemas.microsoft.com/office/drawing/2014/main" id="{EC8B6C5D-8EA4-4261-9E7C-D80F16FE1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225634" y="912505"/>
              <a:ext cx="3638411" cy="3496127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="" xmlns:a16="http://schemas.microsoft.com/office/drawing/2014/main" id="{216CD9C7-D264-4475-A50D-DFE877339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9413" y="2041630"/>
              <a:ext cx="3208968" cy="308648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="" xmlns:a16="http://schemas.microsoft.com/office/drawing/2014/main" id="{F78D8EDB-9ABA-42A8-9B59-4149F2A9B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24" y="2440968"/>
              <a:ext cx="2506159" cy="2410626"/>
            </a:xfrm>
            <a:prstGeom prst="rect">
              <a:avLst/>
            </a:prstGeom>
          </p:spPr>
        </p:pic>
      </p:grpSp>
      <p:grpSp>
        <p:nvGrpSpPr>
          <p:cNvPr id="55" name="组合 54">
            <a:extLst>
              <a:ext uri="{FF2B5EF4-FFF2-40B4-BE49-F238E27FC236}">
                <a16:creationId xmlns="" xmlns:a16="http://schemas.microsoft.com/office/drawing/2014/main" id="{AED7F5CB-E1EC-4C3B-911C-24BD3A8F0292}"/>
              </a:ext>
            </a:extLst>
          </p:cNvPr>
          <p:cNvGrpSpPr/>
          <p:nvPr/>
        </p:nvGrpSpPr>
        <p:grpSpPr>
          <a:xfrm>
            <a:off x="-445477" y="4478950"/>
            <a:ext cx="13340862" cy="4046151"/>
            <a:chOff x="-445477" y="4058961"/>
            <a:chExt cx="13340862" cy="4046151"/>
          </a:xfrm>
        </p:grpSpPr>
        <p:pic>
          <p:nvPicPr>
            <p:cNvPr id="27" name="图片 26">
              <a:extLst>
                <a:ext uri="{FF2B5EF4-FFF2-40B4-BE49-F238E27FC236}">
                  <a16:creationId xmlns="" xmlns:a16="http://schemas.microsoft.com/office/drawing/2014/main" id="{6AAEF81C-AC9F-468B-9588-0BA17769E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5477" y="4058961"/>
              <a:ext cx="13340862" cy="4046151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="" xmlns:a16="http://schemas.microsoft.com/office/drawing/2014/main" id="{71359E29-5E26-4E50-823B-4BBE5CF35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22" y="4094082"/>
              <a:ext cx="12067278" cy="2023367"/>
            </a:xfrm>
            <a:prstGeom prst="rect">
              <a:avLst/>
            </a:prstGeom>
          </p:spPr>
        </p:pic>
      </p:grpSp>
      <p:grpSp>
        <p:nvGrpSpPr>
          <p:cNvPr id="53" name="组合 52">
            <a:extLst>
              <a:ext uri="{FF2B5EF4-FFF2-40B4-BE49-F238E27FC236}">
                <a16:creationId xmlns="" xmlns:a16="http://schemas.microsoft.com/office/drawing/2014/main" id="{A8549EC3-AF91-472E-A32A-ED725069EE10}"/>
              </a:ext>
            </a:extLst>
          </p:cNvPr>
          <p:cNvGrpSpPr/>
          <p:nvPr/>
        </p:nvGrpSpPr>
        <p:grpSpPr>
          <a:xfrm>
            <a:off x="8333021" y="5198067"/>
            <a:ext cx="5162885" cy="4605932"/>
            <a:chOff x="8333021" y="4778078"/>
            <a:chExt cx="5162885" cy="4605932"/>
          </a:xfrm>
        </p:grpSpPr>
        <p:pic>
          <p:nvPicPr>
            <p:cNvPr id="36" name="图片 35">
              <a:extLst>
                <a:ext uri="{FF2B5EF4-FFF2-40B4-BE49-F238E27FC236}">
                  <a16:creationId xmlns="" xmlns:a16="http://schemas.microsoft.com/office/drawing/2014/main" id="{C17C5805-7C78-4488-874C-345298C36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52397">
              <a:off x="9488342" y="4866595"/>
              <a:ext cx="2722376" cy="3757789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="" xmlns:a16="http://schemas.microsoft.com/office/drawing/2014/main" id="{0E666F12-E1BA-47B9-9217-E0C05BC5C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38" b="47345"/>
            <a:stretch/>
          </p:blipFill>
          <p:spPr>
            <a:xfrm rot="16454897">
              <a:off x="7967201" y="6144693"/>
              <a:ext cx="2229784" cy="1498144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="" xmlns:a16="http://schemas.microsoft.com/office/drawing/2014/main" id="{0C611BD6-4F17-4BF8-BCE1-B8BE40910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0200">
              <a:off x="9241061" y="5718501"/>
              <a:ext cx="2631713" cy="3665509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="" xmlns:a16="http://schemas.microsoft.com/office/drawing/2014/main" id="{03605B7A-D9AE-4AF3-BF7B-3E8FB613D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33830">
              <a:off x="10262298" y="5166499"/>
              <a:ext cx="3622030" cy="2845187"/>
            </a:xfrm>
            <a:prstGeom prst="rect">
              <a:avLst/>
            </a:prstGeom>
          </p:spPr>
        </p:pic>
      </p:grpSp>
      <p:grpSp>
        <p:nvGrpSpPr>
          <p:cNvPr id="54" name="组合 53">
            <a:extLst>
              <a:ext uri="{FF2B5EF4-FFF2-40B4-BE49-F238E27FC236}">
                <a16:creationId xmlns="" xmlns:a16="http://schemas.microsoft.com/office/drawing/2014/main" id="{59394E1A-1E68-4F1B-B2BA-A2EA459295FF}"/>
              </a:ext>
            </a:extLst>
          </p:cNvPr>
          <p:cNvGrpSpPr/>
          <p:nvPr/>
        </p:nvGrpSpPr>
        <p:grpSpPr>
          <a:xfrm>
            <a:off x="-1894909" y="5836498"/>
            <a:ext cx="4683737" cy="4065743"/>
            <a:chOff x="-1894909" y="5416509"/>
            <a:chExt cx="4683737" cy="4065743"/>
          </a:xfrm>
        </p:grpSpPr>
        <p:pic>
          <p:nvPicPr>
            <p:cNvPr id="38" name="图片 37">
              <a:extLst>
                <a:ext uri="{FF2B5EF4-FFF2-40B4-BE49-F238E27FC236}">
                  <a16:creationId xmlns="" xmlns:a16="http://schemas.microsoft.com/office/drawing/2014/main" id="{D4A7F997-73D8-4E6D-8BE9-EEE5BEE35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30327">
              <a:off x="-1234424" y="5331572"/>
              <a:ext cx="3362767" cy="4683737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="" xmlns:a16="http://schemas.microsoft.com/office/drawing/2014/main" id="{2EA755F3-A86E-4C4E-9723-ED8685D39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49046">
              <a:off x="-1075999" y="5416509"/>
              <a:ext cx="2640514" cy="2074184"/>
            </a:xfrm>
            <a:prstGeom prst="rect">
              <a:avLst/>
            </a:prstGeom>
          </p:spPr>
        </p:pic>
        <p:pic>
          <p:nvPicPr>
            <p:cNvPr id="44" name="图片 43">
              <a:extLst>
                <a:ext uri="{FF2B5EF4-FFF2-40B4-BE49-F238E27FC236}">
                  <a16:creationId xmlns="" xmlns:a16="http://schemas.microsoft.com/office/drawing/2014/main" id="{1FBCD71D-3E11-4DA7-9A64-4D5E9302A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0130">
              <a:off x="-215237" y="5724463"/>
              <a:ext cx="2722376" cy="3757789"/>
            </a:xfrm>
            <a:prstGeom prst="rect">
              <a:avLst/>
            </a:prstGeom>
          </p:spPr>
        </p:pic>
      </p:grp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1491842" y="871086"/>
            <a:ext cx="8863737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 smtClean="0">
                <a:latin typeface="Times New Roman" pitchFamily="18" charset="0"/>
              </a:rPr>
              <a:t>CÔNG NGHỆ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 smtClean="0">
                <a:solidFill>
                  <a:srgbClr val="FF0000"/>
                </a:solidFill>
                <a:latin typeface="Times New Roman" pitchFamily="18" charset="0"/>
              </a:rPr>
              <a:t>Bài 2: Một số loại hoa, cây cảnh phổ biến ( tiết 3)</a:t>
            </a:r>
            <a:endParaRPr lang="en-US" altLang="en-US" sz="54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268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12192000" cy="8822641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=""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0928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0E1A2F1-6ED5-6B30-A4F6-E305E357A46F}"/>
              </a:ext>
            </a:extLst>
          </p:cNvPr>
          <p:cNvSpPr txBox="1"/>
          <p:nvPr/>
        </p:nvSpPr>
        <p:spPr>
          <a:xfrm>
            <a:off x="4382901" y="1559612"/>
            <a:ext cx="7215236" cy="3371136"/>
          </a:xfrm>
          <a:prstGeom prst="wedgeRoundRectCallout">
            <a:avLst>
              <a:gd name="adj1" fmla="val -20658"/>
              <a:gd name="adj2" fmla="val 50059"/>
              <a:gd name="adj3" fmla="val 16667"/>
            </a:avLst>
          </a:prstGeom>
          <a:solidFill>
            <a:srgbClr val="CCFFFF"/>
          </a:solidFill>
          <a:ln w="57785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 d (cây sanh):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 cây thân gỗ lớn, sống lâu năm, nhiều cành lá và nhánh, tán lá của cây rậm rạp, um tùm.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thể uốn nắn để tạo các thế đẹp mắt.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7C2B53B-37B7-81D8-2D5C-FFC64A6EAE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0" y="1333500"/>
            <a:ext cx="3420940" cy="3067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568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12192000" cy="8822641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=""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0928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0E1A2F1-6ED5-6B30-A4F6-E305E357A46F}"/>
              </a:ext>
            </a:extLst>
          </p:cNvPr>
          <p:cNvSpPr txBox="1"/>
          <p:nvPr/>
        </p:nvSpPr>
        <p:spPr>
          <a:xfrm>
            <a:off x="4468626" y="1702487"/>
            <a:ext cx="6780399" cy="2826306"/>
          </a:xfrm>
          <a:prstGeom prst="wedgeRoundRectCallout">
            <a:avLst>
              <a:gd name="adj1" fmla="val -20658"/>
              <a:gd name="adj2" fmla="val 50059"/>
              <a:gd name="adj3" fmla="val 16667"/>
            </a:avLst>
          </a:prstGeom>
          <a:solidFill>
            <a:srgbClr val="CCFFFF"/>
          </a:solidFill>
          <a:ln w="57785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 e (cây cọ cảnh): </a:t>
            </a:r>
            <a:endParaRPr lang="en-US" sz="40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ược trồng để trang trí nội thất, lá cọ xanh bóng rất giàu sức sống.</a:t>
            </a:r>
            <a:endParaRPr kumimoji="0" lang="vi-VN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E267B7E-B6BF-6458-320F-7172E526EE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5" y="1571624"/>
            <a:ext cx="3364860" cy="3248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5561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12192000" cy="8822641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=""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0928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0E1A2F1-6ED5-6B30-A4F6-E305E357A46F}"/>
              </a:ext>
            </a:extLst>
          </p:cNvPr>
          <p:cNvSpPr txBox="1"/>
          <p:nvPr/>
        </p:nvSpPr>
        <p:spPr>
          <a:xfrm>
            <a:off x="5064140" y="824647"/>
            <a:ext cx="6780399" cy="4869418"/>
          </a:xfrm>
          <a:prstGeom prst="wedgeRoundRectCallout">
            <a:avLst>
              <a:gd name="adj1" fmla="val -20658"/>
              <a:gd name="adj2" fmla="val 50059"/>
              <a:gd name="adj3" fmla="val 16667"/>
            </a:avLst>
          </a:prstGeom>
          <a:solidFill>
            <a:srgbClr val="CCFFFF"/>
          </a:solidFill>
          <a:ln w="57785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g (cây trạng nguyên): 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có dạng bầu dài, hình răng cưa, màu xanh đậm, bóng; có gân nổi rõ và cuống mập. 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Hoa nhỏ, màu đỏ; mọc ở trung tâm của cụm lá.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2312C89-82F3-D17E-AFB6-6543AE13C5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371600"/>
            <a:ext cx="4606940" cy="4229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3577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7839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15DC7696-FEEB-4E86-BBD3-F260C4D6BE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7828"/>
            <a:ext cx="12895385" cy="714169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E3F8AD6B-3CFA-4BD8-8DBB-8566D277F3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487" y="-297765"/>
            <a:ext cx="14161477" cy="6943649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18CCBE9D-F4A4-4320-9A1F-138CBF29E53B}"/>
              </a:ext>
            </a:extLst>
          </p:cNvPr>
          <p:cNvGrpSpPr/>
          <p:nvPr/>
        </p:nvGrpSpPr>
        <p:grpSpPr>
          <a:xfrm>
            <a:off x="8155263" y="2183988"/>
            <a:ext cx="4657549" cy="3767021"/>
            <a:chOff x="-1799413" y="912505"/>
            <a:chExt cx="5212190" cy="4215614"/>
          </a:xfrm>
        </p:grpSpPr>
        <p:pic>
          <p:nvPicPr>
            <p:cNvPr id="23" name="图片 22">
              <a:extLst>
                <a:ext uri="{FF2B5EF4-FFF2-40B4-BE49-F238E27FC236}">
                  <a16:creationId xmlns="" xmlns:a16="http://schemas.microsoft.com/office/drawing/2014/main" id="{EC8B6C5D-8EA4-4261-9E7C-D80F16FE1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225634" y="912505"/>
              <a:ext cx="3638411" cy="3496127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="" xmlns:a16="http://schemas.microsoft.com/office/drawing/2014/main" id="{216CD9C7-D264-4475-A50D-DFE877339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9413" y="2041630"/>
              <a:ext cx="3208968" cy="308648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="" xmlns:a16="http://schemas.microsoft.com/office/drawing/2014/main" id="{F78D8EDB-9ABA-42A8-9B59-4149F2A9B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24" y="2440968"/>
              <a:ext cx="2506159" cy="2410626"/>
            </a:xfrm>
            <a:prstGeom prst="rect">
              <a:avLst/>
            </a:prstGeom>
          </p:spPr>
        </p:pic>
      </p:grpSp>
      <p:grpSp>
        <p:nvGrpSpPr>
          <p:cNvPr id="55" name="组合 54">
            <a:extLst>
              <a:ext uri="{FF2B5EF4-FFF2-40B4-BE49-F238E27FC236}">
                <a16:creationId xmlns="" xmlns:a16="http://schemas.microsoft.com/office/drawing/2014/main" id="{AED7F5CB-E1EC-4C3B-911C-24BD3A8F0292}"/>
              </a:ext>
            </a:extLst>
          </p:cNvPr>
          <p:cNvGrpSpPr/>
          <p:nvPr/>
        </p:nvGrpSpPr>
        <p:grpSpPr>
          <a:xfrm>
            <a:off x="-445477" y="4478950"/>
            <a:ext cx="13340862" cy="4046151"/>
            <a:chOff x="-445477" y="4058961"/>
            <a:chExt cx="13340862" cy="4046151"/>
          </a:xfrm>
        </p:grpSpPr>
        <p:pic>
          <p:nvPicPr>
            <p:cNvPr id="27" name="图片 26">
              <a:extLst>
                <a:ext uri="{FF2B5EF4-FFF2-40B4-BE49-F238E27FC236}">
                  <a16:creationId xmlns="" xmlns:a16="http://schemas.microsoft.com/office/drawing/2014/main" id="{6AAEF81C-AC9F-468B-9588-0BA17769E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5477" y="4058961"/>
              <a:ext cx="13340862" cy="4046151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="" xmlns:a16="http://schemas.microsoft.com/office/drawing/2014/main" id="{71359E29-5E26-4E50-823B-4BBE5CF35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22" y="4094082"/>
              <a:ext cx="12067278" cy="2023367"/>
            </a:xfrm>
            <a:prstGeom prst="rect">
              <a:avLst/>
            </a:prstGeom>
          </p:spPr>
        </p:pic>
      </p:grpSp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7E716888-6A9B-47DC-8F49-AEE398081F30}"/>
              </a:ext>
            </a:extLst>
          </p:cNvPr>
          <p:cNvGrpSpPr/>
          <p:nvPr/>
        </p:nvGrpSpPr>
        <p:grpSpPr>
          <a:xfrm>
            <a:off x="5329722" y="2792186"/>
            <a:ext cx="6271107" cy="4432851"/>
            <a:chOff x="2607267" y="2151100"/>
            <a:chExt cx="7115460" cy="5029698"/>
          </a:xfrm>
        </p:grpSpPr>
        <p:pic>
          <p:nvPicPr>
            <p:cNvPr id="31" name="图片 30">
              <a:extLst>
                <a:ext uri="{FF2B5EF4-FFF2-40B4-BE49-F238E27FC236}">
                  <a16:creationId xmlns="" xmlns:a16="http://schemas.microsoft.com/office/drawing/2014/main" id="{C21B3637-1B5C-4104-AA03-AB88780D5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605" y="2151100"/>
              <a:ext cx="4244789" cy="4213229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="" xmlns:a16="http://schemas.microsoft.com/office/drawing/2014/main" id="{F46A935C-9F62-4BC5-9229-C489C31AD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267" y="2951362"/>
              <a:ext cx="7115460" cy="4229436"/>
            </a:xfrm>
            <a:prstGeom prst="rect">
              <a:avLst/>
            </a:prstGeom>
          </p:spPr>
        </p:pic>
      </p:grpSp>
      <p:grpSp>
        <p:nvGrpSpPr>
          <p:cNvPr id="53" name="组合 52">
            <a:extLst>
              <a:ext uri="{FF2B5EF4-FFF2-40B4-BE49-F238E27FC236}">
                <a16:creationId xmlns="" xmlns:a16="http://schemas.microsoft.com/office/drawing/2014/main" id="{A8549EC3-AF91-472E-A32A-ED725069EE10}"/>
              </a:ext>
            </a:extLst>
          </p:cNvPr>
          <p:cNvGrpSpPr/>
          <p:nvPr/>
        </p:nvGrpSpPr>
        <p:grpSpPr>
          <a:xfrm>
            <a:off x="8333021" y="5198067"/>
            <a:ext cx="5162885" cy="4605932"/>
            <a:chOff x="8333021" y="4778078"/>
            <a:chExt cx="5162885" cy="4605932"/>
          </a:xfrm>
        </p:grpSpPr>
        <p:pic>
          <p:nvPicPr>
            <p:cNvPr id="36" name="图片 35">
              <a:extLst>
                <a:ext uri="{FF2B5EF4-FFF2-40B4-BE49-F238E27FC236}">
                  <a16:creationId xmlns="" xmlns:a16="http://schemas.microsoft.com/office/drawing/2014/main" id="{C17C5805-7C78-4488-874C-345298C36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52397">
              <a:off x="9488342" y="4866595"/>
              <a:ext cx="2722376" cy="3757789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="" xmlns:a16="http://schemas.microsoft.com/office/drawing/2014/main" id="{0E666F12-E1BA-47B9-9217-E0C05BC5C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38" b="47345"/>
            <a:stretch/>
          </p:blipFill>
          <p:spPr>
            <a:xfrm rot="16454897">
              <a:off x="7967201" y="6144693"/>
              <a:ext cx="2229784" cy="1498144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="" xmlns:a16="http://schemas.microsoft.com/office/drawing/2014/main" id="{0C611BD6-4F17-4BF8-BCE1-B8BE40910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0200">
              <a:off x="9241061" y="5718501"/>
              <a:ext cx="2631713" cy="3665509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="" xmlns:a16="http://schemas.microsoft.com/office/drawing/2014/main" id="{03605B7A-D9AE-4AF3-BF7B-3E8FB613D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33830">
              <a:off x="10262298" y="5166499"/>
              <a:ext cx="3622030" cy="2845187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E9F3B4D-532E-81CB-9F7D-64017DEE437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87786" y="840784"/>
            <a:ext cx="6535478" cy="40298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198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12192000" cy="8822641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=""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0928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="" xmlns:a16="http://schemas.microsoft.com/office/drawing/2014/main" id="{AED7F5CB-E1EC-4C3B-911C-24BD3A8F0292}"/>
              </a:ext>
            </a:extLst>
          </p:cNvPr>
          <p:cNvGrpSpPr/>
          <p:nvPr/>
        </p:nvGrpSpPr>
        <p:grpSpPr>
          <a:xfrm>
            <a:off x="-574431" y="5246329"/>
            <a:ext cx="13340862" cy="2058487"/>
            <a:chOff x="-445477" y="4058962"/>
            <a:chExt cx="13340862" cy="2058487"/>
          </a:xfrm>
        </p:grpSpPr>
        <p:pic>
          <p:nvPicPr>
            <p:cNvPr id="27" name="图片 26">
              <a:extLst>
                <a:ext uri="{FF2B5EF4-FFF2-40B4-BE49-F238E27FC236}">
                  <a16:creationId xmlns="" xmlns:a16="http://schemas.microsoft.com/office/drawing/2014/main" id="{6AAEF81C-AC9F-468B-9588-0BA17769EB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681"/>
            <a:stretch/>
          </p:blipFill>
          <p:spPr>
            <a:xfrm>
              <a:off x="-445477" y="4058962"/>
              <a:ext cx="13340862" cy="1671801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="" xmlns:a16="http://schemas.microsoft.com/office/drawing/2014/main" id="{71359E29-5E26-4E50-823B-4BBE5CF35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22" y="4094082"/>
              <a:ext cx="12067278" cy="2023367"/>
            </a:xfrm>
            <a:prstGeom prst="rect">
              <a:avLst/>
            </a:prstGeom>
          </p:spPr>
        </p:pic>
      </p:grp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E7F87D1B-9810-41EA-B3D8-080728E143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775" y="1859868"/>
            <a:ext cx="3204362" cy="362624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5B17D6AE-B0FF-2309-5856-58CA3F4F3E30}"/>
              </a:ext>
            </a:extLst>
          </p:cNvPr>
          <p:cNvGrpSpPr/>
          <p:nvPr/>
        </p:nvGrpSpPr>
        <p:grpSpPr>
          <a:xfrm>
            <a:off x="781050" y="-537409"/>
            <a:ext cx="7096137" cy="6096012"/>
            <a:chOff x="10066478" y="982364"/>
            <a:chExt cx="6096012" cy="6096012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6C8B43A4-B421-DC7A-DF09-7AB14397C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6478" y="982364"/>
              <a:ext cx="6096012" cy="609601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18388C92-1A35-E688-528E-750BB0B75EC1}"/>
                </a:ext>
              </a:extLst>
            </p:cNvPr>
            <p:cNvSpPr txBox="1"/>
            <p:nvPr/>
          </p:nvSpPr>
          <p:spPr>
            <a:xfrm>
              <a:off x="10963696" y="2698924"/>
              <a:ext cx="409866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</a:t>
              </a:r>
              <a:r>
                <a:rPr lang="vi-VN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ô tả các loại cây cảnh có trong khuôn viên trường học của em. 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2317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12192000" cy="8822641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=""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0928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="" xmlns:a16="http://schemas.microsoft.com/office/drawing/2014/main" id="{AED7F5CB-E1EC-4C3B-911C-24BD3A8F0292}"/>
              </a:ext>
            </a:extLst>
          </p:cNvPr>
          <p:cNvGrpSpPr/>
          <p:nvPr/>
        </p:nvGrpSpPr>
        <p:grpSpPr>
          <a:xfrm>
            <a:off x="-574431" y="5246329"/>
            <a:ext cx="13340862" cy="2058487"/>
            <a:chOff x="-445477" y="4058962"/>
            <a:chExt cx="13340862" cy="2058487"/>
          </a:xfrm>
        </p:grpSpPr>
        <p:pic>
          <p:nvPicPr>
            <p:cNvPr id="27" name="图片 26">
              <a:extLst>
                <a:ext uri="{FF2B5EF4-FFF2-40B4-BE49-F238E27FC236}">
                  <a16:creationId xmlns="" xmlns:a16="http://schemas.microsoft.com/office/drawing/2014/main" id="{6AAEF81C-AC9F-468B-9588-0BA17769EB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681"/>
            <a:stretch/>
          </p:blipFill>
          <p:spPr>
            <a:xfrm>
              <a:off x="-445477" y="4058962"/>
              <a:ext cx="13340862" cy="1671801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="" xmlns:a16="http://schemas.microsoft.com/office/drawing/2014/main" id="{71359E29-5E26-4E50-823B-4BBE5CF35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22" y="4094082"/>
              <a:ext cx="12067278" cy="2023367"/>
            </a:xfrm>
            <a:prstGeom prst="rect">
              <a:avLst/>
            </a:prstGeom>
          </p:spPr>
        </p:pic>
      </p:grpSp>
      <p:pic>
        <p:nvPicPr>
          <p:cNvPr id="2" name="image73.jpg" descr="Thuyết minh về cây phượng (16 mẫu) - Văn mẫu lớp 9">
            <a:extLst>
              <a:ext uri="{FF2B5EF4-FFF2-40B4-BE49-F238E27FC236}">
                <a16:creationId xmlns="" xmlns:a16="http://schemas.microsoft.com/office/drawing/2014/main" id="{513C627D-4AF3-4A2A-86F8-41B76875F12F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457200" y="411480"/>
            <a:ext cx="4968890" cy="48348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52ADF27-2BEF-5A82-0606-D0D8B0795492}"/>
              </a:ext>
            </a:extLst>
          </p:cNvPr>
          <p:cNvSpPr txBox="1"/>
          <p:nvPr/>
        </p:nvSpPr>
        <p:spPr>
          <a:xfrm>
            <a:off x="5426090" y="650227"/>
            <a:ext cx="6418449" cy="4392692"/>
          </a:xfrm>
          <a:prstGeom prst="wedgeRoundRectCallout">
            <a:avLst>
              <a:gd name="adj1" fmla="val -20658"/>
              <a:gd name="adj2" fmla="val 50059"/>
              <a:gd name="adj3" fmla="val 16667"/>
            </a:avLst>
          </a:prstGeom>
          <a:solidFill>
            <a:srgbClr val="CCFFFF"/>
          </a:solidFill>
          <a:ln w="57785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phượng vĩ: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 lớn, xanh tươi, đem lại bóng mát, tạo không khí trong lành cho cảnh quan. 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phượng màu đỏ rực rỡ nên cảnh quan sân trường ấn tượng.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258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12192000" cy="8822641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=""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0928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="" xmlns:a16="http://schemas.microsoft.com/office/drawing/2014/main" id="{AED7F5CB-E1EC-4C3B-911C-24BD3A8F0292}"/>
              </a:ext>
            </a:extLst>
          </p:cNvPr>
          <p:cNvGrpSpPr/>
          <p:nvPr/>
        </p:nvGrpSpPr>
        <p:grpSpPr>
          <a:xfrm>
            <a:off x="-574431" y="5246329"/>
            <a:ext cx="13340862" cy="2058487"/>
            <a:chOff x="-445477" y="4058962"/>
            <a:chExt cx="13340862" cy="2058487"/>
          </a:xfrm>
        </p:grpSpPr>
        <p:pic>
          <p:nvPicPr>
            <p:cNvPr id="27" name="图片 26">
              <a:extLst>
                <a:ext uri="{FF2B5EF4-FFF2-40B4-BE49-F238E27FC236}">
                  <a16:creationId xmlns="" xmlns:a16="http://schemas.microsoft.com/office/drawing/2014/main" id="{6AAEF81C-AC9F-468B-9588-0BA17769EB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681"/>
            <a:stretch/>
          </p:blipFill>
          <p:spPr>
            <a:xfrm>
              <a:off x="-445477" y="4058962"/>
              <a:ext cx="13340862" cy="1671801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="" xmlns:a16="http://schemas.microsoft.com/office/drawing/2014/main" id="{71359E29-5E26-4E50-823B-4BBE5CF35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22" y="4094082"/>
              <a:ext cx="12067278" cy="2023367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52ADF27-2BEF-5A82-0606-D0D8B0795492}"/>
              </a:ext>
            </a:extLst>
          </p:cNvPr>
          <p:cNvSpPr txBox="1"/>
          <p:nvPr/>
        </p:nvSpPr>
        <p:spPr>
          <a:xfrm>
            <a:off x="5426090" y="502337"/>
            <a:ext cx="6418449" cy="5005626"/>
          </a:xfrm>
          <a:prstGeom prst="wedgeRoundRectCallout">
            <a:avLst>
              <a:gd name="adj1" fmla="val -20658"/>
              <a:gd name="adj2" fmla="val 50059"/>
              <a:gd name="adj3" fmla="val 16667"/>
            </a:avLst>
          </a:prstGeom>
          <a:solidFill>
            <a:srgbClr val="CCFFFF"/>
          </a:solidFill>
          <a:ln w="57785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bàng: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cây xanh tốt, rậm rạp tạo thành từng tầng lớn quanh thân. 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mang màu trắng xanh thường mọc thành chùm, tạo nên vẻ đẹp đặc biệt cho khuôn viên trường học</a:t>
            </a:r>
          </a:p>
        </p:txBody>
      </p:sp>
      <p:pic>
        <p:nvPicPr>
          <p:cNvPr id="1026" name="Picture 2" descr="Cây bàng - cách trồng và chăm sóc cây bàng">
            <a:extLst>
              <a:ext uri="{FF2B5EF4-FFF2-40B4-BE49-F238E27FC236}">
                <a16:creationId xmlns="" xmlns:a16="http://schemas.microsoft.com/office/drawing/2014/main" id="{1D8405A5-5B70-EFD4-C5B8-FAF4A1DA6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4" y="502337"/>
            <a:ext cx="4959366" cy="4743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814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12192000" cy="8822641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=""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0928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="" xmlns:a16="http://schemas.microsoft.com/office/drawing/2014/main" id="{AED7F5CB-E1EC-4C3B-911C-24BD3A8F0292}"/>
              </a:ext>
            </a:extLst>
          </p:cNvPr>
          <p:cNvGrpSpPr/>
          <p:nvPr/>
        </p:nvGrpSpPr>
        <p:grpSpPr>
          <a:xfrm>
            <a:off x="-574431" y="5246329"/>
            <a:ext cx="13340862" cy="2058487"/>
            <a:chOff x="-445477" y="4058962"/>
            <a:chExt cx="13340862" cy="2058487"/>
          </a:xfrm>
        </p:grpSpPr>
        <p:pic>
          <p:nvPicPr>
            <p:cNvPr id="27" name="图片 26">
              <a:extLst>
                <a:ext uri="{FF2B5EF4-FFF2-40B4-BE49-F238E27FC236}">
                  <a16:creationId xmlns="" xmlns:a16="http://schemas.microsoft.com/office/drawing/2014/main" id="{6AAEF81C-AC9F-468B-9588-0BA17769EB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681"/>
            <a:stretch/>
          </p:blipFill>
          <p:spPr>
            <a:xfrm>
              <a:off x="-445477" y="4058962"/>
              <a:ext cx="13340862" cy="1671801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="" xmlns:a16="http://schemas.microsoft.com/office/drawing/2014/main" id="{71359E29-5E26-4E50-823B-4BBE5CF35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22" y="4094082"/>
              <a:ext cx="12067278" cy="2023367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52ADF27-2BEF-5A82-0606-D0D8B0795492}"/>
              </a:ext>
            </a:extLst>
          </p:cNvPr>
          <p:cNvSpPr txBox="1"/>
          <p:nvPr/>
        </p:nvSpPr>
        <p:spPr>
          <a:xfrm>
            <a:off x="5426090" y="997637"/>
            <a:ext cx="6418449" cy="3779758"/>
          </a:xfrm>
          <a:prstGeom prst="wedgeRoundRectCallout">
            <a:avLst>
              <a:gd name="adj1" fmla="val -20658"/>
              <a:gd name="adj2" fmla="val 50059"/>
              <a:gd name="adj3" fmla="val 16667"/>
            </a:avLst>
          </a:prstGeom>
          <a:solidFill>
            <a:srgbClr val="CCFFFF"/>
          </a:solidFill>
          <a:ln w="57785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xà cừ: 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 thân gỗ, phân cành nhánh nhiều, mọc theo nhiều hướng tạo thành tán lá rộng lớn, tạo bóng mát sân trường. 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37.png" descr="Nỗi kinh hoàng “cây đổ trong trường học”, các trường quản lý cây xanh ra  sao?">
            <a:extLst>
              <a:ext uri="{FF2B5EF4-FFF2-40B4-BE49-F238E27FC236}">
                <a16:creationId xmlns="" xmlns:a16="http://schemas.microsoft.com/office/drawing/2014/main" id="{F92C4675-B5E1-2A98-9DC5-50992BB0DA8F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288362" y="502920"/>
            <a:ext cx="5137728" cy="4956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595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12192000" cy="8822641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=""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0928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="" xmlns:a16="http://schemas.microsoft.com/office/drawing/2014/main" id="{AED7F5CB-E1EC-4C3B-911C-24BD3A8F0292}"/>
              </a:ext>
            </a:extLst>
          </p:cNvPr>
          <p:cNvGrpSpPr/>
          <p:nvPr/>
        </p:nvGrpSpPr>
        <p:grpSpPr>
          <a:xfrm>
            <a:off x="-603981" y="5257307"/>
            <a:ext cx="13340862" cy="2058487"/>
            <a:chOff x="-445477" y="4058962"/>
            <a:chExt cx="13340862" cy="2058487"/>
          </a:xfrm>
        </p:grpSpPr>
        <p:pic>
          <p:nvPicPr>
            <p:cNvPr id="27" name="图片 26">
              <a:extLst>
                <a:ext uri="{FF2B5EF4-FFF2-40B4-BE49-F238E27FC236}">
                  <a16:creationId xmlns="" xmlns:a16="http://schemas.microsoft.com/office/drawing/2014/main" id="{6AAEF81C-AC9F-468B-9588-0BA17769EB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681"/>
            <a:stretch/>
          </p:blipFill>
          <p:spPr>
            <a:xfrm>
              <a:off x="-445477" y="4058962"/>
              <a:ext cx="13340862" cy="1671801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="" xmlns:a16="http://schemas.microsoft.com/office/drawing/2014/main" id="{71359E29-5E26-4E50-823B-4BBE5CF35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22" y="4094082"/>
              <a:ext cx="12067278" cy="2023367"/>
            </a:xfrm>
            <a:prstGeom prst="rect">
              <a:avLst/>
            </a:prstGeom>
          </p:spPr>
        </p:pic>
      </p:grpSp>
      <p:pic>
        <p:nvPicPr>
          <p:cNvPr id="5" name="Hình ảnh 2">
            <a:extLst>
              <a:ext uri="{FF2B5EF4-FFF2-40B4-BE49-F238E27FC236}">
                <a16:creationId xmlns="" xmlns:a16="http://schemas.microsoft.com/office/drawing/2014/main" id="{E9A2725D-4001-FF65-67A1-76510FC4EED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7967" r="39107" b="26001"/>
          <a:stretch/>
        </p:blipFill>
        <p:spPr>
          <a:xfrm>
            <a:off x="119270" y="-266148"/>
            <a:ext cx="11913508" cy="76094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E1A350F-DBBB-5FEC-321F-79A92F3C69D4}"/>
              </a:ext>
            </a:extLst>
          </p:cNvPr>
          <p:cNvSpPr txBox="1"/>
          <p:nvPr/>
        </p:nvSpPr>
        <p:spPr>
          <a:xfrm>
            <a:off x="3776870" y="1769165"/>
            <a:ext cx="52180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 cảnh có rất nhiều loại khác nhau, người ta nhận ra các loại cây cảnh nhờ vào đặc điểm đặc trưng về thân, lá, hoa của chúng.</a:t>
            </a:r>
            <a:endParaRPr lang="en-US" sz="4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16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7839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15DC7696-FEEB-4E86-BBD3-F260C4D6BE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7828"/>
            <a:ext cx="12895385" cy="714169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E3F8AD6B-3CFA-4BD8-8DBB-8566D277F3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487" y="-297765"/>
            <a:ext cx="14161477" cy="6943649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18CCBE9D-F4A4-4320-9A1F-138CBF29E53B}"/>
              </a:ext>
            </a:extLst>
          </p:cNvPr>
          <p:cNvGrpSpPr/>
          <p:nvPr/>
        </p:nvGrpSpPr>
        <p:grpSpPr>
          <a:xfrm>
            <a:off x="8155263" y="2183988"/>
            <a:ext cx="4657549" cy="3767021"/>
            <a:chOff x="-1799413" y="912505"/>
            <a:chExt cx="5212190" cy="4215614"/>
          </a:xfrm>
        </p:grpSpPr>
        <p:pic>
          <p:nvPicPr>
            <p:cNvPr id="23" name="图片 22">
              <a:extLst>
                <a:ext uri="{FF2B5EF4-FFF2-40B4-BE49-F238E27FC236}">
                  <a16:creationId xmlns="" xmlns:a16="http://schemas.microsoft.com/office/drawing/2014/main" id="{EC8B6C5D-8EA4-4261-9E7C-D80F16FE1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225634" y="912505"/>
              <a:ext cx="3638411" cy="3496127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="" xmlns:a16="http://schemas.microsoft.com/office/drawing/2014/main" id="{216CD9C7-D264-4475-A50D-DFE877339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9413" y="2041630"/>
              <a:ext cx="3208968" cy="308648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="" xmlns:a16="http://schemas.microsoft.com/office/drawing/2014/main" id="{F78D8EDB-9ABA-42A8-9B59-4149F2A9B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24" y="2440968"/>
              <a:ext cx="2506159" cy="2410626"/>
            </a:xfrm>
            <a:prstGeom prst="rect">
              <a:avLst/>
            </a:prstGeom>
          </p:spPr>
        </p:pic>
      </p:grpSp>
      <p:grpSp>
        <p:nvGrpSpPr>
          <p:cNvPr id="55" name="组合 54">
            <a:extLst>
              <a:ext uri="{FF2B5EF4-FFF2-40B4-BE49-F238E27FC236}">
                <a16:creationId xmlns="" xmlns:a16="http://schemas.microsoft.com/office/drawing/2014/main" id="{AED7F5CB-E1EC-4C3B-911C-24BD3A8F0292}"/>
              </a:ext>
            </a:extLst>
          </p:cNvPr>
          <p:cNvGrpSpPr/>
          <p:nvPr/>
        </p:nvGrpSpPr>
        <p:grpSpPr>
          <a:xfrm>
            <a:off x="-445477" y="4478950"/>
            <a:ext cx="13340862" cy="4046151"/>
            <a:chOff x="-445477" y="4058961"/>
            <a:chExt cx="13340862" cy="4046151"/>
          </a:xfrm>
        </p:grpSpPr>
        <p:pic>
          <p:nvPicPr>
            <p:cNvPr id="27" name="图片 26">
              <a:extLst>
                <a:ext uri="{FF2B5EF4-FFF2-40B4-BE49-F238E27FC236}">
                  <a16:creationId xmlns="" xmlns:a16="http://schemas.microsoft.com/office/drawing/2014/main" id="{6AAEF81C-AC9F-468B-9588-0BA17769E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5477" y="4058961"/>
              <a:ext cx="13340862" cy="4046151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="" xmlns:a16="http://schemas.microsoft.com/office/drawing/2014/main" id="{71359E29-5E26-4E50-823B-4BBE5CF35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22" y="4094082"/>
              <a:ext cx="12067278" cy="2023367"/>
            </a:xfrm>
            <a:prstGeom prst="rect">
              <a:avLst/>
            </a:prstGeom>
          </p:spPr>
        </p:pic>
      </p:grpSp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7E716888-6A9B-47DC-8F49-AEE398081F30}"/>
              </a:ext>
            </a:extLst>
          </p:cNvPr>
          <p:cNvGrpSpPr/>
          <p:nvPr/>
        </p:nvGrpSpPr>
        <p:grpSpPr>
          <a:xfrm>
            <a:off x="5329722" y="2792186"/>
            <a:ext cx="6271107" cy="4432851"/>
            <a:chOff x="2607267" y="2151100"/>
            <a:chExt cx="7115460" cy="5029698"/>
          </a:xfrm>
        </p:grpSpPr>
        <p:pic>
          <p:nvPicPr>
            <p:cNvPr id="31" name="图片 30">
              <a:extLst>
                <a:ext uri="{FF2B5EF4-FFF2-40B4-BE49-F238E27FC236}">
                  <a16:creationId xmlns="" xmlns:a16="http://schemas.microsoft.com/office/drawing/2014/main" id="{C21B3637-1B5C-4104-AA03-AB88780D5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605" y="2151100"/>
              <a:ext cx="4244789" cy="4213229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="" xmlns:a16="http://schemas.microsoft.com/office/drawing/2014/main" id="{F46A935C-9F62-4BC5-9229-C489C31AD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267" y="2951362"/>
              <a:ext cx="7115460" cy="4229436"/>
            </a:xfrm>
            <a:prstGeom prst="rect">
              <a:avLst/>
            </a:prstGeom>
          </p:spPr>
        </p:pic>
      </p:grpSp>
      <p:grpSp>
        <p:nvGrpSpPr>
          <p:cNvPr id="53" name="组合 52">
            <a:extLst>
              <a:ext uri="{FF2B5EF4-FFF2-40B4-BE49-F238E27FC236}">
                <a16:creationId xmlns="" xmlns:a16="http://schemas.microsoft.com/office/drawing/2014/main" id="{A8549EC3-AF91-472E-A32A-ED725069EE10}"/>
              </a:ext>
            </a:extLst>
          </p:cNvPr>
          <p:cNvGrpSpPr/>
          <p:nvPr/>
        </p:nvGrpSpPr>
        <p:grpSpPr>
          <a:xfrm>
            <a:off x="8333021" y="5198067"/>
            <a:ext cx="5162885" cy="4605932"/>
            <a:chOff x="8333021" y="4778078"/>
            <a:chExt cx="5162885" cy="4605932"/>
          </a:xfrm>
        </p:grpSpPr>
        <p:pic>
          <p:nvPicPr>
            <p:cNvPr id="36" name="图片 35">
              <a:extLst>
                <a:ext uri="{FF2B5EF4-FFF2-40B4-BE49-F238E27FC236}">
                  <a16:creationId xmlns="" xmlns:a16="http://schemas.microsoft.com/office/drawing/2014/main" id="{C17C5805-7C78-4488-874C-345298C36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52397">
              <a:off x="9488342" y="4866595"/>
              <a:ext cx="2722376" cy="3757789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="" xmlns:a16="http://schemas.microsoft.com/office/drawing/2014/main" id="{0E666F12-E1BA-47B9-9217-E0C05BC5C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38" b="47345"/>
            <a:stretch/>
          </p:blipFill>
          <p:spPr>
            <a:xfrm rot="16454897">
              <a:off x="7967201" y="6144693"/>
              <a:ext cx="2229784" cy="1498144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="" xmlns:a16="http://schemas.microsoft.com/office/drawing/2014/main" id="{0C611BD6-4F17-4BF8-BCE1-B8BE40910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0200">
              <a:off x="9241061" y="5718501"/>
              <a:ext cx="2631713" cy="3665509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="" xmlns:a16="http://schemas.microsoft.com/office/drawing/2014/main" id="{03605B7A-D9AE-4AF3-BF7B-3E8FB613D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33830">
              <a:off x="10262298" y="5166499"/>
              <a:ext cx="3622030" cy="2845187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846C0FF-F058-9EBF-109D-8F35B991BD6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4722" y="493964"/>
            <a:ext cx="5450296" cy="40298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03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7839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15DC7696-FEEB-4E86-BBD3-F260C4D6BE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7828"/>
            <a:ext cx="12895385" cy="714169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E3F8AD6B-3CFA-4BD8-8DBB-8566D277F3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487" y="-297765"/>
            <a:ext cx="14161477" cy="6943649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18CCBE9D-F4A4-4320-9A1F-138CBF29E53B}"/>
              </a:ext>
            </a:extLst>
          </p:cNvPr>
          <p:cNvGrpSpPr/>
          <p:nvPr/>
        </p:nvGrpSpPr>
        <p:grpSpPr>
          <a:xfrm>
            <a:off x="8155263" y="2183988"/>
            <a:ext cx="4657549" cy="3767021"/>
            <a:chOff x="-1799413" y="912505"/>
            <a:chExt cx="5212190" cy="4215614"/>
          </a:xfrm>
        </p:grpSpPr>
        <p:pic>
          <p:nvPicPr>
            <p:cNvPr id="23" name="图片 22">
              <a:extLst>
                <a:ext uri="{FF2B5EF4-FFF2-40B4-BE49-F238E27FC236}">
                  <a16:creationId xmlns="" xmlns:a16="http://schemas.microsoft.com/office/drawing/2014/main" id="{EC8B6C5D-8EA4-4261-9E7C-D80F16FE1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225634" y="912505"/>
              <a:ext cx="3638411" cy="3496127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="" xmlns:a16="http://schemas.microsoft.com/office/drawing/2014/main" id="{216CD9C7-D264-4475-A50D-DFE877339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9413" y="2041630"/>
              <a:ext cx="3208968" cy="308648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="" xmlns:a16="http://schemas.microsoft.com/office/drawing/2014/main" id="{F78D8EDB-9ABA-42A8-9B59-4149F2A9B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24" y="2440968"/>
              <a:ext cx="2506159" cy="2410626"/>
            </a:xfrm>
            <a:prstGeom prst="rect">
              <a:avLst/>
            </a:prstGeom>
          </p:spPr>
        </p:pic>
      </p:grpSp>
      <p:grpSp>
        <p:nvGrpSpPr>
          <p:cNvPr id="55" name="组合 54">
            <a:extLst>
              <a:ext uri="{FF2B5EF4-FFF2-40B4-BE49-F238E27FC236}">
                <a16:creationId xmlns="" xmlns:a16="http://schemas.microsoft.com/office/drawing/2014/main" id="{AED7F5CB-E1EC-4C3B-911C-24BD3A8F0292}"/>
              </a:ext>
            </a:extLst>
          </p:cNvPr>
          <p:cNvGrpSpPr/>
          <p:nvPr/>
        </p:nvGrpSpPr>
        <p:grpSpPr>
          <a:xfrm>
            <a:off x="-445477" y="4478950"/>
            <a:ext cx="13340862" cy="4046151"/>
            <a:chOff x="-445477" y="4058961"/>
            <a:chExt cx="13340862" cy="4046151"/>
          </a:xfrm>
        </p:grpSpPr>
        <p:pic>
          <p:nvPicPr>
            <p:cNvPr id="27" name="图片 26">
              <a:extLst>
                <a:ext uri="{FF2B5EF4-FFF2-40B4-BE49-F238E27FC236}">
                  <a16:creationId xmlns="" xmlns:a16="http://schemas.microsoft.com/office/drawing/2014/main" id="{6AAEF81C-AC9F-468B-9588-0BA17769E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5477" y="4058961"/>
              <a:ext cx="13340862" cy="4046151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="" xmlns:a16="http://schemas.microsoft.com/office/drawing/2014/main" id="{71359E29-5E26-4E50-823B-4BBE5CF35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22" y="4094082"/>
              <a:ext cx="12067278" cy="2023367"/>
            </a:xfrm>
            <a:prstGeom prst="rect">
              <a:avLst/>
            </a:prstGeom>
          </p:spPr>
        </p:pic>
      </p:grpSp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7E716888-6A9B-47DC-8F49-AEE398081F30}"/>
              </a:ext>
            </a:extLst>
          </p:cNvPr>
          <p:cNvGrpSpPr/>
          <p:nvPr/>
        </p:nvGrpSpPr>
        <p:grpSpPr>
          <a:xfrm>
            <a:off x="5329722" y="2792186"/>
            <a:ext cx="6271107" cy="4432851"/>
            <a:chOff x="2607267" y="2151100"/>
            <a:chExt cx="7115460" cy="5029698"/>
          </a:xfrm>
        </p:grpSpPr>
        <p:pic>
          <p:nvPicPr>
            <p:cNvPr id="31" name="图片 30">
              <a:extLst>
                <a:ext uri="{FF2B5EF4-FFF2-40B4-BE49-F238E27FC236}">
                  <a16:creationId xmlns="" xmlns:a16="http://schemas.microsoft.com/office/drawing/2014/main" id="{C21B3637-1B5C-4104-AA03-AB88780D5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605" y="2151100"/>
              <a:ext cx="4244789" cy="4213229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="" xmlns:a16="http://schemas.microsoft.com/office/drawing/2014/main" id="{F46A935C-9F62-4BC5-9229-C489C31AD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267" y="2951362"/>
              <a:ext cx="7115460" cy="4229436"/>
            </a:xfrm>
            <a:prstGeom prst="rect">
              <a:avLst/>
            </a:prstGeom>
          </p:spPr>
        </p:pic>
      </p:grpSp>
      <p:grpSp>
        <p:nvGrpSpPr>
          <p:cNvPr id="53" name="组合 52">
            <a:extLst>
              <a:ext uri="{FF2B5EF4-FFF2-40B4-BE49-F238E27FC236}">
                <a16:creationId xmlns="" xmlns:a16="http://schemas.microsoft.com/office/drawing/2014/main" id="{A8549EC3-AF91-472E-A32A-ED725069EE10}"/>
              </a:ext>
            </a:extLst>
          </p:cNvPr>
          <p:cNvGrpSpPr/>
          <p:nvPr/>
        </p:nvGrpSpPr>
        <p:grpSpPr>
          <a:xfrm>
            <a:off x="8333021" y="5198067"/>
            <a:ext cx="5162885" cy="4605932"/>
            <a:chOff x="8333021" y="4778078"/>
            <a:chExt cx="5162885" cy="4605932"/>
          </a:xfrm>
        </p:grpSpPr>
        <p:pic>
          <p:nvPicPr>
            <p:cNvPr id="36" name="图片 35">
              <a:extLst>
                <a:ext uri="{FF2B5EF4-FFF2-40B4-BE49-F238E27FC236}">
                  <a16:creationId xmlns="" xmlns:a16="http://schemas.microsoft.com/office/drawing/2014/main" id="{C17C5805-7C78-4488-874C-345298C36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52397">
              <a:off x="9488342" y="4866595"/>
              <a:ext cx="2722376" cy="3757789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="" xmlns:a16="http://schemas.microsoft.com/office/drawing/2014/main" id="{0E666F12-E1BA-47B9-9217-E0C05BC5C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38" b="47345"/>
            <a:stretch/>
          </p:blipFill>
          <p:spPr>
            <a:xfrm rot="16454897">
              <a:off x="7967201" y="6144693"/>
              <a:ext cx="2229784" cy="1498144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="" xmlns:a16="http://schemas.microsoft.com/office/drawing/2014/main" id="{0C611BD6-4F17-4BF8-BCE1-B8BE40910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0200">
              <a:off x="9241061" y="5718501"/>
              <a:ext cx="2631713" cy="3665509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="" xmlns:a16="http://schemas.microsoft.com/office/drawing/2014/main" id="{03605B7A-D9AE-4AF3-BF7B-3E8FB613D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33830">
              <a:off x="10262298" y="5166499"/>
              <a:ext cx="3622030" cy="2845187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F75E121-6FC4-725D-687D-5906AF2DCB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9660" y="1127018"/>
            <a:ext cx="5761219" cy="40298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927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7839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15DC7696-FEEB-4E86-BBD3-F260C4D6BE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8282"/>
            <a:ext cx="12895385" cy="676214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E3F8AD6B-3CFA-4BD8-8DBB-8566D277F3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487" y="-297765"/>
            <a:ext cx="14161477" cy="6943649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E4313517-275A-4294-96EA-460F2EB4337B}"/>
              </a:ext>
            </a:extLst>
          </p:cNvPr>
          <p:cNvGrpSpPr/>
          <p:nvPr/>
        </p:nvGrpSpPr>
        <p:grpSpPr>
          <a:xfrm>
            <a:off x="-1241771" y="2082131"/>
            <a:ext cx="4390245" cy="3728908"/>
            <a:chOff x="-1483102" y="834699"/>
            <a:chExt cx="4908113" cy="4168765"/>
          </a:xfrm>
        </p:grpSpPr>
        <p:pic>
          <p:nvPicPr>
            <p:cNvPr id="14" name="图片 13">
              <a:extLst>
                <a:ext uri="{FF2B5EF4-FFF2-40B4-BE49-F238E27FC236}">
                  <a16:creationId xmlns="" xmlns:a16="http://schemas.microsoft.com/office/drawing/2014/main" id="{71214595-C650-4EBD-88C2-84C9A76A1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83102" y="834699"/>
              <a:ext cx="3796649" cy="3651739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FF623C0F-F96F-4040-A266-B37CF10B9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852" y="2075812"/>
              <a:ext cx="2506159" cy="2410626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="" xmlns:a16="http://schemas.microsoft.com/office/drawing/2014/main" id="{0EA0B81D-26A8-474D-A3C6-3CF608FBA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567782" y="2582810"/>
              <a:ext cx="2519169" cy="2420654"/>
            </a:xfrm>
            <a:prstGeom prst="rect">
              <a:avLst/>
            </a:prstGeom>
          </p:spPr>
        </p:pic>
      </p:grp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18CCBE9D-F4A4-4320-9A1F-138CBF29E53B}"/>
              </a:ext>
            </a:extLst>
          </p:cNvPr>
          <p:cNvGrpSpPr/>
          <p:nvPr/>
        </p:nvGrpSpPr>
        <p:grpSpPr>
          <a:xfrm>
            <a:off x="8155263" y="2183988"/>
            <a:ext cx="4657549" cy="3767021"/>
            <a:chOff x="-1799413" y="912505"/>
            <a:chExt cx="5212190" cy="4215614"/>
          </a:xfrm>
        </p:grpSpPr>
        <p:pic>
          <p:nvPicPr>
            <p:cNvPr id="23" name="图片 22">
              <a:extLst>
                <a:ext uri="{FF2B5EF4-FFF2-40B4-BE49-F238E27FC236}">
                  <a16:creationId xmlns="" xmlns:a16="http://schemas.microsoft.com/office/drawing/2014/main" id="{EC8B6C5D-8EA4-4261-9E7C-D80F16FE1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225634" y="912505"/>
              <a:ext cx="3638411" cy="3496127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="" xmlns:a16="http://schemas.microsoft.com/office/drawing/2014/main" id="{216CD9C7-D264-4475-A50D-DFE877339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9413" y="2041630"/>
              <a:ext cx="3208968" cy="308648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="" xmlns:a16="http://schemas.microsoft.com/office/drawing/2014/main" id="{F78D8EDB-9ABA-42A8-9B59-4149F2A9B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24" y="2440968"/>
              <a:ext cx="2506159" cy="2410626"/>
            </a:xfrm>
            <a:prstGeom prst="rect">
              <a:avLst/>
            </a:prstGeom>
          </p:spPr>
        </p:pic>
      </p:grpSp>
      <p:grpSp>
        <p:nvGrpSpPr>
          <p:cNvPr id="55" name="组合 54">
            <a:extLst>
              <a:ext uri="{FF2B5EF4-FFF2-40B4-BE49-F238E27FC236}">
                <a16:creationId xmlns="" xmlns:a16="http://schemas.microsoft.com/office/drawing/2014/main" id="{AED7F5CB-E1EC-4C3B-911C-24BD3A8F0292}"/>
              </a:ext>
            </a:extLst>
          </p:cNvPr>
          <p:cNvGrpSpPr/>
          <p:nvPr/>
        </p:nvGrpSpPr>
        <p:grpSpPr>
          <a:xfrm>
            <a:off x="-445477" y="4478950"/>
            <a:ext cx="13340862" cy="4046151"/>
            <a:chOff x="-445477" y="4058961"/>
            <a:chExt cx="13340862" cy="4046151"/>
          </a:xfrm>
        </p:grpSpPr>
        <p:pic>
          <p:nvPicPr>
            <p:cNvPr id="27" name="图片 26">
              <a:extLst>
                <a:ext uri="{FF2B5EF4-FFF2-40B4-BE49-F238E27FC236}">
                  <a16:creationId xmlns="" xmlns:a16="http://schemas.microsoft.com/office/drawing/2014/main" id="{6AAEF81C-AC9F-468B-9588-0BA17769E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5477" y="4058961"/>
              <a:ext cx="13340862" cy="4046151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="" xmlns:a16="http://schemas.microsoft.com/office/drawing/2014/main" id="{71359E29-5E26-4E50-823B-4BBE5CF35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22" y="4094082"/>
              <a:ext cx="12067278" cy="2023367"/>
            </a:xfrm>
            <a:prstGeom prst="rect">
              <a:avLst/>
            </a:prstGeom>
          </p:spPr>
        </p:pic>
      </p:grpSp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7E716888-6A9B-47DC-8F49-AEE398081F30}"/>
              </a:ext>
            </a:extLst>
          </p:cNvPr>
          <p:cNvGrpSpPr/>
          <p:nvPr/>
        </p:nvGrpSpPr>
        <p:grpSpPr>
          <a:xfrm>
            <a:off x="3041374" y="3568148"/>
            <a:ext cx="5660778" cy="3476114"/>
            <a:chOff x="2607267" y="2151100"/>
            <a:chExt cx="7115460" cy="5029698"/>
          </a:xfrm>
        </p:grpSpPr>
        <p:pic>
          <p:nvPicPr>
            <p:cNvPr id="31" name="图片 30">
              <a:extLst>
                <a:ext uri="{FF2B5EF4-FFF2-40B4-BE49-F238E27FC236}">
                  <a16:creationId xmlns="" xmlns:a16="http://schemas.microsoft.com/office/drawing/2014/main" id="{C21B3637-1B5C-4104-AA03-AB88780D5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605" y="2151100"/>
              <a:ext cx="4244789" cy="4213229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="" xmlns:a16="http://schemas.microsoft.com/office/drawing/2014/main" id="{F46A935C-9F62-4BC5-9229-C489C31AD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267" y="2951362"/>
              <a:ext cx="7115460" cy="4229436"/>
            </a:xfrm>
            <a:prstGeom prst="rect">
              <a:avLst/>
            </a:prstGeom>
          </p:spPr>
        </p:pic>
      </p:grpSp>
      <p:grpSp>
        <p:nvGrpSpPr>
          <p:cNvPr id="53" name="组合 52">
            <a:extLst>
              <a:ext uri="{FF2B5EF4-FFF2-40B4-BE49-F238E27FC236}">
                <a16:creationId xmlns="" xmlns:a16="http://schemas.microsoft.com/office/drawing/2014/main" id="{A8549EC3-AF91-472E-A32A-ED725069EE10}"/>
              </a:ext>
            </a:extLst>
          </p:cNvPr>
          <p:cNvGrpSpPr/>
          <p:nvPr/>
        </p:nvGrpSpPr>
        <p:grpSpPr>
          <a:xfrm>
            <a:off x="8333021" y="5198067"/>
            <a:ext cx="5162885" cy="4605932"/>
            <a:chOff x="8333021" y="4778078"/>
            <a:chExt cx="5162885" cy="4605932"/>
          </a:xfrm>
        </p:grpSpPr>
        <p:pic>
          <p:nvPicPr>
            <p:cNvPr id="36" name="图片 35">
              <a:extLst>
                <a:ext uri="{FF2B5EF4-FFF2-40B4-BE49-F238E27FC236}">
                  <a16:creationId xmlns="" xmlns:a16="http://schemas.microsoft.com/office/drawing/2014/main" id="{C17C5805-7C78-4488-874C-345298C36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52397">
              <a:off x="9488342" y="4866595"/>
              <a:ext cx="2722376" cy="3757789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="" xmlns:a16="http://schemas.microsoft.com/office/drawing/2014/main" id="{0E666F12-E1BA-47B9-9217-E0C05BC5C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38" b="47345"/>
            <a:stretch/>
          </p:blipFill>
          <p:spPr>
            <a:xfrm rot="16454897">
              <a:off x="7967201" y="6144693"/>
              <a:ext cx="2229784" cy="1498144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="" xmlns:a16="http://schemas.microsoft.com/office/drawing/2014/main" id="{0C611BD6-4F17-4BF8-BCE1-B8BE40910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0200">
              <a:off x="9241061" y="5718501"/>
              <a:ext cx="2631713" cy="3665509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="" xmlns:a16="http://schemas.microsoft.com/office/drawing/2014/main" id="{03605B7A-D9AE-4AF3-BF7B-3E8FB613D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33830">
              <a:off x="10262298" y="5166499"/>
              <a:ext cx="3622030" cy="2845187"/>
            </a:xfrm>
            <a:prstGeom prst="rect">
              <a:avLst/>
            </a:prstGeom>
          </p:spPr>
        </p:pic>
      </p:grpSp>
      <p:grpSp>
        <p:nvGrpSpPr>
          <p:cNvPr id="54" name="组合 53">
            <a:extLst>
              <a:ext uri="{FF2B5EF4-FFF2-40B4-BE49-F238E27FC236}">
                <a16:creationId xmlns="" xmlns:a16="http://schemas.microsoft.com/office/drawing/2014/main" id="{59394E1A-1E68-4F1B-B2BA-A2EA459295FF}"/>
              </a:ext>
            </a:extLst>
          </p:cNvPr>
          <p:cNvGrpSpPr/>
          <p:nvPr/>
        </p:nvGrpSpPr>
        <p:grpSpPr>
          <a:xfrm>
            <a:off x="-1894909" y="5836498"/>
            <a:ext cx="4683737" cy="4065743"/>
            <a:chOff x="-1894909" y="5416509"/>
            <a:chExt cx="4683737" cy="4065743"/>
          </a:xfrm>
        </p:grpSpPr>
        <p:pic>
          <p:nvPicPr>
            <p:cNvPr id="38" name="图片 37">
              <a:extLst>
                <a:ext uri="{FF2B5EF4-FFF2-40B4-BE49-F238E27FC236}">
                  <a16:creationId xmlns="" xmlns:a16="http://schemas.microsoft.com/office/drawing/2014/main" id="{D4A7F997-73D8-4E6D-8BE9-EEE5BEE35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30327">
              <a:off x="-1234424" y="5331572"/>
              <a:ext cx="3362767" cy="4683737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="" xmlns:a16="http://schemas.microsoft.com/office/drawing/2014/main" id="{2EA755F3-A86E-4C4E-9723-ED8685D39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49046">
              <a:off x="-1075999" y="5416509"/>
              <a:ext cx="2640514" cy="2074184"/>
            </a:xfrm>
            <a:prstGeom prst="rect">
              <a:avLst/>
            </a:prstGeom>
          </p:spPr>
        </p:pic>
        <p:pic>
          <p:nvPicPr>
            <p:cNvPr id="44" name="图片 43">
              <a:extLst>
                <a:ext uri="{FF2B5EF4-FFF2-40B4-BE49-F238E27FC236}">
                  <a16:creationId xmlns="" xmlns:a16="http://schemas.microsoft.com/office/drawing/2014/main" id="{1FBCD71D-3E11-4DA7-9A64-4D5E9302A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0130">
              <a:off x="-215237" y="5724463"/>
              <a:ext cx="2722376" cy="3757789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28A02FE-8B06-420F-E81A-79684468C22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48739" y="1452582"/>
            <a:ext cx="9120406" cy="27800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169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7839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15DC7696-FEEB-4E86-BBD3-F260C4D6BE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7828"/>
            <a:ext cx="12895385" cy="714169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E3F8AD6B-3CFA-4BD8-8DBB-8566D277F3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487" y="-297765"/>
            <a:ext cx="14161477" cy="6943649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18CCBE9D-F4A4-4320-9A1F-138CBF29E53B}"/>
              </a:ext>
            </a:extLst>
          </p:cNvPr>
          <p:cNvGrpSpPr/>
          <p:nvPr/>
        </p:nvGrpSpPr>
        <p:grpSpPr>
          <a:xfrm>
            <a:off x="8155263" y="2183988"/>
            <a:ext cx="4657549" cy="3767021"/>
            <a:chOff x="-1799413" y="912505"/>
            <a:chExt cx="5212190" cy="4215614"/>
          </a:xfrm>
        </p:grpSpPr>
        <p:pic>
          <p:nvPicPr>
            <p:cNvPr id="23" name="图片 22">
              <a:extLst>
                <a:ext uri="{FF2B5EF4-FFF2-40B4-BE49-F238E27FC236}">
                  <a16:creationId xmlns="" xmlns:a16="http://schemas.microsoft.com/office/drawing/2014/main" id="{EC8B6C5D-8EA4-4261-9E7C-D80F16FE1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225634" y="912505"/>
              <a:ext cx="3638411" cy="3496127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="" xmlns:a16="http://schemas.microsoft.com/office/drawing/2014/main" id="{216CD9C7-D264-4475-A50D-DFE877339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9413" y="2041630"/>
              <a:ext cx="3208968" cy="308648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="" xmlns:a16="http://schemas.microsoft.com/office/drawing/2014/main" id="{F78D8EDB-9ABA-42A8-9B59-4149F2A9B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24" y="2440968"/>
              <a:ext cx="2506159" cy="2410626"/>
            </a:xfrm>
            <a:prstGeom prst="rect">
              <a:avLst/>
            </a:prstGeom>
          </p:spPr>
        </p:pic>
      </p:grpSp>
      <p:grpSp>
        <p:nvGrpSpPr>
          <p:cNvPr id="55" name="组合 54">
            <a:extLst>
              <a:ext uri="{FF2B5EF4-FFF2-40B4-BE49-F238E27FC236}">
                <a16:creationId xmlns="" xmlns:a16="http://schemas.microsoft.com/office/drawing/2014/main" id="{AED7F5CB-E1EC-4C3B-911C-24BD3A8F0292}"/>
              </a:ext>
            </a:extLst>
          </p:cNvPr>
          <p:cNvGrpSpPr/>
          <p:nvPr/>
        </p:nvGrpSpPr>
        <p:grpSpPr>
          <a:xfrm>
            <a:off x="-445477" y="4478950"/>
            <a:ext cx="13340862" cy="4046151"/>
            <a:chOff x="-445477" y="4058961"/>
            <a:chExt cx="13340862" cy="4046151"/>
          </a:xfrm>
        </p:grpSpPr>
        <p:pic>
          <p:nvPicPr>
            <p:cNvPr id="27" name="图片 26">
              <a:extLst>
                <a:ext uri="{FF2B5EF4-FFF2-40B4-BE49-F238E27FC236}">
                  <a16:creationId xmlns="" xmlns:a16="http://schemas.microsoft.com/office/drawing/2014/main" id="{6AAEF81C-AC9F-468B-9588-0BA17769E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5477" y="4058961"/>
              <a:ext cx="13340862" cy="4046151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="" xmlns:a16="http://schemas.microsoft.com/office/drawing/2014/main" id="{71359E29-5E26-4E50-823B-4BBE5CF35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22" y="4094082"/>
              <a:ext cx="12067278" cy="2023367"/>
            </a:xfrm>
            <a:prstGeom prst="rect">
              <a:avLst/>
            </a:prstGeom>
          </p:spPr>
        </p:pic>
      </p:grpSp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7E716888-6A9B-47DC-8F49-AEE398081F30}"/>
              </a:ext>
            </a:extLst>
          </p:cNvPr>
          <p:cNvGrpSpPr/>
          <p:nvPr/>
        </p:nvGrpSpPr>
        <p:grpSpPr>
          <a:xfrm>
            <a:off x="5329722" y="2792186"/>
            <a:ext cx="6271107" cy="4432851"/>
            <a:chOff x="2607267" y="2151100"/>
            <a:chExt cx="7115460" cy="5029698"/>
          </a:xfrm>
        </p:grpSpPr>
        <p:pic>
          <p:nvPicPr>
            <p:cNvPr id="31" name="图片 30">
              <a:extLst>
                <a:ext uri="{FF2B5EF4-FFF2-40B4-BE49-F238E27FC236}">
                  <a16:creationId xmlns="" xmlns:a16="http://schemas.microsoft.com/office/drawing/2014/main" id="{C21B3637-1B5C-4104-AA03-AB88780D5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605" y="2151100"/>
              <a:ext cx="4244789" cy="4213229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="" xmlns:a16="http://schemas.microsoft.com/office/drawing/2014/main" id="{F46A935C-9F62-4BC5-9229-C489C31AD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267" y="2951362"/>
              <a:ext cx="7115460" cy="4229436"/>
            </a:xfrm>
            <a:prstGeom prst="rect">
              <a:avLst/>
            </a:prstGeom>
          </p:spPr>
        </p:pic>
      </p:grpSp>
      <p:grpSp>
        <p:nvGrpSpPr>
          <p:cNvPr id="53" name="组合 52">
            <a:extLst>
              <a:ext uri="{FF2B5EF4-FFF2-40B4-BE49-F238E27FC236}">
                <a16:creationId xmlns="" xmlns:a16="http://schemas.microsoft.com/office/drawing/2014/main" id="{A8549EC3-AF91-472E-A32A-ED725069EE10}"/>
              </a:ext>
            </a:extLst>
          </p:cNvPr>
          <p:cNvGrpSpPr/>
          <p:nvPr/>
        </p:nvGrpSpPr>
        <p:grpSpPr>
          <a:xfrm>
            <a:off x="8333021" y="5198067"/>
            <a:ext cx="5162885" cy="4605932"/>
            <a:chOff x="8333021" y="4778078"/>
            <a:chExt cx="5162885" cy="4605932"/>
          </a:xfrm>
        </p:grpSpPr>
        <p:pic>
          <p:nvPicPr>
            <p:cNvPr id="36" name="图片 35">
              <a:extLst>
                <a:ext uri="{FF2B5EF4-FFF2-40B4-BE49-F238E27FC236}">
                  <a16:creationId xmlns="" xmlns:a16="http://schemas.microsoft.com/office/drawing/2014/main" id="{C17C5805-7C78-4488-874C-345298C36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52397">
              <a:off x="9488342" y="4866595"/>
              <a:ext cx="2722376" cy="3757789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="" xmlns:a16="http://schemas.microsoft.com/office/drawing/2014/main" id="{0E666F12-E1BA-47B9-9217-E0C05BC5C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38" b="47345"/>
            <a:stretch/>
          </p:blipFill>
          <p:spPr>
            <a:xfrm rot="16454897">
              <a:off x="7967201" y="6144693"/>
              <a:ext cx="2229784" cy="1498144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="" xmlns:a16="http://schemas.microsoft.com/office/drawing/2014/main" id="{0C611BD6-4F17-4BF8-BCE1-B8BE40910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0200">
              <a:off x="9241061" y="5718501"/>
              <a:ext cx="2631713" cy="3665509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="" xmlns:a16="http://schemas.microsoft.com/office/drawing/2014/main" id="{03605B7A-D9AE-4AF3-BF7B-3E8FB613D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33830">
              <a:off x="10262298" y="5166499"/>
              <a:ext cx="3622030" cy="2845187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1FD54C5-AADB-345C-E732-E2F8E474FD0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7218" y="1159156"/>
            <a:ext cx="5840474" cy="40298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0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12192000" cy="8822641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=""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0928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18CCBE9D-F4A4-4320-9A1F-138CBF29E53B}"/>
              </a:ext>
            </a:extLst>
          </p:cNvPr>
          <p:cNvGrpSpPr/>
          <p:nvPr/>
        </p:nvGrpSpPr>
        <p:grpSpPr>
          <a:xfrm>
            <a:off x="0" y="2633870"/>
            <a:ext cx="4062469" cy="4090907"/>
            <a:chOff x="-386398" y="386346"/>
            <a:chExt cx="3638411" cy="4068482"/>
          </a:xfrm>
        </p:grpSpPr>
        <p:pic>
          <p:nvPicPr>
            <p:cNvPr id="23" name="图片 22">
              <a:extLst>
                <a:ext uri="{FF2B5EF4-FFF2-40B4-BE49-F238E27FC236}">
                  <a16:creationId xmlns="" xmlns:a16="http://schemas.microsoft.com/office/drawing/2014/main" id="{EC8B6C5D-8EA4-4261-9E7C-D80F16FE1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386398" y="386346"/>
              <a:ext cx="3638411" cy="3496127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="" xmlns:a16="http://schemas.microsoft.com/office/drawing/2014/main" id="{F78D8EDB-9ABA-42A8-9B59-4149F2A9B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941" y="2294162"/>
              <a:ext cx="2246293" cy="2160666"/>
            </a:xfrm>
            <a:prstGeom prst="rect">
              <a:avLst/>
            </a:prstGeom>
          </p:spPr>
        </p:pic>
      </p:grpSp>
      <p:grpSp>
        <p:nvGrpSpPr>
          <p:cNvPr id="55" name="组合 54">
            <a:extLst>
              <a:ext uri="{FF2B5EF4-FFF2-40B4-BE49-F238E27FC236}">
                <a16:creationId xmlns="" xmlns:a16="http://schemas.microsoft.com/office/drawing/2014/main" id="{AED7F5CB-E1EC-4C3B-911C-24BD3A8F0292}"/>
              </a:ext>
            </a:extLst>
          </p:cNvPr>
          <p:cNvGrpSpPr/>
          <p:nvPr/>
        </p:nvGrpSpPr>
        <p:grpSpPr>
          <a:xfrm>
            <a:off x="-574431" y="5246329"/>
            <a:ext cx="13340862" cy="2058487"/>
            <a:chOff x="-445477" y="4058962"/>
            <a:chExt cx="13340862" cy="2058487"/>
          </a:xfrm>
        </p:grpSpPr>
        <p:pic>
          <p:nvPicPr>
            <p:cNvPr id="27" name="图片 26">
              <a:extLst>
                <a:ext uri="{FF2B5EF4-FFF2-40B4-BE49-F238E27FC236}">
                  <a16:creationId xmlns="" xmlns:a16="http://schemas.microsoft.com/office/drawing/2014/main" id="{6AAEF81C-AC9F-468B-9588-0BA17769EB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681"/>
            <a:stretch/>
          </p:blipFill>
          <p:spPr>
            <a:xfrm>
              <a:off x="-445477" y="4058962"/>
              <a:ext cx="13340862" cy="1671801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="" xmlns:a16="http://schemas.microsoft.com/office/drawing/2014/main" id="{71359E29-5E26-4E50-823B-4BBE5CF35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22" y="4094082"/>
              <a:ext cx="12067278" cy="2023367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4C95559-BE4E-2016-27B1-E89F91CFBA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702" y="2153690"/>
            <a:ext cx="2216427" cy="318973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4DE5B400-DBAF-6DD9-3F45-1AA9BF7953FB}"/>
              </a:ext>
            </a:extLst>
          </p:cNvPr>
          <p:cNvGrpSpPr/>
          <p:nvPr/>
        </p:nvGrpSpPr>
        <p:grpSpPr>
          <a:xfrm>
            <a:off x="1120140" y="928583"/>
            <a:ext cx="8263792" cy="2078916"/>
            <a:chOff x="2500625" y="1170898"/>
            <a:chExt cx="6303810" cy="2078916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452C8609-E358-2FD8-3E35-A39E32DD6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500625" y="1170898"/>
              <a:ext cx="6303810" cy="207891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3581AF91-6032-E9BF-8074-6327E70A54BA}"/>
                </a:ext>
              </a:extLst>
            </p:cNvPr>
            <p:cNvSpPr txBox="1"/>
            <p:nvPr/>
          </p:nvSpPr>
          <p:spPr>
            <a:xfrm>
              <a:off x="2670599" y="1559074"/>
              <a:ext cx="5375352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>
                <a:spcBef>
                  <a:spcPts val="100"/>
                </a:spcBef>
                <a:spcAft>
                  <a:spcPts val="100"/>
                </a:spcAft>
              </a:pPr>
              <a:r>
                <a:rPr lang="nl-NL" sz="36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Hoạt động 6: Tìm hiểu một số loại cây cảnh phổ biến</a:t>
              </a:r>
              <a:endPara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140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12192000" cy="8822641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=""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273612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EECEA8B-DD6A-DA18-36BC-9FF186399C61}"/>
              </a:ext>
            </a:extLst>
          </p:cNvPr>
          <p:cNvGrpSpPr/>
          <p:nvPr/>
        </p:nvGrpSpPr>
        <p:grpSpPr>
          <a:xfrm>
            <a:off x="914179" y="93557"/>
            <a:ext cx="10353896" cy="954193"/>
            <a:chOff x="1181100" y="4876799"/>
            <a:chExt cx="5548316" cy="1637409"/>
          </a:xfrm>
        </p:grpSpPr>
        <p:sp>
          <p:nvSpPr>
            <p:cNvPr id="5" name="Flowchart: Alternate Process 4">
              <a:extLst>
                <a:ext uri="{FF2B5EF4-FFF2-40B4-BE49-F238E27FC236}">
                  <a16:creationId xmlns="" xmlns:a16="http://schemas.microsoft.com/office/drawing/2014/main" id="{2E87EE7E-01B5-3171-508E-3D7BA37CA2A9}"/>
                </a:ext>
              </a:extLst>
            </p:cNvPr>
            <p:cNvSpPr/>
            <p:nvPr/>
          </p:nvSpPr>
          <p:spPr>
            <a:xfrm>
              <a:off x="1319216" y="5050701"/>
              <a:ext cx="5410200" cy="1463507"/>
            </a:xfrm>
            <a:prstGeom prst="flowChartAlternateProcess">
              <a:avLst/>
            </a:prstGeom>
            <a:solidFill>
              <a:schemeClr val="accent4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" name="Flowchart: Alternate Process 5">
              <a:extLst>
                <a:ext uri="{FF2B5EF4-FFF2-40B4-BE49-F238E27FC236}">
                  <a16:creationId xmlns="" xmlns:a16="http://schemas.microsoft.com/office/drawing/2014/main" id="{120395E0-F90A-D5E4-1E02-00BA7D483989}"/>
                </a:ext>
              </a:extLst>
            </p:cNvPr>
            <p:cNvSpPr/>
            <p:nvPr/>
          </p:nvSpPr>
          <p:spPr>
            <a:xfrm>
              <a:off x="1181100" y="4876799"/>
              <a:ext cx="5410200" cy="1463507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 tên các loại cây cảnh có trong hình bằng cách sử dụng các thẻ gợi ý dưới đây: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9DE56AA-4220-EDDD-1D83-A31969C2F2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088" y="1276350"/>
            <a:ext cx="4978168" cy="21907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7723668-B4CA-61C2-BB15-6208A511D6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5900" y="1338262"/>
            <a:ext cx="2287960" cy="21383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952A075-BEE1-DB25-D345-2C9DC245A3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100" y="3748088"/>
            <a:ext cx="2286000" cy="2079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64359AA-82F0-FCE1-1855-6FAB5E70EF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00350" y="3690938"/>
            <a:ext cx="4852036" cy="2014538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8A73A601-914E-8EB3-F8D8-15DC3F3E29CB}"/>
              </a:ext>
            </a:extLst>
          </p:cNvPr>
          <p:cNvSpPr/>
          <p:nvPr/>
        </p:nvSpPr>
        <p:spPr>
          <a:xfrm>
            <a:off x="7991535" y="1219199"/>
            <a:ext cx="2952690" cy="666751"/>
          </a:xfrm>
          <a:custGeom>
            <a:avLst/>
            <a:gdLst>
              <a:gd name="connsiteX0" fmla="*/ 0 w 2952690"/>
              <a:gd name="connsiteY0" fmla="*/ 111127 h 666751"/>
              <a:gd name="connsiteX1" fmla="*/ 111127 w 2952690"/>
              <a:gd name="connsiteY1" fmla="*/ 0 h 666751"/>
              <a:gd name="connsiteX2" fmla="*/ 2841563 w 2952690"/>
              <a:gd name="connsiteY2" fmla="*/ 0 h 666751"/>
              <a:gd name="connsiteX3" fmla="*/ 2952690 w 2952690"/>
              <a:gd name="connsiteY3" fmla="*/ 111127 h 666751"/>
              <a:gd name="connsiteX4" fmla="*/ 2952690 w 2952690"/>
              <a:gd name="connsiteY4" fmla="*/ 555624 h 666751"/>
              <a:gd name="connsiteX5" fmla="*/ 2841563 w 2952690"/>
              <a:gd name="connsiteY5" fmla="*/ 666751 h 666751"/>
              <a:gd name="connsiteX6" fmla="*/ 111127 w 2952690"/>
              <a:gd name="connsiteY6" fmla="*/ 666751 h 666751"/>
              <a:gd name="connsiteX7" fmla="*/ 0 w 2952690"/>
              <a:gd name="connsiteY7" fmla="*/ 555624 h 666751"/>
              <a:gd name="connsiteX8" fmla="*/ 0 w 2952690"/>
              <a:gd name="connsiteY8" fmla="*/ 111127 h 66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2690" h="666751" fill="none" extrusionOk="0">
                <a:moveTo>
                  <a:pt x="0" y="111127"/>
                </a:moveTo>
                <a:cubicBezTo>
                  <a:pt x="-5292" y="47540"/>
                  <a:pt x="50998" y="1417"/>
                  <a:pt x="111127" y="0"/>
                </a:cubicBezTo>
                <a:cubicBezTo>
                  <a:pt x="901880" y="-61902"/>
                  <a:pt x="1750392" y="-101778"/>
                  <a:pt x="2841563" y="0"/>
                </a:cubicBezTo>
                <a:cubicBezTo>
                  <a:pt x="2896991" y="-1864"/>
                  <a:pt x="2956320" y="44915"/>
                  <a:pt x="2952690" y="111127"/>
                </a:cubicBezTo>
                <a:cubicBezTo>
                  <a:pt x="2960656" y="205182"/>
                  <a:pt x="2981693" y="384103"/>
                  <a:pt x="2952690" y="555624"/>
                </a:cubicBezTo>
                <a:cubicBezTo>
                  <a:pt x="2945866" y="613657"/>
                  <a:pt x="2902149" y="663107"/>
                  <a:pt x="2841563" y="666751"/>
                </a:cubicBezTo>
                <a:cubicBezTo>
                  <a:pt x="1505742" y="524359"/>
                  <a:pt x="1321528" y="777852"/>
                  <a:pt x="111127" y="666751"/>
                </a:cubicBezTo>
                <a:cubicBezTo>
                  <a:pt x="48425" y="667416"/>
                  <a:pt x="-647" y="619949"/>
                  <a:pt x="0" y="555624"/>
                </a:cubicBezTo>
                <a:cubicBezTo>
                  <a:pt x="27405" y="339461"/>
                  <a:pt x="5736" y="291313"/>
                  <a:pt x="0" y="111127"/>
                </a:cubicBezTo>
                <a:close/>
              </a:path>
              <a:path w="2952690" h="666751" stroke="0" extrusionOk="0">
                <a:moveTo>
                  <a:pt x="0" y="111127"/>
                </a:moveTo>
                <a:cubicBezTo>
                  <a:pt x="-6973" y="40538"/>
                  <a:pt x="45449" y="-7199"/>
                  <a:pt x="111127" y="0"/>
                </a:cubicBezTo>
                <a:cubicBezTo>
                  <a:pt x="1368348" y="-164947"/>
                  <a:pt x="2518696" y="-52288"/>
                  <a:pt x="2841563" y="0"/>
                </a:cubicBezTo>
                <a:cubicBezTo>
                  <a:pt x="2902473" y="-7268"/>
                  <a:pt x="2947496" y="50585"/>
                  <a:pt x="2952690" y="111127"/>
                </a:cubicBezTo>
                <a:cubicBezTo>
                  <a:pt x="2966860" y="328061"/>
                  <a:pt x="2981514" y="435890"/>
                  <a:pt x="2952690" y="555624"/>
                </a:cubicBezTo>
                <a:cubicBezTo>
                  <a:pt x="2954660" y="619541"/>
                  <a:pt x="2901509" y="664153"/>
                  <a:pt x="2841563" y="666751"/>
                </a:cubicBezTo>
                <a:cubicBezTo>
                  <a:pt x="1798540" y="825292"/>
                  <a:pt x="1311440" y="524915"/>
                  <a:pt x="111127" y="666751"/>
                </a:cubicBezTo>
                <a:cubicBezTo>
                  <a:pt x="49145" y="677437"/>
                  <a:pt x="10447" y="613366"/>
                  <a:pt x="0" y="555624"/>
                </a:cubicBezTo>
                <a:cubicBezTo>
                  <a:pt x="-37000" y="418394"/>
                  <a:pt x="30729" y="311693"/>
                  <a:pt x="0" y="111127"/>
                </a:cubicBezTo>
                <a:close/>
              </a:path>
            </a:pathLst>
          </a:custGeom>
          <a:solidFill>
            <a:srgbClr val="FFCCFF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endParaRPr lang="en-US" sz="2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25D19E89-6AF5-DD57-BAB1-6388B3244D73}"/>
              </a:ext>
            </a:extLst>
          </p:cNvPr>
          <p:cNvSpPr/>
          <p:nvPr/>
        </p:nvSpPr>
        <p:spPr>
          <a:xfrm>
            <a:off x="8039159" y="2171699"/>
            <a:ext cx="3019366" cy="666751"/>
          </a:xfrm>
          <a:custGeom>
            <a:avLst/>
            <a:gdLst>
              <a:gd name="connsiteX0" fmla="*/ 0 w 3019366"/>
              <a:gd name="connsiteY0" fmla="*/ 111127 h 666751"/>
              <a:gd name="connsiteX1" fmla="*/ 111127 w 3019366"/>
              <a:gd name="connsiteY1" fmla="*/ 0 h 666751"/>
              <a:gd name="connsiteX2" fmla="*/ 2908239 w 3019366"/>
              <a:gd name="connsiteY2" fmla="*/ 0 h 666751"/>
              <a:gd name="connsiteX3" fmla="*/ 3019366 w 3019366"/>
              <a:gd name="connsiteY3" fmla="*/ 111127 h 666751"/>
              <a:gd name="connsiteX4" fmla="*/ 3019366 w 3019366"/>
              <a:gd name="connsiteY4" fmla="*/ 555624 h 666751"/>
              <a:gd name="connsiteX5" fmla="*/ 2908239 w 3019366"/>
              <a:gd name="connsiteY5" fmla="*/ 666751 h 666751"/>
              <a:gd name="connsiteX6" fmla="*/ 111127 w 3019366"/>
              <a:gd name="connsiteY6" fmla="*/ 666751 h 666751"/>
              <a:gd name="connsiteX7" fmla="*/ 0 w 3019366"/>
              <a:gd name="connsiteY7" fmla="*/ 555624 h 666751"/>
              <a:gd name="connsiteX8" fmla="*/ 0 w 3019366"/>
              <a:gd name="connsiteY8" fmla="*/ 111127 h 66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9366" h="666751" fill="none" extrusionOk="0">
                <a:moveTo>
                  <a:pt x="0" y="111127"/>
                </a:moveTo>
                <a:cubicBezTo>
                  <a:pt x="-5292" y="47540"/>
                  <a:pt x="50998" y="1417"/>
                  <a:pt x="111127" y="0"/>
                </a:cubicBezTo>
                <a:cubicBezTo>
                  <a:pt x="1022685" y="-61902"/>
                  <a:pt x="2378836" y="-101778"/>
                  <a:pt x="2908239" y="0"/>
                </a:cubicBezTo>
                <a:cubicBezTo>
                  <a:pt x="2963667" y="-1864"/>
                  <a:pt x="3022996" y="44915"/>
                  <a:pt x="3019366" y="111127"/>
                </a:cubicBezTo>
                <a:cubicBezTo>
                  <a:pt x="3027332" y="205182"/>
                  <a:pt x="3048369" y="384103"/>
                  <a:pt x="3019366" y="555624"/>
                </a:cubicBezTo>
                <a:cubicBezTo>
                  <a:pt x="3012542" y="613657"/>
                  <a:pt x="2968825" y="663107"/>
                  <a:pt x="2908239" y="666751"/>
                </a:cubicBezTo>
                <a:cubicBezTo>
                  <a:pt x="2254757" y="524359"/>
                  <a:pt x="1372320" y="777852"/>
                  <a:pt x="111127" y="666751"/>
                </a:cubicBezTo>
                <a:cubicBezTo>
                  <a:pt x="48425" y="667416"/>
                  <a:pt x="-647" y="619949"/>
                  <a:pt x="0" y="555624"/>
                </a:cubicBezTo>
                <a:cubicBezTo>
                  <a:pt x="27405" y="339461"/>
                  <a:pt x="5736" y="291313"/>
                  <a:pt x="0" y="111127"/>
                </a:cubicBezTo>
                <a:close/>
              </a:path>
              <a:path w="3019366" h="666751" stroke="0" extrusionOk="0">
                <a:moveTo>
                  <a:pt x="0" y="111127"/>
                </a:moveTo>
                <a:cubicBezTo>
                  <a:pt x="-6973" y="40538"/>
                  <a:pt x="45449" y="-7199"/>
                  <a:pt x="111127" y="0"/>
                </a:cubicBezTo>
                <a:cubicBezTo>
                  <a:pt x="986348" y="-164947"/>
                  <a:pt x="2285781" y="-52288"/>
                  <a:pt x="2908239" y="0"/>
                </a:cubicBezTo>
                <a:cubicBezTo>
                  <a:pt x="2969149" y="-7268"/>
                  <a:pt x="3014172" y="50585"/>
                  <a:pt x="3019366" y="111127"/>
                </a:cubicBezTo>
                <a:cubicBezTo>
                  <a:pt x="3033536" y="328061"/>
                  <a:pt x="3048190" y="435890"/>
                  <a:pt x="3019366" y="555624"/>
                </a:cubicBezTo>
                <a:cubicBezTo>
                  <a:pt x="3021336" y="619541"/>
                  <a:pt x="2968185" y="664153"/>
                  <a:pt x="2908239" y="666751"/>
                </a:cubicBezTo>
                <a:cubicBezTo>
                  <a:pt x="2119968" y="825292"/>
                  <a:pt x="1099911" y="524915"/>
                  <a:pt x="111127" y="666751"/>
                </a:cubicBezTo>
                <a:cubicBezTo>
                  <a:pt x="49145" y="677437"/>
                  <a:pt x="10447" y="613366"/>
                  <a:pt x="0" y="555624"/>
                </a:cubicBezTo>
                <a:cubicBezTo>
                  <a:pt x="-37000" y="418394"/>
                  <a:pt x="30729" y="311693"/>
                  <a:pt x="0" y="11112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7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7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7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7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7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5CF491DF-8C4A-F9C9-6589-5B8BD4E250C5}"/>
              </a:ext>
            </a:extLst>
          </p:cNvPr>
          <p:cNvSpPr/>
          <p:nvPr/>
        </p:nvSpPr>
        <p:spPr>
          <a:xfrm>
            <a:off x="8048685" y="3086099"/>
            <a:ext cx="2285940" cy="666751"/>
          </a:xfrm>
          <a:custGeom>
            <a:avLst/>
            <a:gdLst>
              <a:gd name="connsiteX0" fmla="*/ 0 w 2285940"/>
              <a:gd name="connsiteY0" fmla="*/ 111127 h 666751"/>
              <a:gd name="connsiteX1" fmla="*/ 111127 w 2285940"/>
              <a:gd name="connsiteY1" fmla="*/ 0 h 666751"/>
              <a:gd name="connsiteX2" fmla="*/ 2174813 w 2285940"/>
              <a:gd name="connsiteY2" fmla="*/ 0 h 666751"/>
              <a:gd name="connsiteX3" fmla="*/ 2285940 w 2285940"/>
              <a:gd name="connsiteY3" fmla="*/ 111127 h 666751"/>
              <a:gd name="connsiteX4" fmla="*/ 2285940 w 2285940"/>
              <a:gd name="connsiteY4" fmla="*/ 555624 h 666751"/>
              <a:gd name="connsiteX5" fmla="*/ 2174813 w 2285940"/>
              <a:gd name="connsiteY5" fmla="*/ 666751 h 666751"/>
              <a:gd name="connsiteX6" fmla="*/ 111127 w 2285940"/>
              <a:gd name="connsiteY6" fmla="*/ 666751 h 666751"/>
              <a:gd name="connsiteX7" fmla="*/ 0 w 2285940"/>
              <a:gd name="connsiteY7" fmla="*/ 555624 h 666751"/>
              <a:gd name="connsiteX8" fmla="*/ 0 w 2285940"/>
              <a:gd name="connsiteY8" fmla="*/ 111127 h 66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5940" h="666751" fill="none" extrusionOk="0">
                <a:moveTo>
                  <a:pt x="0" y="111127"/>
                </a:moveTo>
                <a:cubicBezTo>
                  <a:pt x="-5292" y="47540"/>
                  <a:pt x="50998" y="1417"/>
                  <a:pt x="111127" y="0"/>
                </a:cubicBezTo>
                <a:cubicBezTo>
                  <a:pt x="834141" y="-61902"/>
                  <a:pt x="1683139" y="-101778"/>
                  <a:pt x="2174813" y="0"/>
                </a:cubicBezTo>
                <a:cubicBezTo>
                  <a:pt x="2230241" y="-1864"/>
                  <a:pt x="2289570" y="44915"/>
                  <a:pt x="2285940" y="111127"/>
                </a:cubicBezTo>
                <a:cubicBezTo>
                  <a:pt x="2293906" y="205182"/>
                  <a:pt x="2314943" y="384103"/>
                  <a:pt x="2285940" y="555624"/>
                </a:cubicBezTo>
                <a:cubicBezTo>
                  <a:pt x="2279116" y="613657"/>
                  <a:pt x="2235399" y="663107"/>
                  <a:pt x="2174813" y="666751"/>
                </a:cubicBezTo>
                <a:cubicBezTo>
                  <a:pt x="1285843" y="524359"/>
                  <a:pt x="893946" y="777852"/>
                  <a:pt x="111127" y="666751"/>
                </a:cubicBezTo>
                <a:cubicBezTo>
                  <a:pt x="48425" y="667416"/>
                  <a:pt x="-647" y="619949"/>
                  <a:pt x="0" y="555624"/>
                </a:cubicBezTo>
                <a:cubicBezTo>
                  <a:pt x="27405" y="339461"/>
                  <a:pt x="5736" y="291313"/>
                  <a:pt x="0" y="111127"/>
                </a:cubicBezTo>
                <a:close/>
              </a:path>
              <a:path w="2285940" h="666751" stroke="0" extrusionOk="0">
                <a:moveTo>
                  <a:pt x="0" y="111127"/>
                </a:moveTo>
                <a:cubicBezTo>
                  <a:pt x="-6973" y="40538"/>
                  <a:pt x="45449" y="-7199"/>
                  <a:pt x="111127" y="0"/>
                </a:cubicBezTo>
                <a:cubicBezTo>
                  <a:pt x="829872" y="-164947"/>
                  <a:pt x="1607886" y="-52288"/>
                  <a:pt x="2174813" y="0"/>
                </a:cubicBezTo>
                <a:cubicBezTo>
                  <a:pt x="2235723" y="-7268"/>
                  <a:pt x="2280746" y="50585"/>
                  <a:pt x="2285940" y="111127"/>
                </a:cubicBezTo>
                <a:cubicBezTo>
                  <a:pt x="2300110" y="328061"/>
                  <a:pt x="2314764" y="435890"/>
                  <a:pt x="2285940" y="555624"/>
                </a:cubicBezTo>
                <a:cubicBezTo>
                  <a:pt x="2287910" y="619541"/>
                  <a:pt x="2234759" y="664153"/>
                  <a:pt x="2174813" y="666751"/>
                </a:cubicBezTo>
                <a:cubicBezTo>
                  <a:pt x="1420675" y="825292"/>
                  <a:pt x="546714" y="524915"/>
                  <a:pt x="111127" y="666751"/>
                </a:cubicBezTo>
                <a:cubicBezTo>
                  <a:pt x="49145" y="677437"/>
                  <a:pt x="10447" y="613366"/>
                  <a:pt x="0" y="555624"/>
                </a:cubicBezTo>
                <a:cubicBezTo>
                  <a:pt x="-37000" y="418394"/>
                  <a:pt x="30729" y="311693"/>
                  <a:pt x="0" y="111127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7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7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7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</a:t>
            </a:r>
            <a:r>
              <a:rPr lang="en-US" sz="27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27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5B8C3F53-16E0-1E5A-23AB-DB361552B00B}"/>
              </a:ext>
            </a:extLst>
          </p:cNvPr>
          <p:cNvSpPr/>
          <p:nvPr/>
        </p:nvSpPr>
        <p:spPr>
          <a:xfrm>
            <a:off x="8096309" y="4038599"/>
            <a:ext cx="2400241" cy="666751"/>
          </a:xfrm>
          <a:custGeom>
            <a:avLst/>
            <a:gdLst>
              <a:gd name="connsiteX0" fmla="*/ 0 w 2400241"/>
              <a:gd name="connsiteY0" fmla="*/ 111127 h 666751"/>
              <a:gd name="connsiteX1" fmla="*/ 111127 w 2400241"/>
              <a:gd name="connsiteY1" fmla="*/ 0 h 666751"/>
              <a:gd name="connsiteX2" fmla="*/ 2289114 w 2400241"/>
              <a:gd name="connsiteY2" fmla="*/ 0 h 666751"/>
              <a:gd name="connsiteX3" fmla="*/ 2400241 w 2400241"/>
              <a:gd name="connsiteY3" fmla="*/ 111127 h 666751"/>
              <a:gd name="connsiteX4" fmla="*/ 2400241 w 2400241"/>
              <a:gd name="connsiteY4" fmla="*/ 555624 h 666751"/>
              <a:gd name="connsiteX5" fmla="*/ 2289114 w 2400241"/>
              <a:gd name="connsiteY5" fmla="*/ 666751 h 666751"/>
              <a:gd name="connsiteX6" fmla="*/ 111127 w 2400241"/>
              <a:gd name="connsiteY6" fmla="*/ 666751 h 666751"/>
              <a:gd name="connsiteX7" fmla="*/ 0 w 2400241"/>
              <a:gd name="connsiteY7" fmla="*/ 555624 h 666751"/>
              <a:gd name="connsiteX8" fmla="*/ 0 w 2400241"/>
              <a:gd name="connsiteY8" fmla="*/ 111127 h 66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241" h="666751" fill="none" extrusionOk="0">
                <a:moveTo>
                  <a:pt x="0" y="111127"/>
                </a:moveTo>
                <a:cubicBezTo>
                  <a:pt x="-5292" y="47540"/>
                  <a:pt x="50998" y="1417"/>
                  <a:pt x="111127" y="0"/>
                </a:cubicBezTo>
                <a:cubicBezTo>
                  <a:pt x="1147128" y="-61902"/>
                  <a:pt x="1827365" y="-101778"/>
                  <a:pt x="2289114" y="0"/>
                </a:cubicBezTo>
                <a:cubicBezTo>
                  <a:pt x="2344542" y="-1864"/>
                  <a:pt x="2403871" y="44915"/>
                  <a:pt x="2400241" y="111127"/>
                </a:cubicBezTo>
                <a:cubicBezTo>
                  <a:pt x="2408207" y="205182"/>
                  <a:pt x="2429244" y="384103"/>
                  <a:pt x="2400241" y="555624"/>
                </a:cubicBezTo>
                <a:cubicBezTo>
                  <a:pt x="2393417" y="613657"/>
                  <a:pt x="2349700" y="663107"/>
                  <a:pt x="2289114" y="666751"/>
                </a:cubicBezTo>
                <a:cubicBezTo>
                  <a:pt x="1408701" y="524359"/>
                  <a:pt x="371920" y="777852"/>
                  <a:pt x="111127" y="666751"/>
                </a:cubicBezTo>
                <a:cubicBezTo>
                  <a:pt x="48425" y="667416"/>
                  <a:pt x="-647" y="619949"/>
                  <a:pt x="0" y="555624"/>
                </a:cubicBezTo>
                <a:cubicBezTo>
                  <a:pt x="27405" y="339461"/>
                  <a:pt x="5736" y="291313"/>
                  <a:pt x="0" y="111127"/>
                </a:cubicBezTo>
                <a:close/>
              </a:path>
              <a:path w="2400241" h="666751" stroke="0" extrusionOk="0">
                <a:moveTo>
                  <a:pt x="0" y="111127"/>
                </a:moveTo>
                <a:cubicBezTo>
                  <a:pt x="-6973" y="40538"/>
                  <a:pt x="45449" y="-7199"/>
                  <a:pt x="111127" y="0"/>
                </a:cubicBezTo>
                <a:cubicBezTo>
                  <a:pt x="619869" y="-164947"/>
                  <a:pt x="1675859" y="-52288"/>
                  <a:pt x="2289114" y="0"/>
                </a:cubicBezTo>
                <a:cubicBezTo>
                  <a:pt x="2350024" y="-7268"/>
                  <a:pt x="2395047" y="50585"/>
                  <a:pt x="2400241" y="111127"/>
                </a:cubicBezTo>
                <a:cubicBezTo>
                  <a:pt x="2414411" y="328061"/>
                  <a:pt x="2429065" y="435890"/>
                  <a:pt x="2400241" y="555624"/>
                </a:cubicBezTo>
                <a:cubicBezTo>
                  <a:pt x="2402211" y="619541"/>
                  <a:pt x="2349060" y="664153"/>
                  <a:pt x="2289114" y="666751"/>
                </a:cubicBezTo>
                <a:cubicBezTo>
                  <a:pt x="1287558" y="825292"/>
                  <a:pt x="701251" y="524915"/>
                  <a:pt x="111127" y="666751"/>
                </a:cubicBezTo>
                <a:cubicBezTo>
                  <a:pt x="49145" y="677437"/>
                  <a:pt x="10447" y="613366"/>
                  <a:pt x="0" y="555624"/>
                </a:cubicBezTo>
                <a:cubicBezTo>
                  <a:pt x="-37000" y="418394"/>
                  <a:pt x="30729" y="311693"/>
                  <a:pt x="0" y="11112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7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7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7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7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sz="27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9B770AC4-37E9-6021-BED5-3107F5F8245D}"/>
              </a:ext>
            </a:extLst>
          </p:cNvPr>
          <p:cNvSpPr/>
          <p:nvPr/>
        </p:nvSpPr>
        <p:spPr>
          <a:xfrm>
            <a:off x="8096309" y="4981574"/>
            <a:ext cx="2800291" cy="666751"/>
          </a:xfrm>
          <a:custGeom>
            <a:avLst/>
            <a:gdLst>
              <a:gd name="connsiteX0" fmla="*/ 0 w 2800291"/>
              <a:gd name="connsiteY0" fmla="*/ 111127 h 666751"/>
              <a:gd name="connsiteX1" fmla="*/ 111127 w 2800291"/>
              <a:gd name="connsiteY1" fmla="*/ 0 h 666751"/>
              <a:gd name="connsiteX2" fmla="*/ 2689164 w 2800291"/>
              <a:gd name="connsiteY2" fmla="*/ 0 h 666751"/>
              <a:gd name="connsiteX3" fmla="*/ 2800291 w 2800291"/>
              <a:gd name="connsiteY3" fmla="*/ 111127 h 666751"/>
              <a:gd name="connsiteX4" fmla="*/ 2800291 w 2800291"/>
              <a:gd name="connsiteY4" fmla="*/ 555624 h 666751"/>
              <a:gd name="connsiteX5" fmla="*/ 2689164 w 2800291"/>
              <a:gd name="connsiteY5" fmla="*/ 666751 h 666751"/>
              <a:gd name="connsiteX6" fmla="*/ 111127 w 2800291"/>
              <a:gd name="connsiteY6" fmla="*/ 666751 h 666751"/>
              <a:gd name="connsiteX7" fmla="*/ 0 w 2800291"/>
              <a:gd name="connsiteY7" fmla="*/ 555624 h 666751"/>
              <a:gd name="connsiteX8" fmla="*/ 0 w 2800291"/>
              <a:gd name="connsiteY8" fmla="*/ 111127 h 66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0291" h="666751" fill="none" extrusionOk="0">
                <a:moveTo>
                  <a:pt x="0" y="111127"/>
                </a:moveTo>
                <a:cubicBezTo>
                  <a:pt x="-5292" y="47540"/>
                  <a:pt x="50998" y="1417"/>
                  <a:pt x="111127" y="0"/>
                </a:cubicBezTo>
                <a:cubicBezTo>
                  <a:pt x="415720" y="-61902"/>
                  <a:pt x="2368276" y="-101778"/>
                  <a:pt x="2689164" y="0"/>
                </a:cubicBezTo>
                <a:cubicBezTo>
                  <a:pt x="2744592" y="-1864"/>
                  <a:pt x="2803921" y="44915"/>
                  <a:pt x="2800291" y="111127"/>
                </a:cubicBezTo>
                <a:cubicBezTo>
                  <a:pt x="2808257" y="205182"/>
                  <a:pt x="2829294" y="384103"/>
                  <a:pt x="2800291" y="555624"/>
                </a:cubicBezTo>
                <a:cubicBezTo>
                  <a:pt x="2793467" y="613657"/>
                  <a:pt x="2749750" y="663107"/>
                  <a:pt x="2689164" y="666751"/>
                </a:cubicBezTo>
                <a:cubicBezTo>
                  <a:pt x="1410903" y="524359"/>
                  <a:pt x="1293793" y="777852"/>
                  <a:pt x="111127" y="666751"/>
                </a:cubicBezTo>
                <a:cubicBezTo>
                  <a:pt x="48425" y="667416"/>
                  <a:pt x="-647" y="619949"/>
                  <a:pt x="0" y="555624"/>
                </a:cubicBezTo>
                <a:cubicBezTo>
                  <a:pt x="27405" y="339461"/>
                  <a:pt x="5736" y="291313"/>
                  <a:pt x="0" y="111127"/>
                </a:cubicBezTo>
                <a:close/>
              </a:path>
              <a:path w="2800291" h="666751" stroke="0" extrusionOk="0">
                <a:moveTo>
                  <a:pt x="0" y="111127"/>
                </a:moveTo>
                <a:cubicBezTo>
                  <a:pt x="-6973" y="40538"/>
                  <a:pt x="45449" y="-7199"/>
                  <a:pt x="111127" y="0"/>
                </a:cubicBezTo>
                <a:cubicBezTo>
                  <a:pt x="546805" y="-164947"/>
                  <a:pt x="1605191" y="-52288"/>
                  <a:pt x="2689164" y="0"/>
                </a:cubicBezTo>
                <a:cubicBezTo>
                  <a:pt x="2750074" y="-7268"/>
                  <a:pt x="2795097" y="50585"/>
                  <a:pt x="2800291" y="111127"/>
                </a:cubicBezTo>
                <a:cubicBezTo>
                  <a:pt x="2814461" y="328061"/>
                  <a:pt x="2829115" y="435890"/>
                  <a:pt x="2800291" y="555624"/>
                </a:cubicBezTo>
                <a:cubicBezTo>
                  <a:pt x="2802261" y="619541"/>
                  <a:pt x="2749110" y="664153"/>
                  <a:pt x="2689164" y="666751"/>
                </a:cubicBezTo>
                <a:cubicBezTo>
                  <a:pt x="1730025" y="825292"/>
                  <a:pt x="1015216" y="524915"/>
                  <a:pt x="111127" y="666751"/>
                </a:cubicBezTo>
                <a:cubicBezTo>
                  <a:pt x="49145" y="677437"/>
                  <a:pt x="10447" y="613366"/>
                  <a:pt x="0" y="555624"/>
                </a:cubicBezTo>
                <a:cubicBezTo>
                  <a:pt x="-37000" y="418394"/>
                  <a:pt x="30729" y="311693"/>
                  <a:pt x="0" y="11112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7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7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7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7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endParaRPr lang="en-US" sz="27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F6BBCE81-B04F-B313-BBEE-7CF4DED71A43}"/>
              </a:ext>
            </a:extLst>
          </p:cNvPr>
          <p:cNvSpPr/>
          <p:nvPr/>
        </p:nvSpPr>
        <p:spPr>
          <a:xfrm>
            <a:off x="8096309" y="5848349"/>
            <a:ext cx="1857316" cy="666751"/>
          </a:xfrm>
          <a:custGeom>
            <a:avLst/>
            <a:gdLst>
              <a:gd name="connsiteX0" fmla="*/ 0 w 1857316"/>
              <a:gd name="connsiteY0" fmla="*/ 111127 h 666751"/>
              <a:gd name="connsiteX1" fmla="*/ 111127 w 1857316"/>
              <a:gd name="connsiteY1" fmla="*/ 0 h 666751"/>
              <a:gd name="connsiteX2" fmla="*/ 1746189 w 1857316"/>
              <a:gd name="connsiteY2" fmla="*/ 0 h 666751"/>
              <a:gd name="connsiteX3" fmla="*/ 1857316 w 1857316"/>
              <a:gd name="connsiteY3" fmla="*/ 111127 h 666751"/>
              <a:gd name="connsiteX4" fmla="*/ 1857316 w 1857316"/>
              <a:gd name="connsiteY4" fmla="*/ 555624 h 666751"/>
              <a:gd name="connsiteX5" fmla="*/ 1746189 w 1857316"/>
              <a:gd name="connsiteY5" fmla="*/ 666751 h 666751"/>
              <a:gd name="connsiteX6" fmla="*/ 111127 w 1857316"/>
              <a:gd name="connsiteY6" fmla="*/ 666751 h 666751"/>
              <a:gd name="connsiteX7" fmla="*/ 0 w 1857316"/>
              <a:gd name="connsiteY7" fmla="*/ 555624 h 666751"/>
              <a:gd name="connsiteX8" fmla="*/ 0 w 1857316"/>
              <a:gd name="connsiteY8" fmla="*/ 111127 h 66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7316" h="666751" fill="none" extrusionOk="0">
                <a:moveTo>
                  <a:pt x="0" y="111127"/>
                </a:moveTo>
                <a:cubicBezTo>
                  <a:pt x="-5292" y="47540"/>
                  <a:pt x="50998" y="1417"/>
                  <a:pt x="111127" y="0"/>
                </a:cubicBezTo>
                <a:cubicBezTo>
                  <a:pt x="644047" y="-44711"/>
                  <a:pt x="1106056" y="-36460"/>
                  <a:pt x="1746189" y="0"/>
                </a:cubicBezTo>
                <a:cubicBezTo>
                  <a:pt x="1801617" y="-1864"/>
                  <a:pt x="1860946" y="44915"/>
                  <a:pt x="1857316" y="111127"/>
                </a:cubicBezTo>
                <a:cubicBezTo>
                  <a:pt x="1865282" y="205182"/>
                  <a:pt x="1886319" y="384103"/>
                  <a:pt x="1857316" y="555624"/>
                </a:cubicBezTo>
                <a:cubicBezTo>
                  <a:pt x="1850492" y="613657"/>
                  <a:pt x="1806775" y="663107"/>
                  <a:pt x="1746189" y="666751"/>
                </a:cubicBezTo>
                <a:cubicBezTo>
                  <a:pt x="1553568" y="583030"/>
                  <a:pt x="738012" y="683914"/>
                  <a:pt x="111127" y="666751"/>
                </a:cubicBezTo>
                <a:cubicBezTo>
                  <a:pt x="48425" y="667416"/>
                  <a:pt x="-647" y="619949"/>
                  <a:pt x="0" y="555624"/>
                </a:cubicBezTo>
                <a:cubicBezTo>
                  <a:pt x="27405" y="339461"/>
                  <a:pt x="5736" y="291313"/>
                  <a:pt x="0" y="111127"/>
                </a:cubicBezTo>
                <a:close/>
              </a:path>
              <a:path w="1857316" h="666751" stroke="0" extrusionOk="0">
                <a:moveTo>
                  <a:pt x="0" y="111127"/>
                </a:moveTo>
                <a:cubicBezTo>
                  <a:pt x="-6973" y="40538"/>
                  <a:pt x="45449" y="-7199"/>
                  <a:pt x="111127" y="0"/>
                </a:cubicBezTo>
                <a:cubicBezTo>
                  <a:pt x="664340" y="116890"/>
                  <a:pt x="1165314" y="108375"/>
                  <a:pt x="1746189" y="0"/>
                </a:cubicBezTo>
                <a:cubicBezTo>
                  <a:pt x="1807099" y="-7268"/>
                  <a:pt x="1852122" y="50585"/>
                  <a:pt x="1857316" y="111127"/>
                </a:cubicBezTo>
                <a:cubicBezTo>
                  <a:pt x="1871486" y="328061"/>
                  <a:pt x="1886140" y="435890"/>
                  <a:pt x="1857316" y="555624"/>
                </a:cubicBezTo>
                <a:cubicBezTo>
                  <a:pt x="1859286" y="619541"/>
                  <a:pt x="1806135" y="664153"/>
                  <a:pt x="1746189" y="666751"/>
                </a:cubicBezTo>
                <a:cubicBezTo>
                  <a:pt x="1143026" y="715571"/>
                  <a:pt x="307572" y="647872"/>
                  <a:pt x="111127" y="666751"/>
                </a:cubicBezTo>
                <a:cubicBezTo>
                  <a:pt x="49145" y="677437"/>
                  <a:pt x="10447" y="613366"/>
                  <a:pt x="0" y="555624"/>
                </a:cubicBezTo>
                <a:cubicBezTo>
                  <a:pt x="-37000" y="418394"/>
                  <a:pt x="30729" y="311693"/>
                  <a:pt x="0" y="11112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7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7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7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7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527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-0.66016 -0.2708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8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43359 0.2805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80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-0.20469 -0.1208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34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-0.6121 -0.0388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12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4375 0.3555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-0.24179 0.5152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96" y="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30" grpId="0" animBg="1"/>
      <p:bldP spid="3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12192000" cy="8822641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=""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273612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EECEA8B-DD6A-DA18-36BC-9FF186399C61}"/>
              </a:ext>
            </a:extLst>
          </p:cNvPr>
          <p:cNvGrpSpPr/>
          <p:nvPr/>
        </p:nvGrpSpPr>
        <p:grpSpPr>
          <a:xfrm>
            <a:off x="914179" y="93557"/>
            <a:ext cx="10353896" cy="954193"/>
            <a:chOff x="1181100" y="4876799"/>
            <a:chExt cx="5548316" cy="1637409"/>
          </a:xfrm>
        </p:grpSpPr>
        <p:sp>
          <p:nvSpPr>
            <p:cNvPr id="5" name="Flowchart: Alternate Process 4">
              <a:extLst>
                <a:ext uri="{FF2B5EF4-FFF2-40B4-BE49-F238E27FC236}">
                  <a16:creationId xmlns="" xmlns:a16="http://schemas.microsoft.com/office/drawing/2014/main" id="{2E87EE7E-01B5-3171-508E-3D7BA37CA2A9}"/>
                </a:ext>
              </a:extLst>
            </p:cNvPr>
            <p:cNvSpPr/>
            <p:nvPr/>
          </p:nvSpPr>
          <p:spPr>
            <a:xfrm>
              <a:off x="1319216" y="5050701"/>
              <a:ext cx="5410200" cy="1463507"/>
            </a:xfrm>
            <a:prstGeom prst="flowChartAlternateProcess">
              <a:avLst/>
            </a:prstGeom>
            <a:solidFill>
              <a:schemeClr val="accent4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" name="Flowchart: Alternate Process 5">
              <a:extLst>
                <a:ext uri="{FF2B5EF4-FFF2-40B4-BE49-F238E27FC236}">
                  <a16:creationId xmlns="" xmlns:a16="http://schemas.microsoft.com/office/drawing/2014/main" id="{120395E0-F90A-D5E4-1E02-00BA7D483989}"/>
                </a:ext>
              </a:extLst>
            </p:cNvPr>
            <p:cNvSpPr/>
            <p:nvPr/>
          </p:nvSpPr>
          <p:spPr>
            <a:xfrm>
              <a:off x="1181100" y="4876799"/>
              <a:ext cx="5410200" cy="1463507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Mô tả đặc điểm nhận biết của các loại cây trong hình. 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9DE56AA-4220-EDDD-1D83-A31969C2F2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4563" y="1314450"/>
            <a:ext cx="4978168" cy="21907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7723668-B4CA-61C2-BB15-6208A511D6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1375" y="1376362"/>
            <a:ext cx="2287960" cy="21383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952A075-BEE1-DB25-D345-2C9DC245A3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4575" y="3786188"/>
            <a:ext cx="2286000" cy="2079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64359AA-82F0-FCE1-1855-6FAB5E70EF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5825" y="3729038"/>
            <a:ext cx="4852036" cy="2014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362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12192000" cy="8822641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=""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0928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9E6F0F0-269D-D7A2-A15B-8D89CC03CD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362" y="1005840"/>
            <a:ext cx="4178359" cy="40462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0E1A2F1-6ED5-6B30-A4F6-E305E357A46F}"/>
              </a:ext>
            </a:extLst>
          </p:cNvPr>
          <p:cNvSpPr txBox="1"/>
          <p:nvPr/>
        </p:nvSpPr>
        <p:spPr>
          <a:xfrm>
            <a:off x="4466721" y="1578662"/>
            <a:ext cx="7215236" cy="2553891"/>
          </a:xfrm>
          <a:prstGeom prst="wedgeRoundRectCallout">
            <a:avLst>
              <a:gd name="adj1" fmla="val -20658"/>
              <a:gd name="adj2" fmla="val 50059"/>
              <a:gd name="adj3" fmla="val 16667"/>
            </a:avLst>
          </a:prstGeom>
          <a:solidFill>
            <a:srgbClr val="CCFFFF"/>
          </a:solidFill>
          <a:ln w="57785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a (cây xương rồng): </a:t>
            </a:r>
          </a:p>
          <a:p>
            <a:pPr algn="just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Là cây chịu hạn tốt,</a:t>
            </a:r>
          </a:p>
          <a:p>
            <a:pPr algn="just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Lá cây tiêu biến thành gai để thích nghi với môi trường sống.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4543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12192000" cy="8822641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=""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0928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0E1A2F1-6ED5-6B30-A4F6-E305E357A46F}"/>
              </a:ext>
            </a:extLst>
          </p:cNvPr>
          <p:cNvSpPr txBox="1"/>
          <p:nvPr/>
        </p:nvSpPr>
        <p:spPr>
          <a:xfrm>
            <a:off x="4297176" y="1054787"/>
            <a:ext cx="7215236" cy="5005626"/>
          </a:xfrm>
          <a:prstGeom prst="wedgeRoundRectCallout">
            <a:avLst>
              <a:gd name="adj1" fmla="val -20658"/>
              <a:gd name="adj2" fmla="val 50059"/>
              <a:gd name="adj3" fmla="val 16667"/>
            </a:avLst>
          </a:prstGeom>
          <a:solidFill>
            <a:srgbClr val="CCFFFF"/>
          </a:solidFill>
          <a:ln w="57785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b (cây thiết mộc lan):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 thành hình nơ, bóng mượt và có màu sẫm. Phần phiến lá có sọc rộng và nhạt màu hơn, ngả vàng ở phần trung tâm.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mọc thành chùm màu trắng và có mùi rất thơm.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một trong những loài cây hiếm cho hoa trong thời tiết lạnh giá.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92B8100-6E6F-39EC-34D2-72FFB7E69D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362" y="1462086"/>
            <a:ext cx="4008813" cy="42529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6355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12192000" cy="8822641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=""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0928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0E1A2F1-6ED5-6B30-A4F6-E305E357A46F}"/>
              </a:ext>
            </a:extLst>
          </p:cNvPr>
          <p:cNvSpPr txBox="1"/>
          <p:nvPr/>
        </p:nvSpPr>
        <p:spPr>
          <a:xfrm>
            <a:off x="4478151" y="540437"/>
            <a:ext cx="7215236" cy="5550456"/>
          </a:xfrm>
          <a:prstGeom prst="wedgeRoundRectCallout">
            <a:avLst>
              <a:gd name="adj1" fmla="val -20658"/>
              <a:gd name="adj2" fmla="val 50059"/>
              <a:gd name="adj3" fmla="val 16667"/>
            </a:avLst>
          </a:prstGeom>
          <a:solidFill>
            <a:srgbClr val="CCFFFF"/>
          </a:solidFill>
          <a:ln w="57785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 c (cây sống đời):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Thân tròn nhẵn và có các đốm tía xung quanh thân, thích hợp để trồng làm cảnh.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 lá cây mọc đối xứng nhau, phiến lá dày và mọng nước, có màu xanh đậm.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Hoa phổ biến nhất có màu đỏ hoặc màu hồng, nở thành từng cụm trên ngon của nhánh cây.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30E5339-FDA1-C9F6-7F69-6389BBF529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574" y="1795462"/>
            <a:ext cx="3155521" cy="29956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5888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218A038-E77F-44BE-94A1-F16A419689C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 {62E865A0-4CF4-4E03-8BD2-2253FCCECB66}&quot;,&quot;C:\\Users\\Administrator\\Desktop\\van khoi chuyen\\thao khoi 5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3. Bài 2. Một số loại hoa, cây cảnh phổ biế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33AEC3-F93B-49E8-BF8A-653C3C185633}:52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61A3F5E-3E5A-4F1A-8D3D-2AFA719CCEFB}:52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C6A94C-C774-4044-AE2F-880B500DD7B6}:52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925010-2B42-4663-83CB-A80CC951F2F5}:52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D34BB1-E3C4-4F09-8E50-A3771D553E84}:5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3EABC2-7C63-46F6-B35C-FF1CE4D3C5D5}:26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9F6BB63-AFD2-4608-916A-340A57602CC7}:26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610CAE-9260-4BC9-8AD4-2B96554BF705}:53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71E594-B895-4731-927C-CA564CE9C7E4}:53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8758C7-A764-4791-9885-768ADCE2F4A2}:2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247BC0-93A2-4627-AB67-9ED98BFC2CD1}:25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4BB2766-0CBB-40F6-849B-59E7A951B5E2}:53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D59FC26-818A-4BBE-8415-7B40FB833646}:28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09A3DD-4047-4CB7-9402-A81EE785DD1F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C96CCB-D7E2-4D28-97D7-CB6FC97EA92C}:5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1C5514B-858A-4FD8-AD3D-ACC9B06806E9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DE0D27-860E-457C-B150-340E71B62086}:2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48E8A6-ADF4-4C69-837F-2B645580C15E}:52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05DD28-06B2-4A5F-A92A-EB640AE45AA2}:26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7A0698-D0D2-422C-8299-9250A326256A}:52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512</Words>
  <Application>Microsoft Office PowerPoint</Application>
  <PresentationFormat>Widescreen</PresentationFormat>
  <Paragraphs>60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#9Slide02 Noi dung dai</vt:lpstr>
      <vt:lpstr>Arial</vt:lpstr>
      <vt:lpstr>Calibri</vt:lpstr>
      <vt:lpstr>Times New Roman</vt:lpstr>
      <vt:lpstr>等线</vt:lpstr>
      <vt:lpstr>等线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T3. Bài 2. Một số loại hoa, cây cảnh phổ biến</dc:title>
  <dc:creator>Thao Tran</dc:creator>
  <cp:lastModifiedBy>AutoBVT</cp:lastModifiedBy>
  <cp:revision>40</cp:revision>
  <dcterms:created xsi:type="dcterms:W3CDTF">2023-07-29T07:56:53Z</dcterms:created>
  <dcterms:modified xsi:type="dcterms:W3CDTF">2023-11-03T15:32:02Z</dcterms:modified>
</cp:coreProperties>
</file>