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9" r:id="rId3"/>
  </p:sldMasterIdLst>
  <p:notesMasterIdLst>
    <p:notesMasterId r:id="rId20"/>
  </p:notesMasterIdLst>
  <p:sldIdLst>
    <p:sldId id="320" r:id="rId4"/>
    <p:sldId id="310" r:id="rId5"/>
    <p:sldId id="376" r:id="rId6"/>
    <p:sldId id="348" r:id="rId7"/>
    <p:sldId id="384" r:id="rId8"/>
    <p:sldId id="319" r:id="rId9"/>
    <p:sldId id="327" r:id="rId10"/>
    <p:sldId id="329" r:id="rId11"/>
    <p:sldId id="385" r:id="rId12"/>
    <p:sldId id="339" r:id="rId13"/>
    <p:sldId id="341" r:id="rId14"/>
    <p:sldId id="383" r:id="rId15"/>
    <p:sldId id="378" r:id="rId16"/>
    <p:sldId id="381" r:id="rId17"/>
    <p:sldId id="382" r:id="rId18"/>
    <p:sldId id="386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C4BA-EE96-46B1-98E0-F6800D4D1677}" type="datetimeFigureOut">
              <a:rPr lang="en-US" smtClean="0"/>
              <a:t>06-Nov-23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33827-6793-4A01-A107-32782C3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2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4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84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4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4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6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5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14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08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98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37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71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6831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5537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67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60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4A0F38AB-4214-8F10-6763-B1D02F521FC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361950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28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35BD787-4FAF-0AB4-6F4A-9EDB8B5DFF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61379" y="-269458"/>
            <a:ext cx="2287209" cy="22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808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2F274142-3699-02B1-EA95-76E34AEE48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61379" y="-269458"/>
            <a:ext cx="2287209" cy="22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953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4.svg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25.png"/><Relationship Id="rId11" Type="http://schemas.openxmlformats.org/officeDocument/2006/relationships/image" Target="../media/image36.svg"/><Relationship Id="rId5" Type="http://schemas.openxmlformats.org/officeDocument/2006/relationships/audio" Target="../media/audio3.wav"/><Relationship Id="rId10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25.png"/><Relationship Id="rId11" Type="http://schemas.openxmlformats.org/officeDocument/2006/relationships/image" Target="../media/image36.svg"/><Relationship Id="rId5" Type="http://schemas.openxmlformats.org/officeDocument/2006/relationships/audio" Target="../media/audio3.wav"/><Relationship Id="rId10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B2605103-D9EC-01F5-C3A5-CCB38C5F3570}"/>
              </a:ext>
            </a:extLst>
          </p:cNvPr>
          <p:cNvSpPr txBox="1"/>
          <p:nvPr/>
        </p:nvSpPr>
        <p:spPr>
          <a:xfrm>
            <a:off x="1437033" y="856306"/>
            <a:ext cx="949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400" kern="0" dirty="0" err="1" smtClean="0">
                <a:solidFill>
                  <a:srgbClr val="0E2D6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400" kern="0" dirty="0">
                <a:solidFill>
                  <a:srgbClr val="0E2D6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 smtClean="0">
                <a:solidFill>
                  <a:srgbClr val="0E2D6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</a:t>
            </a:r>
            <a:r>
              <a:rPr lang="en-US" sz="4400" kern="0" dirty="0" smtClean="0">
                <a:solidFill>
                  <a:srgbClr val="0E2D6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 smtClean="0">
                <a:solidFill>
                  <a:srgbClr val="0E2D6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4400" kern="0" dirty="0">
                <a:solidFill>
                  <a:srgbClr val="0E2D6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smtClean="0">
                <a:solidFill>
                  <a:srgbClr val="0E2D6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31 </a:t>
            </a:r>
            <a:r>
              <a:rPr lang="en-US" sz="4400" kern="0" dirty="0" err="1" smtClean="0">
                <a:solidFill>
                  <a:srgbClr val="0E2D6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400" kern="0" dirty="0">
                <a:solidFill>
                  <a:srgbClr val="0E2D6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smtClean="0">
                <a:solidFill>
                  <a:srgbClr val="0E2D6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 </a:t>
            </a:r>
            <a:r>
              <a:rPr lang="en-US" sz="4400" kern="0" dirty="0" err="1" smtClean="0">
                <a:solidFill>
                  <a:srgbClr val="0E2D6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400" kern="0" dirty="0">
                <a:solidFill>
                  <a:srgbClr val="0E2D6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smtClean="0">
                <a:solidFill>
                  <a:srgbClr val="0E2D6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2023</a:t>
            </a:r>
            <a:endParaRPr lang="en-US" sz="4000" b="1" kern="0" dirty="0">
              <a:solidFill>
                <a:srgbClr val="0E2D6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144B8D-72D0-61AD-6057-27AEE9818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06" y="2357492"/>
            <a:ext cx="10382388" cy="3133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0C9996-50CD-7D9D-0FD8-E841693C0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675" y="1429405"/>
            <a:ext cx="5803895" cy="17801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C31F233-A57F-560B-3B73-C8600A08BD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894" y="1786818"/>
            <a:ext cx="2176461" cy="1646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>
            <a:off x="-457199" y="280148"/>
            <a:ext cx="12508424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BEE69F7-47E0-5623-5C54-193843AA86C5}"/>
              </a:ext>
            </a:extLst>
          </p:cNvPr>
          <p:cNvGrpSpPr/>
          <p:nvPr/>
        </p:nvGrpSpPr>
        <p:grpSpPr>
          <a:xfrm>
            <a:off x="1128054" y="362428"/>
            <a:ext cx="9558996" cy="903629"/>
            <a:chOff x="1257300" y="662552"/>
            <a:chExt cx="7169247" cy="67772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xmlns="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xmlns="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674964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Chọn</a:t>
              </a:r>
              <a:r>
                <a:rPr lang="en-US" sz="4267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số</a:t>
              </a:r>
              <a:r>
                <a:rPr lang="en-US" sz="4267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đo</a:t>
              </a:r>
              <a:r>
                <a:rPr lang="en-US" sz="4267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phù</a:t>
              </a:r>
              <a:r>
                <a:rPr lang="en-US" sz="4267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hợp</a:t>
              </a:r>
              <a:r>
                <a:rPr lang="en-US" sz="4267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với</a:t>
              </a:r>
              <a:r>
                <a:rPr lang="en-US" sz="4267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cách</a:t>
              </a:r>
              <a:r>
                <a:rPr lang="en-US" sz="4267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đọc</a:t>
              </a:r>
              <a:endParaRPr lang="en-US" sz="42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EA0FDBA-3737-0333-1043-18E17C0EEDFD}"/>
              </a:ext>
            </a:extLst>
          </p:cNvPr>
          <p:cNvGrpSpPr/>
          <p:nvPr/>
        </p:nvGrpSpPr>
        <p:grpSpPr>
          <a:xfrm>
            <a:off x="385763" y="1607277"/>
            <a:ext cx="6738938" cy="922866"/>
            <a:chOff x="938421" y="2634671"/>
            <a:chExt cx="6871301" cy="922866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3F428614-E745-1F86-CB0F-2A371A9F7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83B6C47-232D-7B2E-8FE2-3ACC00E4C477}"/>
                </a:ext>
              </a:extLst>
            </p:cNvPr>
            <p:cNvSpPr txBox="1"/>
            <p:nvPr/>
          </p:nvSpPr>
          <p:spPr>
            <a:xfrm>
              <a:off x="1236060" y="2742481"/>
              <a:ext cx="5843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3120BD7-AF71-DF9C-ABEA-9963EF97BCE0}"/>
              </a:ext>
            </a:extLst>
          </p:cNvPr>
          <p:cNvGrpSpPr/>
          <p:nvPr/>
        </p:nvGrpSpPr>
        <p:grpSpPr>
          <a:xfrm>
            <a:off x="385763" y="2664552"/>
            <a:ext cx="7739062" cy="922866"/>
            <a:chOff x="938421" y="2634671"/>
            <a:chExt cx="7424467" cy="922866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xmlns="" id="{0D382A60-BF3D-4FA6-4E92-C942534D2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09A05B52-92F3-FE58-2A44-BFC8E06FEC27}"/>
                </a:ext>
              </a:extLst>
            </p:cNvPr>
            <p:cNvSpPr txBox="1"/>
            <p:nvPr/>
          </p:nvSpPr>
          <p:spPr>
            <a:xfrm>
              <a:off x="1236060" y="27424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EEE42677-0E70-49BD-19A3-9690309CD87D}"/>
              </a:ext>
            </a:extLst>
          </p:cNvPr>
          <p:cNvGrpSpPr/>
          <p:nvPr/>
        </p:nvGrpSpPr>
        <p:grpSpPr>
          <a:xfrm>
            <a:off x="257175" y="3817077"/>
            <a:ext cx="7753350" cy="922866"/>
            <a:chOff x="938421" y="2634671"/>
            <a:chExt cx="7424467" cy="922866"/>
          </a:xfrm>
        </p:grpSpPr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xmlns="" id="{C39A0747-50FD-ECC4-A7A6-9DE3680BD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D65FA984-8934-980D-E5AD-105EFE7CB796}"/>
                </a:ext>
              </a:extLst>
            </p:cNvPr>
            <p:cNvSpPr txBox="1"/>
            <p:nvPr/>
          </p:nvSpPr>
          <p:spPr>
            <a:xfrm>
              <a:off x="1236060" y="27424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-xi-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D51A63C-E158-0713-3503-680211002472}"/>
              </a:ext>
            </a:extLst>
          </p:cNvPr>
          <p:cNvGrpSpPr/>
          <p:nvPr/>
        </p:nvGrpSpPr>
        <p:grpSpPr>
          <a:xfrm>
            <a:off x="0" y="4960077"/>
            <a:ext cx="7553324" cy="922866"/>
            <a:chOff x="922182" y="2634671"/>
            <a:chExt cx="7126828" cy="922866"/>
          </a:xfrm>
        </p:grpSpPr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xmlns="" id="{756E8189-5EAD-A2D3-FC48-F1428BE21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E6F2B88D-84C7-2B16-21D2-315E7A494323}"/>
                </a:ext>
              </a:extLst>
            </p:cNvPr>
            <p:cNvSpPr txBox="1"/>
            <p:nvPr/>
          </p:nvSpPr>
          <p:spPr>
            <a:xfrm>
              <a:off x="922182" y="27043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xăng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-xi-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681FDA69-BD2E-325C-AB3A-CBD4BD62603F}"/>
              </a:ext>
            </a:extLst>
          </p:cNvPr>
          <p:cNvGrpSpPr/>
          <p:nvPr/>
        </p:nvGrpSpPr>
        <p:grpSpPr>
          <a:xfrm>
            <a:off x="9297068" y="1349448"/>
            <a:ext cx="2104357" cy="922866"/>
            <a:chOff x="762668" y="2416248"/>
            <a:chExt cx="9991057" cy="922866"/>
          </a:xfrm>
        </p:grpSpPr>
        <p:pic>
          <p:nvPicPr>
            <p:cNvPr id="71" name="Picture 2">
              <a:extLst>
                <a:ext uri="{FF2B5EF4-FFF2-40B4-BE49-F238E27FC236}">
                  <a16:creationId xmlns:a16="http://schemas.microsoft.com/office/drawing/2014/main" xmlns="" id="{441313B6-0D50-9291-EC2C-A6D8F7EFE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60287F34-F25B-3DA3-665D-305DD219C0D1}"/>
                </a:ext>
              </a:extLst>
            </p:cNvPr>
            <p:cNvSpPr txBox="1"/>
            <p:nvPr/>
          </p:nvSpPr>
          <p:spPr>
            <a:xfrm>
              <a:off x="1125528" y="2470098"/>
              <a:ext cx="96281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43 dm</a:t>
              </a:r>
              <a:r>
                <a:rPr kumimoji="0" lang="en-US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9E4576CB-57E1-0FF2-00C9-7068ED0B1558}"/>
              </a:ext>
            </a:extLst>
          </p:cNvPr>
          <p:cNvGrpSpPr/>
          <p:nvPr/>
        </p:nvGrpSpPr>
        <p:grpSpPr>
          <a:xfrm>
            <a:off x="9316118" y="2387673"/>
            <a:ext cx="2104357" cy="922866"/>
            <a:chOff x="762668" y="2416248"/>
            <a:chExt cx="9991057" cy="922866"/>
          </a:xfrm>
        </p:grpSpPr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xmlns="" id="{B38B25DD-558F-796B-C406-A7B5C8E09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BDFD56C4-E337-B60B-AD31-118D95990A3C}"/>
                </a:ext>
              </a:extLst>
            </p:cNvPr>
            <p:cNvSpPr txBox="1"/>
            <p:nvPr/>
          </p:nvSpPr>
          <p:spPr>
            <a:xfrm>
              <a:off x="1125528" y="2470098"/>
              <a:ext cx="96281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43 cm</a:t>
              </a:r>
              <a:r>
                <a:rPr kumimoji="0" lang="en-US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4797A480-C295-CB4E-AE4B-FD289D4828C0}"/>
              </a:ext>
            </a:extLst>
          </p:cNvPr>
          <p:cNvGrpSpPr/>
          <p:nvPr/>
        </p:nvGrpSpPr>
        <p:grpSpPr>
          <a:xfrm>
            <a:off x="9316118" y="3616398"/>
            <a:ext cx="2104357" cy="922866"/>
            <a:chOff x="762668" y="2416248"/>
            <a:chExt cx="9991057" cy="922866"/>
          </a:xfrm>
        </p:grpSpPr>
        <p:pic>
          <p:nvPicPr>
            <p:cNvPr id="77" name="Picture 2">
              <a:extLst>
                <a:ext uri="{FF2B5EF4-FFF2-40B4-BE49-F238E27FC236}">
                  <a16:creationId xmlns:a16="http://schemas.microsoft.com/office/drawing/2014/main" xmlns="" id="{B2F05D32-577E-CA2E-E283-A06776D6F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5B2F72DF-A549-FB43-222F-E95AAD4DE01E}"/>
                </a:ext>
              </a:extLst>
            </p:cNvPr>
            <p:cNvSpPr txBox="1"/>
            <p:nvPr/>
          </p:nvSpPr>
          <p:spPr>
            <a:xfrm>
              <a:off x="1125528" y="2470098"/>
              <a:ext cx="96281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43 m</a:t>
              </a:r>
              <a:r>
                <a:rPr kumimoji="0" lang="en-US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1AECA008-E067-D919-2088-6AB164E3B3D3}"/>
              </a:ext>
            </a:extLst>
          </p:cNvPr>
          <p:cNvGrpSpPr/>
          <p:nvPr/>
        </p:nvGrpSpPr>
        <p:grpSpPr>
          <a:xfrm>
            <a:off x="9411368" y="4692723"/>
            <a:ext cx="2104357" cy="922866"/>
            <a:chOff x="762668" y="2416248"/>
            <a:chExt cx="9991057" cy="922866"/>
          </a:xfrm>
        </p:grpSpPr>
        <p:pic>
          <p:nvPicPr>
            <p:cNvPr id="80" name="Picture 2">
              <a:extLst>
                <a:ext uri="{FF2B5EF4-FFF2-40B4-BE49-F238E27FC236}">
                  <a16:creationId xmlns:a16="http://schemas.microsoft.com/office/drawing/2014/main" xmlns="" id="{A2C295DE-34DE-04C1-6F9F-9A99ED93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5ABAA435-4810-DD1E-A041-F15917B7F27B}"/>
                </a:ext>
              </a:extLst>
            </p:cNvPr>
            <p:cNvSpPr txBox="1"/>
            <p:nvPr/>
          </p:nvSpPr>
          <p:spPr>
            <a:xfrm>
              <a:off x="1125528" y="2470098"/>
              <a:ext cx="96281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260 m</a:t>
              </a:r>
              <a:r>
                <a:rPr kumimoji="0" lang="en-US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xmlns="" id="{3825043F-625D-5CF8-D8A8-15D576A5C6AA}"/>
              </a:ext>
            </a:extLst>
          </p:cNvPr>
          <p:cNvCxnSpPr>
            <a:stCxn id="23" idx="3"/>
            <a:endCxn id="77" idx="1"/>
          </p:cNvCxnSpPr>
          <p:nvPr/>
        </p:nvCxnSpPr>
        <p:spPr>
          <a:xfrm>
            <a:off x="7124701" y="2068710"/>
            <a:ext cx="2191417" cy="20091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66B8FB86-DC1D-4B45-E50A-B32D79650399}"/>
              </a:ext>
            </a:extLst>
          </p:cNvPr>
          <p:cNvCxnSpPr>
            <a:cxnSpLocks/>
          </p:cNvCxnSpPr>
          <p:nvPr/>
        </p:nvCxnSpPr>
        <p:spPr>
          <a:xfrm>
            <a:off x="7467601" y="3259335"/>
            <a:ext cx="2019299" cy="20556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xmlns="" id="{7BBF7818-7909-F4F1-4FB9-7DB51B716AED}"/>
              </a:ext>
            </a:extLst>
          </p:cNvPr>
          <p:cNvCxnSpPr>
            <a:cxnSpLocks/>
          </p:cNvCxnSpPr>
          <p:nvPr/>
        </p:nvCxnSpPr>
        <p:spPr>
          <a:xfrm flipV="1">
            <a:off x="7448438" y="1867138"/>
            <a:ext cx="1819942" cy="24200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9FBE93F6-6B22-DB63-A139-007FB96EB8EE}"/>
              </a:ext>
            </a:extLst>
          </p:cNvPr>
          <p:cNvCxnSpPr>
            <a:cxnSpLocks/>
          </p:cNvCxnSpPr>
          <p:nvPr/>
        </p:nvCxnSpPr>
        <p:spPr>
          <a:xfrm flipV="1">
            <a:off x="7286413" y="2907976"/>
            <a:ext cx="1943767" cy="26771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10965217" cy="1316870"/>
            <a:chOff x="964406" y="691127"/>
            <a:chExt cx="8223913" cy="9876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xmlns="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xmlns="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7511418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Chọn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số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phù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hợp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với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diện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tích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mỗi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đồ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vật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dưới</a:t>
              </a:r>
              <a:r>
                <a:rPr lang="en-US" sz="3600" b="1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đây:</a:t>
              </a:r>
              <a:endPara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74114AF-B499-1A4C-F75B-0AAD77F06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974" y="2090737"/>
            <a:ext cx="7669439" cy="2090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82F4399-72A4-9D84-E360-41C3E3B9D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443" y="4657725"/>
            <a:ext cx="8567882" cy="78105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F95BBD4-6161-C26C-2F7B-5A777CC38A76}"/>
              </a:ext>
            </a:extLst>
          </p:cNvPr>
          <p:cNvCxnSpPr>
            <a:cxnSpLocks/>
          </p:cNvCxnSpPr>
          <p:nvPr/>
        </p:nvCxnSpPr>
        <p:spPr>
          <a:xfrm>
            <a:off x="4343401" y="3659385"/>
            <a:ext cx="2105024" cy="1150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E9A0E57-DA60-92A7-A439-ED09F0AD2E73}"/>
              </a:ext>
            </a:extLst>
          </p:cNvPr>
          <p:cNvCxnSpPr>
            <a:cxnSpLocks/>
          </p:cNvCxnSpPr>
          <p:nvPr/>
        </p:nvCxnSpPr>
        <p:spPr>
          <a:xfrm>
            <a:off x="7467601" y="3687960"/>
            <a:ext cx="2105024" cy="1150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DF4CC0E-B542-E50A-CD69-67AD066EB951}"/>
              </a:ext>
            </a:extLst>
          </p:cNvPr>
          <p:cNvCxnSpPr>
            <a:cxnSpLocks/>
          </p:cNvCxnSpPr>
          <p:nvPr/>
        </p:nvCxnSpPr>
        <p:spPr>
          <a:xfrm flipH="1">
            <a:off x="3695700" y="3687960"/>
            <a:ext cx="5229226" cy="12745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 flipV="1">
            <a:off x="-114300" y="383901"/>
            <a:ext cx="12231159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2373668" cy="1039872"/>
            <a:chOff x="964406" y="691127"/>
            <a:chExt cx="1780251" cy="779904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xmlns="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21637"/>
              <a:chOff x="964406" y="691127"/>
              <a:chExt cx="774700" cy="72163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xmlns="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1067756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Số</a:t>
              </a: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358E453-7B00-530B-219F-25D66E239A6F}"/>
              </a:ext>
            </a:extLst>
          </p:cNvPr>
          <p:cNvGrpSpPr/>
          <p:nvPr/>
        </p:nvGrpSpPr>
        <p:grpSpPr>
          <a:xfrm>
            <a:off x="761999" y="1638300"/>
            <a:ext cx="6429375" cy="840522"/>
            <a:chOff x="695324" y="1533525"/>
            <a:chExt cx="6429375" cy="84052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771C9D1-C220-3772-B6AE-5F6B7F6EEB8B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1 m² =           dm²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034A1F21-EEA7-B06E-118B-7AD13D2BE945}"/>
                </a:ext>
              </a:extLst>
            </p:cNvPr>
            <p:cNvSpPr/>
            <p:nvPr/>
          </p:nvSpPr>
          <p:spPr>
            <a:xfrm>
              <a:off x="3143250" y="15335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E0DD05C-EF5C-C59C-9808-D5940B7A3327}"/>
              </a:ext>
            </a:extLst>
          </p:cNvPr>
          <p:cNvGrpSpPr/>
          <p:nvPr/>
        </p:nvGrpSpPr>
        <p:grpSpPr>
          <a:xfrm>
            <a:off x="6229349" y="1562100"/>
            <a:ext cx="7353301" cy="809625"/>
            <a:chOff x="695324" y="1485900"/>
            <a:chExt cx="7353301" cy="8096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918DDD2-84A4-740E-AC13-CEE6326FB235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1 m² 50 dm² =           dm²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DE758005-1987-40B7-00D6-B24711877D5C}"/>
                </a:ext>
              </a:extLst>
            </p:cNvPr>
            <p:cNvSpPr/>
            <p:nvPr/>
          </p:nvSpPr>
          <p:spPr>
            <a:xfrm>
              <a:off x="4276725" y="148590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BB2A394-742C-70D6-FC79-BA601572BA9E}"/>
              </a:ext>
            </a:extLst>
          </p:cNvPr>
          <p:cNvGrpSpPr/>
          <p:nvPr/>
        </p:nvGrpSpPr>
        <p:grpSpPr>
          <a:xfrm>
            <a:off x="914399" y="2990850"/>
            <a:ext cx="6429375" cy="830997"/>
            <a:chOff x="971549" y="1485900"/>
            <a:chExt cx="6429375" cy="8309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992EF00-537C-635F-3829-8A87B5FDA649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m² =           dm²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36FF87F4-D35D-AB6F-6E3E-74E83007009F}"/>
                </a:ext>
              </a:extLst>
            </p:cNvPr>
            <p:cNvSpPr/>
            <p:nvPr/>
          </p:nvSpPr>
          <p:spPr>
            <a:xfrm>
              <a:off x="2867025" y="14954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D3B35B4-EC1B-B0D8-32A1-E2CCE4B1529A}"/>
              </a:ext>
            </a:extLst>
          </p:cNvPr>
          <p:cNvSpPr/>
          <p:nvPr/>
        </p:nvSpPr>
        <p:spPr>
          <a:xfrm>
            <a:off x="3209925" y="161925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A3D7CC8-0874-F415-A771-40FEFE5C0CB8}"/>
              </a:ext>
            </a:extLst>
          </p:cNvPr>
          <p:cNvGrpSpPr/>
          <p:nvPr/>
        </p:nvGrpSpPr>
        <p:grpSpPr>
          <a:xfrm>
            <a:off x="809624" y="4181475"/>
            <a:ext cx="6429375" cy="850047"/>
            <a:chOff x="971549" y="1466850"/>
            <a:chExt cx="6429375" cy="85004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3CF11E8-7766-E0B7-FDF9-E8B9CD791706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500 dm² =          m²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5947F816-01F8-AE6C-CB6C-82527CCD040F}"/>
                </a:ext>
              </a:extLst>
            </p:cNvPr>
            <p:cNvSpPr/>
            <p:nvPr/>
          </p:nvSpPr>
          <p:spPr>
            <a:xfrm>
              <a:off x="3724275" y="14668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1BCAB4BD-637D-8F08-750F-E8DA14CFB899}"/>
              </a:ext>
            </a:extLst>
          </p:cNvPr>
          <p:cNvGrpSpPr/>
          <p:nvPr/>
        </p:nvGrpSpPr>
        <p:grpSpPr>
          <a:xfrm>
            <a:off x="6210299" y="2752725"/>
            <a:ext cx="7353301" cy="809625"/>
            <a:chOff x="695324" y="1457325"/>
            <a:chExt cx="7353301" cy="80962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9A595119-B9BB-3418-73C2-A0B43991161E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m² 20 dm² =           dm²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33B67D04-6DC3-F014-736A-80F1F87A0157}"/>
                </a:ext>
              </a:extLst>
            </p:cNvPr>
            <p:cNvSpPr/>
            <p:nvPr/>
          </p:nvSpPr>
          <p:spPr>
            <a:xfrm>
              <a:off x="3752850" y="14573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FBE55A9F-4024-9F7E-018C-813087CB37FD}"/>
              </a:ext>
            </a:extLst>
          </p:cNvPr>
          <p:cNvGrpSpPr/>
          <p:nvPr/>
        </p:nvGrpSpPr>
        <p:grpSpPr>
          <a:xfrm>
            <a:off x="6476999" y="3886200"/>
            <a:ext cx="7353301" cy="822186"/>
            <a:chOff x="695324" y="1428750"/>
            <a:chExt cx="7353301" cy="82218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DBE56D10-1EF9-DE65-F3CC-FC4BFCAECDEB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m² 9 dm² =           dm²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B3F013BD-855B-8164-086B-71C00F9FC98F}"/>
                </a:ext>
              </a:extLst>
            </p:cNvPr>
            <p:cNvSpPr/>
            <p:nvPr/>
          </p:nvSpPr>
          <p:spPr>
            <a:xfrm>
              <a:off x="3457575" y="14287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969C76A6-E53B-644C-95E5-C5A7F078C937}"/>
              </a:ext>
            </a:extLst>
          </p:cNvPr>
          <p:cNvSpPr/>
          <p:nvPr/>
        </p:nvSpPr>
        <p:spPr>
          <a:xfrm>
            <a:off x="2800350" y="299085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ECC6CF29-A2B5-A11A-EE61-598716A008A6}"/>
              </a:ext>
            </a:extLst>
          </p:cNvPr>
          <p:cNvSpPr/>
          <p:nvPr/>
        </p:nvSpPr>
        <p:spPr>
          <a:xfrm>
            <a:off x="3552825" y="41529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19691339-2889-37B4-B894-4B9168CED2C2}"/>
              </a:ext>
            </a:extLst>
          </p:cNvPr>
          <p:cNvSpPr/>
          <p:nvPr/>
        </p:nvSpPr>
        <p:spPr>
          <a:xfrm>
            <a:off x="9810750" y="153352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84FE059E-AB4D-D160-663D-38F261FFC81A}"/>
              </a:ext>
            </a:extLst>
          </p:cNvPr>
          <p:cNvSpPr/>
          <p:nvPr/>
        </p:nvSpPr>
        <p:spPr>
          <a:xfrm>
            <a:off x="9267825" y="277177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2FEDFB7B-ADF7-C5F9-6811-09E902B79721}"/>
              </a:ext>
            </a:extLst>
          </p:cNvPr>
          <p:cNvSpPr/>
          <p:nvPr/>
        </p:nvSpPr>
        <p:spPr>
          <a:xfrm>
            <a:off x="9258300" y="38862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0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566670B4-AF43-F566-21FF-60213B68854D}"/>
              </a:ext>
            </a:extLst>
          </p:cNvPr>
          <p:cNvGrpSpPr/>
          <p:nvPr/>
        </p:nvGrpSpPr>
        <p:grpSpPr>
          <a:xfrm>
            <a:off x="107010" y="753964"/>
            <a:ext cx="6939961" cy="4515233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xmlns="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2C69B93B-115C-2977-A962-FCE63F986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887" y="1137075"/>
            <a:ext cx="6011084" cy="3916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400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dm² 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cm² 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m² 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88" y="222140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490" y="3930533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581" y="2201097"/>
            <a:ext cx="1141512" cy="1136472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158811" y="209571"/>
            <a:ext cx="10494348" cy="1820751"/>
            <a:chOff x="355600" y="215900"/>
            <a:chExt cx="5511800" cy="957311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498778" y="347918"/>
              <a:ext cx="5368621" cy="825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lang="en-US" sz="48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1: </a:t>
              </a:r>
              <a:r>
                <a:rPr lang="en-US" sz="48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Viết</a:t>
              </a:r>
              <a:r>
                <a:rPr lang="en-US" sz="48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tắt</a:t>
              </a:r>
              <a:r>
                <a:rPr lang="en-US" sz="48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đơn</a:t>
              </a:r>
              <a:r>
                <a:rPr lang="en-US" sz="48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vị</a:t>
              </a:r>
              <a:r>
                <a:rPr lang="en-US" sz="48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mét</a:t>
              </a:r>
              <a:r>
                <a:rPr lang="en-US" sz="48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vuông</a:t>
              </a:r>
              <a:r>
                <a:rPr lang="en-US" sz="48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4" name="Hình ảnh 4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>
            <a:fillRect/>
          </a:stretch>
        </p:blipFill>
        <p:spPr>
          <a:xfrm>
            <a:off x="9106727" y="167986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74011" y="4027431"/>
            <a:ext cx="3574276" cy="1036030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</a:t>
              </a:r>
              <a:r>
                <a:rPr lang="vi-VN" sz="5333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m² </a:t>
              </a:r>
              <a:endParaRPr lang="en-US" sz="5333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555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2053249" y="2334895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10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1105992" y="2294231"/>
            <a:ext cx="973533" cy="1018042"/>
            <a:chOff x="2572485" y="1544816"/>
            <a:chExt cx="807234" cy="763532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7743726" y="2329127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1 000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6798256" y="2015861"/>
            <a:ext cx="1013797" cy="1446550"/>
            <a:chOff x="2566598" y="2506307"/>
            <a:chExt cx="807234" cy="989901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100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937" y="228526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090" y="2335368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749985" y="353242"/>
            <a:ext cx="7462163" cy="1507986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498778" y="347918"/>
              <a:ext cx="5225446" cy="523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867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lang="en-US" sz="5867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vi-VN" sz="5867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</a:t>
              </a:r>
              <a:r>
                <a:rPr lang="en-US" sz="5867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: 1 m²  = .?. dm² 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>
            <a:fillRect/>
          </a:stretch>
        </p:blipFill>
        <p:spPr>
          <a:xfrm>
            <a:off x="8633193" y="242274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0171991" y="362561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53367" y="4050387"/>
            <a:ext cx="3574276" cy="1036031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</a:t>
              </a: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BF3313-160E-0A62-A739-B06F7945F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18" y="1404952"/>
            <a:ext cx="11302964" cy="40480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685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xmlns="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xmlns="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01A39DB-ED73-E390-DFBA-D63876F4B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44" y="1296014"/>
            <a:ext cx="5178026" cy="3828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A7C316-6BE4-795A-884A-F331360EBA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8958" y="378468"/>
            <a:ext cx="5736833" cy="5681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xmlns="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2357439" y="1191113"/>
                <a:ext cx="7002462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6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….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600" b="1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439" y="1191113"/>
                <a:ext cx="7002462" cy="1131015"/>
              </a:xfrm>
              <a:prstGeom prst="rect">
                <a:avLst/>
              </a:prstGeom>
              <a:blipFill rotWithShape="0">
                <a:blip r:embed="rId4"/>
                <a:stretch>
                  <a:fillRect l="-6010" t="-17742" b="-387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400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xmlns="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2095500" y="1010138"/>
                <a:ext cx="7972425" cy="122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7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7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sSup>
                      <m:sSupPr>
                        <m:ctrlPr>
                          <a:rPr lang="en-GB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7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7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…. 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7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010138"/>
                <a:ext cx="7972425" cy="1225272"/>
              </a:xfrm>
              <a:prstGeom prst="rect">
                <a:avLst/>
              </a:prstGeom>
              <a:blipFill rotWithShape="0">
                <a:blip r:embed="rId4"/>
                <a:stretch>
                  <a:fillRect l="-5810" t="-16915" b="-402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6A15CB-32D7-0CC1-ABDE-C838C39BE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59" y="182924"/>
            <a:ext cx="5474682" cy="3377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679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C5FAF76D-2EA1-551D-7228-2860E9615735}"/>
              </a:ext>
            </a:extLst>
          </p:cNvPr>
          <p:cNvSpPr/>
          <p:nvPr/>
        </p:nvSpPr>
        <p:spPr>
          <a:xfrm>
            <a:off x="400050" y="200025"/>
            <a:ext cx="11487149" cy="630554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012EC2-26FB-19D1-3AEF-2EEA501D2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62" y="2038350"/>
            <a:ext cx="6276975" cy="3790950"/>
          </a:xfrm>
          <a:prstGeom prst="rect">
            <a:avLst/>
          </a:prstGeom>
        </p:spPr>
      </p:pic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xmlns="" id="{05AF5B1B-CECE-D702-7568-5F924C6B8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A63B4554-6604-BB40-3245-5796ED8F7A01}"/>
              </a:ext>
            </a:extLst>
          </p:cNvPr>
          <p:cNvSpPr/>
          <p:nvPr/>
        </p:nvSpPr>
        <p:spPr>
          <a:xfrm>
            <a:off x="1327907" y="3352799"/>
            <a:ext cx="2012876" cy="1010093"/>
          </a:xfrm>
          <a:prstGeom prst="wedgeRoundRectCallout">
            <a:avLst>
              <a:gd name="adj1" fmla="val 36827"/>
              <a:gd name="adj2" fmla="val 65880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38247CA-0869-F795-30A5-11316D4B9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349" y="236944"/>
            <a:ext cx="3334801" cy="859611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xmlns="" id="{2481919A-233D-2836-C691-40CE7E1E3577}"/>
              </a:ext>
            </a:extLst>
          </p:cNvPr>
          <p:cNvSpPr/>
          <p:nvPr/>
        </p:nvSpPr>
        <p:spPr>
          <a:xfrm>
            <a:off x="3619108" y="1804987"/>
            <a:ext cx="3483049" cy="1810416"/>
          </a:xfrm>
          <a:prstGeom prst="wedgeRoundRectCallout">
            <a:avLst>
              <a:gd name="adj1" fmla="val 2434"/>
              <a:gd name="adj2" fmla="val 6096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xăng-ti-mét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xmlns="" id="{D0C69E37-C288-4134-7687-644F199355FC}"/>
              </a:ext>
            </a:extLst>
          </p:cNvPr>
          <p:cNvSpPr/>
          <p:nvPr/>
        </p:nvSpPr>
        <p:spPr>
          <a:xfrm>
            <a:off x="7772400" y="1114425"/>
            <a:ext cx="3886200" cy="1810416"/>
          </a:xfrm>
          <a:prstGeom prst="wedgeRoundRectCallout">
            <a:avLst>
              <a:gd name="adj1" fmla="val -54791"/>
              <a:gd name="adj2" fmla="val 50442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0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C5FAF76D-2EA1-551D-7228-2860E9615735}"/>
              </a:ext>
            </a:extLst>
          </p:cNvPr>
          <p:cNvSpPr/>
          <p:nvPr/>
        </p:nvSpPr>
        <p:spPr>
          <a:xfrm>
            <a:off x="476250" y="295275"/>
            <a:ext cx="11391899" cy="61531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aphicFrame>
        <p:nvGraphicFramePr>
          <p:cNvPr id="2" name="Group 151">
            <a:extLst>
              <a:ext uri="{FF2B5EF4-FFF2-40B4-BE49-F238E27FC236}">
                <a16:creationId xmlns:a16="http://schemas.microsoft.com/office/drawing/2014/main" xmlns="" id="{8AEB0300-88DC-B1AC-4D0B-77DBAC25E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45332"/>
              </p:ext>
            </p:extLst>
          </p:nvPr>
        </p:nvGraphicFramePr>
        <p:xfrm>
          <a:off x="5402706" y="1146744"/>
          <a:ext cx="5077708" cy="4291746"/>
        </p:xfrm>
        <a:graphic>
          <a:graphicData uri="http://schemas.openxmlformats.org/drawingml/2006/table">
            <a:tbl>
              <a:tblPr/>
              <a:tblGrid>
                <a:gridCol w="5077708">
                  <a:extLst>
                    <a:ext uri="{9D8B030D-6E8A-4147-A177-3AD203B41FA5}">
                      <a16:colId xmlns:a16="http://schemas.microsoft.com/office/drawing/2014/main" xmlns="" val="3214055155"/>
                    </a:ext>
                  </a:extLst>
                </a:gridCol>
              </a:tblGrid>
              <a:tr h="4291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3706717"/>
                  </a:ext>
                </a:extLst>
              </a:tr>
            </a:tbl>
          </a:graphicData>
        </a:graphic>
      </p:graphicFrame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xmlns="" id="{653EC46E-2128-38D4-79EC-5512F6F9F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56310"/>
              </p:ext>
            </p:extLst>
          </p:nvPr>
        </p:nvGraphicFramePr>
        <p:xfrm>
          <a:off x="5400414" y="1133475"/>
          <a:ext cx="5080000" cy="4321176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xmlns="" val="331165338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14563541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195370816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326965732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364733773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14627528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197159454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5901121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9704346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3029602447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792454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5305947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4600483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4401112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11997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138890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538011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181463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720939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7879674"/>
                  </a:ext>
                </a:extLst>
              </a:tr>
            </a:tbl>
          </a:graphicData>
        </a:graphic>
      </p:graphicFrame>
      <p:sp>
        <p:nvSpPr>
          <p:cNvPr id="11" name="Text Box 145">
            <a:extLst>
              <a:ext uri="{FF2B5EF4-FFF2-40B4-BE49-F238E27FC236}">
                <a16:creationId xmlns:a16="http://schemas.microsoft.com/office/drawing/2014/main" xmlns="" id="{4F678767-B76B-56C1-8102-258F8CD8B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931" y="461830"/>
            <a:ext cx="508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m²)</a:t>
            </a:r>
          </a:p>
        </p:txBody>
      </p:sp>
      <p:sp>
        <p:nvSpPr>
          <p:cNvPr id="19" name="Line 143">
            <a:extLst>
              <a:ext uri="{FF2B5EF4-FFF2-40B4-BE49-F238E27FC236}">
                <a16:creationId xmlns:a16="http://schemas.microsoft.com/office/drawing/2014/main" xmlns="" id="{460FB0FE-9ACD-3AB7-58D3-AF3EDACEC6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4873" y="1095658"/>
            <a:ext cx="0" cy="4342831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500"/>
          </a:p>
        </p:txBody>
      </p:sp>
      <p:sp>
        <p:nvSpPr>
          <p:cNvPr id="20" name="Line 144">
            <a:extLst>
              <a:ext uri="{FF2B5EF4-FFF2-40B4-BE49-F238E27FC236}">
                <a16:creationId xmlns:a16="http://schemas.microsoft.com/office/drawing/2014/main" xmlns="" id="{EBF22E3A-356F-6D68-486F-8F0D9E54B6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1626" y="5019675"/>
            <a:ext cx="2082" cy="4290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5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A48AC70-5953-DF02-3FF6-3F24B372CD36}"/>
              </a:ext>
            </a:extLst>
          </p:cNvPr>
          <p:cNvSpPr/>
          <p:nvPr/>
        </p:nvSpPr>
        <p:spPr>
          <a:xfrm>
            <a:off x="5381626" y="5010150"/>
            <a:ext cx="504824" cy="438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81CF6B4D-DF9E-EFE3-BB8F-311794D64CF1}"/>
              </a:ext>
            </a:extLst>
          </p:cNvPr>
          <p:cNvCxnSpPr>
            <a:cxnSpLocks/>
          </p:cNvCxnSpPr>
          <p:nvPr/>
        </p:nvCxnSpPr>
        <p:spPr>
          <a:xfrm>
            <a:off x="3990975" y="5286375"/>
            <a:ext cx="15240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C90CE46-7A6E-5EA8-E99B-795B97328A27}"/>
              </a:ext>
            </a:extLst>
          </p:cNvPr>
          <p:cNvSpPr txBox="1"/>
          <p:nvPr/>
        </p:nvSpPr>
        <p:spPr>
          <a:xfrm>
            <a:off x="3924300" y="459105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dm²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xmlns="" id="{66AEFAD7-2159-50AB-63FA-0C13C30F4D1C}"/>
              </a:ext>
            </a:extLst>
          </p:cNvPr>
          <p:cNvSpPr/>
          <p:nvPr/>
        </p:nvSpPr>
        <p:spPr>
          <a:xfrm rot="5400000">
            <a:off x="5495923" y="5314951"/>
            <a:ext cx="276227" cy="561975"/>
          </a:xfrm>
          <a:prstGeom prst="rightBrace">
            <a:avLst>
              <a:gd name="adj1" fmla="val 49359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72AE3D2-7F73-0416-BA57-A8DF94B23BA7}"/>
              </a:ext>
            </a:extLst>
          </p:cNvPr>
          <p:cNvSpPr txBox="1"/>
          <p:nvPr/>
        </p:nvSpPr>
        <p:spPr>
          <a:xfrm>
            <a:off x="5143500" y="571500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0305D8DE-26FF-5798-08D5-4F955BC134FA}"/>
              </a:ext>
            </a:extLst>
          </p:cNvPr>
          <p:cNvCxnSpPr>
            <a:cxnSpLocks/>
          </p:cNvCxnSpPr>
          <p:nvPr/>
        </p:nvCxnSpPr>
        <p:spPr>
          <a:xfrm>
            <a:off x="10791825" y="1162050"/>
            <a:ext cx="0" cy="428625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D7F8E8D-F8B7-12CC-B6CB-44577714E289}"/>
              </a:ext>
            </a:extLst>
          </p:cNvPr>
          <p:cNvSpPr txBox="1"/>
          <p:nvPr/>
        </p:nvSpPr>
        <p:spPr>
          <a:xfrm>
            <a:off x="10925175" y="2828925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</a:t>
            </a:r>
          </a:p>
        </p:txBody>
      </p:sp>
      <p:grpSp>
        <p:nvGrpSpPr>
          <p:cNvPr id="38" name="Nhóm 129">
            <a:extLst>
              <a:ext uri="{FF2B5EF4-FFF2-40B4-BE49-F238E27FC236}">
                <a16:creationId xmlns:a16="http://schemas.microsoft.com/office/drawing/2014/main" xmlns="" id="{D217F81E-2BD0-088A-1C64-F54451D6BEF0}"/>
              </a:ext>
            </a:extLst>
          </p:cNvPr>
          <p:cNvGrpSpPr/>
          <p:nvPr/>
        </p:nvGrpSpPr>
        <p:grpSpPr>
          <a:xfrm>
            <a:off x="630033" y="1533712"/>
            <a:ext cx="4204677" cy="2870422"/>
            <a:chOff x="4907025" y="693766"/>
            <a:chExt cx="3153508" cy="1059042"/>
          </a:xfrm>
        </p:grpSpPr>
        <p:sp>
          <p:nvSpPr>
            <p:cNvPr id="39" name="Hình chữ nhật: Góc Tròn 130">
              <a:extLst>
                <a:ext uri="{FF2B5EF4-FFF2-40B4-BE49-F238E27FC236}">
                  <a16:creationId xmlns:a16="http://schemas.microsoft.com/office/drawing/2014/main" xmlns="" id="{39E8E109-7A38-2491-7AB9-915987A40465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0" name="Hộp Văn bản 131">
              <a:extLst>
                <a:ext uri="{FF2B5EF4-FFF2-40B4-BE49-F238E27FC236}">
                  <a16:creationId xmlns:a16="http://schemas.microsoft.com/office/drawing/2014/main" xmlns="" id="{CA1450E8-2288-CD58-466B-6697C9781E90}"/>
                </a:ext>
              </a:extLst>
            </p:cNvPr>
            <p:cNvSpPr txBox="1"/>
            <p:nvPr/>
          </p:nvSpPr>
          <p:spPr>
            <a:xfrm>
              <a:off x="5027431" y="741858"/>
              <a:ext cx="2971799" cy="948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 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100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 dm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  </a:t>
              </a:r>
              <a:endPara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2720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 animBg="1"/>
      <p:bldP spid="32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C5FAF76D-2EA1-551D-7228-2860E9615735}"/>
              </a:ext>
            </a:extLst>
          </p:cNvPr>
          <p:cNvSpPr/>
          <p:nvPr/>
        </p:nvSpPr>
        <p:spPr>
          <a:xfrm>
            <a:off x="238125" y="448734"/>
            <a:ext cx="11344275" cy="606213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FFFFFF"/>
                </a:solidFill>
                <a:latin typeface="Calibri"/>
                <a:sym typeface="Arial"/>
              </a:rPr>
              <a:t>0</a:t>
            </a:r>
          </a:p>
        </p:txBody>
      </p:sp>
      <p:grpSp>
        <p:nvGrpSpPr>
          <p:cNvPr id="31" name="Nhóm 30">
            <a:extLst>
              <a:ext uri="{FF2B5EF4-FFF2-40B4-BE49-F238E27FC236}">
                <a16:creationId xmlns:a16="http://schemas.microsoft.com/office/drawing/2014/main" xmlns="" id="{CAA6AF7E-FA33-E11E-A661-F17BEA871462}"/>
              </a:ext>
            </a:extLst>
          </p:cNvPr>
          <p:cNvGrpSpPr/>
          <p:nvPr/>
        </p:nvGrpSpPr>
        <p:grpSpPr>
          <a:xfrm flipH="1">
            <a:off x="5996271" y="541478"/>
            <a:ext cx="5324870" cy="2956599"/>
            <a:chOff x="1368394" y="757676"/>
            <a:chExt cx="3119459" cy="1803400"/>
          </a:xfrm>
        </p:grpSpPr>
        <p:sp>
          <p:nvSpPr>
            <p:cNvPr id="32" name="Bong bóng Ý nghĩ: Hình đám mây 31">
              <a:extLst>
                <a:ext uri="{FF2B5EF4-FFF2-40B4-BE49-F238E27FC236}">
                  <a16:creationId xmlns:a16="http://schemas.microsoft.com/office/drawing/2014/main" xmlns="" id="{3C8D1CB8-A8B7-9C76-DD21-41099A974775}"/>
                </a:ext>
              </a:extLst>
            </p:cNvPr>
            <p:cNvSpPr/>
            <p:nvPr/>
          </p:nvSpPr>
          <p:spPr>
            <a:xfrm>
              <a:off x="1368394" y="757676"/>
              <a:ext cx="3119459" cy="1803400"/>
            </a:xfrm>
            <a:prstGeom prst="cloudCallout">
              <a:avLst/>
            </a:prstGeom>
            <a:solidFill>
              <a:srgbClr val="66FFFF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083A52"/>
                </a:solidFill>
                <a:latin typeface="Calibri"/>
                <a:sym typeface="Arial"/>
              </a:endParaRPr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xmlns="" id="{894228CD-A3CF-12D1-4B8A-2A10B49A2BAC}"/>
                </a:ext>
              </a:extLst>
            </p:cNvPr>
            <p:cNvSpPr txBox="1"/>
            <p:nvPr/>
          </p:nvSpPr>
          <p:spPr>
            <a:xfrm>
              <a:off x="1566883" y="1129861"/>
              <a:ext cx="2868809" cy="1070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mét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23ED47FB-51BC-4C73-589D-5C5CF9BD56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56" t="26036" r="59204" b="25768"/>
          <a:stretch/>
        </p:blipFill>
        <p:spPr>
          <a:xfrm flipH="1">
            <a:off x="9744909" y="3400010"/>
            <a:ext cx="1836675" cy="2956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30" name="Nhóm 129">
            <a:extLst>
              <a:ext uri="{FF2B5EF4-FFF2-40B4-BE49-F238E27FC236}">
                <a16:creationId xmlns:a16="http://schemas.microsoft.com/office/drawing/2014/main" xmlns="" id="{AADC2729-666E-C2B7-BA73-A167C5309613}"/>
              </a:ext>
            </a:extLst>
          </p:cNvPr>
          <p:cNvGrpSpPr/>
          <p:nvPr/>
        </p:nvGrpSpPr>
        <p:grpSpPr>
          <a:xfrm>
            <a:off x="504825" y="1648012"/>
            <a:ext cx="5457825" cy="1970356"/>
            <a:chOff x="4907025" y="693766"/>
            <a:chExt cx="3153508" cy="1477767"/>
          </a:xfrm>
        </p:grpSpPr>
        <p:sp>
          <p:nvSpPr>
            <p:cNvPr id="131" name="Hình chữ nhật: Góc Tròn 130">
              <a:extLst>
                <a:ext uri="{FF2B5EF4-FFF2-40B4-BE49-F238E27FC236}">
                  <a16:creationId xmlns:a16="http://schemas.microsoft.com/office/drawing/2014/main" xmlns="" id="{653B67E0-2301-0DA9-72E6-4F8E23EB646E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32" name="Hộp Văn bản 131">
              <a:extLst>
                <a:ext uri="{FF2B5EF4-FFF2-40B4-BE49-F238E27FC236}">
                  <a16:creationId xmlns:a16="http://schemas.microsoft.com/office/drawing/2014/main" xmlns="" id="{3BC490C5-F49F-6283-9E54-FECDE8084CA8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Mét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vuông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diện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tích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vuông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cạnh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dài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1 m</a:t>
              </a:r>
            </a:p>
          </p:txBody>
        </p:sp>
      </p:grpSp>
      <p:grpSp>
        <p:nvGrpSpPr>
          <p:cNvPr id="4" name="Nhóm 129">
            <a:extLst>
              <a:ext uri="{FF2B5EF4-FFF2-40B4-BE49-F238E27FC236}">
                <a16:creationId xmlns:a16="http://schemas.microsoft.com/office/drawing/2014/main" xmlns="" id="{A1FA4C2F-E2D9-9235-A2E6-8D499A22434B}"/>
              </a:ext>
            </a:extLst>
          </p:cNvPr>
          <p:cNvGrpSpPr/>
          <p:nvPr/>
        </p:nvGrpSpPr>
        <p:grpSpPr>
          <a:xfrm>
            <a:off x="237310" y="3238687"/>
            <a:ext cx="6592116" cy="1362052"/>
            <a:chOff x="4907025" y="693766"/>
            <a:chExt cx="3153508" cy="1364570"/>
          </a:xfrm>
        </p:grpSpPr>
        <p:sp>
          <p:nvSpPr>
            <p:cNvPr id="5" name="Hình chữ nhật: Góc Tròn 130">
              <a:extLst>
                <a:ext uri="{FF2B5EF4-FFF2-40B4-BE49-F238E27FC236}">
                  <a16:creationId xmlns:a16="http://schemas.microsoft.com/office/drawing/2014/main" xmlns="" id="{730C48F5-F26A-807C-5CD6-7F56801E42BF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7" name="Hộp Văn bản 131">
              <a:extLst>
                <a:ext uri="{FF2B5EF4-FFF2-40B4-BE49-F238E27FC236}">
                  <a16:creationId xmlns:a16="http://schemas.microsoft.com/office/drawing/2014/main" xmlns="" id="{A12CE4DD-3C46-D583-83D7-493BFB317A2D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1202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Mét</a:t>
              </a:r>
              <a:r>
                <a:rPr lang="en-US" sz="3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3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m</a:t>
              </a:r>
              <a:r>
                <a:rPr lang="en-US" sz="3600" b="1" baseline="30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0" name="Nhóm 129">
            <a:extLst>
              <a:ext uri="{FF2B5EF4-FFF2-40B4-BE49-F238E27FC236}">
                <a16:creationId xmlns:a16="http://schemas.microsoft.com/office/drawing/2014/main" xmlns="" id="{46E99C96-6498-73B3-57C6-50A29D30F980}"/>
              </a:ext>
            </a:extLst>
          </p:cNvPr>
          <p:cNvGrpSpPr/>
          <p:nvPr/>
        </p:nvGrpSpPr>
        <p:grpSpPr>
          <a:xfrm>
            <a:off x="581025" y="4486462"/>
            <a:ext cx="5476875" cy="1057088"/>
            <a:chOff x="4907025" y="693766"/>
            <a:chExt cx="3153508" cy="1059042"/>
          </a:xfrm>
        </p:grpSpPr>
        <p:sp>
          <p:nvSpPr>
            <p:cNvPr id="11" name="Hình chữ nhật: Góc Tròn 130">
              <a:extLst>
                <a:ext uri="{FF2B5EF4-FFF2-40B4-BE49-F238E27FC236}">
                  <a16:creationId xmlns:a16="http://schemas.microsoft.com/office/drawing/2014/main" xmlns="" id="{2CE74294-AE2A-E725-773C-453F0523963C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ộp Văn bản 131">
              <a:extLst>
                <a:ext uri="{FF2B5EF4-FFF2-40B4-BE49-F238E27FC236}">
                  <a16:creationId xmlns:a16="http://schemas.microsoft.com/office/drawing/2014/main" xmlns="" id="{A143F357-AB1B-A50B-2A98-0659AFEE96BB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647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1m</a:t>
              </a:r>
              <a:r>
                <a:rPr lang="en-US" sz="3600" b="1" baseline="30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 100 dm</a:t>
              </a:r>
              <a:r>
                <a:rPr lang="en-US" sz="3600" b="1" baseline="30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1502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566670B4-AF43-F566-21FF-60213B68854D}"/>
              </a:ext>
            </a:extLst>
          </p:cNvPr>
          <p:cNvGrpSpPr/>
          <p:nvPr/>
        </p:nvGrpSpPr>
        <p:grpSpPr>
          <a:xfrm>
            <a:off x="214313" y="337754"/>
            <a:ext cx="4900612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xmlns="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9ACAB4-E66A-5648-37BB-DD92644D8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705" y="1946066"/>
            <a:ext cx="3729037" cy="2465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291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B74FF3D-0DFC-4AF4-9956-CE8E738E960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111\\thao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an hoc 4Bai 18 Met vuong tiet 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68C64B-921F-477F-9F98-4BE4168B4CAD}:38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522472-C873-4556-9FC4-FCEE3E262280}:33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505024-8E7D-4FC9-B0AC-A6401A5BADD3}:3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22EFD7-961C-4BF8-BD49-9461C7C2A7A9}:3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D3BC82-4B6A-4208-AB1B-0055D3A60BA9}:3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D69DB9-DA54-4FA0-94FC-D9BC83EDBF33}:3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5CE1AC-DCFD-49CB-AE7F-9CFC81B43C9E}:38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5C281D-9970-4FA1-AFC8-7F2E13ED1E9C}:3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FF2DC0-6117-49A5-81CA-7E2810CDBA78}:3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58ACEE-F45C-457A-AF89-26B346C27CE5}:3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38B66F-E85F-49FD-B7AE-E37C5DBB4CE7}:3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A7AD34-C570-4078-B21B-2888D3824F4A}:3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28EBC9-C932-41B4-A638-A9684D93A8C6}:3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EA8DC1-8212-4C47-8789-EBC886D7A250}:3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BCCB30-F94E-494C-92ED-F4EC7D2B48BD}:3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E42A91-5DAE-44CA-993A-6BC2C6690F3E}:329"/>
</p:tagLst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76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444</Words>
  <Application>Microsoft Office PowerPoint</Application>
  <PresentationFormat>Widescreen</PresentationFormat>
  <Paragraphs>87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Arvo</vt:lpstr>
      <vt:lpstr>Calibri</vt:lpstr>
      <vt:lpstr>Cambria</vt:lpstr>
      <vt:lpstr>Cambria Math</vt:lpstr>
      <vt:lpstr>Inter</vt:lpstr>
      <vt:lpstr>Orelega One</vt:lpstr>
      <vt:lpstr>Pattaya</vt:lpstr>
      <vt:lpstr>Spartan</vt:lpstr>
      <vt:lpstr>Times New Roman</vt:lpstr>
      <vt:lpstr>Organic Poultry Farm MK Campaign by Slidesgo</vt:lpstr>
      <vt:lpstr>1_Organic Poultry Farm MK Campaign by Slidesgo</vt:lpstr>
      <vt:lpstr>Walk to School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Toan hoc 4Bai 18 Met vuong tiet 2</dc:title>
  <dc:creator>Thao Tran</dc:creator>
  <cp:lastModifiedBy>AutoBVT</cp:lastModifiedBy>
  <cp:revision>48</cp:revision>
  <dcterms:created xsi:type="dcterms:W3CDTF">2023-08-11T10:29:35Z</dcterms:created>
  <dcterms:modified xsi:type="dcterms:W3CDTF">2023-11-06T11:23:40Z</dcterms:modified>
</cp:coreProperties>
</file>