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27" r:id="rId3"/>
  </p:sldMasterIdLst>
  <p:notesMasterIdLst>
    <p:notesMasterId r:id="rId17"/>
  </p:notesMasterIdLst>
  <p:sldIdLst>
    <p:sldId id="267" r:id="rId4"/>
    <p:sldId id="378" r:id="rId5"/>
    <p:sldId id="363" r:id="rId6"/>
    <p:sldId id="383" r:id="rId7"/>
    <p:sldId id="285" r:id="rId8"/>
    <p:sldId id="375" r:id="rId9"/>
    <p:sldId id="404" r:id="rId10"/>
    <p:sldId id="405" r:id="rId11"/>
    <p:sldId id="406" r:id="rId12"/>
    <p:sldId id="397" r:id="rId13"/>
    <p:sldId id="385" r:id="rId14"/>
    <p:sldId id="504" r:id="rId15"/>
    <p:sldId id="33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4C2DD-A5E4-4A5F-9858-2F33716275E0}">
          <p14:sldIdLst>
            <p14:sldId id="267"/>
          </p14:sldIdLst>
        </p14:section>
        <p14:section name="Untitled Section" id="{8F9F4564-5EAD-4BEA-88BA-89F1D9C06284}">
          <p14:sldIdLst>
            <p14:sldId id="378"/>
            <p14:sldId id="363"/>
            <p14:sldId id="383"/>
            <p14:sldId id="285"/>
            <p14:sldId id="375"/>
            <p14:sldId id="404"/>
            <p14:sldId id="405"/>
            <p14:sldId id="406"/>
            <p14:sldId id="397"/>
            <p14:sldId id="385"/>
            <p14:sldId id="504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2E1AE"/>
    <a:srgbClr val="FBD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7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70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2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00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1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9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0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92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06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4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6A36CF-35EB-4CEC-83F2-83254276A6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4EA718-DBDB-47C5-9D89-5EC1D01D9F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8FA64-FCEB-4121-8661-0A96635BF8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0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BD055B-D5F4-4F32-954E-4CAB95D39F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574307-7225-4786-8B6D-0C8C40B8FE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1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75DD0-236D-45E0-AFCF-26EE0BC247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9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2DB4E-F4B2-425C-8B12-90AAAE229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2110A-155F-4D57-AD44-99DBE896CB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4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E42805-76F5-4CFE-A29F-F409DC94D0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E7BCB-9B50-484F-9656-54AC94F3A1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5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EB20B6-CDA1-46F8-AC32-3974BDC432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6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FF3A5-A967-4AF3-AD7D-4469628EA8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06-Nov-23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670D3E-04BE-4643-BF28-F52F988FD0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Administrator\My%20Documents\Trang%20t&#7843;i%20xu&#7889;ng\Thang%20Cuoi%20-%20To%20Ha.mp3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34C307-C3E6-CBF8-36F8-DCC9F3CBD9E2}"/>
              </a:ext>
            </a:extLst>
          </p:cNvPr>
          <p:cNvSpPr txBox="1"/>
          <p:nvPr/>
        </p:nvSpPr>
        <p:spPr>
          <a:xfrm>
            <a:off x="3620142" y="1496709"/>
            <a:ext cx="4684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87BDF3-B4E5-0A33-2C87-29938CC2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08" y="2205594"/>
            <a:ext cx="10125075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DD7843-8863-4542-9D6A-A7D8B6957203}"/>
              </a:ext>
            </a:extLst>
          </p:cNvPr>
          <p:cNvSpPr/>
          <p:nvPr/>
        </p:nvSpPr>
        <p:spPr>
          <a:xfrm>
            <a:off x="3426301" y="5198807"/>
            <a:ext cx="50722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10 - BÀI 10</a:t>
            </a:r>
            <a:endParaRPr lang="en-US" sz="4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E82AB2-1232-84A2-A675-7B8D4C474F46}"/>
              </a:ext>
            </a:extLst>
          </p:cNvPr>
          <p:cNvSpPr txBox="1"/>
          <p:nvPr/>
        </p:nvSpPr>
        <p:spPr>
          <a:xfrm>
            <a:off x="490117" y="1108301"/>
            <a:ext cx="1121176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61963" algn="just"/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 chúng ta đặt  mình ở vị trí người khác, chúng ta sẽ hiểu hơn về cảm xúc, nguyên nhân, hành động của người đó để thông cảm và bình tĩnh hơn khi giải quyết bất đồng.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DF4938-D8C4-4017-A239-58DBE4BD0FEA}"/>
              </a:ext>
            </a:extLst>
          </p:cNvPr>
          <p:cNvSpPr txBox="1"/>
          <p:nvPr/>
        </p:nvSpPr>
        <p:spPr>
          <a:xfrm>
            <a:off x="3409334" y="2340431"/>
            <a:ext cx="6414604" cy="158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“Đổi vị trí cho nhau</a:t>
            </a:r>
            <a:endParaRPr lang="en-US" sz="440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4400" i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 hiểu hơn người khác!”</a:t>
            </a:r>
            <a:endParaRPr lang="en-US" sz="4400">
              <a:solidFill>
                <a:srgbClr val="0000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316DCA-5508-486A-8B18-471EBF6E2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23EB1B-1534-4560-B7B9-3F33853B12FA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6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" y="0"/>
            <a:ext cx="12294870" cy="70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AB0A26-A391-CC4A-E125-9B25ED030C2A}"/>
              </a:ext>
            </a:extLst>
          </p:cNvPr>
          <p:cNvSpPr txBox="1"/>
          <p:nvPr/>
        </p:nvSpPr>
        <p:spPr>
          <a:xfrm>
            <a:off x="3017520" y="2151727"/>
            <a:ext cx="772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T</a:t>
            </a:r>
            <a:r>
              <a:rPr lang="nl-NL" sz="4000" dirty="0">
                <a:solidFill>
                  <a:schemeClr val="accent6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rao đổi với người thân về những cách giải quyết bất đồng </a:t>
            </a:r>
            <a:r>
              <a:rPr lang="nl-NL" sz="4000">
                <a:solidFill>
                  <a:schemeClr val="accent6">
                    <a:lumMod val="50000"/>
                  </a:schemeClr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bạn, nhận thêm lời khuyên từ người thân.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292B5B-50FE-3927-C092-73AEAD32B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054" t="15677" b="16459"/>
          <a:stretch/>
        </p:blipFill>
        <p:spPr>
          <a:xfrm>
            <a:off x="3166111" y="2057401"/>
            <a:ext cx="891540" cy="81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BC80A9-4FE5-49AD-93E9-125BD6F316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1ADFFD-803E-49C6-92E9-E2960690F417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9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>
            <a:extLst>
              <a:ext uri="{FF2B5EF4-FFF2-40B4-BE49-F238E27FC236}">
                <a16:creationId xmlns:a16="http://schemas.microsoft.com/office/drawing/2014/main" xmlns="" id="{925168A9-F4F4-482F-ADF4-B894D228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6050" r="4343" b="7059"/>
          <a:stretch>
            <a:fillRect/>
          </a:stretch>
        </p:blipFill>
        <p:spPr bwMode="auto">
          <a:xfrm>
            <a:off x="0" y="73025"/>
            <a:ext cx="12192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46D591-5D2A-42C7-BF02-405C4761C9DC}"/>
              </a:ext>
            </a:extLst>
          </p:cNvPr>
          <p:cNvSpPr/>
          <p:nvPr/>
        </p:nvSpPr>
        <p:spPr>
          <a:xfrm>
            <a:off x="6016625" y="5975350"/>
            <a:ext cx="46038" cy="4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FF4A81-3DB2-455C-9088-730965A92E72}"/>
              </a:ext>
            </a:extLst>
          </p:cNvPr>
          <p:cNvSpPr txBox="1"/>
          <p:nvPr/>
        </p:nvSpPr>
        <p:spPr>
          <a:xfrm>
            <a:off x="2599130" y="2451705"/>
            <a:ext cx="6402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</a:t>
            </a:r>
            <a:r>
              <a:rPr lang="en-US" sz="4000" b="1" dirty="0" err="1">
                <a:solidFill>
                  <a:srgbClr val="0000CC"/>
                </a:solidFill>
              </a:rPr>
              <a:t>Hôm</a:t>
            </a:r>
            <a:r>
              <a:rPr lang="en-US" sz="4000" b="1" dirty="0">
                <a:solidFill>
                  <a:srgbClr val="0000CC"/>
                </a:solidFill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</a:rPr>
              <a:t>học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bài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gì</a:t>
            </a:r>
            <a:r>
              <a:rPr lang="en-US" sz="40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B4CAEE-BB8D-409C-B568-8CB476421A6D}"/>
              </a:ext>
            </a:extLst>
          </p:cNvPr>
          <p:cNvSpPr txBox="1"/>
          <p:nvPr/>
        </p:nvSpPr>
        <p:spPr>
          <a:xfrm>
            <a:off x="2599131" y="3262290"/>
            <a:ext cx="6568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Qua </a:t>
            </a:r>
            <a:r>
              <a:rPr lang="en-US" sz="4000" b="1" dirty="0" err="1">
                <a:solidFill>
                  <a:srgbClr val="0000CC"/>
                </a:solidFill>
              </a:rPr>
              <a:t>bài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học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</a:rPr>
              <a:t>cần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ghi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nhớ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điều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gì</a:t>
            </a:r>
            <a:r>
              <a:rPr lang="en-US" sz="40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66CF72-57B9-4B62-9185-8FBB1EE7E92D}"/>
              </a:ext>
            </a:extLst>
          </p:cNvPr>
          <p:cNvSpPr txBox="1"/>
          <p:nvPr/>
        </p:nvSpPr>
        <p:spPr>
          <a:xfrm>
            <a:off x="2362873" y="4549212"/>
            <a:ext cx="776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</a:t>
            </a:r>
            <a:r>
              <a:rPr lang="en-US" sz="4000" b="1" dirty="0" err="1">
                <a:solidFill>
                  <a:srgbClr val="0000CC"/>
                </a:solidFill>
              </a:rPr>
              <a:t>Chuẩn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bị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bài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sau</a:t>
            </a:r>
            <a:r>
              <a:rPr lang="en-US" sz="4000" b="1" dirty="0">
                <a:solidFill>
                  <a:srgbClr val="0000CC"/>
                </a:solidFill>
              </a:rPr>
              <a:t>: </a:t>
            </a:r>
            <a:r>
              <a:rPr lang="en-US" sz="4000" b="1" dirty="0" err="1">
                <a:solidFill>
                  <a:srgbClr val="0000CC"/>
                </a:solidFill>
              </a:rPr>
              <a:t>Tìm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hiểu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trước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về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Đội</a:t>
            </a:r>
            <a:r>
              <a:rPr lang="en-US" sz="4000" b="1" dirty="0">
                <a:solidFill>
                  <a:srgbClr val="0000CC"/>
                </a:solidFill>
              </a:rPr>
              <a:t> TNTP </a:t>
            </a:r>
            <a:r>
              <a:rPr lang="en-US" sz="4000" b="1" dirty="0" err="1">
                <a:solidFill>
                  <a:srgbClr val="0000CC"/>
                </a:solidFill>
              </a:rPr>
              <a:t>Hồ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err="1">
                <a:solidFill>
                  <a:srgbClr val="0000CC"/>
                </a:solidFill>
              </a:rPr>
              <a:t>Chí</a:t>
            </a:r>
            <a:r>
              <a:rPr lang="en-US" sz="4000" b="1">
                <a:solidFill>
                  <a:srgbClr val="0000CC"/>
                </a:solidFill>
              </a:rPr>
              <a:t> Minh.</a:t>
            </a:r>
            <a:endParaRPr lang="en-US" sz="4000" b="1" dirty="0">
              <a:solidFill>
                <a:srgbClr val="0000C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BE45BB-30BD-4A86-A512-583DB1FBF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9C0E97-896B-49BE-A525-947A48C4B36C}"/>
              </a:ext>
            </a:extLst>
          </p:cNvPr>
          <p:cNvSpPr txBox="1"/>
          <p:nvPr/>
        </p:nvSpPr>
        <p:spPr>
          <a:xfrm>
            <a:off x="1315253" y="303999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4">
            <a:extLst>
              <a:ext uri="{FF2B5EF4-FFF2-40B4-BE49-F238E27FC236}">
                <a16:creationId xmlns:a16="http://schemas.microsoft.com/office/drawing/2014/main" xmlns="" id="{A50AAD6A-87FD-4126-B15E-64DBAFAB1D2D}"/>
              </a:ext>
            </a:extLst>
          </p:cNvPr>
          <p:cNvGrpSpPr>
            <a:grpSpLocks/>
          </p:cNvGrpSpPr>
          <p:nvPr/>
        </p:nvGrpSpPr>
        <p:grpSpPr bwMode="auto">
          <a:xfrm>
            <a:off x="2772032" y="1353065"/>
            <a:ext cx="2743200" cy="3886200"/>
            <a:chOff x="48" y="624"/>
            <a:chExt cx="1776" cy="2759"/>
          </a:xfrm>
        </p:grpSpPr>
        <p:grpSp>
          <p:nvGrpSpPr>
            <p:cNvPr id="19477" name="Group 5">
              <a:extLst>
                <a:ext uri="{FF2B5EF4-FFF2-40B4-BE49-F238E27FC236}">
                  <a16:creationId xmlns:a16="http://schemas.microsoft.com/office/drawing/2014/main" xmlns="" id="{5F425E64-795E-4857-B72C-9C3EF7728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624"/>
              <a:ext cx="1776" cy="2759"/>
              <a:chOff x="720" y="2496"/>
              <a:chExt cx="1632" cy="1632"/>
            </a:xfrm>
          </p:grpSpPr>
          <p:sp>
            <p:nvSpPr>
              <p:cNvPr id="19480" name="AutoShape 6">
                <a:extLst>
                  <a:ext uri="{FF2B5EF4-FFF2-40B4-BE49-F238E27FC236}">
                    <a16:creationId xmlns:a16="http://schemas.microsoft.com/office/drawing/2014/main" xmlns="" id="{C84F3CB1-7565-480A-9811-3CCCBED44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81" name="Picture 7" descr="happymom8b">
                <a:extLst>
                  <a:ext uri="{FF2B5EF4-FFF2-40B4-BE49-F238E27FC236}">
                    <a16:creationId xmlns:a16="http://schemas.microsoft.com/office/drawing/2014/main" xmlns="" id="{C9012FFD-262F-4D43-9E68-BFE9F4EB49E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8" name="Text Box 8">
              <a:extLst>
                <a:ext uri="{FF2B5EF4-FFF2-40B4-BE49-F238E27FC236}">
                  <a16:creationId xmlns:a16="http://schemas.microsoft.com/office/drawing/2014/main" xmlns="" id="{528C6416-A560-49AD-BC18-5D39FF18A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688"/>
              <a:ext cx="1050" cy="49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CHóC</a:t>
              </a:r>
            </a:p>
          </p:txBody>
        </p:sp>
        <p:sp>
          <p:nvSpPr>
            <p:cNvPr id="19479" name="AutoShape 9">
              <a:extLst>
                <a:ext uri="{FF2B5EF4-FFF2-40B4-BE49-F238E27FC236}">
                  <a16:creationId xmlns:a16="http://schemas.microsoft.com/office/drawing/2014/main" xmlns="" id="{EDE9A198-C3B6-45C6-8E24-20CEF05497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98">
              <a:off x="256" y="1291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C¸C</a:t>
              </a:r>
            </a:p>
            <a:p>
              <a:pPr algn="ctr" eaLnBrk="1" hangingPunct="1"/>
              <a:r>
                <a:rPr lang="en-US" altLang="en-US" sz="32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EM</a:t>
              </a:r>
            </a:p>
          </p:txBody>
        </p:sp>
      </p:grpSp>
      <p:grpSp>
        <p:nvGrpSpPr>
          <p:cNvPr id="19460" name="Group 10">
            <a:extLst>
              <a:ext uri="{FF2B5EF4-FFF2-40B4-BE49-F238E27FC236}">
                <a16:creationId xmlns:a16="http://schemas.microsoft.com/office/drawing/2014/main" xmlns="" id="{060BD860-1813-4B84-B606-0C093BA251BC}"/>
              </a:ext>
            </a:extLst>
          </p:cNvPr>
          <p:cNvGrpSpPr>
            <a:grpSpLocks/>
          </p:cNvGrpSpPr>
          <p:nvPr/>
        </p:nvGrpSpPr>
        <p:grpSpPr bwMode="auto">
          <a:xfrm>
            <a:off x="4600832" y="1353066"/>
            <a:ext cx="2795588" cy="3825875"/>
            <a:chOff x="1440" y="624"/>
            <a:chExt cx="1972" cy="2716"/>
          </a:xfrm>
        </p:grpSpPr>
        <p:grpSp>
          <p:nvGrpSpPr>
            <p:cNvPr id="19472" name="Group 11">
              <a:extLst>
                <a:ext uri="{FF2B5EF4-FFF2-40B4-BE49-F238E27FC236}">
                  <a16:creationId xmlns:a16="http://schemas.microsoft.com/office/drawing/2014/main" xmlns="" id="{36CE8C6D-2F0A-4E74-9244-46F2C340BB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624"/>
              <a:ext cx="1972" cy="2716"/>
              <a:chOff x="720" y="2496"/>
              <a:chExt cx="1632" cy="1632"/>
            </a:xfrm>
          </p:grpSpPr>
          <p:sp>
            <p:nvSpPr>
              <p:cNvPr id="19475" name="AutoShape 12">
                <a:extLst>
                  <a:ext uri="{FF2B5EF4-FFF2-40B4-BE49-F238E27FC236}">
                    <a16:creationId xmlns:a16="http://schemas.microsoft.com/office/drawing/2014/main" xmlns="" id="{DE4AB116-044E-4C49-9FEB-717201C73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76" name="Picture 13" descr="happymom8b">
                <a:extLst>
                  <a:ext uri="{FF2B5EF4-FFF2-40B4-BE49-F238E27FC236}">
                    <a16:creationId xmlns:a16="http://schemas.microsoft.com/office/drawing/2014/main" xmlns="" id="{F911C254-18AB-4D39-9D3C-7360A4E5500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3" name="AutoShape 14">
              <a:extLst>
                <a:ext uri="{FF2B5EF4-FFF2-40B4-BE49-F238E27FC236}">
                  <a16:creationId xmlns:a16="http://schemas.microsoft.com/office/drawing/2014/main" xmlns="" id="{A7BC9AC0-0A47-4752-8838-2777827325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98">
              <a:off x="1728" y="1296"/>
              <a:ext cx="952" cy="1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9 h 21600"/>
                <a:gd name="T14" fmla="*/ 16563 w 21600"/>
                <a:gd name="T15" fmla="*/ 136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 i="1">
                  <a:solidFill>
                    <a:schemeClr val="bg1"/>
                  </a:solidFill>
                  <a:latin typeface=".VnTimeH" panose="020B7200000000000000" pitchFamily="34" charset="0"/>
                </a:rPr>
                <a:t>GIáI</a:t>
              </a:r>
            </a:p>
          </p:txBody>
        </p:sp>
        <p:sp>
          <p:nvSpPr>
            <p:cNvPr id="19474" name="Text Box 15">
              <a:extLst>
                <a:ext uri="{FF2B5EF4-FFF2-40B4-BE49-F238E27FC236}">
                  <a16:creationId xmlns:a16="http://schemas.microsoft.com/office/drawing/2014/main" xmlns="" id="{CBCC3881-9A98-4D86-B335-53AB7A64C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638"/>
              <a:ext cx="984" cy="54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sy="50000" kx="2115830" algn="bl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i="1" dirty="0" err="1">
                  <a:solidFill>
                    <a:schemeClr val="bg1"/>
                  </a:solidFill>
                  <a:latin typeface=".VnTimeH" panose="020B7200000000000000" pitchFamily="34" charset="0"/>
                </a:rPr>
                <a:t>HäC</a:t>
              </a:r>
              <a:endParaRPr lang="en-US" altLang="en-US" sz="4400" b="1" i="1" dirty="0">
                <a:solidFill>
                  <a:schemeClr val="bg1"/>
                </a:solidFill>
                <a:latin typeface=".VnTimeH" panose="020B7200000000000000" pitchFamily="34" charset="0"/>
              </a:endParaRPr>
            </a:p>
          </p:txBody>
        </p:sp>
      </p:grpSp>
      <p:grpSp>
        <p:nvGrpSpPr>
          <p:cNvPr id="19461" name="Group 16">
            <a:extLst>
              <a:ext uri="{FF2B5EF4-FFF2-40B4-BE49-F238E27FC236}">
                <a16:creationId xmlns:a16="http://schemas.microsoft.com/office/drawing/2014/main" xmlns="" id="{3C33FB5C-98BA-4F26-8659-28EDC304BB39}"/>
              </a:ext>
            </a:extLst>
          </p:cNvPr>
          <p:cNvGrpSpPr>
            <a:grpSpLocks/>
          </p:cNvGrpSpPr>
          <p:nvPr/>
        </p:nvGrpSpPr>
        <p:grpSpPr bwMode="auto">
          <a:xfrm>
            <a:off x="6582032" y="1429265"/>
            <a:ext cx="2667000" cy="3733800"/>
            <a:chOff x="2954" y="673"/>
            <a:chExt cx="1846" cy="2633"/>
          </a:xfrm>
        </p:grpSpPr>
        <p:grpSp>
          <p:nvGrpSpPr>
            <p:cNvPr id="19465" name="Group 17">
              <a:extLst>
                <a:ext uri="{FF2B5EF4-FFF2-40B4-BE49-F238E27FC236}">
                  <a16:creationId xmlns:a16="http://schemas.microsoft.com/office/drawing/2014/main" xmlns="" id="{1F9EC54E-63E5-4190-8443-DCDD72A4C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692"/>
              <a:ext cx="1846" cy="2614"/>
              <a:chOff x="720" y="2496"/>
              <a:chExt cx="1632" cy="1632"/>
            </a:xfrm>
          </p:grpSpPr>
          <p:sp>
            <p:nvSpPr>
              <p:cNvPr id="19470" name="AutoShape 18">
                <a:extLst>
                  <a:ext uri="{FF2B5EF4-FFF2-40B4-BE49-F238E27FC236}">
                    <a16:creationId xmlns:a16="http://schemas.microsoft.com/office/drawing/2014/main" xmlns="" id="{726E5611-12EA-41E9-8497-AAD237AE8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471" name="Picture 19" descr="happymom8b">
                <a:extLst>
                  <a:ext uri="{FF2B5EF4-FFF2-40B4-BE49-F238E27FC236}">
                    <a16:creationId xmlns:a16="http://schemas.microsoft.com/office/drawing/2014/main" xmlns="" id="{2C14A41B-3477-485D-B8AB-94B1FA62B73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466" name="Group 20">
              <a:extLst>
                <a:ext uri="{FF2B5EF4-FFF2-40B4-BE49-F238E27FC236}">
                  <a16:creationId xmlns:a16="http://schemas.microsoft.com/office/drawing/2014/main" xmlns="" id="{45F37D03-0CB2-464A-AA13-E07824F1D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7" y="673"/>
              <a:ext cx="1417" cy="1775"/>
              <a:chOff x="3097" y="716"/>
              <a:chExt cx="1417" cy="1775"/>
            </a:xfrm>
          </p:grpSpPr>
          <p:sp>
            <p:nvSpPr>
              <p:cNvPr id="19467" name="AutoShape 21">
                <a:extLst>
                  <a:ext uri="{FF2B5EF4-FFF2-40B4-BE49-F238E27FC236}">
                    <a16:creationId xmlns:a16="http://schemas.microsoft.com/office/drawing/2014/main" xmlns="" id="{145CCD4E-B447-4042-AEA4-EBB058349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54298">
                <a:off x="3171" y="1291"/>
                <a:ext cx="1006" cy="12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46 w 21600"/>
                  <a:gd name="T13" fmla="*/ 2286 h 21600"/>
                  <a:gd name="T14" fmla="*/ 16554 w 21600"/>
                  <a:gd name="T15" fmla="*/ 136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68" name="Text Box 22">
                <a:extLst>
                  <a:ext uri="{FF2B5EF4-FFF2-40B4-BE49-F238E27FC236}">
                    <a16:creationId xmlns:a16="http://schemas.microsoft.com/office/drawing/2014/main" xmlns="" id="{BE31E53D-7257-4A64-BF19-31975EFF1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2" y="716"/>
                <a:ext cx="1182" cy="49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4000" b="1" i="1">
                    <a:solidFill>
                      <a:schemeClr val="bg1"/>
                    </a:solidFill>
                    <a:latin typeface=".VnTimeH" panose="020B7200000000000000" pitchFamily="34" charset="0"/>
                  </a:rPr>
                  <a:t>Ch¡m</a:t>
                </a:r>
              </a:p>
            </p:txBody>
          </p:sp>
          <p:sp>
            <p:nvSpPr>
              <p:cNvPr id="19469" name="Text Box 23">
                <a:extLst>
                  <a:ext uri="{FF2B5EF4-FFF2-40B4-BE49-F238E27FC236}">
                    <a16:creationId xmlns:a16="http://schemas.microsoft.com/office/drawing/2014/main" xmlns="" id="{AA3B7D86-3C78-44BC-88F4-4CA5597FC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7" y="1507"/>
                <a:ext cx="1128" cy="40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3200" b="1" i="1">
                    <a:solidFill>
                      <a:schemeClr val="bg1"/>
                    </a:solidFill>
                    <a:latin typeface=".VnTime" panose="020B7200000000000000" pitchFamily="34" charset="0"/>
                  </a:rPr>
                  <a:t>NGOAN</a:t>
                </a:r>
              </a:p>
            </p:txBody>
          </p:sp>
        </p:grpSp>
      </p:grpSp>
      <p:pic>
        <p:nvPicPr>
          <p:cNvPr id="55322" name="Thang Cuoi - To Ha.mp3">
            <a:hlinkClick r:id="" action="ppaction://media"/>
            <a:extLst>
              <a:ext uri="{FF2B5EF4-FFF2-40B4-BE49-F238E27FC236}">
                <a16:creationId xmlns:a16="http://schemas.microsoft.com/office/drawing/2014/main" xmlns="" id="{D38FF4ED-B715-4886-98D9-720BCC5F2152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652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32" fill="hold"/>
                                        <p:tgtEl>
                                          <p:spTgt spid="55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10409092710_wm_shs-hoat-dong-trai-nghiem-2"/>
          <p:cNvPicPr>
            <a:picLocks noChangeAspect="1" noChangeArrowheads="1"/>
          </p:cNvPicPr>
          <p:nvPr/>
        </p:nvPicPr>
        <p:blipFill>
          <a:blip r:embed="rId4"/>
          <a:srcRect l="5486" t="54174" r="69312" b="40753"/>
          <a:stretch>
            <a:fillRect/>
          </a:stretch>
        </p:blipFill>
        <p:spPr bwMode="auto">
          <a:xfrm>
            <a:off x="2286000" y="1752600"/>
            <a:ext cx="7848600" cy="188533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E3F67F-C509-49F9-8993-891D961ABCCC}"/>
              </a:ext>
            </a:extLst>
          </p:cNvPr>
          <p:cNvSpPr txBox="1"/>
          <p:nvPr/>
        </p:nvSpPr>
        <p:spPr>
          <a:xfrm>
            <a:off x="1956619" y="4011560"/>
            <a:ext cx="9743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UNI Chu truyen thong" panose="03030302030807070C03" pitchFamily="66" charset="0"/>
              </a:rPr>
              <a:t>Sinh hoạt theo chủ đề: Chúng mình hiểu nhau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9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6985" y="6220692"/>
            <a:ext cx="2133598" cy="637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75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624" y="274638"/>
            <a:ext cx="11232776" cy="58515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3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3CB0A1-7978-44C0-9313-FC42D8FFDAC9}"/>
              </a:ext>
            </a:extLst>
          </p:cNvPr>
          <p:cNvSpPr txBox="1"/>
          <p:nvPr/>
        </p:nvSpPr>
        <p:spPr>
          <a:xfrm>
            <a:off x="6096000" y="2546030"/>
            <a:ext cx="539437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 KẾT TUẦN</a:t>
            </a:r>
            <a:endParaRPr lang="en-US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1DA870E-D3A9-49BB-9628-51CE03C64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275690" y="345645"/>
            <a:ext cx="5394372" cy="468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9C1666-38BB-4E4D-86D5-C771DF5F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3" r="3431"/>
          <a:stretch/>
        </p:blipFill>
        <p:spPr>
          <a:xfrm>
            <a:off x="296502" y="326571"/>
            <a:ext cx="11187927" cy="3102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FAAAF3-8149-FD7E-5B04-A810D51E7BDA}"/>
              </a:ext>
            </a:extLst>
          </p:cNvPr>
          <p:cNvSpPr txBox="1"/>
          <p:nvPr/>
        </p:nvSpPr>
        <p:spPr>
          <a:xfrm>
            <a:off x="1135655" y="3920227"/>
            <a:ext cx="10348774" cy="2611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Nếu áp dụng bí kíp giải quyết bất đồng: </a:t>
            </a: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iết nghe bạn, biết nói cho bạn hiểu mình, biết đặt mình vào vị trí của bạn thì tình bạn sẽ được củng cố, ngày càng thân thiết.</a:t>
            </a:r>
            <a:endParaRPr lang="en-US" sz="36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1529F0-638A-4E5E-8B9D-8909FC35B5A8}"/>
              </a:ext>
            </a:extLst>
          </p:cNvPr>
          <p:cNvSpPr txBox="1"/>
          <p:nvPr/>
        </p:nvSpPr>
        <p:spPr>
          <a:xfrm>
            <a:off x="3475925" y="3273896"/>
            <a:ext cx="917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 LUẬN NHÓM 2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5B1C2E-709B-5EE7-CE48-2A3D8C608585}"/>
              </a:ext>
            </a:extLst>
          </p:cNvPr>
          <p:cNvSpPr txBox="1"/>
          <p:nvPr/>
        </p:nvSpPr>
        <p:spPr>
          <a:xfrm>
            <a:off x="3279866" y="1008535"/>
            <a:ext cx="917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6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58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951BAB-DAA2-C103-824E-66F1CB63E0F2}"/>
              </a:ext>
            </a:extLst>
          </p:cNvPr>
          <p:cNvSpPr txBox="1"/>
          <p:nvPr/>
        </p:nvSpPr>
        <p:spPr>
          <a:xfrm>
            <a:off x="797495" y="943960"/>
            <a:ext cx="10316818" cy="3003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2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indent="461963"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 kể: “Trong giờ kiểm tra, tôi đã giải xong bài tập, nhưng chưa chắc chắn đúng hay sai. Tôi quay sang hỏi Vinh, nhưng quay mặt đi và nói: “Để yên cho tớ làm bài”.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C73CDA-31F0-4ACE-BFD4-CD15ECE82106}"/>
              </a:ext>
            </a:extLst>
          </p:cNvPr>
          <p:cNvSpPr txBox="1"/>
          <p:nvPr/>
        </p:nvSpPr>
        <p:spPr>
          <a:xfrm>
            <a:off x="797495" y="4111526"/>
            <a:ext cx="112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00CC"/>
                </a:solidFill>
              </a:rPr>
              <a:t>+ Cảm xúc của Nam như thế </a:t>
            </a:r>
            <a:r>
              <a:rPr lang="vi-VN" sz="4400" b="1">
                <a:solidFill>
                  <a:srgbClr val="0000CC"/>
                </a:solidFill>
              </a:rPr>
              <a:t>nào?</a:t>
            </a:r>
            <a:endParaRPr lang="vi-VN" sz="4400" b="1" dirty="0">
              <a:solidFill>
                <a:srgbClr val="0000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8B7EB4-9E91-49C7-B64B-2848778C1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05" y="4753155"/>
            <a:ext cx="2617993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3E1BC0-E8F1-4B16-A991-59EFC5C6E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990943-FEBB-485D-A88E-658276528389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5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6F4E0A-4A7A-2083-0FB0-BA47C66F2D3D}"/>
              </a:ext>
            </a:extLst>
          </p:cNvPr>
          <p:cNvSpPr txBox="1"/>
          <p:nvPr/>
        </p:nvSpPr>
        <p:spPr>
          <a:xfrm>
            <a:off x="817160" y="967310"/>
            <a:ext cx="10316818" cy="243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i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Tình huống 2</a:t>
            </a:r>
            <a:r>
              <a:rPr lang="vi-VN" sz="3200" b="1" i="1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200" b="1" i="1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61963"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Bạn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Hương kể: “Tâm có cuốn sách mới rất hay. Tâm đọc xong, cho nhiều bạn mượn đọc. Tớ là bạn thân của Tâm nhưng Tâm lại không cho mượn.”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65654C-DD66-47BD-BC23-AD1644D7EC15}"/>
              </a:ext>
            </a:extLst>
          </p:cNvPr>
          <p:cNvSpPr txBox="1"/>
          <p:nvPr/>
        </p:nvSpPr>
        <p:spPr>
          <a:xfrm>
            <a:off x="817160" y="3782966"/>
            <a:ext cx="11231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0000CC"/>
                </a:solidFill>
              </a:rPr>
              <a:t>+ </a:t>
            </a:r>
            <a:r>
              <a:rPr lang="vi-VN" sz="4400" b="1" dirty="0">
                <a:solidFill>
                  <a:srgbClr val="0000CC"/>
                </a:solidFill>
              </a:rPr>
              <a:t>Cảm xúc của Hương như thế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346C8B-A2D7-4F2C-B530-24B2BE96D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7" y="4552407"/>
            <a:ext cx="2617993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43371B-D56E-41F2-9DC4-A56221EED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9202C6-38FB-47CF-881A-1D84890A34ED}"/>
              </a:ext>
            </a:extLst>
          </p:cNvPr>
          <p:cNvSpPr txBox="1"/>
          <p:nvPr/>
        </p:nvSpPr>
        <p:spPr>
          <a:xfrm>
            <a:off x="1373873" y="272221"/>
            <a:ext cx="523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CHÚNG MÌNH HIỂU NHAU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1A37ACA-FE9C-43DF-8A5B-30E0D5BCE87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an 10 sinh hoat lop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045F79-EA24-44C2-BDAD-77019BA6935C}:4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72753-4C6D-4891-81A1-08967F444FED}:3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3A3BE0-63F2-42E2-B091-B1EDDE13B6A0}:3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8C6186-1138-4446-9A60-67ED787380D2}:5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8D5778-FD48-48A8-AB72-CFDA8F9A55BB}:3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697BCA-C415-4B41-8C22-60E18A86E0C2}:2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33DDD4-C1FF-48FC-AFB4-2BE107EBC3FA}:3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92C08B-2D28-40E4-BABC-5909D14A6A2A}:3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0739C3-EA98-4EC3-9003-057209802856}:3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D0AEC3-D033-4C3D-A427-E81E060B92F1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96C342-E233-4881-A837-F9CD745E7972}: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15CF53-F722-42A2-8651-72C2C1D2B4BD}:4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CC485A-A470-468E-AEF8-FA2F9704DD95}:4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340</Words>
  <Application>Microsoft Office PowerPoint</Application>
  <PresentationFormat>Widescreen</PresentationFormat>
  <Paragraphs>46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#9Slide03 AllRoundGothic</vt:lpstr>
      <vt:lpstr>.VnTime</vt:lpstr>
      <vt:lpstr>.VnTimeH</vt:lpstr>
      <vt:lpstr>Arial</vt:lpstr>
      <vt:lpstr>Calibri</vt:lpstr>
      <vt:lpstr>Calibri Light</vt:lpstr>
      <vt:lpstr>Nunito Black</vt:lpstr>
      <vt:lpstr>Times New Roman</vt:lpstr>
      <vt:lpstr>UNI Chu truyen thong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tuan 10 sinh hoat lop</dc:title>
  <dc:creator>tran thao</dc:creator>
  <cp:lastModifiedBy>AutoBVT</cp:lastModifiedBy>
  <cp:revision>60</cp:revision>
  <dcterms:created xsi:type="dcterms:W3CDTF">2021-06-11T14:30:21Z</dcterms:created>
  <dcterms:modified xsi:type="dcterms:W3CDTF">2023-11-06T11:17:51Z</dcterms:modified>
</cp:coreProperties>
</file>