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embeddedFontLst>
    <p:embeddedFont>
      <p:font typeface="Cookie"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g/C7L9g0HP6V5UO7y75RXHbrs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E48C67-604F-4F1F-8C56-4D35BB55C2A9}">
  <a:tblStyle styleId="{1FE48C67-604F-4F1F-8C56-4D35BB55C2A9}"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2873087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727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3"/>
        <p:cNvGrpSpPr/>
        <p:nvPr/>
      </p:nvGrpSpPr>
      <p:grpSpPr>
        <a:xfrm>
          <a:off x="0" y="0"/>
          <a:ext cx="0" cy="0"/>
          <a:chOff x="0" y="0"/>
          <a:chExt cx="0" cy="0"/>
        </a:xfrm>
      </p:grpSpPr>
      <p:sp>
        <p:nvSpPr>
          <p:cNvPr id="3344" name="Google Shape;33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5" name="Google Shape;334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508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7"/>
        <p:cNvGrpSpPr/>
        <p:nvPr/>
      </p:nvGrpSpPr>
      <p:grpSpPr>
        <a:xfrm>
          <a:off x="0" y="0"/>
          <a:ext cx="0" cy="0"/>
          <a:chOff x="0" y="0"/>
          <a:chExt cx="0" cy="0"/>
        </a:xfrm>
      </p:grpSpPr>
      <p:sp>
        <p:nvSpPr>
          <p:cNvPr id="3378" name="Google Shape;3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9" name="Google Shape;3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655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2"/>
        <p:cNvGrpSpPr/>
        <p:nvPr/>
      </p:nvGrpSpPr>
      <p:grpSpPr>
        <a:xfrm>
          <a:off x="0" y="0"/>
          <a:ext cx="0" cy="0"/>
          <a:chOff x="0" y="0"/>
          <a:chExt cx="0" cy="0"/>
        </a:xfrm>
      </p:grpSpPr>
      <p:sp>
        <p:nvSpPr>
          <p:cNvPr id="3393" name="Google Shape;339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4" name="Google Shape;339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2370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8"/>
        <p:cNvGrpSpPr/>
        <p:nvPr/>
      </p:nvGrpSpPr>
      <p:grpSpPr>
        <a:xfrm>
          <a:off x="0" y="0"/>
          <a:ext cx="0" cy="0"/>
          <a:chOff x="0" y="0"/>
          <a:chExt cx="0" cy="0"/>
        </a:xfrm>
      </p:grpSpPr>
      <p:sp>
        <p:nvSpPr>
          <p:cNvPr id="3499" name="Google Shape;3499;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0" name="Google Shape;350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240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52" name="Google Shape;355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1038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9"/>
        <p:cNvGrpSpPr/>
        <p:nvPr/>
      </p:nvGrpSpPr>
      <p:grpSpPr>
        <a:xfrm>
          <a:off x="0" y="0"/>
          <a:ext cx="0" cy="0"/>
          <a:chOff x="0" y="0"/>
          <a:chExt cx="0" cy="0"/>
        </a:xfrm>
      </p:grpSpPr>
      <p:sp>
        <p:nvSpPr>
          <p:cNvPr id="3560" name="Google Shape;356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1" name="Google Shape;356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3828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65" name="Google Shape;3565;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8454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5"/>
        <p:cNvGrpSpPr/>
        <p:nvPr/>
      </p:nvGrpSpPr>
      <p:grpSpPr>
        <a:xfrm>
          <a:off x="0" y="0"/>
          <a:ext cx="0" cy="0"/>
          <a:chOff x="0" y="0"/>
          <a:chExt cx="0" cy="0"/>
        </a:xfrm>
      </p:grpSpPr>
      <p:sp>
        <p:nvSpPr>
          <p:cNvPr id="3576" name="Google Shape;3576;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7" name="Google Shape;357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35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8"/>
        <p:cNvGrpSpPr/>
        <p:nvPr/>
      </p:nvGrpSpPr>
      <p:grpSpPr>
        <a:xfrm>
          <a:off x="0" y="0"/>
          <a:ext cx="0" cy="0"/>
          <a:chOff x="0" y="0"/>
          <a:chExt cx="0" cy="0"/>
        </a:xfrm>
      </p:grpSpPr>
      <p:sp>
        <p:nvSpPr>
          <p:cNvPr id="3589" name="Google Shape;358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0" name="Google Shape;35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988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2"/>
        <p:cNvGrpSpPr/>
        <p:nvPr/>
      </p:nvGrpSpPr>
      <p:grpSpPr>
        <a:xfrm>
          <a:off x="0" y="0"/>
          <a:ext cx="0" cy="0"/>
          <a:chOff x="0" y="0"/>
          <a:chExt cx="0" cy="0"/>
        </a:xfrm>
      </p:grpSpPr>
      <p:sp>
        <p:nvSpPr>
          <p:cNvPr id="3613" name="Google Shape;361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4" name="Google Shape;361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3548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0619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1"/>
        <p:cNvGrpSpPr/>
        <p:nvPr/>
      </p:nvGrpSpPr>
      <p:grpSpPr>
        <a:xfrm>
          <a:off x="0" y="0"/>
          <a:ext cx="0" cy="0"/>
          <a:chOff x="0" y="0"/>
          <a:chExt cx="0" cy="0"/>
        </a:xfrm>
      </p:grpSpPr>
      <p:sp>
        <p:nvSpPr>
          <p:cNvPr id="3622" name="Google Shape;362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3" name="Google Shape;362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91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557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5"/>
        <p:cNvGrpSpPr/>
        <p:nvPr/>
      </p:nvGrpSpPr>
      <p:grpSpPr>
        <a:xfrm>
          <a:off x="0" y="0"/>
          <a:ext cx="0" cy="0"/>
          <a:chOff x="0" y="0"/>
          <a:chExt cx="0" cy="0"/>
        </a:xfrm>
      </p:grpSpPr>
      <p:sp>
        <p:nvSpPr>
          <p:cNvPr id="3246" name="Google Shape;324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7" name="Google Shape;324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364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9"/>
        <p:cNvGrpSpPr/>
        <p:nvPr/>
      </p:nvGrpSpPr>
      <p:grpSpPr>
        <a:xfrm>
          <a:off x="0" y="0"/>
          <a:ext cx="0" cy="0"/>
          <a:chOff x="0" y="0"/>
          <a:chExt cx="0" cy="0"/>
        </a:xfrm>
      </p:grpSpPr>
      <p:sp>
        <p:nvSpPr>
          <p:cNvPr id="3250" name="Google Shape;325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1" name="Google Shape;325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8048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1"/>
        <p:cNvGrpSpPr/>
        <p:nvPr/>
      </p:nvGrpSpPr>
      <p:grpSpPr>
        <a:xfrm>
          <a:off x="0" y="0"/>
          <a:ext cx="0" cy="0"/>
          <a:chOff x="0" y="0"/>
          <a:chExt cx="0" cy="0"/>
        </a:xfrm>
      </p:grpSpPr>
      <p:sp>
        <p:nvSpPr>
          <p:cNvPr id="3282" name="Google Shape;328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83" name="Google Shape;328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030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4"/>
        <p:cNvGrpSpPr/>
        <p:nvPr/>
      </p:nvGrpSpPr>
      <p:grpSpPr>
        <a:xfrm>
          <a:off x="0" y="0"/>
          <a:ext cx="0" cy="0"/>
          <a:chOff x="0" y="0"/>
          <a:chExt cx="0" cy="0"/>
        </a:xfrm>
      </p:grpSpPr>
      <p:sp>
        <p:nvSpPr>
          <p:cNvPr id="3315" name="Google Shape;331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6" name="Google Shape;331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57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0"/>
        <p:cNvGrpSpPr/>
        <p:nvPr/>
      </p:nvGrpSpPr>
      <p:grpSpPr>
        <a:xfrm>
          <a:off x="0" y="0"/>
          <a:ext cx="0" cy="0"/>
          <a:chOff x="0" y="0"/>
          <a:chExt cx="0" cy="0"/>
        </a:xfrm>
      </p:grpSpPr>
      <p:sp>
        <p:nvSpPr>
          <p:cNvPr id="3331" name="Google Shape;333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32" name="Google Shape;33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4626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9"/>
        <p:cNvGrpSpPr/>
        <p:nvPr/>
      </p:nvGrpSpPr>
      <p:grpSpPr>
        <a:xfrm>
          <a:off x="0" y="0"/>
          <a:ext cx="0" cy="0"/>
          <a:chOff x="0" y="0"/>
          <a:chExt cx="0" cy="0"/>
        </a:xfrm>
      </p:grpSpPr>
      <p:sp>
        <p:nvSpPr>
          <p:cNvPr id="3340" name="Google Shape;334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1" name="Google Shape;334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76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4"/>
          <p:cNvGrpSpPr/>
          <p:nvPr/>
        </p:nvGrpSpPr>
        <p:grpSpPr>
          <a:xfrm>
            <a:off x="395894" y="219519"/>
            <a:ext cx="11613234" cy="6240131"/>
            <a:chOff x="395894" y="219519"/>
            <a:chExt cx="8518865" cy="4788281"/>
          </a:xfrm>
        </p:grpSpPr>
        <p:sp>
          <p:nvSpPr>
            <p:cNvPr id="248" name="Google Shape;248;p2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4"/>
            <p:cNvGrpSpPr/>
            <p:nvPr/>
          </p:nvGrpSpPr>
          <p:grpSpPr>
            <a:xfrm>
              <a:off x="8341543" y="2282008"/>
              <a:ext cx="569676" cy="380612"/>
              <a:chOff x="8341543" y="2282008"/>
              <a:chExt cx="569676" cy="380612"/>
            </a:xfrm>
          </p:grpSpPr>
          <p:sp>
            <p:nvSpPr>
              <p:cNvPr id="250" name="Google Shape;250;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4"/>
            <p:cNvGrpSpPr/>
            <p:nvPr/>
          </p:nvGrpSpPr>
          <p:grpSpPr>
            <a:xfrm>
              <a:off x="8341543" y="1721094"/>
              <a:ext cx="569676" cy="380612"/>
              <a:chOff x="8341543" y="1721094"/>
              <a:chExt cx="569676" cy="380612"/>
            </a:xfrm>
          </p:grpSpPr>
          <p:sp>
            <p:nvSpPr>
              <p:cNvPr id="254" name="Google Shape;254;p2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4"/>
            <p:cNvGrpSpPr/>
            <p:nvPr/>
          </p:nvGrpSpPr>
          <p:grpSpPr>
            <a:xfrm>
              <a:off x="8346273" y="1183592"/>
              <a:ext cx="568486" cy="388014"/>
              <a:chOff x="8346273" y="1183592"/>
              <a:chExt cx="568486" cy="388014"/>
            </a:xfrm>
          </p:grpSpPr>
          <p:sp>
            <p:nvSpPr>
              <p:cNvPr id="257" name="Google Shape;257;p2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4"/>
            <p:cNvGrpSpPr/>
            <p:nvPr/>
          </p:nvGrpSpPr>
          <p:grpSpPr>
            <a:xfrm>
              <a:off x="8341543" y="606635"/>
              <a:ext cx="569676" cy="388014"/>
              <a:chOff x="8341543" y="606635"/>
              <a:chExt cx="569676" cy="388014"/>
            </a:xfrm>
          </p:grpSpPr>
          <p:sp>
            <p:nvSpPr>
              <p:cNvPr id="260" name="Google Shape;260;p2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4"/>
            <p:cNvGrpSpPr/>
            <p:nvPr/>
          </p:nvGrpSpPr>
          <p:grpSpPr>
            <a:xfrm>
              <a:off x="8341543" y="2842933"/>
              <a:ext cx="569676" cy="380612"/>
              <a:chOff x="8341543" y="2282008"/>
              <a:chExt cx="569676" cy="380612"/>
            </a:xfrm>
          </p:grpSpPr>
          <p:sp>
            <p:nvSpPr>
              <p:cNvPr id="263" name="Google Shape;263;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4"/>
            <p:cNvGrpSpPr/>
            <p:nvPr/>
          </p:nvGrpSpPr>
          <p:grpSpPr>
            <a:xfrm>
              <a:off x="8341543" y="3403858"/>
              <a:ext cx="569676" cy="380612"/>
              <a:chOff x="8341543" y="2282008"/>
              <a:chExt cx="569676" cy="380612"/>
            </a:xfrm>
          </p:grpSpPr>
          <p:sp>
            <p:nvSpPr>
              <p:cNvPr id="266" name="Google Shape;266;p2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4"/>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4"/>
          <p:cNvGrpSpPr/>
          <p:nvPr/>
        </p:nvGrpSpPr>
        <p:grpSpPr>
          <a:xfrm>
            <a:off x="1030175" y="1581350"/>
            <a:ext cx="444275" cy="398525"/>
            <a:chOff x="2495125" y="2142250"/>
            <a:chExt cx="444275" cy="398525"/>
          </a:xfrm>
        </p:grpSpPr>
        <p:sp>
          <p:nvSpPr>
            <p:cNvPr id="319" name="Google Shape;319;p2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4"/>
          <p:cNvGrpSpPr/>
          <p:nvPr/>
        </p:nvGrpSpPr>
        <p:grpSpPr>
          <a:xfrm>
            <a:off x="10561107" y="5038641"/>
            <a:ext cx="291375" cy="281375"/>
            <a:chOff x="3243875" y="2372825"/>
            <a:chExt cx="291375" cy="281375"/>
          </a:xfrm>
        </p:grpSpPr>
        <p:sp>
          <p:nvSpPr>
            <p:cNvPr id="322" name="Google Shape;322;p2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4"/>
          <p:cNvGrpSpPr/>
          <p:nvPr/>
        </p:nvGrpSpPr>
        <p:grpSpPr>
          <a:xfrm>
            <a:off x="10778557" y="714860"/>
            <a:ext cx="166675" cy="168575"/>
            <a:chOff x="4954425" y="2036375"/>
            <a:chExt cx="166675" cy="168575"/>
          </a:xfrm>
        </p:grpSpPr>
        <p:sp>
          <p:nvSpPr>
            <p:cNvPr id="333" name="Google Shape;333;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4"/>
          <p:cNvGrpSpPr/>
          <p:nvPr/>
        </p:nvGrpSpPr>
        <p:grpSpPr>
          <a:xfrm>
            <a:off x="1274794" y="5541495"/>
            <a:ext cx="166675" cy="168575"/>
            <a:chOff x="4954425" y="2036375"/>
            <a:chExt cx="166675" cy="168575"/>
          </a:xfrm>
        </p:grpSpPr>
        <p:sp>
          <p:nvSpPr>
            <p:cNvPr id="338" name="Google Shape;338;p2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4"/>
          <p:cNvGrpSpPr/>
          <p:nvPr/>
        </p:nvGrpSpPr>
        <p:grpSpPr>
          <a:xfrm>
            <a:off x="2548289" y="3588080"/>
            <a:ext cx="2599447" cy="2521829"/>
            <a:chOff x="5641385" y="2381306"/>
            <a:chExt cx="2599447" cy="2521829"/>
          </a:xfrm>
        </p:grpSpPr>
        <p:sp>
          <p:nvSpPr>
            <p:cNvPr id="341" name="Google Shape;341;p24"/>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4"/>
            <p:cNvGrpSpPr/>
            <p:nvPr/>
          </p:nvGrpSpPr>
          <p:grpSpPr>
            <a:xfrm flipH="1">
              <a:off x="6793275" y="3690844"/>
              <a:ext cx="1447557" cy="1002468"/>
              <a:chOff x="4799733" y="3457797"/>
              <a:chExt cx="2301387" cy="1593766"/>
            </a:xfrm>
          </p:grpSpPr>
          <p:sp>
            <p:nvSpPr>
              <p:cNvPr id="343" name="Google Shape;343;p24"/>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4"/>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4"/>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4"/>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4"/>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4"/>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4"/>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4"/>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4"/>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4"/>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4"/>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4"/>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4"/>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4"/>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4"/>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4"/>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4"/>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4"/>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4"/>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4"/>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4"/>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4"/>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4"/>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4"/>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4"/>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4"/>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4"/>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4"/>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4"/>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4"/>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4"/>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4"/>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4"/>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4"/>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4"/>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4"/>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4"/>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4"/>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4"/>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4"/>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4"/>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4"/>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4"/>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4"/>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4"/>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4"/>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4"/>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4"/>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4"/>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4"/>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4"/>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4"/>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4"/>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4"/>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4"/>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4"/>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4"/>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4"/>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4"/>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4"/>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4"/>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4"/>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4"/>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4"/>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4"/>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4"/>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4"/>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4"/>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4"/>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4"/>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4"/>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4"/>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4"/>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4"/>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4"/>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4"/>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4"/>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4"/>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4"/>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4"/>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4"/>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4"/>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4"/>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4"/>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4"/>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4"/>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4"/>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4"/>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4"/>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4"/>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4"/>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4"/>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4"/>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4"/>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4"/>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4"/>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4"/>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4"/>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4"/>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4"/>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4"/>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4"/>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4"/>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4"/>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4"/>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4"/>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4"/>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4"/>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4"/>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4"/>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3"/>
          <p:cNvGrpSpPr/>
          <p:nvPr/>
        </p:nvGrpSpPr>
        <p:grpSpPr>
          <a:xfrm>
            <a:off x="395894" y="219519"/>
            <a:ext cx="11613234" cy="6240131"/>
            <a:chOff x="395894" y="219519"/>
            <a:chExt cx="8518865" cy="4788281"/>
          </a:xfrm>
        </p:grpSpPr>
        <p:sp>
          <p:nvSpPr>
            <p:cNvPr id="1476" name="Google Shape;1476;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3"/>
            <p:cNvGrpSpPr/>
            <p:nvPr/>
          </p:nvGrpSpPr>
          <p:grpSpPr>
            <a:xfrm>
              <a:off x="8341543" y="2282008"/>
              <a:ext cx="569676" cy="380612"/>
              <a:chOff x="8341543" y="2282008"/>
              <a:chExt cx="569676" cy="380612"/>
            </a:xfrm>
          </p:grpSpPr>
          <p:sp>
            <p:nvSpPr>
              <p:cNvPr id="1478" name="Google Shape;1478;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3"/>
            <p:cNvGrpSpPr/>
            <p:nvPr/>
          </p:nvGrpSpPr>
          <p:grpSpPr>
            <a:xfrm>
              <a:off x="8341543" y="1721094"/>
              <a:ext cx="569676" cy="380612"/>
              <a:chOff x="8341543" y="1721094"/>
              <a:chExt cx="569676" cy="380612"/>
            </a:xfrm>
          </p:grpSpPr>
          <p:sp>
            <p:nvSpPr>
              <p:cNvPr id="1482" name="Google Shape;1482;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3"/>
            <p:cNvGrpSpPr/>
            <p:nvPr/>
          </p:nvGrpSpPr>
          <p:grpSpPr>
            <a:xfrm>
              <a:off x="8346273" y="1183592"/>
              <a:ext cx="568486" cy="388014"/>
              <a:chOff x="8346273" y="1183592"/>
              <a:chExt cx="568486" cy="388014"/>
            </a:xfrm>
          </p:grpSpPr>
          <p:sp>
            <p:nvSpPr>
              <p:cNvPr id="1485" name="Google Shape;1485;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3"/>
            <p:cNvGrpSpPr/>
            <p:nvPr/>
          </p:nvGrpSpPr>
          <p:grpSpPr>
            <a:xfrm>
              <a:off x="8341543" y="606635"/>
              <a:ext cx="569676" cy="388014"/>
              <a:chOff x="8341543" y="606635"/>
              <a:chExt cx="569676" cy="388014"/>
            </a:xfrm>
          </p:grpSpPr>
          <p:sp>
            <p:nvSpPr>
              <p:cNvPr id="1488" name="Google Shape;1488;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3"/>
            <p:cNvGrpSpPr/>
            <p:nvPr/>
          </p:nvGrpSpPr>
          <p:grpSpPr>
            <a:xfrm>
              <a:off x="8341543" y="2842933"/>
              <a:ext cx="569676" cy="380612"/>
              <a:chOff x="8341543" y="2282008"/>
              <a:chExt cx="569676" cy="380612"/>
            </a:xfrm>
          </p:grpSpPr>
          <p:sp>
            <p:nvSpPr>
              <p:cNvPr id="1491" name="Google Shape;1491;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3"/>
            <p:cNvGrpSpPr/>
            <p:nvPr/>
          </p:nvGrpSpPr>
          <p:grpSpPr>
            <a:xfrm>
              <a:off x="8341543" y="3403858"/>
              <a:ext cx="569676" cy="380612"/>
              <a:chOff x="8341543" y="2282008"/>
              <a:chExt cx="569676" cy="380612"/>
            </a:xfrm>
          </p:grpSpPr>
          <p:sp>
            <p:nvSpPr>
              <p:cNvPr id="1494" name="Google Shape;149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3"/>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3"/>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3"/>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3"/>
          <p:cNvGrpSpPr/>
          <p:nvPr/>
        </p:nvGrpSpPr>
        <p:grpSpPr>
          <a:xfrm>
            <a:off x="7672546" y="3622312"/>
            <a:ext cx="1309691" cy="2486166"/>
            <a:chOff x="961250" y="234750"/>
            <a:chExt cx="1222525" cy="2320700"/>
          </a:xfrm>
        </p:grpSpPr>
        <p:sp>
          <p:nvSpPr>
            <p:cNvPr id="1547" name="Google Shape;1547;p33"/>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3"/>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3"/>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3"/>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3"/>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3"/>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3"/>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3"/>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3"/>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3"/>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3"/>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3"/>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3"/>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3"/>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3"/>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3"/>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3"/>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3"/>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3"/>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3"/>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3"/>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3"/>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3"/>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3"/>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3"/>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3"/>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3"/>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3"/>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3"/>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3"/>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3"/>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3"/>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3"/>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3"/>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3"/>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3"/>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3"/>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3"/>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3"/>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3"/>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3"/>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3"/>
          <p:cNvGrpSpPr/>
          <p:nvPr/>
        </p:nvGrpSpPr>
        <p:grpSpPr>
          <a:xfrm>
            <a:off x="1030175" y="1581350"/>
            <a:ext cx="444275" cy="398525"/>
            <a:chOff x="2495125" y="2142250"/>
            <a:chExt cx="444275" cy="398525"/>
          </a:xfrm>
        </p:grpSpPr>
        <p:sp>
          <p:nvSpPr>
            <p:cNvPr id="1589" name="Google Shape;1589;p33"/>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3"/>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3"/>
          <p:cNvGrpSpPr/>
          <p:nvPr/>
        </p:nvGrpSpPr>
        <p:grpSpPr>
          <a:xfrm>
            <a:off x="10561107" y="5038641"/>
            <a:ext cx="291375" cy="281375"/>
            <a:chOff x="3243875" y="2372825"/>
            <a:chExt cx="291375" cy="281375"/>
          </a:xfrm>
        </p:grpSpPr>
        <p:sp>
          <p:nvSpPr>
            <p:cNvPr id="1592" name="Google Shape;1592;p33"/>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3"/>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3"/>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3"/>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3"/>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3"/>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3"/>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3"/>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3"/>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3"/>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3"/>
          <p:cNvGrpSpPr/>
          <p:nvPr/>
        </p:nvGrpSpPr>
        <p:grpSpPr>
          <a:xfrm>
            <a:off x="10778557" y="714860"/>
            <a:ext cx="166675" cy="168575"/>
            <a:chOff x="4954425" y="2036375"/>
            <a:chExt cx="166675" cy="168575"/>
          </a:xfrm>
        </p:grpSpPr>
        <p:sp>
          <p:nvSpPr>
            <p:cNvPr id="1603" name="Google Shape;1603;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3"/>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3"/>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3"/>
          <p:cNvGrpSpPr/>
          <p:nvPr/>
        </p:nvGrpSpPr>
        <p:grpSpPr>
          <a:xfrm>
            <a:off x="1274794" y="5541495"/>
            <a:ext cx="166675" cy="168575"/>
            <a:chOff x="4954425" y="2036375"/>
            <a:chExt cx="166675" cy="168575"/>
          </a:xfrm>
        </p:grpSpPr>
        <p:sp>
          <p:nvSpPr>
            <p:cNvPr id="1608" name="Google Shape;1608;p33"/>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3"/>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3"/>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4"/>
          <p:cNvGrpSpPr/>
          <p:nvPr/>
        </p:nvGrpSpPr>
        <p:grpSpPr>
          <a:xfrm>
            <a:off x="395894" y="219519"/>
            <a:ext cx="11613234" cy="6240131"/>
            <a:chOff x="395894" y="219519"/>
            <a:chExt cx="8518865" cy="4788281"/>
          </a:xfrm>
        </p:grpSpPr>
        <p:sp>
          <p:nvSpPr>
            <p:cNvPr id="1613" name="Google Shape;1613;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4"/>
            <p:cNvGrpSpPr/>
            <p:nvPr/>
          </p:nvGrpSpPr>
          <p:grpSpPr>
            <a:xfrm>
              <a:off x="8341543" y="2282008"/>
              <a:ext cx="569676" cy="380612"/>
              <a:chOff x="8341543" y="2282008"/>
              <a:chExt cx="569676" cy="380612"/>
            </a:xfrm>
          </p:grpSpPr>
          <p:sp>
            <p:nvSpPr>
              <p:cNvPr id="1615" name="Google Shape;1615;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4"/>
            <p:cNvGrpSpPr/>
            <p:nvPr/>
          </p:nvGrpSpPr>
          <p:grpSpPr>
            <a:xfrm>
              <a:off x="8341543" y="1721094"/>
              <a:ext cx="569676" cy="380612"/>
              <a:chOff x="8341543" y="1721094"/>
              <a:chExt cx="569676" cy="380612"/>
            </a:xfrm>
          </p:grpSpPr>
          <p:sp>
            <p:nvSpPr>
              <p:cNvPr id="1619" name="Google Shape;1619;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4"/>
            <p:cNvGrpSpPr/>
            <p:nvPr/>
          </p:nvGrpSpPr>
          <p:grpSpPr>
            <a:xfrm>
              <a:off x="8346273" y="1183592"/>
              <a:ext cx="568486" cy="388014"/>
              <a:chOff x="8346273" y="1183592"/>
              <a:chExt cx="568486" cy="388014"/>
            </a:xfrm>
          </p:grpSpPr>
          <p:sp>
            <p:nvSpPr>
              <p:cNvPr id="1622" name="Google Shape;1622;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4"/>
            <p:cNvGrpSpPr/>
            <p:nvPr/>
          </p:nvGrpSpPr>
          <p:grpSpPr>
            <a:xfrm>
              <a:off x="8341543" y="606635"/>
              <a:ext cx="569676" cy="388014"/>
              <a:chOff x="8341543" y="606635"/>
              <a:chExt cx="569676" cy="388014"/>
            </a:xfrm>
          </p:grpSpPr>
          <p:sp>
            <p:nvSpPr>
              <p:cNvPr id="1625" name="Google Shape;1625;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4"/>
            <p:cNvGrpSpPr/>
            <p:nvPr/>
          </p:nvGrpSpPr>
          <p:grpSpPr>
            <a:xfrm>
              <a:off x="8341543" y="2842933"/>
              <a:ext cx="569676" cy="380612"/>
              <a:chOff x="8341543" y="2282008"/>
              <a:chExt cx="569676" cy="380612"/>
            </a:xfrm>
          </p:grpSpPr>
          <p:sp>
            <p:nvSpPr>
              <p:cNvPr id="1628" name="Google Shape;1628;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4"/>
            <p:cNvGrpSpPr/>
            <p:nvPr/>
          </p:nvGrpSpPr>
          <p:grpSpPr>
            <a:xfrm>
              <a:off x="8341543" y="3403858"/>
              <a:ext cx="569676" cy="380612"/>
              <a:chOff x="8341543" y="2282008"/>
              <a:chExt cx="569676" cy="380612"/>
            </a:xfrm>
          </p:grpSpPr>
          <p:sp>
            <p:nvSpPr>
              <p:cNvPr id="1631" name="Google Shape;1631;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4"/>
          <p:cNvGrpSpPr/>
          <p:nvPr/>
        </p:nvGrpSpPr>
        <p:grpSpPr>
          <a:xfrm>
            <a:off x="2204474" y="3950454"/>
            <a:ext cx="1973864" cy="2020086"/>
            <a:chOff x="2718975" y="493050"/>
            <a:chExt cx="2013175" cy="2066600"/>
          </a:xfrm>
        </p:grpSpPr>
        <p:sp>
          <p:nvSpPr>
            <p:cNvPr id="1684" name="Google Shape;1684;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4"/>
          <p:cNvGrpSpPr/>
          <p:nvPr/>
        </p:nvGrpSpPr>
        <p:grpSpPr>
          <a:xfrm>
            <a:off x="1030175" y="1581350"/>
            <a:ext cx="444275" cy="398525"/>
            <a:chOff x="2495125" y="2142250"/>
            <a:chExt cx="444275" cy="398525"/>
          </a:xfrm>
        </p:grpSpPr>
        <p:sp>
          <p:nvSpPr>
            <p:cNvPr id="1748" name="Google Shape;1748;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4"/>
          <p:cNvGrpSpPr/>
          <p:nvPr/>
        </p:nvGrpSpPr>
        <p:grpSpPr>
          <a:xfrm>
            <a:off x="10561107" y="5038641"/>
            <a:ext cx="291375" cy="281375"/>
            <a:chOff x="3243875" y="2372825"/>
            <a:chExt cx="291375" cy="281375"/>
          </a:xfrm>
        </p:grpSpPr>
        <p:sp>
          <p:nvSpPr>
            <p:cNvPr id="1751" name="Google Shape;1751;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4"/>
          <p:cNvGrpSpPr/>
          <p:nvPr/>
        </p:nvGrpSpPr>
        <p:grpSpPr>
          <a:xfrm>
            <a:off x="10778557" y="714860"/>
            <a:ext cx="166675" cy="168575"/>
            <a:chOff x="4954425" y="2036375"/>
            <a:chExt cx="166675" cy="168575"/>
          </a:xfrm>
        </p:grpSpPr>
        <p:sp>
          <p:nvSpPr>
            <p:cNvPr id="1762" name="Google Shape;1762;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4"/>
          <p:cNvGrpSpPr/>
          <p:nvPr/>
        </p:nvGrpSpPr>
        <p:grpSpPr>
          <a:xfrm>
            <a:off x="1274794" y="5541495"/>
            <a:ext cx="166675" cy="168575"/>
            <a:chOff x="4954425" y="2036375"/>
            <a:chExt cx="166675" cy="168575"/>
          </a:xfrm>
        </p:grpSpPr>
        <p:sp>
          <p:nvSpPr>
            <p:cNvPr id="1767" name="Google Shape;1767;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4"/>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35"/>
          <p:cNvGrpSpPr/>
          <p:nvPr/>
        </p:nvGrpSpPr>
        <p:grpSpPr>
          <a:xfrm>
            <a:off x="395894" y="219519"/>
            <a:ext cx="11613234" cy="6240131"/>
            <a:chOff x="395894" y="219519"/>
            <a:chExt cx="8518865" cy="4788281"/>
          </a:xfrm>
        </p:grpSpPr>
        <p:sp>
          <p:nvSpPr>
            <p:cNvPr id="1772" name="Google Shape;1772;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35"/>
            <p:cNvGrpSpPr/>
            <p:nvPr/>
          </p:nvGrpSpPr>
          <p:grpSpPr>
            <a:xfrm>
              <a:off x="8341543" y="2282008"/>
              <a:ext cx="569676" cy="380612"/>
              <a:chOff x="8341543" y="2282008"/>
              <a:chExt cx="569676" cy="380612"/>
            </a:xfrm>
          </p:grpSpPr>
          <p:sp>
            <p:nvSpPr>
              <p:cNvPr id="1774" name="Google Shape;1774;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35"/>
            <p:cNvGrpSpPr/>
            <p:nvPr/>
          </p:nvGrpSpPr>
          <p:grpSpPr>
            <a:xfrm>
              <a:off x="8341543" y="1721094"/>
              <a:ext cx="569676" cy="380612"/>
              <a:chOff x="8341543" y="1721094"/>
              <a:chExt cx="569676" cy="380612"/>
            </a:xfrm>
          </p:grpSpPr>
          <p:sp>
            <p:nvSpPr>
              <p:cNvPr id="1778" name="Google Shape;1778;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35"/>
            <p:cNvGrpSpPr/>
            <p:nvPr/>
          </p:nvGrpSpPr>
          <p:grpSpPr>
            <a:xfrm>
              <a:off x="8346273" y="1183592"/>
              <a:ext cx="568486" cy="388014"/>
              <a:chOff x="8346273" y="1183592"/>
              <a:chExt cx="568486" cy="388014"/>
            </a:xfrm>
          </p:grpSpPr>
          <p:sp>
            <p:nvSpPr>
              <p:cNvPr id="1781" name="Google Shape;1781;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35"/>
            <p:cNvGrpSpPr/>
            <p:nvPr/>
          </p:nvGrpSpPr>
          <p:grpSpPr>
            <a:xfrm>
              <a:off x="8341543" y="606635"/>
              <a:ext cx="569676" cy="388014"/>
              <a:chOff x="8341543" y="606635"/>
              <a:chExt cx="569676" cy="388014"/>
            </a:xfrm>
          </p:grpSpPr>
          <p:sp>
            <p:nvSpPr>
              <p:cNvPr id="1784" name="Google Shape;1784;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35"/>
            <p:cNvGrpSpPr/>
            <p:nvPr/>
          </p:nvGrpSpPr>
          <p:grpSpPr>
            <a:xfrm>
              <a:off x="8341543" y="2842933"/>
              <a:ext cx="569676" cy="380612"/>
              <a:chOff x="8341543" y="2282008"/>
              <a:chExt cx="569676" cy="380612"/>
            </a:xfrm>
          </p:grpSpPr>
          <p:sp>
            <p:nvSpPr>
              <p:cNvPr id="1787" name="Google Shape;1787;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35"/>
            <p:cNvGrpSpPr/>
            <p:nvPr/>
          </p:nvGrpSpPr>
          <p:grpSpPr>
            <a:xfrm>
              <a:off x="8341543" y="3403858"/>
              <a:ext cx="569676" cy="380612"/>
              <a:chOff x="8341543" y="2282008"/>
              <a:chExt cx="569676" cy="380612"/>
            </a:xfrm>
          </p:grpSpPr>
          <p:sp>
            <p:nvSpPr>
              <p:cNvPr id="1790" name="Google Shape;1790;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35"/>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35"/>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35"/>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35"/>
          <p:cNvGrpSpPr/>
          <p:nvPr/>
        </p:nvGrpSpPr>
        <p:grpSpPr>
          <a:xfrm>
            <a:off x="2204474" y="3950454"/>
            <a:ext cx="1973864" cy="2020086"/>
            <a:chOff x="2718975" y="493050"/>
            <a:chExt cx="2013175" cy="2066600"/>
          </a:xfrm>
        </p:grpSpPr>
        <p:sp>
          <p:nvSpPr>
            <p:cNvPr id="1843" name="Google Shape;1843;p35"/>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35"/>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35"/>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35"/>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35"/>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35"/>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35"/>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35"/>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35"/>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35"/>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35"/>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35"/>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35"/>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35"/>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35"/>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35"/>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35"/>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35"/>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35"/>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35"/>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35"/>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35"/>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35"/>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35"/>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35"/>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35"/>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35"/>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35"/>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35"/>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35"/>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35"/>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35"/>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35"/>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35"/>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35"/>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35"/>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35"/>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35"/>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35"/>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35"/>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35"/>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35"/>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35"/>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35"/>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35"/>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35"/>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35"/>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35"/>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35"/>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35"/>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35"/>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35"/>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35"/>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35"/>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35"/>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35"/>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35"/>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35"/>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35"/>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35"/>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35"/>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35"/>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35"/>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35"/>
          <p:cNvGrpSpPr/>
          <p:nvPr/>
        </p:nvGrpSpPr>
        <p:grpSpPr>
          <a:xfrm>
            <a:off x="1030175" y="1581350"/>
            <a:ext cx="444275" cy="398525"/>
            <a:chOff x="2495125" y="2142250"/>
            <a:chExt cx="444275" cy="398525"/>
          </a:xfrm>
        </p:grpSpPr>
        <p:sp>
          <p:nvSpPr>
            <p:cNvPr id="1907" name="Google Shape;1907;p35"/>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35"/>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35"/>
          <p:cNvGrpSpPr/>
          <p:nvPr/>
        </p:nvGrpSpPr>
        <p:grpSpPr>
          <a:xfrm>
            <a:off x="10561107" y="5038641"/>
            <a:ext cx="291375" cy="281375"/>
            <a:chOff x="3243875" y="2372825"/>
            <a:chExt cx="291375" cy="281375"/>
          </a:xfrm>
        </p:grpSpPr>
        <p:sp>
          <p:nvSpPr>
            <p:cNvPr id="1910" name="Google Shape;1910;p35"/>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35"/>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35"/>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35"/>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35"/>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35"/>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35"/>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35"/>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35"/>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35"/>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35"/>
          <p:cNvGrpSpPr/>
          <p:nvPr/>
        </p:nvGrpSpPr>
        <p:grpSpPr>
          <a:xfrm>
            <a:off x="10778557" y="714860"/>
            <a:ext cx="166675" cy="168575"/>
            <a:chOff x="4954425" y="2036375"/>
            <a:chExt cx="166675" cy="168575"/>
          </a:xfrm>
        </p:grpSpPr>
        <p:sp>
          <p:nvSpPr>
            <p:cNvPr id="1921" name="Google Shape;1921;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35"/>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35"/>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35"/>
          <p:cNvGrpSpPr/>
          <p:nvPr/>
        </p:nvGrpSpPr>
        <p:grpSpPr>
          <a:xfrm>
            <a:off x="1274794" y="5541495"/>
            <a:ext cx="166675" cy="168575"/>
            <a:chOff x="4954425" y="2036375"/>
            <a:chExt cx="166675" cy="168575"/>
          </a:xfrm>
        </p:grpSpPr>
        <p:sp>
          <p:nvSpPr>
            <p:cNvPr id="1926" name="Google Shape;1926;p35"/>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35"/>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35"/>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35"/>
          <p:cNvGrpSpPr/>
          <p:nvPr/>
        </p:nvGrpSpPr>
        <p:grpSpPr>
          <a:xfrm flipH="1">
            <a:off x="7919467" y="3656003"/>
            <a:ext cx="1245605" cy="2486166"/>
            <a:chOff x="961250" y="234750"/>
            <a:chExt cx="1222525" cy="2320700"/>
          </a:xfrm>
        </p:grpSpPr>
        <p:sp>
          <p:nvSpPr>
            <p:cNvPr id="1930" name="Google Shape;1930;p35"/>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35"/>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35"/>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35"/>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35"/>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35"/>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35"/>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35"/>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35"/>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35"/>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35"/>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35"/>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35"/>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35"/>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35"/>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35"/>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35"/>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35"/>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35"/>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35"/>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35"/>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35"/>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35"/>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35"/>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35"/>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35"/>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35"/>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35"/>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35"/>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35"/>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35"/>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35"/>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35"/>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35"/>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35"/>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35"/>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35"/>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35"/>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35"/>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35"/>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35"/>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36"/>
          <p:cNvGrpSpPr/>
          <p:nvPr/>
        </p:nvGrpSpPr>
        <p:grpSpPr>
          <a:xfrm>
            <a:off x="395894" y="219519"/>
            <a:ext cx="11613234" cy="6240131"/>
            <a:chOff x="395894" y="219519"/>
            <a:chExt cx="8518865" cy="4788281"/>
          </a:xfrm>
        </p:grpSpPr>
        <p:sp>
          <p:nvSpPr>
            <p:cNvPr id="1973" name="Google Shape;1973;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36"/>
            <p:cNvGrpSpPr/>
            <p:nvPr/>
          </p:nvGrpSpPr>
          <p:grpSpPr>
            <a:xfrm>
              <a:off x="8341543" y="2282008"/>
              <a:ext cx="569676" cy="380612"/>
              <a:chOff x="8341543" y="2282008"/>
              <a:chExt cx="569676" cy="380612"/>
            </a:xfrm>
          </p:grpSpPr>
          <p:sp>
            <p:nvSpPr>
              <p:cNvPr id="1975" name="Google Shape;1975;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36"/>
            <p:cNvGrpSpPr/>
            <p:nvPr/>
          </p:nvGrpSpPr>
          <p:grpSpPr>
            <a:xfrm>
              <a:off x="8341543" y="1721094"/>
              <a:ext cx="569676" cy="380612"/>
              <a:chOff x="8341543" y="1721094"/>
              <a:chExt cx="569676" cy="380612"/>
            </a:xfrm>
          </p:grpSpPr>
          <p:sp>
            <p:nvSpPr>
              <p:cNvPr id="1979" name="Google Shape;1979;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36"/>
            <p:cNvGrpSpPr/>
            <p:nvPr/>
          </p:nvGrpSpPr>
          <p:grpSpPr>
            <a:xfrm>
              <a:off x="8346273" y="1183592"/>
              <a:ext cx="568486" cy="388014"/>
              <a:chOff x="8346273" y="1183592"/>
              <a:chExt cx="568486" cy="388014"/>
            </a:xfrm>
          </p:grpSpPr>
          <p:sp>
            <p:nvSpPr>
              <p:cNvPr id="1982" name="Google Shape;1982;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36"/>
            <p:cNvGrpSpPr/>
            <p:nvPr/>
          </p:nvGrpSpPr>
          <p:grpSpPr>
            <a:xfrm>
              <a:off x="8341543" y="606635"/>
              <a:ext cx="569676" cy="388014"/>
              <a:chOff x="8341543" y="606635"/>
              <a:chExt cx="569676" cy="388014"/>
            </a:xfrm>
          </p:grpSpPr>
          <p:sp>
            <p:nvSpPr>
              <p:cNvPr id="1985" name="Google Shape;1985;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36"/>
            <p:cNvGrpSpPr/>
            <p:nvPr/>
          </p:nvGrpSpPr>
          <p:grpSpPr>
            <a:xfrm>
              <a:off x="8341543" y="2842933"/>
              <a:ext cx="569676" cy="380612"/>
              <a:chOff x="8341543" y="2282008"/>
              <a:chExt cx="569676" cy="380612"/>
            </a:xfrm>
          </p:grpSpPr>
          <p:sp>
            <p:nvSpPr>
              <p:cNvPr id="1988" name="Google Shape;1988;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36"/>
            <p:cNvGrpSpPr/>
            <p:nvPr/>
          </p:nvGrpSpPr>
          <p:grpSpPr>
            <a:xfrm>
              <a:off x="8341543" y="3403858"/>
              <a:ext cx="569676" cy="380612"/>
              <a:chOff x="8341543" y="2282008"/>
              <a:chExt cx="569676" cy="380612"/>
            </a:xfrm>
          </p:grpSpPr>
          <p:sp>
            <p:nvSpPr>
              <p:cNvPr id="1991" name="Google Shape;1991;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36"/>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37"/>
          <p:cNvGrpSpPr/>
          <p:nvPr/>
        </p:nvGrpSpPr>
        <p:grpSpPr>
          <a:xfrm>
            <a:off x="395894" y="219519"/>
            <a:ext cx="11613234" cy="6240131"/>
            <a:chOff x="395894" y="219519"/>
            <a:chExt cx="8518865" cy="4788281"/>
          </a:xfrm>
        </p:grpSpPr>
        <p:sp>
          <p:nvSpPr>
            <p:cNvPr id="2043" name="Google Shape;2043;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37"/>
            <p:cNvGrpSpPr/>
            <p:nvPr/>
          </p:nvGrpSpPr>
          <p:grpSpPr>
            <a:xfrm>
              <a:off x="8341543" y="2282008"/>
              <a:ext cx="569676" cy="380612"/>
              <a:chOff x="8341543" y="2282008"/>
              <a:chExt cx="569676" cy="380612"/>
            </a:xfrm>
          </p:grpSpPr>
          <p:sp>
            <p:nvSpPr>
              <p:cNvPr id="2045" name="Google Shape;2045;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37"/>
            <p:cNvGrpSpPr/>
            <p:nvPr/>
          </p:nvGrpSpPr>
          <p:grpSpPr>
            <a:xfrm>
              <a:off x="8341543" y="1721094"/>
              <a:ext cx="569676" cy="380612"/>
              <a:chOff x="8341543" y="1721094"/>
              <a:chExt cx="569676" cy="380612"/>
            </a:xfrm>
          </p:grpSpPr>
          <p:sp>
            <p:nvSpPr>
              <p:cNvPr id="2049" name="Google Shape;2049;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37"/>
            <p:cNvGrpSpPr/>
            <p:nvPr/>
          </p:nvGrpSpPr>
          <p:grpSpPr>
            <a:xfrm>
              <a:off x="8346273" y="1183592"/>
              <a:ext cx="568486" cy="388014"/>
              <a:chOff x="8346273" y="1183592"/>
              <a:chExt cx="568486" cy="388014"/>
            </a:xfrm>
          </p:grpSpPr>
          <p:sp>
            <p:nvSpPr>
              <p:cNvPr id="2052" name="Google Shape;2052;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37"/>
            <p:cNvGrpSpPr/>
            <p:nvPr/>
          </p:nvGrpSpPr>
          <p:grpSpPr>
            <a:xfrm>
              <a:off x="8341543" y="606635"/>
              <a:ext cx="569676" cy="388014"/>
              <a:chOff x="8341543" y="606635"/>
              <a:chExt cx="569676" cy="388014"/>
            </a:xfrm>
          </p:grpSpPr>
          <p:sp>
            <p:nvSpPr>
              <p:cNvPr id="2055" name="Google Shape;2055;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37"/>
            <p:cNvGrpSpPr/>
            <p:nvPr/>
          </p:nvGrpSpPr>
          <p:grpSpPr>
            <a:xfrm>
              <a:off x="8341543" y="2842933"/>
              <a:ext cx="569676" cy="380612"/>
              <a:chOff x="8341543" y="2282008"/>
              <a:chExt cx="569676" cy="380612"/>
            </a:xfrm>
          </p:grpSpPr>
          <p:sp>
            <p:nvSpPr>
              <p:cNvPr id="2058" name="Google Shape;2058;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37"/>
            <p:cNvGrpSpPr/>
            <p:nvPr/>
          </p:nvGrpSpPr>
          <p:grpSpPr>
            <a:xfrm>
              <a:off x="8341543" y="3403858"/>
              <a:ext cx="569676" cy="380612"/>
              <a:chOff x="8341543" y="2282008"/>
              <a:chExt cx="569676" cy="380612"/>
            </a:xfrm>
          </p:grpSpPr>
          <p:sp>
            <p:nvSpPr>
              <p:cNvPr id="2061" name="Google Shape;2061;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37"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38"/>
          <p:cNvGrpSpPr/>
          <p:nvPr/>
        </p:nvGrpSpPr>
        <p:grpSpPr>
          <a:xfrm>
            <a:off x="395894" y="219519"/>
            <a:ext cx="11613234" cy="6240131"/>
            <a:chOff x="395894" y="219519"/>
            <a:chExt cx="8518865" cy="4788281"/>
          </a:xfrm>
        </p:grpSpPr>
        <p:sp>
          <p:nvSpPr>
            <p:cNvPr id="2113" name="Google Shape;2113;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38"/>
            <p:cNvGrpSpPr/>
            <p:nvPr/>
          </p:nvGrpSpPr>
          <p:grpSpPr>
            <a:xfrm>
              <a:off x="8341543" y="2282008"/>
              <a:ext cx="569676" cy="380612"/>
              <a:chOff x="8341543" y="2282008"/>
              <a:chExt cx="569676" cy="380612"/>
            </a:xfrm>
          </p:grpSpPr>
          <p:sp>
            <p:nvSpPr>
              <p:cNvPr id="2115" name="Google Shape;2115;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38"/>
            <p:cNvGrpSpPr/>
            <p:nvPr/>
          </p:nvGrpSpPr>
          <p:grpSpPr>
            <a:xfrm>
              <a:off x="8341543" y="1721094"/>
              <a:ext cx="569676" cy="380612"/>
              <a:chOff x="8341543" y="1721094"/>
              <a:chExt cx="569676" cy="380612"/>
            </a:xfrm>
          </p:grpSpPr>
          <p:sp>
            <p:nvSpPr>
              <p:cNvPr id="2119" name="Google Shape;2119;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38"/>
            <p:cNvGrpSpPr/>
            <p:nvPr/>
          </p:nvGrpSpPr>
          <p:grpSpPr>
            <a:xfrm>
              <a:off x="8346273" y="1183592"/>
              <a:ext cx="568486" cy="388014"/>
              <a:chOff x="8346273" y="1183592"/>
              <a:chExt cx="568486" cy="388014"/>
            </a:xfrm>
          </p:grpSpPr>
          <p:sp>
            <p:nvSpPr>
              <p:cNvPr id="2122" name="Google Shape;2122;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38"/>
            <p:cNvGrpSpPr/>
            <p:nvPr/>
          </p:nvGrpSpPr>
          <p:grpSpPr>
            <a:xfrm>
              <a:off x="8341543" y="606635"/>
              <a:ext cx="569676" cy="388014"/>
              <a:chOff x="8341543" y="606635"/>
              <a:chExt cx="569676" cy="388014"/>
            </a:xfrm>
          </p:grpSpPr>
          <p:sp>
            <p:nvSpPr>
              <p:cNvPr id="2125" name="Google Shape;2125;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38"/>
            <p:cNvGrpSpPr/>
            <p:nvPr/>
          </p:nvGrpSpPr>
          <p:grpSpPr>
            <a:xfrm>
              <a:off x="8341543" y="2842933"/>
              <a:ext cx="569676" cy="380612"/>
              <a:chOff x="8341543" y="2282008"/>
              <a:chExt cx="569676" cy="380612"/>
            </a:xfrm>
          </p:grpSpPr>
          <p:sp>
            <p:nvSpPr>
              <p:cNvPr id="2128" name="Google Shape;212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38"/>
            <p:cNvGrpSpPr/>
            <p:nvPr/>
          </p:nvGrpSpPr>
          <p:grpSpPr>
            <a:xfrm>
              <a:off x="8341543" y="3403858"/>
              <a:ext cx="569676" cy="380612"/>
              <a:chOff x="8341543" y="2282008"/>
              <a:chExt cx="569676" cy="380612"/>
            </a:xfrm>
          </p:grpSpPr>
          <p:sp>
            <p:nvSpPr>
              <p:cNvPr id="2131" name="Google Shape;213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38"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39"/>
          <p:cNvGrpSpPr/>
          <p:nvPr/>
        </p:nvGrpSpPr>
        <p:grpSpPr>
          <a:xfrm>
            <a:off x="395894" y="219519"/>
            <a:ext cx="11613234" cy="6240131"/>
            <a:chOff x="395894" y="219519"/>
            <a:chExt cx="8518865" cy="4788281"/>
          </a:xfrm>
        </p:grpSpPr>
        <p:sp>
          <p:nvSpPr>
            <p:cNvPr id="2183" name="Google Shape;218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39"/>
            <p:cNvGrpSpPr/>
            <p:nvPr/>
          </p:nvGrpSpPr>
          <p:grpSpPr>
            <a:xfrm>
              <a:off x="8341543" y="2282008"/>
              <a:ext cx="569676" cy="380612"/>
              <a:chOff x="8341543" y="2282008"/>
              <a:chExt cx="569676" cy="380612"/>
            </a:xfrm>
          </p:grpSpPr>
          <p:sp>
            <p:nvSpPr>
              <p:cNvPr id="2185" name="Google Shape;218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39"/>
            <p:cNvGrpSpPr/>
            <p:nvPr/>
          </p:nvGrpSpPr>
          <p:grpSpPr>
            <a:xfrm>
              <a:off x="8341543" y="1721094"/>
              <a:ext cx="569676" cy="380612"/>
              <a:chOff x="8341543" y="1721094"/>
              <a:chExt cx="569676" cy="380612"/>
            </a:xfrm>
          </p:grpSpPr>
          <p:sp>
            <p:nvSpPr>
              <p:cNvPr id="2189" name="Google Shape;218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39"/>
            <p:cNvGrpSpPr/>
            <p:nvPr/>
          </p:nvGrpSpPr>
          <p:grpSpPr>
            <a:xfrm>
              <a:off x="8346273" y="1183592"/>
              <a:ext cx="568486" cy="388014"/>
              <a:chOff x="8346273" y="1183592"/>
              <a:chExt cx="568486" cy="388014"/>
            </a:xfrm>
          </p:grpSpPr>
          <p:sp>
            <p:nvSpPr>
              <p:cNvPr id="2192" name="Google Shape;219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39"/>
            <p:cNvGrpSpPr/>
            <p:nvPr/>
          </p:nvGrpSpPr>
          <p:grpSpPr>
            <a:xfrm>
              <a:off x="8341543" y="606635"/>
              <a:ext cx="569676" cy="388014"/>
              <a:chOff x="8341543" y="606635"/>
              <a:chExt cx="569676" cy="388014"/>
            </a:xfrm>
          </p:grpSpPr>
          <p:sp>
            <p:nvSpPr>
              <p:cNvPr id="2195" name="Google Shape;219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39"/>
            <p:cNvGrpSpPr/>
            <p:nvPr/>
          </p:nvGrpSpPr>
          <p:grpSpPr>
            <a:xfrm>
              <a:off x="8341543" y="2842933"/>
              <a:ext cx="569676" cy="380612"/>
              <a:chOff x="8341543" y="2282008"/>
              <a:chExt cx="569676" cy="380612"/>
            </a:xfrm>
          </p:grpSpPr>
          <p:sp>
            <p:nvSpPr>
              <p:cNvPr id="2198" name="Google Shape;219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39"/>
            <p:cNvGrpSpPr/>
            <p:nvPr/>
          </p:nvGrpSpPr>
          <p:grpSpPr>
            <a:xfrm>
              <a:off x="8341543" y="3403858"/>
              <a:ext cx="569676" cy="380612"/>
              <a:chOff x="8341543" y="2282008"/>
              <a:chExt cx="569676" cy="380612"/>
            </a:xfrm>
          </p:grpSpPr>
          <p:sp>
            <p:nvSpPr>
              <p:cNvPr id="2201" name="Google Shape;220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39"/>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0"/>
          <p:cNvGrpSpPr/>
          <p:nvPr/>
        </p:nvGrpSpPr>
        <p:grpSpPr>
          <a:xfrm>
            <a:off x="395894" y="219519"/>
            <a:ext cx="11613234" cy="6240131"/>
            <a:chOff x="395894" y="219519"/>
            <a:chExt cx="8518865" cy="4788281"/>
          </a:xfrm>
        </p:grpSpPr>
        <p:sp>
          <p:nvSpPr>
            <p:cNvPr id="2253" name="Google Shape;2253;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0"/>
            <p:cNvGrpSpPr/>
            <p:nvPr/>
          </p:nvGrpSpPr>
          <p:grpSpPr>
            <a:xfrm>
              <a:off x="8341543" y="2282008"/>
              <a:ext cx="569676" cy="380612"/>
              <a:chOff x="8341543" y="2282008"/>
              <a:chExt cx="569676" cy="380612"/>
            </a:xfrm>
          </p:grpSpPr>
          <p:sp>
            <p:nvSpPr>
              <p:cNvPr id="2255" name="Google Shape;2255;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0"/>
            <p:cNvGrpSpPr/>
            <p:nvPr/>
          </p:nvGrpSpPr>
          <p:grpSpPr>
            <a:xfrm>
              <a:off x="8341543" y="1721094"/>
              <a:ext cx="569676" cy="380612"/>
              <a:chOff x="8341543" y="1721094"/>
              <a:chExt cx="569676" cy="380612"/>
            </a:xfrm>
          </p:grpSpPr>
          <p:sp>
            <p:nvSpPr>
              <p:cNvPr id="2259" name="Google Shape;2259;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0"/>
            <p:cNvGrpSpPr/>
            <p:nvPr/>
          </p:nvGrpSpPr>
          <p:grpSpPr>
            <a:xfrm>
              <a:off x="8346273" y="1183592"/>
              <a:ext cx="568486" cy="388014"/>
              <a:chOff x="8346273" y="1183592"/>
              <a:chExt cx="568486" cy="388014"/>
            </a:xfrm>
          </p:grpSpPr>
          <p:sp>
            <p:nvSpPr>
              <p:cNvPr id="2262" name="Google Shape;2262;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0"/>
            <p:cNvGrpSpPr/>
            <p:nvPr/>
          </p:nvGrpSpPr>
          <p:grpSpPr>
            <a:xfrm>
              <a:off x="8341543" y="606635"/>
              <a:ext cx="569676" cy="388014"/>
              <a:chOff x="8341543" y="606635"/>
              <a:chExt cx="569676" cy="388014"/>
            </a:xfrm>
          </p:grpSpPr>
          <p:sp>
            <p:nvSpPr>
              <p:cNvPr id="2265" name="Google Shape;2265;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0"/>
            <p:cNvGrpSpPr/>
            <p:nvPr/>
          </p:nvGrpSpPr>
          <p:grpSpPr>
            <a:xfrm>
              <a:off x="8341543" y="2842933"/>
              <a:ext cx="569676" cy="380612"/>
              <a:chOff x="8341543" y="2282008"/>
              <a:chExt cx="569676" cy="380612"/>
            </a:xfrm>
          </p:grpSpPr>
          <p:sp>
            <p:nvSpPr>
              <p:cNvPr id="2268" name="Google Shape;2268;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0"/>
            <p:cNvGrpSpPr/>
            <p:nvPr/>
          </p:nvGrpSpPr>
          <p:grpSpPr>
            <a:xfrm>
              <a:off x="8341543" y="3403858"/>
              <a:ext cx="569676" cy="380612"/>
              <a:chOff x="8341543" y="2282008"/>
              <a:chExt cx="569676" cy="380612"/>
            </a:xfrm>
          </p:grpSpPr>
          <p:sp>
            <p:nvSpPr>
              <p:cNvPr id="2271" name="Google Shape;2271;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1"/>
          <p:cNvGrpSpPr/>
          <p:nvPr/>
        </p:nvGrpSpPr>
        <p:grpSpPr>
          <a:xfrm>
            <a:off x="395894" y="219519"/>
            <a:ext cx="11613234" cy="6240131"/>
            <a:chOff x="395894" y="219519"/>
            <a:chExt cx="8518865" cy="4788281"/>
          </a:xfrm>
        </p:grpSpPr>
        <p:sp>
          <p:nvSpPr>
            <p:cNvPr id="2322" name="Google Shape;2322;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1"/>
            <p:cNvGrpSpPr/>
            <p:nvPr/>
          </p:nvGrpSpPr>
          <p:grpSpPr>
            <a:xfrm>
              <a:off x="8341543" y="2282008"/>
              <a:ext cx="569676" cy="380612"/>
              <a:chOff x="8341543" y="2282008"/>
              <a:chExt cx="569676" cy="380612"/>
            </a:xfrm>
          </p:grpSpPr>
          <p:sp>
            <p:nvSpPr>
              <p:cNvPr id="2324" name="Google Shape;2324;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1"/>
            <p:cNvGrpSpPr/>
            <p:nvPr/>
          </p:nvGrpSpPr>
          <p:grpSpPr>
            <a:xfrm>
              <a:off x="8341543" y="1721094"/>
              <a:ext cx="569676" cy="380612"/>
              <a:chOff x="8341543" y="1721094"/>
              <a:chExt cx="569676" cy="380612"/>
            </a:xfrm>
          </p:grpSpPr>
          <p:sp>
            <p:nvSpPr>
              <p:cNvPr id="2328" name="Google Shape;2328;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1"/>
            <p:cNvGrpSpPr/>
            <p:nvPr/>
          </p:nvGrpSpPr>
          <p:grpSpPr>
            <a:xfrm>
              <a:off x="8346273" y="1183592"/>
              <a:ext cx="568486" cy="388014"/>
              <a:chOff x="8346273" y="1183592"/>
              <a:chExt cx="568486" cy="388014"/>
            </a:xfrm>
          </p:grpSpPr>
          <p:sp>
            <p:nvSpPr>
              <p:cNvPr id="2331" name="Google Shape;2331;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1"/>
            <p:cNvGrpSpPr/>
            <p:nvPr/>
          </p:nvGrpSpPr>
          <p:grpSpPr>
            <a:xfrm>
              <a:off x="8341543" y="606635"/>
              <a:ext cx="569676" cy="388014"/>
              <a:chOff x="8341543" y="606635"/>
              <a:chExt cx="569676" cy="388014"/>
            </a:xfrm>
          </p:grpSpPr>
          <p:sp>
            <p:nvSpPr>
              <p:cNvPr id="2334" name="Google Shape;2334;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1"/>
            <p:cNvGrpSpPr/>
            <p:nvPr/>
          </p:nvGrpSpPr>
          <p:grpSpPr>
            <a:xfrm>
              <a:off x="8341543" y="2842933"/>
              <a:ext cx="569676" cy="380612"/>
              <a:chOff x="8341543" y="2282008"/>
              <a:chExt cx="569676" cy="380612"/>
            </a:xfrm>
          </p:grpSpPr>
          <p:sp>
            <p:nvSpPr>
              <p:cNvPr id="2337" name="Google Shape;2337;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1"/>
            <p:cNvGrpSpPr/>
            <p:nvPr/>
          </p:nvGrpSpPr>
          <p:grpSpPr>
            <a:xfrm>
              <a:off x="8341543" y="3403858"/>
              <a:ext cx="569676" cy="380612"/>
              <a:chOff x="8341543" y="2282008"/>
              <a:chExt cx="569676" cy="380612"/>
            </a:xfrm>
          </p:grpSpPr>
          <p:sp>
            <p:nvSpPr>
              <p:cNvPr id="2340" name="Google Shape;2340;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1"/>
          <p:cNvGrpSpPr/>
          <p:nvPr/>
        </p:nvGrpSpPr>
        <p:grpSpPr>
          <a:xfrm>
            <a:off x="1030175" y="1581350"/>
            <a:ext cx="444275" cy="398525"/>
            <a:chOff x="2495125" y="2142250"/>
            <a:chExt cx="444275" cy="398525"/>
          </a:xfrm>
        </p:grpSpPr>
        <p:sp>
          <p:nvSpPr>
            <p:cNvPr id="2390" name="Google Shape;2390;p4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1"/>
          <p:cNvGrpSpPr/>
          <p:nvPr/>
        </p:nvGrpSpPr>
        <p:grpSpPr>
          <a:xfrm>
            <a:off x="10561107" y="5038641"/>
            <a:ext cx="291375" cy="281375"/>
            <a:chOff x="3243875" y="2372825"/>
            <a:chExt cx="291375" cy="281375"/>
          </a:xfrm>
        </p:grpSpPr>
        <p:sp>
          <p:nvSpPr>
            <p:cNvPr id="2393" name="Google Shape;2393;p4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1"/>
          <p:cNvGrpSpPr/>
          <p:nvPr/>
        </p:nvGrpSpPr>
        <p:grpSpPr>
          <a:xfrm>
            <a:off x="10778557" y="714860"/>
            <a:ext cx="166675" cy="168575"/>
            <a:chOff x="4954425" y="2036375"/>
            <a:chExt cx="166675" cy="168575"/>
          </a:xfrm>
        </p:grpSpPr>
        <p:sp>
          <p:nvSpPr>
            <p:cNvPr id="2404" name="Google Shape;2404;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1"/>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1"/>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1"/>
          <p:cNvGrpSpPr/>
          <p:nvPr/>
        </p:nvGrpSpPr>
        <p:grpSpPr>
          <a:xfrm>
            <a:off x="1274794" y="5541495"/>
            <a:ext cx="166675" cy="168575"/>
            <a:chOff x="4954425" y="2036375"/>
            <a:chExt cx="166675" cy="168575"/>
          </a:xfrm>
        </p:grpSpPr>
        <p:sp>
          <p:nvSpPr>
            <p:cNvPr id="2409" name="Google Shape;2409;p4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1"/>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1"/>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1"/>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1"/>
          <p:cNvGrpSpPr/>
          <p:nvPr/>
        </p:nvGrpSpPr>
        <p:grpSpPr>
          <a:xfrm>
            <a:off x="2204474" y="3950454"/>
            <a:ext cx="1973864" cy="2020086"/>
            <a:chOff x="2718975" y="493050"/>
            <a:chExt cx="2013175" cy="2066600"/>
          </a:xfrm>
        </p:grpSpPr>
        <p:sp>
          <p:nvSpPr>
            <p:cNvPr id="2415" name="Google Shape;2415;p41"/>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1"/>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1"/>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1"/>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1"/>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1"/>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1"/>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1"/>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1"/>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1"/>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1"/>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1"/>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1"/>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1"/>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1"/>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1"/>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1"/>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1"/>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1"/>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1"/>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1"/>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1"/>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1"/>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1"/>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1"/>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1"/>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1"/>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1"/>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1"/>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1"/>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1"/>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1"/>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1"/>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1"/>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1"/>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1"/>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1"/>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1"/>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1"/>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1"/>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1"/>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1"/>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1"/>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1"/>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1"/>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1"/>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1"/>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1"/>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1"/>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1"/>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1"/>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1"/>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1"/>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1"/>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1"/>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1"/>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1"/>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1"/>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1"/>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1"/>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1"/>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1"/>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1"/>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1"/>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1"/>
          <p:cNvGrpSpPr/>
          <p:nvPr/>
        </p:nvGrpSpPr>
        <p:grpSpPr>
          <a:xfrm flipH="1">
            <a:off x="7919467" y="3656003"/>
            <a:ext cx="1245605" cy="2486166"/>
            <a:chOff x="961250" y="234750"/>
            <a:chExt cx="1222525" cy="2320700"/>
          </a:xfrm>
        </p:grpSpPr>
        <p:sp>
          <p:nvSpPr>
            <p:cNvPr id="2480" name="Google Shape;2480;p41"/>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1"/>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1"/>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1"/>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1"/>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1"/>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1"/>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1"/>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1"/>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1"/>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1"/>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1"/>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1"/>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1"/>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1"/>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1"/>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1"/>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1"/>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1"/>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1"/>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1"/>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1"/>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1"/>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1"/>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1"/>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1"/>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1"/>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1"/>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1"/>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1"/>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1"/>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1"/>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1"/>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1"/>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1"/>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1"/>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1"/>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1"/>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1"/>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1"/>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1"/>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2"/>
          <p:cNvGrpSpPr/>
          <p:nvPr/>
        </p:nvGrpSpPr>
        <p:grpSpPr>
          <a:xfrm>
            <a:off x="395894" y="219519"/>
            <a:ext cx="11613234" cy="6240131"/>
            <a:chOff x="395894" y="219519"/>
            <a:chExt cx="8518865" cy="4788281"/>
          </a:xfrm>
        </p:grpSpPr>
        <p:sp>
          <p:nvSpPr>
            <p:cNvPr id="2523" name="Google Shape;252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2"/>
            <p:cNvGrpSpPr/>
            <p:nvPr/>
          </p:nvGrpSpPr>
          <p:grpSpPr>
            <a:xfrm>
              <a:off x="8341543" y="2282008"/>
              <a:ext cx="569676" cy="380612"/>
              <a:chOff x="8341543" y="2282008"/>
              <a:chExt cx="569676" cy="380612"/>
            </a:xfrm>
          </p:grpSpPr>
          <p:sp>
            <p:nvSpPr>
              <p:cNvPr id="2525" name="Google Shape;252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2"/>
            <p:cNvGrpSpPr/>
            <p:nvPr/>
          </p:nvGrpSpPr>
          <p:grpSpPr>
            <a:xfrm>
              <a:off x="8341543" y="1721094"/>
              <a:ext cx="569676" cy="380612"/>
              <a:chOff x="8341543" y="1721094"/>
              <a:chExt cx="569676" cy="380612"/>
            </a:xfrm>
          </p:grpSpPr>
          <p:sp>
            <p:nvSpPr>
              <p:cNvPr id="2529" name="Google Shape;252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2"/>
            <p:cNvGrpSpPr/>
            <p:nvPr/>
          </p:nvGrpSpPr>
          <p:grpSpPr>
            <a:xfrm>
              <a:off x="8346273" y="1183592"/>
              <a:ext cx="568486" cy="388014"/>
              <a:chOff x="8346273" y="1183592"/>
              <a:chExt cx="568486" cy="388014"/>
            </a:xfrm>
          </p:grpSpPr>
          <p:sp>
            <p:nvSpPr>
              <p:cNvPr id="2532" name="Google Shape;253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2"/>
            <p:cNvGrpSpPr/>
            <p:nvPr/>
          </p:nvGrpSpPr>
          <p:grpSpPr>
            <a:xfrm>
              <a:off x="8341543" y="606635"/>
              <a:ext cx="569676" cy="388014"/>
              <a:chOff x="8341543" y="606635"/>
              <a:chExt cx="569676" cy="388014"/>
            </a:xfrm>
          </p:grpSpPr>
          <p:sp>
            <p:nvSpPr>
              <p:cNvPr id="2535" name="Google Shape;253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2"/>
            <p:cNvGrpSpPr/>
            <p:nvPr/>
          </p:nvGrpSpPr>
          <p:grpSpPr>
            <a:xfrm>
              <a:off x="8341543" y="2842933"/>
              <a:ext cx="569676" cy="380612"/>
              <a:chOff x="8341543" y="2282008"/>
              <a:chExt cx="569676" cy="380612"/>
            </a:xfrm>
          </p:grpSpPr>
          <p:sp>
            <p:nvSpPr>
              <p:cNvPr id="2538" name="Google Shape;253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2"/>
            <p:cNvGrpSpPr/>
            <p:nvPr/>
          </p:nvGrpSpPr>
          <p:grpSpPr>
            <a:xfrm>
              <a:off x="8341543" y="3403858"/>
              <a:ext cx="569676" cy="380612"/>
              <a:chOff x="8341543" y="2282008"/>
              <a:chExt cx="569676" cy="380612"/>
            </a:xfrm>
          </p:grpSpPr>
          <p:sp>
            <p:nvSpPr>
              <p:cNvPr id="2541" name="Google Shape;254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2"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25"/>
          <p:cNvGrpSpPr/>
          <p:nvPr/>
        </p:nvGrpSpPr>
        <p:grpSpPr>
          <a:xfrm>
            <a:off x="395894" y="219519"/>
            <a:ext cx="11613234" cy="6240131"/>
            <a:chOff x="395894" y="219519"/>
            <a:chExt cx="8518865" cy="4788281"/>
          </a:xfrm>
        </p:grpSpPr>
        <p:sp>
          <p:nvSpPr>
            <p:cNvPr id="456" name="Google Shape;456;p2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25"/>
            <p:cNvGrpSpPr/>
            <p:nvPr/>
          </p:nvGrpSpPr>
          <p:grpSpPr>
            <a:xfrm>
              <a:off x="8341543" y="2282008"/>
              <a:ext cx="569676" cy="380612"/>
              <a:chOff x="8341543" y="2282008"/>
              <a:chExt cx="569676" cy="380612"/>
            </a:xfrm>
          </p:grpSpPr>
          <p:sp>
            <p:nvSpPr>
              <p:cNvPr id="458" name="Google Shape;458;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2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25"/>
            <p:cNvGrpSpPr/>
            <p:nvPr/>
          </p:nvGrpSpPr>
          <p:grpSpPr>
            <a:xfrm>
              <a:off x="8341543" y="1721094"/>
              <a:ext cx="569676" cy="380612"/>
              <a:chOff x="8341543" y="1721094"/>
              <a:chExt cx="569676" cy="380612"/>
            </a:xfrm>
          </p:grpSpPr>
          <p:sp>
            <p:nvSpPr>
              <p:cNvPr id="462" name="Google Shape;462;p2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2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25"/>
            <p:cNvGrpSpPr/>
            <p:nvPr/>
          </p:nvGrpSpPr>
          <p:grpSpPr>
            <a:xfrm>
              <a:off x="8346273" y="1183592"/>
              <a:ext cx="568486" cy="388014"/>
              <a:chOff x="8346273" y="1183592"/>
              <a:chExt cx="568486" cy="388014"/>
            </a:xfrm>
          </p:grpSpPr>
          <p:sp>
            <p:nvSpPr>
              <p:cNvPr id="465" name="Google Shape;465;p2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2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25"/>
            <p:cNvGrpSpPr/>
            <p:nvPr/>
          </p:nvGrpSpPr>
          <p:grpSpPr>
            <a:xfrm>
              <a:off x="8341543" y="606635"/>
              <a:ext cx="569676" cy="388014"/>
              <a:chOff x="8341543" y="606635"/>
              <a:chExt cx="569676" cy="388014"/>
            </a:xfrm>
          </p:grpSpPr>
          <p:sp>
            <p:nvSpPr>
              <p:cNvPr id="468" name="Google Shape;468;p2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2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25"/>
            <p:cNvGrpSpPr/>
            <p:nvPr/>
          </p:nvGrpSpPr>
          <p:grpSpPr>
            <a:xfrm>
              <a:off x="8341543" y="2842933"/>
              <a:ext cx="569676" cy="380612"/>
              <a:chOff x="8341543" y="2282008"/>
              <a:chExt cx="569676" cy="380612"/>
            </a:xfrm>
          </p:grpSpPr>
          <p:sp>
            <p:nvSpPr>
              <p:cNvPr id="471" name="Google Shape;471;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25"/>
            <p:cNvGrpSpPr/>
            <p:nvPr/>
          </p:nvGrpSpPr>
          <p:grpSpPr>
            <a:xfrm>
              <a:off x="8341543" y="3403858"/>
              <a:ext cx="569676" cy="380612"/>
              <a:chOff x="8341543" y="2282008"/>
              <a:chExt cx="569676" cy="380612"/>
            </a:xfrm>
          </p:grpSpPr>
          <p:sp>
            <p:nvSpPr>
              <p:cNvPr id="474" name="Google Shape;474;p2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2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2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2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2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2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2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2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2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2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2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2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2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2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2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2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2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2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2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2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2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2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2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2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2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2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2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2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2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2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2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2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2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2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2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2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2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2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2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2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2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2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2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2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2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2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2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2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2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25"/>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26"/>
          <p:cNvGrpSpPr/>
          <p:nvPr/>
        </p:nvGrpSpPr>
        <p:grpSpPr>
          <a:xfrm>
            <a:off x="395894" y="219519"/>
            <a:ext cx="11613234" cy="6240131"/>
            <a:chOff x="395894" y="219519"/>
            <a:chExt cx="8518865" cy="4788281"/>
          </a:xfrm>
        </p:grpSpPr>
        <p:sp>
          <p:nvSpPr>
            <p:cNvPr id="526" name="Google Shape;526;p2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26"/>
            <p:cNvGrpSpPr/>
            <p:nvPr/>
          </p:nvGrpSpPr>
          <p:grpSpPr>
            <a:xfrm>
              <a:off x="8341543" y="2282008"/>
              <a:ext cx="569676" cy="380612"/>
              <a:chOff x="8341543" y="2282008"/>
              <a:chExt cx="569676" cy="380612"/>
            </a:xfrm>
          </p:grpSpPr>
          <p:sp>
            <p:nvSpPr>
              <p:cNvPr id="528" name="Google Shape;528;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2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26"/>
            <p:cNvGrpSpPr/>
            <p:nvPr/>
          </p:nvGrpSpPr>
          <p:grpSpPr>
            <a:xfrm>
              <a:off x="8341543" y="1721094"/>
              <a:ext cx="569676" cy="380612"/>
              <a:chOff x="8341543" y="1721094"/>
              <a:chExt cx="569676" cy="380612"/>
            </a:xfrm>
          </p:grpSpPr>
          <p:sp>
            <p:nvSpPr>
              <p:cNvPr id="532" name="Google Shape;532;p2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2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26"/>
            <p:cNvGrpSpPr/>
            <p:nvPr/>
          </p:nvGrpSpPr>
          <p:grpSpPr>
            <a:xfrm>
              <a:off x="8346273" y="1183592"/>
              <a:ext cx="568486" cy="388014"/>
              <a:chOff x="8346273" y="1183592"/>
              <a:chExt cx="568486" cy="388014"/>
            </a:xfrm>
          </p:grpSpPr>
          <p:sp>
            <p:nvSpPr>
              <p:cNvPr id="535" name="Google Shape;535;p2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2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26"/>
            <p:cNvGrpSpPr/>
            <p:nvPr/>
          </p:nvGrpSpPr>
          <p:grpSpPr>
            <a:xfrm>
              <a:off x="8341543" y="606635"/>
              <a:ext cx="569676" cy="388014"/>
              <a:chOff x="8341543" y="606635"/>
              <a:chExt cx="569676" cy="388014"/>
            </a:xfrm>
          </p:grpSpPr>
          <p:sp>
            <p:nvSpPr>
              <p:cNvPr id="538" name="Google Shape;538;p2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2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26"/>
            <p:cNvGrpSpPr/>
            <p:nvPr/>
          </p:nvGrpSpPr>
          <p:grpSpPr>
            <a:xfrm>
              <a:off x="8341543" y="2842933"/>
              <a:ext cx="569676" cy="380612"/>
              <a:chOff x="8341543" y="2282008"/>
              <a:chExt cx="569676" cy="380612"/>
            </a:xfrm>
          </p:grpSpPr>
          <p:sp>
            <p:nvSpPr>
              <p:cNvPr id="541" name="Google Shape;541;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26"/>
            <p:cNvGrpSpPr/>
            <p:nvPr/>
          </p:nvGrpSpPr>
          <p:grpSpPr>
            <a:xfrm>
              <a:off x="8341543" y="3403858"/>
              <a:ext cx="569676" cy="380612"/>
              <a:chOff x="8341543" y="2282008"/>
              <a:chExt cx="569676" cy="380612"/>
            </a:xfrm>
          </p:grpSpPr>
          <p:sp>
            <p:nvSpPr>
              <p:cNvPr id="544" name="Google Shape;544;p2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2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2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2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2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2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2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2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2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2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2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2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2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2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2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2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2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2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2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2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2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2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2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2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2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2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2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2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2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2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2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2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2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2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2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2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2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2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2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2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2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2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2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2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2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2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2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2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2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27"/>
          <p:cNvGrpSpPr/>
          <p:nvPr/>
        </p:nvGrpSpPr>
        <p:grpSpPr>
          <a:xfrm>
            <a:off x="395894" y="219519"/>
            <a:ext cx="11613234" cy="6240131"/>
            <a:chOff x="395894" y="219519"/>
            <a:chExt cx="8518865" cy="4788281"/>
          </a:xfrm>
        </p:grpSpPr>
        <p:sp>
          <p:nvSpPr>
            <p:cNvPr id="595" name="Google Shape;595;p2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27"/>
            <p:cNvGrpSpPr/>
            <p:nvPr/>
          </p:nvGrpSpPr>
          <p:grpSpPr>
            <a:xfrm>
              <a:off x="8341543" y="2282008"/>
              <a:ext cx="569676" cy="380612"/>
              <a:chOff x="8341543" y="2282008"/>
              <a:chExt cx="569676" cy="380612"/>
            </a:xfrm>
          </p:grpSpPr>
          <p:sp>
            <p:nvSpPr>
              <p:cNvPr id="597" name="Google Shape;597;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2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27"/>
            <p:cNvGrpSpPr/>
            <p:nvPr/>
          </p:nvGrpSpPr>
          <p:grpSpPr>
            <a:xfrm>
              <a:off x="8341543" y="1721094"/>
              <a:ext cx="569676" cy="380612"/>
              <a:chOff x="8341543" y="1721094"/>
              <a:chExt cx="569676" cy="380612"/>
            </a:xfrm>
          </p:grpSpPr>
          <p:sp>
            <p:nvSpPr>
              <p:cNvPr id="601" name="Google Shape;601;p2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2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27"/>
            <p:cNvGrpSpPr/>
            <p:nvPr/>
          </p:nvGrpSpPr>
          <p:grpSpPr>
            <a:xfrm>
              <a:off x="8346273" y="1183592"/>
              <a:ext cx="568486" cy="388014"/>
              <a:chOff x="8346273" y="1183592"/>
              <a:chExt cx="568486" cy="388014"/>
            </a:xfrm>
          </p:grpSpPr>
          <p:sp>
            <p:nvSpPr>
              <p:cNvPr id="604" name="Google Shape;604;p2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2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27"/>
            <p:cNvGrpSpPr/>
            <p:nvPr/>
          </p:nvGrpSpPr>
          <p:grpSpPr>
            <a:xfrm>
              <a:off x="8341543" y="606635"/>
              <a:ext cx="569676" cy="388014"/>
              <a:chOff x="8341543" y="606635"/>
              <a:chExt cx="569676" cy="388014"/>
            </a:xfrm>
          </p:grpSpPr>
          <p:sp>
            <p:nvSpPr>
              <p:cNvPr id="607" name="Google Shape;607;p2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2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27"/>
            <p:cNvGrpSpPr/>
            <p:nvPr/>
          </p:nvGrpSpPr>
          <p:grpSpPr>
            <a:xfrm>
              <a:off x="8341543" y="2842933"/>
              <a:ext cx="569676" cy="380612"/>
              <a:chOff x="8341543" y="2282008"/>
              <a:chExt cx="569676" cy="380612"/>
            </a:xfrm>
          </p:grpSpPr>
          <p:sp>
            <p:nvSpPr>
              <p:cNvPr id="610" name="Google Shape;610;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27"/>
            <p:cNvGrpSpPr/>
            <p:nvPr/>
          </p:nvGrpSpPr>
          <p:grpSpPr>
            <a:xfrm>
              <a:off x="8341543" y="3403858"/>
              <a:ext cx="569676" cy="380612"/>
              <a:chOff x="8341543" y="2282008"/>
              <a:chExt cx="569676" cy="380612"/>
            </a:xfrm>
          </p:grpSpPr>
          <p:sp>
            <p:nvSpPr>
              <p:cNvPr id="613" name="Google Shape;613;p2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2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2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2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2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2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2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2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2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2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2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2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2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2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2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2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2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2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2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2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2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2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2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2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2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2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2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2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2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2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2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2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2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2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2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2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2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2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2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2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2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2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2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2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2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2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2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2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2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27"/>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2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2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27"/>
          <p:cNvGrpSpPr/>
          <p:nvPr/>
        </p:nvGrpSpPr>
        <p:grpSpPr>
          <a:xfrm>
            <a:off x="7672546" y="3622312"/>
            <a:ext cx="1309691" cy="2486166"/>
            <a:chOff x="961250" y="234750"/>
            <a:chExt cx="1222525" cy="2320700"/>
          </a:xfrm>
        </p:grpSpPr>
        <p:sp>
          <p:nvSpPr>
            <p:cNvPr id="666" name="Google Shape;666;p27"/>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27"/>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27"/>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27"/>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27"/>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27"/>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27"/>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27"/>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27"/>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27"/>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27"/>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27"/>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27"/>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27"/>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27"/>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27"/>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27"/>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27"/>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27"/>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27"/>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27"/>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27"/>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27"/>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27"/>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27"/>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27"/>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27"/>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27"/>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27"/>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27"/>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27"/>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27"/>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27"/>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27"/>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27"/>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27"/>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27"/>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27"/>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27"/>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27"/>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27"/>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27"/>
          <p:cNvGrpSpPr/>
          <p:nvPr/>
        </p:nvGrpSpPr>
        <p:grpSpPr>
          <a:xfrm>
            <a:off x="1030175" y="1581350"/>
            <a:ext cx="444275" cy="398525"/>
            <a:chOff x="2495125" y="2142250"/>
            <a:chExt cx="444275" cy="398525"/>
          </a:xfrm>
        </p:grpSpPr>
        <p:sp>
          <p:nvSpPr>
            <p:cNvPr id="708" name="Google Shape;708;p2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2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27"/>
          <p:cNvGrpSpPr/>
          <p:nvPr/>
        </p:nvGrpSpPr>
        <p:grpSpPr>
          <a:xfrm>
            <a:off x="10561107" y="5038641"/>
            <a:ext cx="291375" cy="281375"/>
            <a:chOff x="3243875" y="2372825"/>
            <a:chExt cx="291375" cy="281375"/>
          </a:xfrm>
        </p:grpSpPr>
        <p:sp>
          <p:nvSpPr>
            <p:cNvPr id="711" name="Google Shape;711;p2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2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2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2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2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2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2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2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2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2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27"/>
          <p:cNvGrpSpPr/>
          <p:nvPr/>
        </p:nvGrpSpPr>
        <p:grpSpPr>
          <a:xfrm>
            <a:off x="10778557" y="714860"/>
            <a:ext cx="166675" cy="168575"/>
            <a:chOff x="4954425" y="2036375"/>
            <a:chExt cx="166675" cy="168575"/>
          </a:xfrm>
        </p:grpSpPr>
        <p:sp>
          <p:nvSpPr>
            <p:cNvPr id="722" name="Google Shape;722;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2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2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27"/>
          <p:cNvGrpSpPr/>
          <p:nvPr/>
        </p:nvGrpSpPr>
        <p:grpSpPr>
          <a:xfrm>
            <a:off x="1274794" y="5541495"/>
            <a:ext cx="166675" cy="168575"/>
            <a:chOff x="4954425" y="2036375"/>
            <a:chExt cx="166675" cy="168575"/>
          </a:xfrm>
        </p:grpSpPr>
        <p:sp>
          <p:nvSpPr>
            <p:cNvPr id="727" name="Google Shape;727;p2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2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27"/>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28"/>
          <p:cNvGrpSpPr/>
          <p:nvPr/>
        </p:nvGrpSpPr>
        <p:grpSpPr>
          <a:xfrm>
            <a:off x="395894" y="219519"/>
            <a:ext cx="11613234" cy="6240131"/>
            <a:chOff x="395894" y="219519"/>
            <a:chExt cx="8518865" cy="4788281"/>
          </a:xfrm>
        </p:grpSpPr>
        <p:sp>
          <p:nvSpPr>
            <p:cNvPr id="732" name="Google Shape;732;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28"/>
            <p:cNvGrpSpPr/>
            <p:nvPr/>
          </p:nvGrpSpPr>
          <p:grpSpPr>
            <a:xfrm>
              <a:off x="8341543" y="2282008"/>
              <a:ext cx="569676" cy="380612"/>
              <a:chOff x="8341543" y="2282008"/>
              <a:chExt cx="569676" cy="380612"/>
            </a:xfrm>
          </p:grpSpPr>
          <p:sp>
            <p:nvSpPr>
              <p:cNvPr id="734" name="Google Shape;734;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28"/>
            <p:cNvGrpSpPr/>
            <p:nvPr/>
          </p:nvGrpSpPr>
          <p:grpSpPr>
            <a:xfrm>
              <a:off x="8341543" y="1721094"/>
              <a:ext cx="569676" cy="380612"/>
              <a:chOff x="8341543" y="1721094"/>
              <a:chExt cx="569676" cy="380612"/>
            </a:xfrm>
          </p:grpSpPr>
          <p:sp>
            <p:nvSpPr>
              <p:cNvPr id="738" name="Google Shape;738;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28"/>
            <p:cNvGrpSpPr/>
            <p:nvPr/>
          </p:nvGrpSpPr>
          <p:grpSpPr>
            <a:xfrm>
              <a:off x="8346273" y="1183592"/>
              <a:ext cx="568486" cy="388014"/>
              <a:chOff x="8346273" y="1183592"/>
              <a:chExt cx="568486" cy="388014"/>
            </a:xfrm>
          </p:grpSpPr>
          <p:sp>
            <p:nvSpPr>
              <p:cNvPr id="741" name="Google Shape;741;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28"/>
            <p:cNvGrpSpPr/>
            <p:nvPr/>
          </p:nvGrpSpPr>
          <p:grpSpPr>
            <a:xfrm>
              <a:off x="8341543" y="606635"/>
              <a:ext cx="569676" cy="388014"/>
              <a:chOff x="8341543" y="606635"/>
              <a:chExt cx="569676" cy="388014"/>
            </a:xfrm>
          </p:grpSpPr>
          <p:sp>
            <p:nvSpPr>
              <p:cNvPr id="744" name="Google Shape;744;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28"/>
            <p:cNvGrpSpPr/>
            <p:nvPr/>
          </p:nvGrpSpPr>
          <p:grpSpPr>
            <a:xfrm>
              <a:off x="8341543" y="2842933"/>
              <a:ext cx="569676" cy="380612"/>
              <a:chOff x="8341543" y="2282008"/>
              <a:chExt cx="569676" cy="380612"/>
            </a:xfrm>
          </p:grpSpPr>
          <p:sp>
            <p:nvSpPr>
              <p:cNvPr id="747" name="Google Shape;747;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28"/>
            <p:cNvGrpSpPr/>
            <p:nvPr/>
          </p:nvGrpSpPr>
          <p:grpSpPr>
            <a:xfrm>
              <a:off x="8341543" y="3403858"/>
              <a:ext cx="569676" cy="380612"/>
              <a:chOff x="8341543" y="2282008"/>
              <a:chExt cx="569676" cy="380612"/>
            </a:xfrm>
          </p:grpSpPr>
          <p:sp>
            <p:nvSpPr>
              <p:cNvPr id="750" name="Google Shape;750;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28"/>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29"/>
          <p:cNvGrpSpPr/>
          <p:nvPr/>
        </p:nvGrpSpPr>
        <p:grpSpPr>
          <a:xfrm>
            <a:off x="395894" y="219519"/>
            <a:ext cx="11613234" cy="6240131"/>
            <a:chOff x="395894" y="219519"/>
            <a:chExt cx="8518865" cy="4788281"/>
          </a:xfrm>
        </p:grpSpPr>
        <p:sp>
          <p:nvSpPr>
            <p:cNvPr id="802" name="Google Shape;802;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29"/>
            <p:cNvGrpSpPr/>
            <p:nvPr/>
          </p:nvGrpSpPr>
          <p:grpSpPr>
            <a:xfrm>
              <a:off x="8341543" y="2282008"/>
              <a:ext cx="569676" cy="380612"/>
              <a:chOff x="8341543" y="2282008"/>
              <a:chExt cx="569676" cy="380612"/>
            </a:xfrm>
          </p:grpSpPr>
          <p:sp>
            <p:nvSpPr>
              <p:cNvPr id="804" name="Google Shape;804;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29"/>
            <p:cNvGrpSpPr/>
            <p:nvPr/>
          </p:nvGrpSpPr>
          <p:grpSpPr>
            <a:xfrm>
              <a:off x="8341543" y="1721094"/>
              <a:ext cx="569676" cy="380612"/>
              <a:chOff x="8341543" y="1721094"/>
              <a:chExt cx="569676" cy="380612"/>
            </a:xfrm>
          </p:grpSpPr>
          <p:sp>
            <p:nvSpPr>
              <p:cNvPr id="808" name="Google Shape;808;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29"/>
            <p:cNvGrpSpPr/>
            <p:nvPr/>
          </p:nvGrpSpPr>
          <p:grpSpPr>
            <a:xfrm>
              <a:off x="8346273" y="1183592"/>
              <a:ext cx="568486" cy="388014"/>
              <a:chOff x="8346273" y="1183592"/>
              <a:chExt cx="568486" cy="388014"/>
            </a:xfrm>
          </p:grpSpPr>
          <p:sp>
            <p:nvSpPr>
              <p:cNvPr id="811" name="Google Shape;811;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29"/>
            <p:cNvGrpSpPr/>
            <p:nvPr/>
          </p:nvGrpSpPr>
          <p:grpSpPr>
            <a:xfrm>
              <a:off x="8341543" y="606635"/>
              <a:ext cx="569676" cy="388014"/>
              <a:chOff x="8341543" y="606635"/>
              <a:chExt cx="569676" cy="388014"/>
            </a:xfrm>
          </p:grpSpPr>
          <p:sp>
            <p:nvSpPr>
              <p:cNvPr id="814" name="Google Shape;814;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29"/>
            <p:cNvGrpSpPr/>
            <p:nvPr/>
          </p:nvGrpSpPr>
          <p:grpSpPr>
            <a:xfrm>
              <a:off x="8341543" y="2842933"/>
              <a:ext cx="569676" cy="380612"/>
              <a:chOff x="8341543" y="2282008"/>
              <a:chExt cx="569676" cy="380612"/>
            </a:xfrm>
          </p:grpSpPr>
          <p:sp>
            <p:nvSpPr>
              <p:cNvPr id="817" name="Google Shape;817;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29"/>
            <p:cNvGrpSpPr/>
            <p:nvPr/>
          </p:nvGrpSpPr>
          <p:grpSpPr>
            <a:xfrm>
              <a:off x="8341543" y="3403858"/>
              <a:ext cx="569676" cy="380612"/>
              <a:chOff x="8341543" y="2282008"/>
              <a:chExt cx="569676" cy="380612"/>
            </a:xfrm>
          </p:grpSpPr>
          <p:sp>
            <p:nvSpPr>
              <p:cNvPr id="820" name="Google Shape;82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2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29"/>
          <p:cNvGrpSpPr/>
          <p:nvPr/>
        </p:nvGrpSpPr>
        <p:grpSpPr>
          <a:xfrm>
            <a:off x="2204474" y="3950454"/>
            <a:ext cx="1973864" cy="2020086"/>
            <a:chOff x="2718975" y="493050"/>
            <a:chExt cx="2013175" cy="2066600"/>
          </a:xfrm>
        </p:grpSpPr>
        <p:sp>
          <p:nvSpPr>
            <p:cNvPr id="873" name="Google Shape;873;p2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2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2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2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2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2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2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2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2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2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2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2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2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2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2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2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2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2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2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2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2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2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2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2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2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2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2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2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2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2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2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2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2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2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2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2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2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2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2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2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2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2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2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2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2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2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2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2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2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2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2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2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2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2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2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2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2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2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2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2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2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2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2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29"/>
          <p:cNvGrpSpPr/>
          <p:nvPr/>
        </p:nvGrpSpPr>
        <p:grpSpPr>
          <a:xfrm>
            <a:off x="1030175" y="1581350"/>
            <a:ext cx="444275" cy="398525"/>
            <a:chOff x="2495125" y="2142250"/>
            <a:chExt cx="444275" cy="398525"/>
          </a:xfrm>
        </p:grpSpPr>
        <p:sp>
          <p:nvSpPr>
            <p:cNvPr id="937" name="Google Shape;937;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29"/>
          <p:cNvGrpSpPr/>
          <p:nvPr/>
        </p:nvGrpSpPr>
        <p:grpSpPr>
          <a:xfrm>
            <a:off x="10561107" y="5038641"/>
            <a:ext cx="291375" cy="281375"/>
            <a:chOff x="3243875" y="2372825"/>
            <a:chExt cx="291375" cy="281375"/>
          </a:xfrm>
        </p:grpSpPr>
        <p:sp>
          <p:nvSpPr>
            <p:cNvPr id="940" name="Google Shape;940;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29"/>
          <p:cNvGrpSpPr/>
          <p:nvPr/>
        </p:nvGrpSpPr>
        <p:grpSpPr>
          <a:xfrm>
            <a:off x="10778557" y="714860"/>
            <a:ext cx="166675" cy="168575"/>
            <a:chOff x="4954425" y="2036375"/>
            <a:chExt cx="166675" cy="168575"/>
          </a:xfrm>
        </p:grpSpPr>
        <p:sp>
          <p:nvSpPr>
            <p:cNvPr id="951" name="Google Shape;951;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29"/>
          <p:cNvGrpSpPr/>
          <p:nvPr/>
        </p:nvGrpSpPr>
        <p:grpSpPr>
          <a:xfrm>
            <a:off x="1274794" y="5541495"/>
            <a:ext cx="166675" cy="168575"/>
            <a:chOff x="4954425" y="2036375"/>
            <a:chExt cx="166675" cy="168575"/>
          </a:xfrm>
        </p:grpSpPr>
        <p:sp>
          <p:nvSpPr>
            <p:cNvPr id="956" name="Google Shape;956;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29"/>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0"/>
          <p:cNvGrpSpPr/>
          <p:nvPr/>
        </p:nvGrpSpPr>
        <p:grpSpPr>
          <a:xfrm>
            <a:off x="395894" y="219519"/>
            <a:ext cx="11613234" cy="6240131"/>
            <a:chOff x="395894" y="219519"/>
            <a:chExt cx="8518865" cy="4788281"/>
          </a:xfrm>
        </p:grpSpPr>
        <p:sp>
          <p:nvSpPr>
            <p:cNvPr id="961" name="Google Shape;961;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0"/>
            <p:cNvGrpSpPr/>
            <p:nvPr/>
          </p:nvGrpSpPr>
          <p:grpSpPr>
            <a:xfrm>
              <a:off x="8341543" y="2282008"/>
              <a:ext cx="569676" cy="380612"/>
              <a:chOff x="8341543" y="2282008"/>
              <a:chExt cx="569676" cy="380612"/>
            </a:xfrm>
          </p:grpSpPr>
          <p:sp>
            <p:nvSpPr>
              <p:cNvPr id="963" name="Google Shape;963;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0"/>
            <p:cNvGrpSpPr/>
            <p:nvPr/>
          </p:nvGrpSpPr>
          <p:grpSpPr>
            <a:xfrm>
              <a:off x="8341543" y="1721094"/>
              <a:ext cx="569676" cy="380612"/>
              <a:chOff x="8341543" y="1721094"/>
              <a:chExt cx="569676" cy="380612"/>
            </a:xfrm>
          </p:grpSpPr>
          <p:sp>
            <p:nvSpPr>
              <p:cNvPr id="967" name="Google Shape;967;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0"/>
            <p:cNvGrpSpPr/>
            <p:nvPr/>
          </p:nvGrpSpPr>
          <p:grpSpPr>
            <a:xfrm>
              <a:off x="8346273" y="1183592"/>
              <a:ext cx="568486" cy="388014"/>
              <a:chOff x="8346273" y="1183592"/>
              <a:chExt cx="568486" cy="388014"/>
            </a:xfrm>
          </p:grpSpPr>
          <p:sp>
            <p:nvSpPr>
              <p:cNvPr id="970" name="Google Shape;970;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0"/>
            <p:cNvGrpSpPr/>
            <p:nvPr/>
          </p:nvGrpSpPr>
          <p:grpSpPr>
            <a:xfrm>
              <a:off x="8341543" y="606635"/>
              <a:ext cx="569676" cy="388014"/>
              <a:chOff x="8341543" y="606635"/>
              <a:chExt cx="569676" cy="388014"/>
            </a:xfrm>
          </p:grpSpPr>
          <p:sp>
            <p:nvSpPr>
              <p:cNvPr id="973" name="Google Shape;973;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0"/>
            <p:cNvGrpSpPr/>
            <p:nvPr/>
          </p:nvGrpSpPr>
          <p:grpSpPr>
            <a:xfrm>
              <a:off x="8341543" y="2842933"/>
              <a:ext cx="569676" cy="380612"/>
              <a:chOff x="8341543" y="2282008"/>
              <a:chExt cx="569676" cy="380612"/>
            </a:xfrm>
          </p:grpSpPr>
          <p:sp>
            <p:nvSpPr>
              <p:cNvPr id="976" name="Google Shape;976;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0"/>
            <p:cNvGrpSpPr/>
            <p:nvPr/>
          </p:nvGrpSpPr>
          <p:grpSpPr>
            <a:xfrm>
              <a:off x="8341543" y="3403858"/>
              <a:ext cx="569676" cy="380612"/>
              <a:chOff x="8341543" y="2282008"/>
              <a:chExt cx="569676" cy="380612"/>
            </a:xfrm>
          </p:grpSpPr>
          <p:sp>
            <p:nvSpPr>
              <p:cNvPr id="979" name="Google Shape;979;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0"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1"/>
          <p:cNvGrpSpPr/>
          <p:nvPr/>
        </p:nvGrpSpPr>
        <p:grpSpPr>
          <a:xfrm>
            <a:off x="395894" y="219519"/>
            <a:ext cx="11613234" cy="6240131"/>
            <a:chOff x="395894" y="219519"/>
            <a:chExt cx="8518865" cy="4788281"/>
          </a:xfrm>
        </p:grpSpPr>
        <p:sp>
          <p:nvSpPr>
            <p:cNvPr id="1031" name="Google Shape;1031;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1"/>
            <p:cNvGrpSpPr/>
            <p:nvPr/>
          </p:nvGrpSpPr>
          <p:grpSpPr>
            <a:xfrm>
              <a:off x="8341543" y="2282008"/>
              <a:ext cx="569676" cy="380612"/>
              <a:chOff x="8341543" y="2282008"/>
              <a:chExt cx="569676" cy="380612"/>
            </a:xfrm>
          </p:grpSpPr>
          <p:sp>
            <p:nvSpPr>
              <p:cNvPr id="1033" name="Google Shape;1033;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1"/>
            <p:cNvGrpSpPr/>
            <p:nvPr/>
          </p:nvGrpSpPr>
          <p:grpSpPr>
            <a:xfrm>
              <a:off x="8341543" y="1721094"/>
              <a:ext cx="569676" cy="380612"/>
              <a:chOff x="8341543" y="1721094"/>
              <a:chExt cx="569676" cy="380612"/>
            </a:xfrm>
          </p:grpSpPr>
          <p:sp>
            <p:nvSpPr>
              <p:cNvPr id="1037" name="Google Shape;1037;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1"/>
            <p:cNvGrpSpPr/>
            <p:nvPr/>
          </p:nvGrpSpPr>
          <p:grpSpPr>
            <a:xfrm>
              <a:off x="8346273" y="1183592"/>
              <a:ext cx="568486" cy="388014"/>
              <a:chOff x="8346273" y="1183592"/>
              <a:chExt cx="568486" cy="388014"/>
            </a:xfrm>
          </p:grpSpPr>
          <p:sp>
            <p:nvSpPr>
              <p:cNvPr id="1040" name="Google Shape;1040;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1"/>
            <p:cNvGrpSpPr/>
            <p:nvPr/>
          </p:nvGrpSpPr>
          <p:grpSpPr>
            <a:xfrm>
              <a:off x="8341543" y="606635"/>
              <a:ext cx="569676" cy="388014"/>
              <a:chOff x="8341543" y="606635"/>
              <a:chExt cx="569676" cy="388014"/>
            </a:xfrm>
          </p:grpSpPr>
          <p:sp>
            <p:nvSpPr>
              <p:cNvPr id="1043" name="Google Shape;1043;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1"/>
            <p:cNvGrpSpPr/>
            <p:nvPr/>
          </p:nvGrpSpPr>
          <p:grpSpPr>
            <a:xfrm>
              <a:off x="8341543" y="2842933"/>
              <a:ext cx="569676" cy="380612"/>
              <a:chOff x="8341543" y="2282008"/>
              <a:chExt cx="569676" cy="380612"/>
            </a:xfrm>
          </p:grpSpPr>
          <p:sp>
            <p:nvSpPr>
              <p:cNvPr id="1046" name="Google Shape;1046;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1"/>
            <p:cNvGrpSpPr/>
            <p:nvPr/>
          </p:nvGrpSpPr>
          <p:grpSpPr>
            <a:xfrm>
              <a:off x="8341543" y="3403858"/>
              <a:ext cx="569676" cy="380612"/>
              <a:chOff x="8341543" y="2282008"/>
              <a:chExt cx="569676" cy="380612"/>
            </a:xfrm>
          </p:grpSpPr>
          <p:sp>
            <p:nvSpPr>
              <p:cNvPr id="1049" name="Google Shape;1049;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1"/>
          <p:cNvGrpSpPr/>
          <p:nvPr/>
        </p:nvGrpSpPr>
        <p:grpSpPr>
          <a:xfrm>
            <a:off x="989192" y="5645930"/>
            <a:ext cx="615189" cy="535538"/>
            <a:chOff x="2495125" y="2142250"/>
            <a:chExt cx="444275" cy="398525"/>
          </a:xfrm>
        </p:grpSpPr>
        <p:sp>
          <p:nvSpPr>
            <p:cNvPr id="1054" name="Google Shape;1054;p31"/>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1"/>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1"/>
          <p:cNvGrpSpPr/>
          <p:nvPr/>
        </p:nvGrpSpPr>
        <p:grpSpPr>
          <a:xfrm>
            <a:off x="10177821" y="427685"/>
            <a:ext cx="403468" cy="378112"/>
            <a:chOff x="3243875" y="2372825"/>
            <a:chExt cx="291375" cy="281375"/>
          </a:xfrm>
        </p:grpSpPr>
        <p:sp>
          <p:nvSpPr>
            <p:cNvPr id="1057" name="Google Shape;1057;p31"/>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1"/>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1"/>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1"/>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1"/>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1"/>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1"/>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1"/>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1"/>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1"/>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1"/>
          <p:cNvGrpSpPr/>
          <p:nvPr/>
        </p:nvGrpSpPr>
        <p:grpSpPr>
          <a:xfrm>
            <a:off x="11004071" y="1043373"/>
            <a:ext cx="230796" cy="226531"/>
            <a:chOff x="4954425" y="2036375"/>
            <a:chExt cx="166675" cy="168575"/>
          </a:xfrm>
        </p:grpSpPr>
        <p:sp>
          <p:nvSpPr>
            <p:cNvPr id="1068" name="Google Shape;1068;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1"/>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1"/>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1"/>
          <p:cNvGrpSpPr/>
          <p:nvPr/>
        </p:nvGrpSpPr>
        <p:grpSpPr>
          <a:xfrm>
            <a:off x="817359" y="5192331"/>
            <a:ext cx="230796" cy="226531"/>
            <a:chOff x="4954425" y="2036375"/>
            <a:chExt cx="166675" cy="168575"/>
          </a:xfrm>
        </p:grpSpPr>
        <p:sp>
          <p:nvSpPr>
            <p:cNvPr id="1073" name="Google Shape;1073;p31"/>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1"/>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1"/>
          <p:cNvGrpSpPr/>
          <p:nvPr/>
        </p:nvGrpSpPr>
        <p:grpSpPr>
          <a:xfrm>
            <a:off x="896619" y="1603301"/>
            <a:ext cx="9867486" cy="4770499"/>
            <a:chOff x="741115" y="865258"/>
            <a:chExt cx="7691377" cy="4010102"/>
          </a:xfrm>
        </p:grpSpPr>
        <p:sp>
          <p:nvSpPr>
            <p:cNvPr id="1121" name="Google Shape;1121;p31"/>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1"/>
            <p:cNvGrpSpPr/>
            <p:nvPr/>
          </p:nvGrpSpPr>
          <p:grpSpPr>
            <a:xfrm>
              <a:off x="741115" y="1203950"/>
              <a:ext cx="7691377" cy="3671410"/>
              <a:chOff x="741115" y="1203950"/>
              <a:chExt cx="7691377" cy="3671410"/>
            </a:xfrm>
          </p:grpSpPr>
          <p:sp>
            <p:nvSpPr>
              <p:cNvPr id="1123" name="Google Shape;1123;p31"/>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1"/>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1"/>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1"/>
          <p:cNvGrpSpPr/>
          <p:nvPr/>
        </p:nvGrpSpPr>
        <p:grpSpPr>
          <a:xfrm>
            <a:off x="8391927" y="4047629"/>
            <a:ext cx="2301387" cy="1593766"/>
            <a:chOff x="4799733" y="3457797"/>
            <a:chExt cx="2301387" cy="1593766"/>
          </a:xfrm>
        </p:grpSpPr>
        <p:sp>
          <p:nvSpPr>
            <p:cNvPr id="1127" name="Google Shape;1127;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1"/>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1"/>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1"/>
          <p:cNvGrpSpPr/>
          <p:nvPr/>
        </p:nvGrpSpPr>
        <p:grpSpPr>
          <a:xfrm>
            <a:off x="1598355" y="3608289"/>
            <a:ext cx="2204156" cy="2018295"/>
            <a:chOff x="1598355" y="3608289"/>
            <a:chExt cx="2204156" cy="2018295"/>
          </a:xfrm>
        </p:grpSpPr>
        <p:grpSp>
          <p:nvGrpSpPr>
            <p:cNvPr id="1184" name="Google Shape;1184;p31"/>
            <p:cNvGrpSpPr/>
            <p:nvPr/>
          </p:nvGrpSpPr>
          <p:grpSpPr>
            <a:xfrm>
              <a:off x="1598355" y="4368136"/>
              <a:ext cx="868989" cy="1258447"/>
              <a:chOff x="3235834" y="3793115"/>
              <a:chExt cx="868989" cy="1258447"/>
            </a:xfrm>
          </p:grpSpPr>
          <p:sp>
            <p:nvSpPr>
              <p:cNvPr id="1185" name="Google Shape;1185;p31"/>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1"/>
              <p:cNvGrpSpPr/>
              <p:nvPr/>
            </p:nvGrpSpPr>
            <p:grpSpPr>
              <a:xfrm>
                <a:off x="3235834" y="3793115"/>
                <a:ext cx="865418" cy="1258447"/>
                <a:chOff x="3235834" y="3793115"/>
                <a:chExt cx="865418" cy="1258447"/>
              </a:xfrm>
            </p:grpSpPr>
            <p:sp>
              <p:nvSpPr>
                <p:cNvPr id="1187" name="Google Shape;1187;p31"/>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1"/>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1"/>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1"/>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1"/>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1"/>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1"/>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1"/>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1"/>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1"/>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1"/>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1"/>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1"/>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1"/>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1"/>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1"/>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1"/>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1"/>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1"/>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1"/>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1"/>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1"/>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1"/>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1"/>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1"/>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1"/>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1"/>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1"/>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1"/>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1"/>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1"/>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1"/>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1"/>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1"/>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1"/>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1"/>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1"/>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1"/>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1"/>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1"/>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1"/>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1"/>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1"/>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1"/>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1"/>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1"/>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1"/>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1"/>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1"/>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1"/>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1"/>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1"/>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1"/>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1"/>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1"/>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1"/>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1"/>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1"/>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1"/>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1"/>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1"/>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1"/>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1"/>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1"/>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1"/>
            <p:cNvGrpSpPr/>
            <p:nvPr/>
          </p:nvGrpSpPr>
          <p:grpSpPr>
            <a:xfrm>
              <a:off x="3041664" y="5111577"/>
              <a:ext cx="320455" cy="156580"/>
              <a:chOff x="2774143" y="4536556"/>
              <a:chExt cx="320455" cy="156580"/>
            </a:xfrm>
          </p:grpSpPr>
          <p:sp>
            <p:nvSpPr>
              <p:cNvPr id="1252" name="Google Shape;1252;p31"/>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1"/>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1"/>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1"/>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1"/>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1"/>
          <p:cNvGrpSpPr/>
          <p:nvPr/>
        </p:nvGrpSpPr>
        <p:grpSpPr>
          <a:xfrm>
            <a:off x="1524301" y="5626805"/>
            <a:ext cx="9320239" cy="1231194"/>
            <a:chOff x="1524301" y="5626805"/>
            <a:chExt cx="9320239" cy="1231194"/>
          </a:xfrm>
        </p:grpSpPr>
        <p:sp>
          <p:nvSpPr>
            <p:cNvPr id="1258" name="Google Shape;1258;p31"/>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1"/>
            <p:cNvGrpSpPr/>
            <p:nvPr/>
          </p:nvGrpSpPr>
          <p:grpSpPr>
            <a:xfrm>
              <a:off x="1524301" y="5626805"/>
              <a:ext cx="9320239" cy="1231194"/>
              <a:chOff x="929285" y="5051507"/>
              <a:chExt cx="7315206" cy="1231194"/>
            </a:xfrm>
          </p:grpSpPr>
          <p:sp>
            <p:nvSpPr>
              <p:cNvPr id="1260" name="Google Shape;1260;p31"/>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1"/>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1"/>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1"/>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1"/>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1"/>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2"/>
          <p:cNvGrpSpPr/>
          <p:nvPr/>
        </p:nvGrpSpPr>
        <p:grpSpPr>
          <a:xfrm>
            <a:off x="395894" y="219519"/>
            <a:ext cx="11613234" cy="6240131"/>
            <a:chOff x="395894" y="219519"/>
            <a:chExt cx="8518865" cy="4788281"/>
          </a:xfrm>
        </p:grpSpPr>
        <p:sp>
          <p:nvSpPr>
            <p:cNvPr id="1268" name="Google Shape;1268;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2"/>
            <p:cNvGrpSpPr/>
            <p:nvPr/>
          </p:nvGrpSpPr>
          <p:grpSpPr>
            <a:xfrm>
              <a:off x="8341543" y="2282008"/>
              <a:ext cx="569676" cy="380612"/>
              <a:chOff x="8341543" y="2282008"/>
              <a:chExt cx="569676" cy="380612"/>
            </a:xfrm>
          </p:grpSpPr>
          <p:sp>
            <p:nvSpPr>
              <p:cNvPr id="1270" name="Google Shape;127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2"/>
            <p:cNvGrpSpPr/>
            <p:nvPr/>
          </p:nvGrpSpPr>
          <p:grpSpPr>
            <a:xfrm>
              <a:off x="8341543" y="1721094"/>
              <a:ext cx="569676" cy="380612"/>
              <a:chOff x="8341543" y="1721094"/>
              <a:chExt cx="569676" cy="380612"/>
            </a:xfrm>
          </p:grpSpPr>
          <p:sp>
            <p:nvSpPr>
              <p:cNvPr id="1274" name="Google Shape;1274;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2"/>
            <p:cNvGrpSpPr/>
            <p:nvPr/>
          </p:nvGrpSpPr>
          <p:grpSpPr>
            <a:xfrm>
              <a:off x="8346273" y="1183592"/>
              <a:ext cx="568486" cy="388014"/>
              <a:chOff x="8346273" y="1183592"/>
              <a:chExt cx="568486" cy="388014"/>
            </a:xfrm>
          </p:grpSpPr>
          <p:sp>
            <p:nvSpPr>
              <p:cNvPr id="1277" name="Google Shape;1277;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2"/>
            <p:cNvGrpSpPr/>
            <p:nvPr/>
          </p:nvGrpSpPr>
          <p:grpSpPr>
            <a:xfrm>
              <a:off x="8341543" y="606635"/>
              <a:ext cx="569676" cy="388014"/>
              <a:chOff x="8341543" y="606635"/>
              <a:chExt cx="569676" cy="388014"/>
            </a:xfrm>
          </p:grpSpPr>
          <p:sp>
            <p:nvSpPr>
              <p:cNvPr id="1280" name="Google Shape;1280;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2"/>
            <p:cNvGrpSpPr/>
            <p:nvPr/>
          </p:nvGrpSpPr>
          <p:grpSpPr>
            <a:xfrm>
              <a:off x="8341543" y="2842933"/>
              <a:ext cx="569676" cy="380612"/>
              <a:chOff x="8341543" y="2282008"/>
              <a:chExt cx="569676" cy="380612"/>
            </a:xfrm>
          </p:grpSpPr>
          <p:sp>
            <p:nvSpPr>
              <p:cNvPr id="1283" name="Google Shape;128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2"/>
            <p:cNvGrpSpPr/>
            <p:nvPr/>
          </p:nvGrpSpPr>
          <p:grpSpPr>
            <a:xfrm>
              <a:off x="8341543" y="3403858"/>
              <a:ext cx="569676" cy="380612"/>
              <a:chOff x="8341543" y="2282008"/>
              <a:chExt cx="569676" cy="380612"/>
            </a:xfrm>
          </p:grpSpPr>
          <p:sp>
            <p:nvSpPr>
              <p:cNvPr id="1286" name="Google Shape;1286;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2"/>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2"/>
          <p:cNvGrpSpPr/>
          <p:nvPr/>
        </p:nvGrpSpPr>
        <p:grpSpPr>
          <a:xfrm>
            <a:off x="1030175" y="1581350"/>
            <a:ext cx="444275" cy="398525"/>
            <a:chOff x="2495125" y="2142250"/>
            <a:chExt cx="444275" cy="398525"/>
          </a:xfrm>
        </p:grpSpPr>
        <p:sp>
          <p:nvSpPr>
            <p:cNvPr id="1339" name="Google Shape;1339;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2"/>
          <p:cNvGrpSpPr/>
          <p:nvPr/>
        </p:nvGrpSpPr>
        <p:grpSpPr>
          <a:xfrm>
            <a:off x="10561107" y="5038641"/>
            <a:ext cx="291375" cy="281375"/>
            <a:chOff x="3243875" y="2372825"/>
            <a:chExt cx="291375" cy="281375"/>
          </a:xfrm>
        </p:grpSpPr>
        <p:sp>
          <p:nvSpPr>
            <p:cNvPr id="1342" name="Google Shape;1342;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2"/>
          <p:cNvGrpSpPr/>
          <p:nvPr/>
        </p:nvGrpSpPr>
        <p:grpSpPr>
          <a:xfrm>
            <a:off x="10778557" y="714860"/>
            <a:ext cx="166675" cy="168575"/>
            <a:chOff x="4954425" y="2036375"/>
            <a:chExt cx="166675" cy="168575"/>
          </a:xfrm>
        </p:grpSpPr>
        <p:sp>
          <p:nvSpPr>
            <p:cNvPr id="1353" name="Google Shape;1353;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2"/>
          <p:cNvGrpSpPr/>
          <p:nvPr/>
        </p:nvGrpSpPr>
        <p:grpSpPr>
          <a:xfrm>
            <a:off x="1274794" y="5541495"/>
            <a:ext cx="166675" cy="168575"/>
            <a:chOff x="4954425" y="2036375"/>
            <a:chExt cx="166675" cy="168575"/>
          </a:xfrm>
        </p:grpSpPr>
        <p:sp>
          <p:nvSpPr>
            <p:cNvPr id="1358" name="Google Shape;1358;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2"/>
          <p:cNvGrpSpPr/>
          <p:nvPr/>
        </p:nvGrpSpPr>
        <p:grpSpPr>
          <a:xfrm>
            <a:off x="2548289" y="3588080"/>
            <a:ext cx="2599447" cy="2521829"/>
            <a:chOff x="5641385" y="2381306"/>
            <a:chExt cx="2599447" cy="2521829"/>
          </a:xfrm>
        </p:grpSpPr>
        <p:sp>
          <p:nvSpPr>
            <p:cNvPr id="1361" name="Google Shape;1361;p32"/>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2"/>
            <p:cNvGrpSpPr/>
            <p:nvPr/>
          </p:nvGrpSpPr>
          <p:grpSpPr>
            <a:xfrm flipH="1">
              <a:off x="6793275" y="3690844"/>
              <a:ext cx="1447557" cy="1002468"/>
              <a:chOff x="4799733" y="3457797"/>
              <a:chExt cx="2301387" cy="1593766"/>
            </a:xfrm>
          </p:grpSpPr>
          <p:sp>
            <p:nvSpPr>
              <p:cNvPr id="1363" name="Google Shape;1363;p32"/>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2"/>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2"/>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2"/>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2"/>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2"/>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2"/>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2"/>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2"/>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2"/>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2"/>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2"/>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2"/>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2"/>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2"/>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2"/>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2"/>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2"/>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2"/>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2"/>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2"/>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2"/>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2"/>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2"/>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2"/>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2"/>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2"/>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2"/>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2"/>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2"/>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2"/>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2"/>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2"/>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2"/>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2"/>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2"/>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2"/>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2"/>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2"/>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2"/>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2"/>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2"/>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2"/>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2"/>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2"/>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2"/>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2"/>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2"/>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2"/>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2"/>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2"/>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2"/>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2"/>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2"/>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2"/>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2"/>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2"/>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2"/>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2"/>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2"/>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2"/>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2"/>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2"/>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2"/>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2"/>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2"/>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2"/>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2"/>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2"/>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2"/>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2"/>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2"/>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2"/>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2"/>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2"/>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2"/>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2"/>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2"/>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2"/>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2"/>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2"/>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2"/>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2"/>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2"/>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2"/>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2"/>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2"/>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2"/>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2"/>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2"/>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2"/>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2"/>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2"/>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2"/>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2"/>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2"/>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2"/>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2"/>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2"/>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2"/>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2"/>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2"/>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2"/>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2"/>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2"/>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2"/>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2"/>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2"/>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2"/>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2"/>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22"/>
          <p:cNvSpPr/>
          <p:nvPr/>
        </p:nvSpPr>
        <p:spPr>
          <a:xfrm>
            <a:off x="9762629" y="6492875"/>
            <a:ext cx="1612942"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800" b="0" i="0" u="none" strike="noStrike" cap="none">
                <a:solidFill>
                  <a:srgbClr val="000000"/>
                </a:solidFill>
                <a:latin typeface="Arial"/>
                <a:ea typeface="Arial"/>
                <a:cs typeface="Arial"/>
                <a:sym typeface="Arial"/>
              </a:rPr>
              <a:t>FeistyForwarders_0968120672</a:t>
            </a:r>
            <a:endParaRPr sz="8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46"/>
        <p:cNvGrpSpPr/>
        <p:nvPr/>
      </p:nvGrpSpPr>
      <p:grpSpPr>
        <a:xfrm>
          <a:off x="0" y="0"/>
          <a:ext cx="0" cy="0"/>
          <a:chOff x="0" y="0"/>
          <a:chExt cx="0" cy="0"/>
        </a:xfrm>
      </p:grpSpPr>
      <p:grpSp>
        <p:nvGrpSpPr>
          <p:cNvPr id="3347" name="Google Shape;3347;p11"/>
          <p:cNvGrpSpPr/>
          <p:nvPr/>
        </p:nvGrpSpPr>
        <p:grpSpPr>
          <a:xfrm>
            <a:off x="960685" y="1423341"/>
            <a:ext cx="4382024" cy="570588"/>
            <a:chOff x="1296327" y="1647588"/>
            <a:chExt cx="4382024" cy="570588"/>
          </a:xfrm>
        </p:grpSpPr>
        <p:sp>
          <p:nvSpPr>
            <p:cNvPr id="3348" name="Google Shape;3348;p11"/>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49" name="Google Shape;3349;p1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11"/>
          <p:cNvGrpSpPr/>
          <p:nvPr/>
        </p:nvGrpSpPr>
        <p:grpSpPr>
          <a:xfrm>
            <a:off x="1245979" y="2160962"/>
            <a:ext cx="1969573" cy="2040125"/>
            <a:chOff x="1566470" y="2095726"/>
            <a:chExt cx="1147790" cy="2040125"/>
          </a:xfrm>
        </p:grpSpPr>
        <p:grpSp>
          <p:nvGrpSpPr>
            <p:cNvPr id="3351" name="Google Shape;3351;p11"/>
            <p:cNvGrpSpPr/>
            <p:nvPr/>
          </p:nvGrpSpPr>
          <p:grpSpPr>
            <a:xfrm>
              <a:off x="1566470" y="2095726"/>
              <a:ext cx="1147790" cy="1998176"/>
              <a:chOff x="1697011" y="2095726"/>
              <a:chExt cx="1147790" cy="1998176"/>
            </a:xfrm>
          </p:grpSpPr>
          <p:sp>
            <p:nvSpPr>
              <p:cNvPr id="3352" name="Google Shape;3352;p11"/>
              <p:cNvSpPr txBox="1"/>
              <p:nvPr/>
            </p:nvSpPr>
            <p:spPr>
              <a:xfrm>
                <a:off x="1934771" y="2095726"/>
                <a:ext cx="910030" cy="199817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7</a:t>
                </a:r>
                <a:r>
                  <a:rPr lang="en-US" sz="4400">
                    <a:solidFill>
                      <a:schemeClr val="dk1"/>
                    </a:solidFill>
                    <a:latin typeface="Arial"/>
                    <a:ea typeface="Arial"/>
                    <a:cs typeface="Arial"/>
                    <a:sym typeface="Arial"/>
                  </a:rPr>
                  <a:t> 7 6</a:t>
                </a:r>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2 4 </a:t>
                </a:r>
                <a:r>
                  <a:rPr lang="en-US" sz="4400" b="1">
                    <a:solidFill>
                      <a:srgbClr val="E36C09"/>
                    </a:solidFill>
                    <a:latin typeface="Arial"/>
                    <a:ea typeface="Arial"/>
                    <a:cs typeface="Arial"/>
                    <a:sym typeface="Arial"/>
                  </a:rPr>
                  <a:t>6</a:t>
                </a:r>
                <a:endParaRPr/>
              </a:p>
            </p:txBody>
          </p:sp>
          <p:sp>
            <p:nvSpPr>
              <p:cNvPr id="3353" name="Google Shape;3353;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54" name="Google Shape;3354;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55" name="Google Shape;3355;p11"/>
          <p:cNvSpPr txBox="1"/>
          <p:nvPr/>
        </p:nvSpPr>
        <p:spPr>
          <a:xfrm>
            <a:off x="1653968"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0</a:t>
            </a:r>
            <a:endParaRPr/>
          </a:p>
        </p:txBody>
      </p:sp>
      <p:sp>
        <p:nvSpPr>
          <p:cNvPr id="3356" name="Google Shape;3356;p11"/>
          <p:cNvSpPr/>
          <p:nvPr/>
        </p:nvSpPr>
        <p:spPr>
          <a:xfrm>
            <a:off x="1622714"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7" name="Google Shape;3357;p11"/>
          <p:cNvSpPr/>
          <p:nvPr/>
        </p:nvSpPr>
        <p:spPr>
          <a:xfrm>
            <a:off x="2565368"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58" name="Google Shape;3358;p11"/>
          <p:cNvSpPr/>
          <p:nvPr/>
        </p:nvSpPr>
        <p:spPr>
          <a:xfrm>
            <a:off x="2074035"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59" name="Google Shape;3359;p11"/>
          <p:cNvGrpSpPr/>
          <p:nvPr/>
        </p:nvGrpSpPr>
        <p:grpSpPr>
          <a:xfrm>
            <a:off x="4723470" y="2160962"/>
            <a:ext cx="1969573" cy="2123658"/>
            <a:chOff x="1566470" y="2095726"/>
            <a:chExt cx="1147790" cy="2123658"/>
          </a:xfrm>
        </p:grpSpPr>
        <p:grpSp>
          <p:nvGrpSpPr>
            <p:cNvPr id="3360" name="Google Shape;3360;p11"/>
            <p:cNvGrpSpPr/>
            <p:nvPr/>
          </p:nvGrpSpPr>
          <p:grpSpPr>
            <a:xfrm>
              <a:off x="1566470" y="2095726"/>
              <a:ext cx="1147790" cy="2123658"/>
              <a:chOff x="1697011" y="2095726"/>
              <a:chExt cx="1147790" cy="2123658"/>
            </a:xfrm>
          </p:grpSpPr>
          <p:sp>
            <p:nvSpPr>
              <p:cNvPr id="3361" name="Google Shape;3361;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a:t>
                </a:r>
                <a:r>
                  <a:rPr lang="en-US" sz="4400">
                    <a:solidFill>
                      <a:schemeClr val="dk1"/>
                    </a:solidFill>
                    <a:latin typeface="Arial"/>
                    <a:ea typeface="Arial"/>
                    <a:cs typeface="Arial"/>
                    <a:sym typeface="Arial"/>
                  </a:rPr>
                  <a:t> 0 1</a:t>
                </a:r>
                <a:endParaRPr sz="4400" b="1">
                  <a:solidFill>
                    <a:srgbClr val="E36C09"/>
                  </a:solidFill>
                  <a:latin typeface="Arial"/>
                  <a:ea typeface="Arial"/>
                  <a:cs typeface="Arial"/>
                  <a:sym typeface="Arial"/>
                </a:endParaRPr>
              </a:p>
            </p:txBody>
          </p:sp>
          <p:sp>
            <p:nvSpPr>
              <p:cNvPr id="3362" name="Google Shape;3362;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63" name="Google Shape;3363;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64" name="Google Shape;3364;p11"/>
          <p:cNvSpPr txBox="1"/>
          <p:nvPr/>
        </p:nvSpPr>
        <p:spPr>
          <a:xfrm>
            <a:off x="5131459"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2 3 </a:t>
            </a:r>
            <a:r>
              <a:rPr lang="en-US" sz="4400" b="1">
                <a:solidFill>
                  <a:srgbClr val="E36C09"/>
                </a:solidFill>
                <a:latin typeface="Arial"/>
                <a:ea typeface="Arial"/>
                <a:cs typeface="Arial"/>
                <a:sym typeface="Arial"/>
              </a:rPr>
              <a:t>8</a:t>
            </a:r>
            <a:endParaRPr/>
          </a:p>
        </p:txBody>
      </p:sp>
      <p:sp>
        <p:nvSpPr>
          <p:cNvPr id="3365" name="Google Shape;3365;p11"/>
          <p:cNvSpPr/>
          <p:nvPr/>
        </p:nvSpPr>
        <p:spPr>
          <a:xfrm>
            <a:off x="5539448" y="2419217"/>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6" name="Google Shape;3366;p11"/>
          <p:cNvSpPr/>
          <p:nvPr/>
        </p:nvSpPr>
        <p:spPr>
          <a:xfrm>
            <a:off x="5038549"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67" name="Google Shape;3367;p11"/>
          <p:cNvSpPr/>
          <p:nvPr/>
        </p:nvSpPr>
        <p:spPr>
          <a:xfrm>
            <a:off x="6042859"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68" name="Google Shape;3368;p11"/>
          <p:cNvGrpSpPr/>
          <p:nvPr/>
        </p:nvGrpSpPr>
        <p:grpSpPr>
          <a:xfrm>
            <a:off x="7984924" y="2160962"/>
            <a:ext cx="1969573" cy="2123658"/>
            <a:chOff x="1566470" y="2095726"/>
            <a:chExt cx="1147790" cy="2123658"/>
          </a:xfrm>
        </p:grpSpPr>
        <p:grpSp>
          <p:nvGrpSpPr>
            <p:cNvPr id="3369" name="Google Shape;3369;p11"/>
            <p:cNvGrpSpPr/>
            <p:nvPr/>
          </p:nvGrpSpPr>
          <p:grpSpPr>
            <a:xfrm>
              <a:off x="1566470" y="2095726"/>
              <a:ext cx="1147790" cy="2123658"/>
              <a:chOff x="1697011" y="2095726"/>
              <a:chExt cx="1147790" cy="2123658"/>
            </a:xfrm>
          </p:grpSpPr>
          <p:sp>
            <p:nvSpPr>
              <p:cNvPr id="3370" name="Google Shape;3370;p11"/>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8 6 </a:t>
                </a:r>
                <a:r>
                  <a:rPr lang="en-US" sz="4400" b="1">
                    <a:solidFill>
                      <a:srgbClr val="E36C09"/>
                    </a:solidFill>
                    <a:latin typeface="Arial"/>
                    <a:ea typeface="Arial"/>
                    <a:cs typeface="Arial"/>
                    <a:sym typeface="Arial"/>
                  </a:rPr>
                  <a:t>9</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a:t>
                </a:r>
                <a:r>
                  <a:rPr lang="en-US" sz="4400" b="1">
                    <a:solidFill>
                      <a:srgbClr val="E36C09"/>
                    </a:solidFill>
                    <a:latin typeface="Arial"/>
                    <a:ea typeface="Arial"/>
                    <a:cs typeface="Arial"/>
                    <a:sym typeface="Arial"/>
                  </a:rPr>
                  <a:t>4</a:t>
                </a:r>
                <a:r>
                  <a:rPr lang="en-US" sz="4400">
                    <a:solidFill>
                      <a:schemeClr val="dk1"/>
                    </a:solidFill>
                    <a:latin typeface="Arial"/>
                    <a:ea typeface="Arial"/>
                    <a:cs typeface="Arial"/>
                    <a:sym typeface="Arial"/>
                  </a:rPr>
                  <a:t> 5</a:t>
                </a:r>
                <a:endParaRPr sz="4400" b="1">
                  <a:solidFill>
                    <a:srgbClr val="E36C09"/>
                  </a:solidFill>
                  <a:latin typeface="Arial"/>
                  <a:ea typeface="Arial"/>
                  <a:cs typeface="Arial"/>
                  <a:sym typeface="Arial"/>
                </a:endParaRPr>
              </a:p>
            </p:txBody>
          </p:sp>
          <p:sp>
            <p:nvSpPr>
              <p:cNvPr id="3371" name="Google Shape;3371;p11"/>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72" name="Google Shape;3372;p11"/>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73" name="Google Shape;3373;p11"/>
          <p:cNvSpPr txBox="1"/>
          <p:nvPr/>
        </p:nvSpPr>
        <p:spPr>
          <a:xfrm>
            <a:off x="8392913"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a:t>
            </a:r>
            <a:r>
              <a:rPr lang="en-US" sz="4400">
                <a:solidFill>
                  <a:schemeClr val="dk1"/>
                </a:solidFill>
                <a:latin typeface="Arial"/>
                <a:ea typeface="Arial"/>
                <a:cs typeface="Arial"/>
                <a:sym typeface="Arial"/>
              </a:rPr>
              <a:t> 2 4</a:t>
            </a:r>
            <a:endParaRPr/>
          </a:p>
        </p:txBody>
      </p:sp>
      <p:sp>
        <p:nvSpPr>
          <p:cNvPr id="3374" name="Google Shape;3374;p11"/>
          <p:cNvSpPr/>
          <p:nvPr/>
        </p:nvSpPr>
        <p:spPr>
          <a:xfrm>
            <a:off x="9330912" y="2430432"/>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5" name="Google Shape;3375;p11"/>
          <p:cNvSpPr/>
          <p:nvPr/>
        </p:nvSpPr>
        <p:spPr>
          <a:xfrm>
            <a:off x="8812980"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76" name="Google Shape;3376;p11"/>
          <p:cNvSpPr/>
          <p:nvPr/>
        </p:nvSpPr>
        <p:spPr>
          <a:xfrm>
            <a:off x="8313511"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5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55"/>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5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5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5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59"/>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6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6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6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36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68"/>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7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37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37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3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3357"/>
                                        </p:tgtEl>
                                      </p:cBhvr>
                                    </p:animEffect>
                                    <p:set>
                                      <p:cBhvr>
                                        <p:cTn id="44" dur="1" fill="hold">
                                          <p:stCondLst>
                                            <p:cond delay="500"/>
                                          </p:stCondLst>
                                        </p:cTn>
                                        <p:tgtEl>
                                          <p:spTgt spid="335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358"/>
                                        </p:tgtEl>
                                      </p:cBhvr>
                                    </p:animEffect>
                                    <p:set>
                                      <p:cBhvr>
                                        <p:cTn id="49" dur="1" fill="hold">
                                          <p:stCondLst>
                                            <p:cond delay="500"/>
                                          </p:stCondLst>
                                        </p:cTn>
                                        <p:tgtEl>
                                          <p:spTgt spid="335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356"/>
                                        </p:tgtEl>
                                      </p:cBhvr>
                                    </p:animEffect>
                                    <p:set>
                                      <p:cBhvr>
                                        <p:cTn id="54" dur="1" fill="hold">
                                          <p:stCondLst>
                                            <p:cond delay="500"/>
                                          </p:stCondLst>
                                        </p:cTn>
                                        <p:tgtEl>
                                          <p:spTgt spid="335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3367"/>
                                        </p:tgtEl>
                                      </p:cBhvr>
                                    </p:animEffect>
                                    <p:set>
                                      <p:cBhvr>
                                        <p:cTn id="59" dur="1" fill="hold">
                                          <p:stCondLst>
                                            <p:cond delay="500"/>
                                          </p:stCondLst>
                                        </p:cTn>
                                        <p:tgtEl>
                                          <p:spTgt spid="336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365"/>
                                        </p:tgtEl>
                                      </p:cBhvr>
                                    </p:animEffect>
                                    <p:set>
                                      <p:cBhvr>
                                        <p:cTn id="64" dur="1" fill="hold">
                                          <p:stCondLst>
                                            <p:cond delay="500"/>
                                          </p:stCondLst>
                                        </p:cTn>
                                        <p:tgtEl>
                                          <p:spTgt spid="336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366"/>
                                        </p:tgtEl>
                                      </p:cBhvr>
                                    </p:animEffect>
                                    <p:set>
                                      <p:cBhvr>
                                        <p:cTn id="69" dur="1" fill="hold">
                                          <p:stCondLst>
                                            <p:cond delay="500"/>
                                          </p:stCondLst>
                                        </p:cTn>
                                        <p:tgtEl>
                                          <p:spTgt spid="336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374"/>
                                        </p:tgtEl>
                                      </p:cBhvr>
                                    </p:animEffect>
                                    <p:set>
                                      <p:cBhvr>
                                        <p:cTn id="74" dur="1" fill="hold">
                                          <p:stCondLst>
                                            <p:cond delay="500"/>
                                          </p:stCondLst>
                                        </p:cTn>
                                        <p:tgtEl>
                                          <p:spTgt spid="337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375"/>
                                        </p:tgtEl>
                                      </p:cBhvr>
                                    </p:animEffect>
                                    <p:set>
                                      <p:cBhvr>
                                        <p:cTn id="79" dur="1" fill="hold">
                                          <p:stCondLst>
                                            <p:cond delay="500"/>
                                          </p:stCondLst>
                                        </p:cTn>
                                        <p:tgtEl>
                                          <p:spTgt spid="337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3376"/>
                                        </p:tgtEl>
                                      </p:cBhvr>
                                    </p:animEffect>
                                    <p:set>
                                      <p:cBhvr>
                                        <p:cTn id="84" dur="1" fill="hold">
                                          <p:stCondLst>
                                            <p:cond delay="500"/>
                                          </p:stCondLst>
                                        </p:cTn>
                                        <p:tgtEl>
                                          <p:spTgt spid="33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80"/>
        <p:cNvGrpSpPr/>
        <p:nvPr/>
      </p:nvGrpSpPr>
      <p:grpSpPr>
        <a:xfrm>
          <a:off x="0" y="0"/>
          <a:ext cx="0" cy="0"/>
          <a:chOff x="0" y="0"/>
          <a:chExt cx="0" cy="0"/>
        </a:xfrm>
      </p:grpSpPr>
      <p:grpSp>
        <p:nvGrpSpPr>
          <p:cNvPr id="3381" name="Google Shape;3381;p12"/>
          <p:cNvGrpSpPr/>
          <p:nvPr/>
        </p:nvGrpSpPr>
        <p:grpSpPr>
          <a:xfrm>
            <a:off x="1027101" y="121495"/>
            <a:ext cx="5988754" cy="570588"/>
            <a:chOff x="1296327" y="1647588"/>
            <a:chExt cx="5988754" cy="570588"/>
          </a:xfrm>
        </p:grpSpPr>
        <p:sp>
          <p:nvSpPr>
            <p:cNvPr id="3382" name="Google Shape;3382;p12"/>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Quan </a:t>
              </a:r>
              <a:r>
                <a:rPr lang="en-US" sz="2800" dirty="0" err="1">
                  <a:solidFill>
                    <a:schemeClr val="dk1"/>
                  </a:solidFill>
                  <a:latin typeface="Arial"/>
                  <a:ea typeface="Arial"/>
                  <a:cs typeface="Arial"/>
                  <a:sym typeface="Arial"/>
                </a:rPr>
                <a:t>sát</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tranh</a:t>
              </a:r>
              <a:r>
                <a:rPr lang="en-US" sz="2800" dirty="0">
                  <a:solidFill>
                    <a:schemeClr val="dk1"/>
                  </a:solidFill>
                  <a:latin typeface="Arial"/>
                  <a:ea typeface="Arial"/>
                  <a:cs typeface="Arial"/>
                  <a:sym typeface="Arial"/>
                </a:rPr>
                <a:t> và </a:t>
              </a:r>
              <a:r>
                <a:rPr lang="en-US" sz="2800" dirty="0" err="1">
                  <a:solidFill>
                    <a:schemeClr val="dk1"/>
                  </a:solidFill>
                  <a:latin typeface="Arial"/>
                  <a:ea typeface="Arial"/>
                  <a:cs typeface="Arial"/>
                  <a:sym typeface="Arial"/>
                </a:rPr>
                <a:t>trả</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lời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câu</a:t>
              </a:r>
              <a:r>
                <a:rPr lang="en-US" sz="2800" dirty="0">
                  <a:solidFill>
                    <a:schemeClr val="dk1"/>
                  </a:solidFill>
                  <a:latin typeface="Arial"/>
                  <a:ea typeface="Arial"/>
                  <a:cs typeface="Arial"/>
                  <a:sym typeface="Arial"/>
                </a:rPr>
                <a:t> hỏi</a:t>
              </a:r>
              <a:endParaRPr sz="2800" dirty="0">
                <a:solidFill>
                  <a:schemeClr val="dk1"/>
                </a:solidFill>
                <a:latin typeface="Arial"/>
                <a:ea typeface="Arial"/>
                <a:cs typeface="Arial"/>
                <a:sym typeface="Arial"/>
              </a:endParaRPr>
            </a:p>
          </p:txBody>
        </p:sp>
        <p:sp>
          <p:nvSpPr>
            <p:cNvPr id="3383" name="Google Shape;3383;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4" name="Google Shape;3384;p12"/>
          <p:cNvGrpSpPr/>
          <p:nvPr/>
        </p:nvGrpSpPr>
        <p:grpSpPr>
          <a:xfrm>
            <a:off x="783771" y="736270"/>
            <a:ext cx="10770920" cy="2732524"/>
            <a:chOff x="1701800" y="1714500"/>
            <a:chExt cx="6954820" cy="2063750"/>
          </a:xfrm>
        </p:grpSpPr>
        <p:pic>
          <p:nvPicPr>
            <p:cNvPr id="3385" name="Google Shape;3385;p12" descr="Screen Clipping"/>
            <p:cNvPicPr preferRelativeResize="0"/>
            <p:nvPr/>
          </p:nvPicPr>
          <p:blipFill rotWithShape="1">
            <a:blip r:embed="rId3">
              <a:alphaModFix/>
            </a:blip>
            <a:srcRect/>
            <a:stretch/>
          </p:blipFill>
          <p:spPr>
            <a:xfrm>
              <a:off x="1759557" y="1726376"/>
              <a:ext cx="6897063" cy="2048161"/>
            </a:xfrm>
            <a:prstGeom prst="rect">
              <a:avLst/>
            </a:prstGeom>
            <a:noFill/>
            <a:ln>
              <a:noFill/>
            </a:ln>
          </p:spPr>
        </p:pic>
        <p:sp>
          <p:nvSpPr>
            <p:cNvPr id="3386" name="Google Shape;3386;p12"/>
            <p:cNvSpPr/>
            <p:nvPr/>
          </p:nvSpPr>
          <p:spPr>
            <a:xfrm>
              <a:off x="1701800" y="1714500"/>
              <a:ext cx="450850" cy="2063750"/>
            </a:xfrm>
            <a:custGeom>
              <a:avLst/>
              <a:gdLst/>
              <a:ahLst/>
              <a:cxnLst/>
              <a:rect l="l" t="t" r="r" b="b"/>
              <a:pathLst>
                <a:path w="450850" h="2063750" extrusionOk="0">
                  <a:moveTo>
                    <a:pt x="0" y="0"/>
                  </a:moveTo>
                  <a:lnTo>
                    <a:pt x="450850" y="0"/>
                  </a:lnTo>
                  <a:lnTo>
                    <a:pt x="355600" y="679450"/>
                  </a:lnTo>
                  <a:lnTo>
                    <a:pt x="260350" y="895350"/>
                  </a:lnTo>
                  <a:lnTo>
                    <a:pt x="215900" y="1092200"/>
                  </a:lnTo>
                  <a:lnTo>
                    <a:pt x="317500" y="1276350"/>
                  </a:lnTo>
                  <a:lnTo>
                    <a:pt x="228600" y="1409700"/>
                  </a:lnTo>
                  <a:lnTo>
                    <a:pt x="76200" y="1543050"/>
                  </a:lnTo>
                  <a:lnTo>
                    <a:pt x="76200" y="1574800"/>
                  </a:lnTo>
                  <a:lnTo>
                    <a:pt x="190500" y="1606550"/>
                  </a:lnTo>
                  <a:lnTo>
                    <a:pt x="266700" y="1631950"/>
                  </a:lnTo>
                  <a:lnTo>
                    <a:pt x="279400" y="2063750"/>
                  </a:lnTo>
                  <a:lnTo>
                    <a:pt x="12700" y="2063750"/>
                  </a:lnTo>
                  <a:cubicBezTo>
                    <a:pt x="8467" y="1375833"/>
                    <a:pt x="4233" y="687917"/>
                    <a:pt x="0" y="0"/>
                  </a:cubicBezTo>
                  <a:close/>
                </a:path>
              </a:pathLst>
            </a:cu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387" name="Google Shape;3387;p12"/>
          <p:cNvSpPr txBox="1"/>
          <p:nvPr/>
        </p:nvSpPr>
        <p:spPr>
          <a:xfrm>
            <a:off x="534390" y="4229432"/>
            <a:ext cx="10842171" cy="2031325"/>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2800"/>
              <a:buFont typeface="Arial"/>
              <a:buAutoNum type="alphaLcParenR"/>
            </a:pPr>
            <a:r>
              <a:rPr lang="en-US" sz="2800" dirty="0">
                <a:solidFill>
                  <a:schemeClr val="dk1"/>
                </a:solidFill>
                <a:latin typeface="Arial"/>
                <a:ea typeface="Arial"/>
                <a:cs typeface="Arial"/>
                <a:sym typeface="Arial"/>
              </a:rPr>
              <a:t>Con </a:t>
            </a:r>
            <a:r>
              <a:rPr lang="en-US" sz="2800" dirty="0" err="1">
                <a:solidFill>
                  <a:schemeClr val="dk1"/>
                </a:solidFill>
                <a:latin typeface="Arial"/>
                <a:ea typeface="Arial"/>
                <a:cs typeface="Arial"/>
                <a:sym typeface="Arial"/>
              </a:rPr>
              <a:t>bọ</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rùa</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2 chấm ở </a:t>
            </a:r>
            <a:r>
              <a:rPr lang="en-US" sz="2800" dirty="0" err="1">
                <a:solidFill>
                  <a:schemeClr val="dk1"/>
                </a:solidFill>
                <a:latin typeface="Arial"/>
                <a:ea typeface="Arial"/>
                <a:cs typeface="Arial"/>
                <a:sym typeface="Arial"/>
              </a:rPr>
              <a:t>cánh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đậu</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trên</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bông</a:t>
            </a:r>
            <a:r>
              <a:rPr lang="en-US" sz="2800" dirty="0">
                <a:solidFill>
                  <a:schemeClr val="dk1"/>
                </a:solidFill>
                <a:latin typeface="Arial"/>
                <a:ea typeface="Arial"/>
                <a:cs typeface="Arial"/>
                <a:sym typeface="Arial"/>
              </a:rPr>
              <a:t> hoa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kết quả bằng </a:t>
            </a:r>
            <a:r>
              <a:rPr lang="en-US" sz="2800" dirty="0" err="1">
                <a:solidFill>
                  <a:schemeClr val="dk1"/>
                </a:solidFill>
                <a:latin typeface="Arial"/>
                <a:ea typeface="Arial"/>
                <a:cs typeface="Arial"/>
                <a:sym typeface="Arial"/>
              </a:rPr>
              <a:t>bao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a:t>
            </a:r>
            <a:endParaRPr dirty="0"/>
          </a:p>
          <a:p>
            <a:pPr marL="514350" marR="0" lvl="0" indent="-514350" algn="l" rtl="0">
              <a:lnSpc>
                <a:spcPct val="150000"/>
              </a:lnSpc>
              <a:spcBef>
                <a:spcPts val="0"/>
              </a:spcBef>
              <a:spcAft>
                <a:spcPts val="0"/>
              </a:spcAft>
              <a:buClr>
                <a:schemeClr val="dk1"/>
              </a:buClr>
              <a:buSzPts val="2800"/>
              <a:buFont typeface="Arial"/>
              <a:buAutoNum type="alphaLcParenR"/>
            </a:pPr>
            <a:r>
              <a:rPr lang="en-US" sz="2800" dirty="0">
                <a:solidFill>
                  <a:schemeClr val="dk1"/>
                </a:solidFill>
                <a:latin typeface="Arial"/>
                <a:ea typeface="Arial"/>
                <a:cs typeface="Arial"/>
                <a:sym typeface="Arial"/>
              </a:rPr>
              <a:t>Hai </a:t>
            </a:r>
            <a:r>
              <a:rPr lang="en-US" sz="2800" dirty="0" err="1">
                <a:solidFill>
                  <a:schemeClr val="dk1"/>
                </a:solidFill>
                <a:latin typeface="Arial"/>
                <a:ea typeface="Arial"/>
                <a:cs typeface="Arial"/>
                <a:sym typeface="Arial"/>
              </a:rPr>
              <a:t>bông</a:t>
            </a:r>
            <a:r>
              <a:rPr lang="en-US" sz="2800" dirty="0">
                <a:solidFill>
                  <a:schemeClr val="dk1"/>
                </a:solidFill>
                <a:latin typeface="Arial"/>
                <a:ea typeface="Arial"/>
                <a:cs typeface="Arial"/>
                <a:sym typeface="Arial"/>
              </a:rPr>
              <a:t> hoa </a:t>
            </a:r>
            <a:r>
              <a:rPr lang="en-US" sz="2800" dirty="0" err="1">
                <a:solidFill>
                  <a:schemeClr val="dk1"/>
                </a:solidFill>
                <a:latin typeface="Arial"/>
                <a:ea typeface="Arial"/>
                <a:cs typeface="Arial"/>
                <a:sym typeface="Arial"/>
              </a:rPr>
              <a:t>nào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ghi</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phép</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tính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kết quả bằng </a:t>
            </a:r>
            <a:r>
              <a:rPr lang="en-US" sz="2800" dirty="0" err="1">
                <a:solidFill>
                  <a:schemeClr val="dk1"/>
                </a:solidFill>
                <a:latin typeface="Arial"/>
                <a:ea typeface="Arial"/>
                <a:cs typeface="Arial"/>
                <a:sym typeface="Arial"/>
              </a:rPr>
              <a:t>nhau</a:t>
            </a:r>
            <a:r>
              <a:rPr lang="en-US" sz="2800" dirty="0">
                <a:solidFill>
                  <a:schemeClr val="dk1"/>
                </a:solidFill>
                <a:latin typeface="Arial"/>
                <a:ea typeface="Arial"/>
                <a:cs typeface="Arial"/>
                <a:sym typeface="Arial"/>
              </a:rPr>
              <a:t>?</a:t>
            </a:r>
            <a:endParaRPr dirty="0"/>
          </a:p>
        </p:txBody>
      </p:sp>
      <p:sp>
        <p:nvSpPr>
          <p:cNvPr id="3388" name="Google Shape;3388;p12"/>
          <p:cNvSpPr txBox="1"/>
          <p:nvPr/>
        </p:nvSpPr>
        <p:spPr>
          <a:xfrm>
            <a:off x="9328233" y="3486846"/>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B5457F"/>
                </a:solidFill>
                <a:latin typeface="Arial"/>
                <a:ea typeface="Arial"/>
                <a:cs typeface="Arial"/>
                <a:sym typeface="Arial"/>
              </a:rPr>
              <a:t>412</a:t>
            </a:r>
            <a:endParaRPr sz="2800" b="1" dirty="0">
              <a:solidFill>
                <a:srgbClr val="B5457F"/>
              </a:solidFill>
              <a:latin typeface="Arial"/>
              <a:ea typeface="Arial"/>
              <a:cs typeface="Arial"/>
              <a:sym typeface="Arial"/>
            </a:endParaRPr>
          </a:p>
        </p:txBody>
      </p:sp>
      <p:sp>
        <p:nvSpPr>
          <p:cNvPr id="3389" name="Google Shape;3389;p12"/>
          <p:cNvSpPr txBox="1"/>
          <p:nvPr/>
        </p:nvSpPr>
        <p:spPr>
          <a:xfrm>
            <a:off x="5570038" y="3518017"/>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D6470B"/>
                </a:solidFill>
                <a:latin typeface="Arial"/>
                <a:ea typeface="Arial"/>
                <a:cs typeface="Arial"/>
                <a:sym typeface="Arial"/>
              </a:rPr>
              <a:t>311</a:t>
            </a:r>
            <a:endParaRPr sz="2800" b="1" dirty="0">
              <a:solidFill>
                <a:srgbClr val="D6470B"/>
              </a:solidFill>
              <a:latin typeface="Arial"/>
              <a:ea typeface="Arial"/>
              <a:cs typeface="Arial"/>
              <a:sym typeface="Arial"/>
            </a:endParaRPr>
          </a:p>
        </p:txBody>
      </p:sp>
      <p:sp>
        <p:nvSpPr>
          <p:cNvPr id="3390" name="Google Shape;3390;p12"/>
          <p:cNvSpPr txBox="1"/>
          <p:nvPr/>
        </p:nvSpPr>
        <p:spPr>
          <a:xfrm>
            <a:off x="1552632" y="3587503"/>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1BA7A8"/>
                </a:solidFill>
                <a:latin typeface="Arial"/>
                <a:ea typeface="Arial"/>
                <a:cs typeface="Arial"/>
                <a:sym typeface="Arial"/>
              </a:rPr>
              <a:t>311</a:t>
            </a:r>
            <a:endParaRPr sz="2800" b="1" dirty="0">
              <a:solidFill>
                <a:srgbClr val="1BA7A8"/>
              </a:solidFill>
              <a:latin typeface="Arial"/>
              <a:ea typeface="Arial"/>
              <a:cs typeface="Arial"/>
              <a:sym typeface="Arial"/>
            </a:endParaRPr>
          </a:p>
        </p:txBody>
      </p:sp>
      <p:sp>
        <p:nvSpPr>
          <p:cNvPr id="3391" name="Google Shape;3391;p12"/>
          <p:cNvSpPr txBox="1"/>
          <p:nvPr/>
        </p:nvSpPr>
        <p:spPr>
          <a:xfrm>
            <a:off x="3926475" y="3556332"/>
            <a:ext cx="92710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Arial"/>
                <a:ea typeface="Arial"/>
                <a:cs typeface="Arial"/>
                <a:sym typeface="Arial"/>
              </a:rPr>
              <a:t>=</a:t>
            </a:r>
            <a:endParaRPr sz="2800" b="1" dirty="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1"/>
                                        </p:tgtEl>
                                        <p:attrNameLst>
                                          <p:attrName>style.visibility</p:attrName>
                                        </p:attrNameLst>
                                      </p:cBhvr>
                                      <p:to>
                                        <p:strVal val="visible"/>
                                      </p:to>
                                    </p:set>
                                    <p:animEffect transition="in" filter="fade">
                                      <p:cBhvr>
                                        <p:cTn id="7" dur="500"/>
                                        <p:tgtEl>
                                          <p:spTgt spid="33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84"/>
                                        </p:tgtEl>
                                        <p:attrNameLst>
                                          <p:attrName>style.visibility</p:attrName>
                                        </p:attrNameLst>
                                      </p:cBhvr>
                                      <p:to>
                                        <p:strVal val="visible"/>
                                      </p:to>
                                    </p:set>
                                    <p:animEffect transition="in" filter="fade">
                                      <p:cBhvr>
                                        <p:cTn id="12" dur="500"/>
                                        <p:tgtEl>
                                          <p:spTgt spid="338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87">
                                            <p:txEl>
                                              <p:pRg st="0" end="0"/>
                                            </p:txEl>
                                          </p:spTgt>
                                        </p:tgtEl>
                                        <p:attrNameLst>
                                          <p:attrName>style.visibility</p:attrName>
                                        </p:attrNameLst>
                                      </p:cBhvr>
                                      <p:to>
                                        <p:strVal val="visible"/>
                                      </p:to>
                                    </p:set>
                                    <p:animEffect transition="in" filter="fade">
                                      <p:cBhvr>
                                        <p:cTn id="17" dur="500"/>
                                        <p:tgtEl>
                                          <p:spTgt spid="338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7">
                                            <p:txEl>
                                              <p:pRg st="1" end="1"/>
                                            </p:txEl>
                                          </p:spTgt>
                                        </p:tgtEl>
                                        <p:attrNameLst>
                                          <p:attrName>style.visibility</p:attrName>
                                        </p:attrNameLst>
                                      </p:cBhvr>
                                      <p:to>
                                        <p:strVal val="visible"/>
                                      </p:to>
                                    </p:set>
                                    <p:animEffect transition="in" filter="fade">
                                      <p:cBhvr>
                                        <p:cTn id="22" dur="500"/>
                                        <p:tgtEl>
                                          <p:spTgt spid="338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88"/>
                                        </p:tgtEl>
                                        <p:attrNameLst>
                                          <p:attrName>style.visibility</p:attrName>
                                        </p:attrNameLst>
                                      </p:cBhvr>
                                      <p:to>
                                        <p:strVal val="visible"/>
                                      </p:to>
                                    </p:set>
                                    <p:animEffect transition="in" filter="fade">
                                      <p:cBhvr>
                                        <p:cTn id="27" dur="1000"/>
                                        <p:tgtEl>
                                          <p:spTgt spid="33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89"/>
                                        </p:tgtEl>
                                        <p:attrNameLst>
                                          <p:attrName>style.visibility</p:attrName>
                                        </p:attrNameLst>
                                      </p:cBhvr>
                                      <p:to>
                                        <p:strVal val="visible"/>
                                      </p:to>
                                    </p:set>
                                    <p:animEffect transition="in" filter="fade">
                                      <p:cBhvr>
                                        <p:cTn id="32" dur="1000"/>
                                        <p:tgtEl>
                                          <p:spTgt spid="338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90"/>
                                        </p:tgtEl>
                                        <p:attrNameLst>
                                          <p:attrName>style.visibility</p:attrName>
                                        </p:attrNameLst>
                                      </p:cBhvr>
                                      <p:to>
                                        <p:strVal val="visible"/>
                                      </p:to>
                                    </p:set>
                                    <p:animEffect transition="in" filter="fade">
                                      <p:cBhvr>
                                        <p:cTn id="37" dur="1000"/>
                                        <p:tgtEl>
                                          <p:spTgt spid="339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91"/>
                                        </p:tgtEl>
                                        <p:attrNameLst>
                                          <p:attrName>style.visibility</p:attrName>
                                        </p:attrNameLst>
                                      </p:cBhvr>
                                      <p:to>
                                        <p:strVal val="visible"/>
                                      </p:to>
                                    </p:set>
                                    <p:animEffect transition="in" filter="fade">
                                      <p:cBhvr>
                                        <p:cTn id="42" dur="500"/>
                                        <p:tgtEl>
                                          <p:spTgt spid="3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5"/>
        <p:cNvGrpSpPr/>
        <p:nvPr/>
      </p:nvGrpSpPr>
      <p:grpSpPr>
        <a:xfrm>
          <a:off x="0" y="0"/>
          <a:ext cx="0" cy="0"/>
          <a:chOff x="0" y="0"/>
          <a:chExt cx="0" cy="0"/>
        </a:xfrm>
      </p:grpSpPr>
      <p:grpSp>
        <p:nvGrpSpPr>
          <p:cNvPr id="3396" name="Google Shape;3396;p13"/>
          <p:cNvGrpSpPr/>
          <p:nvPr/>
        </p:nvGrpSpPr>
        <p:grpSpPr>
          <a:xfrm>
            <a:off x="895371" y="561193"/>
            <a:ext cx="5988754" cy="570588"/>
            <a:chOff x="1296327" y="1647588"/>
            <a:chExt cx="5988754" cy="570588"/>
          </a:xfrm>
        </p:grpSpPr>
        <p:sp>
          <p:nvSpPr>
            <p:cNvPr id="3397" name="Google Shape;3397;p13"/>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ô che mưa thích hợp</a:t>
              </a:r>
              <a:endParaRPr sz="2800">
                <a:solidFill>
                  <a:schemeClr val="dk1"/>
                </a:solidFill>
                <a:latin typeface="Arial"/>
                <a:ea typeface="Arial"/>
                <a:cs typeface="Arial"/>
                <a:sym typeface="Arial"/>
              </a:endParaRPr>
            </a:p>
          </p:txBody>
        </p:sp>
        <p:sp>
          <p:nvSpPr>
            <p:cNvPr id="3398" name="Google Shape;3398;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99" name="Google Shape;3399;p13" descr="File:Icon-water-blue.svg - Wikimedia Commons"/>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3400" name="Google Shape;3400;p13"/>
          <p:cNvGrpSpPr/>
          <p:nvPr/>
        </p:nvGrpSpPr>
        <p:grpSpPr>
          <a:xfrm>
            <a:off x="763831" y="1179149"/>
            <a:ext cx="2390775" cy="2137389"/>
            <a:chOff x="1045182" y="1179149"/>
            <a:chExt cx="2390775" cy="2137389"/>
          </a:xfrm>
        </p:grpSpPr>
        <p:grpSp>
          <p:nvGrpSpPr>
            <p:cNvPr id="3401" name="Google Shape;3401;p13"/>
            <p:cNvGrpSpPr/>
            <p:nvPr/>
          </p:nvGrpSpPr>
          <p:grpSpPr>
            <a:xfrm>
              <a:off x="1045182" y="1179149"/>
              <a:ext cx="2390775" cy="1914525"/>
              <a:chOff x="-2627170" y="-782744"/>
              <a:chExt cx="2390775" cy="1914525"/>
            </a:xfrm>
          </p:grpSpPr>
          <p:pic>
            <p:nvPicPr>
              <p:cNvPr id="3402" name="Google Shape;3402;p13" descr="Cartoon Cloud - Cliparts.co"/>
              <p:cNvPicPr preferRelativeResize="0"/>
              <p:nvPr/>
            </p:nvPicPr>
            <p:blipFill rotWithShape="1">
              <a:blip r:embed="rId3">
                <a:alphaModFix/>
              </a:blip>
              <a:srcRect/>
              <a:stretch/>
            </p:blipFill>
            <p:spPr>
              <a:xfrm>
                <a:off x="-2627170" y="-782744"/>
                <a:ext cx="2390775" cy="1914525"/>
              </a:xfrm>
              <a:prstGeom prst="rect">
                <a:avLst/>
              </a:prstGeom>
              <a:noFill/>
              <a:ln>
                <a:noFill/>
              </a:ln>
            </p:spPr>
          </p:pic>
          <p:sp>
            <p:nvSpPr>
              <p:cNvPr id="3403" name="Google Shape;3403;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362 - 150</a:t>
                </a:r>
                <a:endParaRPr sz="3600" b="1">
                  <a:solidFill>
                    <a:schemeClr val="dk1"/>
                  </a:solidFill>
                  <a:latin typeface="Arial"/>
                  <a:ea typeface="Arial"/>
                  <a:cs typeface="Arial"/>
                  <a:sym typeface="Arial"/>
                </a:endParaRPr>
              </a:p>
            </p:txBody>
          </p:sp>
        </p:grpSp>
        <p:grpSp>
          <p:nvGrpSpPr>
            <p:cNvPr id="3404" name="Google Shape;3404;p13"/>
            <p:cNvGrpSpPr/>
            <p:nvPr/>
          </p:nvGrpSpPr>
          <p:grpSpPr>
            <a:xfrm>
              <a:off x="1234111" y="2637525"/>
              <a:ext cx="326533" cy="326533"/>
              <a:chOff x="-249694" y="-528547"/>
              <a:chExt cx="2438402" cy="2438400"/>
            </a:xfrm>
          </p:grpSpPr>
          <p:sp>
            <p:nvSpPr>
              <p:cNvPr id="3405" name="Google Shape;340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6" name="Google Shape;3406;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07" name="Google Shape;3407;p13"/>
            <p:cNvGrpSpPr/>
            <p:nvPr/>
          </p:nvGrpSpPr>
          <p:grpSpPr>
            <a:xfrm>
              <a:off x="1616348" y="2961543"/>
              <a:ext cx="326533" cy="326533"/>
              <a:chOff x="-249694" y="-528547"/>
              <a:chExt cx="2438402" cy="2438400"/>
            </a:xfrm>
          </p:grpSpPr>
          <p:sp>
            <p:nvSpPr>
              <p:cNvPr id="3408" name="Google Shape;3408;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09" name="Google Shape;3409;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0" name="Google Shape;3410;p13"/>
            <p:cNvGrpSpPr/>
            <p:nvPr/>
          </p:nvGrpSpPr>
          <p:grpSpPr>
            <a:xfrm>
              <a:off x="2008721" y="2678932"/>
              <a:ext cx="326533" cy="326533"/>
              <a:chOff x="-249694" y="-528547"/>
              <a:chExt cx="2438402" cy="2438400"/>
            </a:xfrm>
          </p:grpSpPr>
          <p:sp>
            <p:nvSpPr>
              <p:cNvPr id="3411" name="Google Shape;3411;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2" name="Google Shape;3412;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3" name="Google Shape;3413;p13"/>
            <p:cNvGrpSpPr/>
            <p:nvPr/>
          </p:nvGrpSpPr>
          <p:grpSpPr>
            <a:xfrm>
              <a:off x="2366399" y="2990005"/>
              <a:ext cx="326533" cy="326533"/>
              <a:chOff x="-249694" y="-528547"/>
              <a:chExt cx="2438402" cy="2438400"/>
            </a:xfrm>
          </p:grpSpPr>
          <p:sp>
            <p:nvSpPr>
              <p:cNvPr id="3414" name="Google Shape;341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5" name="Google Shape;3415;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nvGrpSpPr>
            <p:cNvPr id="3416" name="Google Shape;3416;p13"/>
            <p:cNvGrpSpPr/>
            <p:nvPr/>
          </p:nvGrpSpPr>
          <p:grpSpPr>
            <a:xfrm>
              <a:off x="2787515" y="2704123"/>
              <a:ext cx="326533" cy="326533"/>
              <a:chOff x="-249694" y="-528547"/>
              <a:chExt cx="2438402" cy="2438400"/>
            </a:xfrm>
          </p:grpSpPr>
          <p:sp>
            <p:nvSpPr>
              <p:cNvPr id="3417" name="Google Shape;341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18" name="Google Shape;3418;p13" descr="Free Water Drop Icon of Line style - Available in SVG, PNG, EPS, AI &amp;amp; Icon  fonts"/>
              <p:cNvPicPr preferRelativeResize="0"/>
              <p:nvPr/>
            </p:nvPicPr>
            <p:blipFill rotWithShape="1">
              <a:blip r:embed="rId4">
                <a:alphaModFix/>
              </a:blip>
              <a:srcRect/>
              <a:stretch/>
            </p:blipFill>
            <p:spPr>
              <a:xfrm>
                <a:off x="-249694" y="-528547"/>
                <a:ext cx="2438402" cy="2438400"/>
              </a:xfrm>
              <a:prstGeom prst="rect">
                <a:avLst/>
              </a:prstGeom>
              <a:noFill/>
              <a:ln>
                <a:noFill/>
              </a:ln>
            </p:spPr>
          </p:pic>
        </p:grpSp>
      </p:grpSp>
      <p:grpSp>
        <p:nvGrpSpPr>
          <p:cNvPr id="3419" name="Google Shape;3419;p13"/>
          <p:cNvGrpSpPr/>
          <p:nvPr/>
        </p:nvGrpSpPr>
        <p:grpSpPr>
          <a:xfrm>
            <a:off x="3432924" y="1179149"/>
            <a:ext cx="2390775" cy="2137389"/>
            <a:chOff x="1045182" y="1179149"/>
            <a:chExt cx="2390775" cy="2137389"/>
          </a:xfrm>
        </p:grpSpPr>
        <p:grpSp>
          <p:nvGrpSpPr>
            <p:cNvPr id="3420" name="Google Shape;3420;p13"/>
            <p:cNvGrpSpPr/>
            <p:nvPr/>
          </p:nvGrpSpPr>
          <p:grpSpPr>
            <a:xfrm>
              <a:off x="1045182" y="1179149"/>
              <a:ext cx="2390775" cy="1914525"/>
              <a:chOff x="-2627170" y="-782744"/>
              <a:chExt cx="2390775" cy="1914525"/>
            </a:xfrm>
          </p:grpSpPr>
          <p:pic>
            <p:nvPicPr>
              <p:cNvPr id="3421" name="Google Shape;3421;p13" descr="Cartoon Cloud - Cliparts.co"/>
              <p:cNvPicPr preferRelativeResize="0"/>
              <p:nvPr/>
            </p:nvPicPr>
            <p:blipFill rotWithShape="1">
              <a:blip r:embed="rId5">
                <a:alphaModFix/>
              </a:blip>
              <a:srcRect/>
              <a:stretch/>
            </p:blipFill>
            <p:spPr>
              <a:xfrm>
                <a:off x="-2627170" y="-782744"/>
                <a:ext cx="2390775" cy="1914525"/>
              </a:xfrm>
              <a:prstGeom prst="rect">
                <a:avLst/>
              </a:prstGeom>
              <a:noFill/>
              <a:ln>
                <a:noFill/>
              </a:ln>
            </p:spPr>
          </p:pic>
          <p:sp>
            <p:nvSpPr>
              <p:cNvPr id="3422" name="Google Shape;3422;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23" name="Google Shape;3423;p13"/>
            <p:cNvGrpSpPr/>
            <p:nvPr/>
          </p:nvGrpSpPr>
          <p:grpSpPr>
            <a:xfrm>
              <a:off x="1234111" y="2637525"/>
              <a:ext cx="326533" cy="326533"/>
              <a:chOff x="-249694" y="-528547"/>
              <a:chExt cx="2438402" cy="2438400"/>
            </a:xfrm>
          </p:grpSpPr>
          <p:sp>
            <p:nvSpPr>
              <p:cNvPr id="3424" name="Google Shape;3424;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5" name="Google Shape;3425;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6" name="Google Shape;3426;p13"/>
            <p:cNvGrpSpPr/>
            <p:nvPr/>
          </p:nvGrpSpPr>
          <p:grpSpPr>
            <a:xfrm>
              <a:off x="1616348" y="2961543"/>
              <a:ext cx="326533" cy="326533"/>
              <a:chOff x="-249694" y="-528547"/>
              <a:chExt cx="2438402" cy="2438400"/>
            </a:xfrm>
          </p:grpSpPr>
          <p:sp>
            <p:nvSpPr>
              <p:cNvPr id="3427" name="Google Shape;3427;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28" name="Google Shape;3428;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29" name="Google Shape;3429;p13"/>
            <p:cNvGrpSpPr/>
            <p:nvPr/>
          </p:nvGrpSpPr>
          <p:grpSpPr>
            <a:xfrm>
              <a:off x="2008721" y="2678932"/>
              <a:ext cx="326533" cy="326533"/>
              <a:chOff x="-249694" y="-528547"/>
              <a:chExt cx="2438402" cy="2438400"/>
            </a:xfrm>
          </p:grpSpPr>
          <p:sp>
            <p:nvSpPr>
              <p:cNvPr id="3430" name="Google Shape;343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1" name="Google Shape;3431;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2" name="Google Shape;3432;p13"/>
            <p:cNvGrpSpPr/>
            <p:nvPr/>
          </p:nvGrpSpPr>
          <p:grpSpPr>
            <a:xfrm>
              <a:off x="2366399" y="2990005"/>
              <a:ext cx="326533" cy="326533"/>
              <a:chOff x="-249694" y="-528547"/>
              <a:chExt cx="2438402" cy="2438400"/>
            </a:xfrm>
          </p:grpSpPr>
          <p:sp>
            <p:nvSpPr>
              <p:cNvPr id="3433" name="Google Shape;343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4" name="Google Shape;3434;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nvGrpSpPr>
            <p:cNvPr id="3435" name="Google Shape;3435;p13"/>
            <p:cNvGrpSpPr/>
            <p:nvPr/>
          </p:nvGrpSpPr>
          <p:grpSpPr>
            <a:xfrm>
              <a:off x="2787515" y="2704123"/>
              <a:ext cx="326533" cy="326533"/>
              <a:chOff x="-249694" y="-528547"/>
              <a:chExt cx="2438402" cy="2438400"/>
            </a:xfrm>
          </p:grpSpPr>
          <p:sp>
            <p:nvSpPr>
              <p:cNvPr id="3436" name="Google Shape;343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37" name="Google Shape;3437;p13" descr="Free Water Drop Icon of Line style - Available in SVG, PNG, EPS, AI &amp;amp; Icon  fonts"/>
              <p:cNvPicPr preferRelativeResize="0"/>
              <p:nvPr/>
            </p:nvPicPr>
            <p:blipFill rotWithShape="1">
              <a:blip r:embed="rId6">
                <a:alphaModFix/>
              </a:blip>
              <a:srcRect/>
              <a:stretch/>
            </p:blipFill>
            <p:spPr>
              <a:xfrm>
                <a:off x="-249694" y="-528547"/>
                <a:ext cx="2438402" cy="2438400"/>
              </a:xfrm>
              <a:prstGeom prst="rect">
                <a:avLst/>
              </a:prstGeom>
              <a:noFill/>
              <a:ln>
                <a:noFill/>
              </a:ln>
            </p:spPr>
          </p:pic>
        </p:grpSp>
      </p:grpSp>
      <p:grpSp>
        <p:nvGrpSpPr>
          <p:cNvPr id="3438" name="Google Shape;3438;p13"/>
          <p:cNvGrpSpPr/>
          <p:nvPr/>
        </p:nvGrpSpPr>
        <p:grpSpPr>
          <a:xfrm>
            <a:off x="6105691" y="1179149"/>
            <a:ext cx="2390775" cy="2137389"/>
            <a:chOff x="1045182" y="1179149"/>
            <a:chExt cx="2390775" cy="2137389"/>
          </a:xfrm>
        </p:grpSpPr>
        <p:grpSp>
          <p:nvGrpSpPr>
            <p:cNvPr id="3439" name="Google Shape;3439;p13"/>
            <p:cNvGrpSpPr/>
            <p:nvPr/>
          </p:nvGrpSpPr>
          <p:grpSpPr>
            <a:xfrm>
              <a:off x="1045182" y="1179149"/>
              <a:ext cx="2390775" cy="1914525"/>
              <a:chOff x="-2627170" y="-782744"/>
              <a:chExt cx="2390775" cy="1914525"/>
            </a:xfrm>
          </p:grpSpPr>
          <p:pic>
            <p:nvPicPr>
              <p:cNvPr id="3440" name="Google Shape;3440;p13" descr="Cartoon Cloud - Cliparts.co"/>
              <p:cNvPicPr preferRelativeResize="0"/>
              <p:nvPr/>
            </p:nvPicPr>
            <p:blipFill rotWithShape="1">
              <a:blip r:embed="rId7">
                <a:alphaModFix/>
              </a:blip>
              <a:srcRect/>
              <a:stretch/>
            </p:blipFill>
            <p:spPr>
              <a:xfrm>
                <a:off x="-2627170" y="-782744"/>
                <a:ext cx="2390775" cy="1914525"/>
              </a:xfrm>
              <a:prstGeom prst="rect">
                <a:avLst/>
              </a:prstGeom>
              <a:noFill/>
              <a:ln>
                <a:noFill/>
              </a:ln>
            </p:spPr>
          </p:pic>
          <p:sp>
            <p:nvSpPr>
              <p:cNvPr id="3441" name="Google Shape;3441;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42" name="Google Shape;3442;p13"/>
            <p:cNvGrpSpPr/>
            <p:nvPr/>
          </p:nvGrpSpPr>
          <p:grpSpPr>
            <a:xfrm>
              <a:off x="1234111" y="2637525"/>
              <a:ext cx="326533" cy="326533"/>
              <a:chOff x="-249694" y="-528547"/>
              <a:chExt cx="2438402" cy="2438400"/>
            </a:xfrm>
          </p:grpSpPr>
          <p:sp>
            <p:nvSpPr>
              <p:cNvPr id="3443" name="Google Shape;344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4" name="Google Shape;3444;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5" name="Google Shape;3445;p13"/>
            <p:cNvGrpSpPr/>
            <p:nvPr/>
          </p:nvGrpSpPr>
          <p:grpSpPr>
            <a:xfrm>
              <a:off x="1616348" y="2961543"/>
              <a:ext cx="326533" cy="326533"/>
              <a:chOff x="-249694" y="-528547"/>
              <a:chExt cx="2438402" cy="2438400"/>
            </a:xfrm>
          </p:grpSpPr>
          <p:sp>
            <p:nvSpPr>
              <p:cNvPr id="3446" name="Google Shape;3446;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47" name="Google Shape;3447;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48" name="Google Shape;3448;p13"/>
            <p:cNvGrpSpPr/>
            <p:nvPr/>
          </p:nvGrpSpPr>
          <p:grpSpPr>
            <a:xfrm>
              <a:off x="2008721" y="2678932"/>
              <a:ext cx="326533" cy="326533"/>
              <a:chOff x="-249694" y="-528547"/>
              <a:chExt cx="2438402" cy="2438400"/>
            </a:xfrm>
          </p:grpSpPr>
          <p:sp>
            <p:nvSpPr>
              <p:cNvPr id="3449" name="Google Shape;3449;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0" name="Google Shape;3450;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1" name="Google Shape;3451;p13"/>
            <p:cNvGrpSpPr/>
            <p:nvPr/>
          </p:nvGrpSpPr>
          <p:grpSpPr>
            <a:xfrm>
              <a:off x="2366399" y="2990005"/>
              <a:ext cx="326533" cy="326533"/>
              <a:chOff x="-249694" y="-528547"/>
              <a:chExt cx="2438402" cy="2438400"/>
            </a:xfrm>
          </p:grpSpPr>
          <p:sp>
            <p:nvSpPr>
              <p:cNvPr id="3452" name="Google Shape;345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3" name="Google Shape;3453;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nvGrpSpPr>
            <p:cNvPr id="3454" name="Google Shape;3454;p13"/>
            <p:cNvGrpSpPr/>
            <p:nvPr/>
          </p:nvGrpSpPr>
          <p:grpSpPr>
            <a:xfrm>
              <a:off x="2787515" y="2704123"/>
              <a:ext cx="326533" cy="326533"/>
              <a:chOff x="-249694" y="-528547"/>
              <a:chExt cx="2438402" cy="2438400"/>
            </a:xfrm>
          </p:grpSpPr>
          <p:sp>
            <p:nvSpPr>
              <p:cNvPr id="3455" name="Google Shape;3455;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F4928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6" name="Google Shape;3456;p13" descr="Free Water Drop Icon of Line style - Available in SVG, PNG, EPS, AI &amp;amp; Icon  fonts"/>
              <p:cNvPicPr preferRelativeResize="0"/>
              <p:nvPr/>
            </p:nvPicPr>
            <p:blipFill rotWithShape="1">
              <a:blip r:embed="rId8">
                <a:alphaModFix/>
              </a:blip>
              <a:srcRect/>
              <a:stretch/>
            </p:blipFill>
            <p:spPr>
              <a:xfrm>
                <a:off x="-249694" y="-528547"/>
                <a:ext cx="2438402" cy="2438400"/>
              </a:xfrm>
              <a:prstGeom prst="rect">
                <a:avLst/>
              </a:prstGeom>
              <a:noFill/>
              <a:ln>
                <a:noFill/>
              </a:ln>
            </p:spPr>
          </p:pic>
        </p:grpSp>
      </p:grpSp>
      <p:grpSp>
        <p:nvGrpSpPr>
          <p:cNvPr id="3457" name="Google Shape;3457;p13"/>
          <p:cNvGrpSpPr/>
          <p:nvPr/>
        </p:nvGrpSpPr>
        <p:grpSpPr>
          <a:xfrm>
            <a:off x="8728768" y="1179149"/>
            <a:ext cx="2390775" cy="2137389"/>
            <a:chOff x="1045182" y="1179149"/>
            <a:chExt cx="2390775" cy="2137389"/>
          </a:xfrm>
        </p:grpSpPr>
        <p:grpSp>
          <p:nvGrpSpPr>
            <p:cNvPr id="3458" name="Google Shape;3458;p13"/>
            <p:cNvGrpSpPr/>
            <p:nvPr/>
          </p:nvGrpSpPr>
          <p:grpSpPr>
            <a:xfrm>
              <a:off x="1045182" y="1179149"/>
              <a:ext cx="2390775" cy="1914525"/>
              <a:chOff x="-2627170" y="-782744"/>
              <a:chExt cx="2390775" cy="1914525"/>
            </a:xfrm>
          </p:grpSpPr>
          <p:pic>
            <p:nvPicPr>
              <p:cNvPr id="3459" name="Google Shape;3459;p13" descr="Cartoon Cloud - Cliparts.co"/>
              <p:cNvPicPr preferRelativeResize="0"/>
              <p:nvPr/>
            </p:nvPicPr>
            <p:blipFill rotWithShape="1">
              <a:blip r:embed="rId9">
                <a:alphaModFix/>
              </a:blip>
              <a:srcRect/>
              <a:stretch/>
            </p:blipFill>
            <p:spPr>
              <a:xfrm>
                <a:off x="-2627170" y="-782744"/>
                <a:ext cx="2390775" cy="1914525"/>
              </a:xfrm>
              <a:prstGeom prst="rect">
                <a:avLst/>
              </a:prstGeom>
              <a:noFill/>
              <a:ln>
                <a:noFill/>
              </a:ln>
            </p:spPr>
          </p:pic>
          <p:sp>
            <p:nvSpPr>
              <p:cNvPr id="3460" name="Google Shape;3460;p13"/>
              <p:cNvSpPr txBox="1"/>
              <p:nvPr/>
            </p:nvSpPr>
            <p:spPr>
              <a:xfrm>
                <a:off x="-2498743" y="-144463"/>
                <a:ext cx="213391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729 - 407</a:t>
                </a:r>
                <a:endParaRPr sz="3600" b="1">
                  <a:solidFill>
                    <a:schemeClr val="dk1"/>
                  </a:solidFill>
                  <a:latin typeface="Arial"/>
                  <a:ea typeface="Arial"/>
                  <a:cs typeface="Arial"/>
                  <a:sym typeface="Arial"/>
                </a:endParaRPr>
              </a:p>
            </p:txBody>
          </p:sp>
        </p:grpSp>
        <p:grpSp>
          <p:nvGrpSpPr>
            <p:cNvPr id="3461" name="Google Shape;3461;p13"/>
            <p:cNvGrpSpPr/>
            <p:nvPr/>
          </p:nvGrpSpPr>
          <p:grpSpPr>
            <a:xfrm>
              <a:off x="1234111" y="2637525"/>
              <a:ext cx="326533" cy="326533"/>
              <a:chOff x="-249694" y="-528547"/>
              <a:chExt cx="2438402" cy="2438400"/>
            </a:xfrm>
          </p:grpSpPr>
          <p:sp>
            <p:nvSpPr>
              <p:cNvPr id="3462" name="Google Shape;3462;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3" name="Google Shape;3463;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64" name="Google Shape;3464;p13"/>
            <p:cNvGrpSpPr/>
            <p:nvPr/>
          </p:nvGrpSpPr>
          <p:grpSpPr>
            <a:xfrm>
              <a:off x="1616348" y="2653542"/>
              <a:ext cx="726881" cy="634534"/>
              <a:chOff x="-249694" y="-2828557"/>
              <a:chExt cx="5428021" cy="4738410"/>
            </a:xfrm>
          </p:grpSpPr>
          <p:sp>
            <p:nvSpPr>
              <p:cNvPr id="3465" name="Google Shape;3465;p13"/>
              <p:cNvSpPr/>
              <p:nvPr/>
            </p:nvSpPr>
            <p:spPr>
              <a:xfrm>
                <a:off x="245606" y="-340432"/>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466" name="Google Shape;3466;p13"/>
              <p:cNvSpPr/>
              <p:nvPr/>
            </p:nvSpPr>
            <p:spPr>
              <a:xfrm>
                <a:off x="3239781" y="-2638957"/>
                <a:ext cx="1447802" cy="2062162"/>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67" name="Google Shape;3467;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pic>
            <p:nvPicPr>
              <p:cNvPr id="3468" name="Google Shape;3468;p13" descr="Free Water Drop Icon of Line style - Available in SVG, PNG, EPS, AI &amp;amp; Icon  fonts"/>
              <p:cNvPicPr preferRelativeResize="0"/>
              <p:nvPr/>
            </p:nvPicPr>
            <p:blipFill rotWithShape="1">
              <a:blip r:embed="rId10">
                <a:alphaModFix/>
              </a:blip>
              <a:srcRect/>
              <a:stretch/>
            </p:blipFill>
            <p:spPr>
              <a:xfrm>
                <a:off x="2739925" y="-2828557"/>
                <a:ext cx="2438402" cy="2438399"/>
              </a:xfrm>
              <a:prstGeom prst="rect">
                <a:avLst/>
              </a:prstGeom>
              <a:noFill/>
              <a:ln>
                <a:noFill/>
              </a:ln>
            </p:spPr>
          </p:pic>
        </p:grpSp>
        <p:grpSp>
          <p:nvGrpSpPr>
            <p:cNvPr id="3469" name="Google Shape;3469;p13"/>
            <p:cNvGrpSpPr/>
            <p:nvPr/>
          </p:nvGrpSpPr>
          <p:grpSpPr>
            <a:xfrm>
              <a:off x="2366399" y="2990005"/>
              <a:ext cx="326533" cy="326533"/>
              <a:chOff x="-249694" y="-528547"/>
              <a:chExt cx="2438402" cy="2438400"/>
            </a:xfrm>
          </p:grpSpPr>
          <p:sp>
            <p:nvSpPr>
              <p:cNvPr id="3470" name="Google Shape;3470;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1" name="Google Shape;3471;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nvGrpSpPr>
            <p:cNvPr id="3472" name="Google Shape;3472;p13"/>
            <p:cNvGrpSpPr/>
            <p:nvPr/>
          </p:nvGrpSpPr>
          <p:grpSpPr>
            <a:xfrm>
              <a:off x="2787515" y="2704123"/>
              <a:ext cx="326533" cy="326533"/>
              <a:chOff x="-249694" y="-528547"/>
              <a:chExt cx="2438402" cy="2438400"/>
            </a:xfrm>
          </p:grpSpPr>
          <p:sp>
            <p:nvSpPr>
              <p:cNvPr id="3473" name="Google Shape;3473;p13"/>
              <p:cNvSpPr/>
              <p:nvPr/>
            </p:nvSpPr>
            <p:spPr>
              <a:xfrm>
                <a:off x="245605" y="-340429"/>
                <a:ext cx="1447800" cy="2062163"/>
              </a:xfrm>
              <a:custGeom>
                <a:avLst/>
                <a:gdLst/>
                <a:ahLst/>
                <a:cxnLst/>
                <a:rect l="l" t="t" r="r" b="b"/>
                <a:pathLst>
                  <a:path w="1447800" h="2062163" extrusionOk="0">
                    <a:moveTo>
                      <a:pt x="742950" y="0"/>
                    </a:moveTo>
                    <a:lnTo>
                      <a:pt x="19050" y="1114425"/>
                    </a:lnTo>
                    <a:lnTo>
                      <a:pt x="0" y="1476375"/>
                    </a:lnTo>
                    <a:lnTo>
                      <a:pt x="238125" y="1876425"/>
                    </a:lnTo>
                    <a:lnTo>
                      <a:pt x="647700" y="2062163"/>
                    </a:lnTo>
                    <a:lnTo>
                      <a:pt x="1023938" y="2000250"/>
                    </a:lnTo>
                    <a:lnTo>
                      <a:pt x="1309688" y="1752600"/>
                    </a:lnTo>
                    <a:lnTo>
                      <a:pt x="1438275" y="1471613"/>
                    </a:lnTo>
                    <a:lnTo>
                      <a:pt x="1447800" y="1143000"/>
                    </a:lnTo>
                    <a:lnTo>
                      <a:pt x="742950" y="0"/>
                    </a:lnTo>
                    <a:close/>
                  </a:path>
                </a:pathLst>
              </a:custGeom>
              <a:solidFill>
                <a:srgbClr val="E0FFA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74" name="Google Shape;3474;p13" descr="Free Water Drop Icon of Line style - Available in SVG, PNG, EPS, AI &amp;amp; Icon  fonts"/>
              <p:cNvPicPr preferRelativeResize="0"/>
              <p:nvPr/>
            </p:nvPicPr>
            <p:blipFill rotWithShape="1">
              <a:blip r:embed="rId10">
                <a:alphaModFix/>
              </a:blip>
              <a:srcRect/>
              <a:stretch/>
            </p:blipFill>
            <p:spPr>
              <a:xfrm>
                <a:off x="-249694" y="-528547"/>
                <a:ext cx="2438402" cy="2438400"/>
              </a:xfrm>
              <a:prstGeom prst="rect">
                <a:avLst/>
              </a:prstGeom>
              <a:noFill/>
              <a:ln>
                <a:noFill/>
              </a:ln>
            </p:spPr>
          </p:pic>
        </p:grpSp>
      </p:grpSp>
      <p:grpSp>
        <p:nvGrpSpPr>
          <p:cNvPr id="3475" name="Google Shape;3475;p13"/>
          <p:cNvGrpSpPr/>
          <p:nvPr/>
        </p:nvGrpSpPr>
        <p:grpSpPr>
          <a:xfrm>
            <a:off x="254226" y="4293343"/>
            <a:ext cx="2732755" cy="2885290"/>
            <a:chOff x="690352" y="3692915"/>
            <a:chExt cx="2732755" cy="2885290"/>
          </a:xfrm>
        </p:grpSpPr>
        <p:pic>
          <p:nvPicPr>
            <p:cNvPr id="3476" name="Google Shape;3476;p13" descr="Umbrella Clipart Seven - Yellow Umbrella Cartoon Png | Full Size PNG  Download | SeekPNG"/>
            <p:cNvPicPr preferRelativeResize="0"/>
            <p:nvPr/>
          </p:nvPicPr>
          <p:blipFill rotWithShape="1">
            <a:blip r:embed="rId11">
              <a:alphaModFix/>
            </a:blip>
            <a:srcRect/>
            <a:stretch/>
          </p:blipFill>
          <p:spPr>
            <a:xfrm rot="1587922">
              <a:off x="1094087" y="4003263"/>
              <a:ext cx="1925286" cy="2264594"/>
            </a:xfrm>
            <a:prstGeom prst="rect">
              <a:avLst/>
            </a:prstGeom>
            <a:noFill/>
            <a:ln>
              <a:noFill/>
            </a:ln>
          </p:spPr>
        </p:pic>
        <p:grpSp>
          <p:nvGrpSpPr>
            <p:cNvPr id="3477" name="Google Shape;3477;p13"/>
            <p:cNvGrpSpPr/>
            <p:nvPr/>
          </p:nvGrpSpPr>
          <p:grpSpPr>
            <a:xfrm>
              <a:off x="1679650" y="4256127"/>
              <a:ext cx="956240" cy="647565"/>
              <a:chOff x="1238228" y="4587596"/>
              <a:chExt cx="956240" cy="647565"/>
            </a:xfrm>
          </p:grpSpPr>
          <p:sp>
            <p:nvSpPr>
              <p:cNvPr id="3478" name="Google Shape;347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100</a:t>
                </a:r>
                <a:endParaRPr sz="3600" b="1">
                  <a:solidFill>
                    <a:schemeClr val="dk1"/>
                  </a:solidFill>
                  <a:latin typeface="Arial"/>
                  <a:ea typeface="Arial"/>
                  <a:cs typeface="Arial"/>
                  <a:sym typeface="Arial"/>
                </a:endParaRPr>
              </a:p>
            </p:txBody>
          </p:sp>
          <p:sp>
            <p:nvSpPr>
              <p:cNvPr id="3479" name="Google Shape;3479;p13"/>
              <p:cNvSpPr txBox="1"/>
              <p:nvPr/>
            </p:nvSpPr>
            <p:spPr>
              <a:xfrm>
                <a:off x="1240361" y="458883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100</a:t>
                </a:r>
                <a:endParaRPr sz="3600" b="1" dirty="0">
                  <a:solidFill>
                    <a:schemeClr val="dk1"/>
                  </a:solidFill>
                  <a:latin typeface="Arial"/>
                  <a:ea typeface="Arial"/>
                  <a:cs typeface="Arial"/>
                  <a:sym typeface="Arial"/>
                </a:endParaRPr>
              </a:p>
            </p:txBody>
          </p:sp>
        </p:grpSp>
      </p:grpSp>
      <p:grpSp>
        <p:nvGrpSpPr>
          <p:cNvPr id="3480" name="Google Shape;3480;p13"/>
          <p:cNvGrpSpPr/>
          <p:nvPr/>
        </p:nvGrpSpPr>
        <p:grpSpPr>
          <a:xfrm>
            <a:off x="3235582" y="4335990"/>
            <a:ext cx="2732755" cy="2885290"/>
            <a:chOff x="4091468" y="3652265"/>
            <a:chExt cx="2732755" cy="2885290"/>
          </a:xfrm>
        </p:grpSpPr>
        <p:pic>
          <p:nvPicPr>
            <p:cNvPr id="3481" name="Google Shape;3481;p13" descr="Umbrella Clipart Seven - Yellow Umbrella Cartoon Png | Full Size PNG  Download | SeekPNG"/>
            <p:cNvPicPr preferRelativeResize="0"/>
            <p:nvPr/>
          </p:nvPicPr>
          <p:blipFill rotWithShape="1">
            <a:blip r:embed="rId12">
              <a:alphaModFix/>
            </a:blip>
            <a:srcRect/>
            <a:stretch/>
          </p:blipFill>
          <p:spPr>
            <a:xfrm rot="1587922">
              <a:off x="4495203" y="3962613"/>
              <a:ext cx="1925286" cy="2264594"/>
            </a:xfrm>
            <a:prstGeom prst="rect">
              <a:avLst/>
            </a:prstGeom>
            <a:noFill/>
            <a:ln>
              <a:noFill/>
            </a:ln>
          </p:spPr>
        </p:pic>
        <p:grpSp>
          <p:nvGrpSpPr>
            <p:cNvPr id="3482" name="Google Shape;3482;p13"/>
            <p:cNvGrpSpPr/>
            <p:nvPr/>
          </p:nvGrpSpPr>
          <p:grpSpPr>
            <a:xfrm>
              <a:off x="5113421" y="4210421"/>
              <a:ext cx="957045" cy="646447"/>
              <a:chOff x="1238228" y="4587480"/>
              <a:chExt cx="957045" cy="646447"/>
            </a:xfrm>
          </p:grpSpPr>
          <p:sp>
            <p:nvSpPr>
              <p:cNvPr id="3483" name="Google Shape;348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322</a:t>
                </a:r>
                <a:endParaRPr sz="3600" b="1">
                  <a:solidFill>
                    <a:schemeClr val="dk1"/>
                  </a:solidFill>
                  <a:latin typeface="Arial"/>
                  <a:ea typeface="Arial"/>
                  <a:cs typeface="Arial"/>
                  <a:sym typeface="Arial"/>
                </a:endParaRPr>
              </a:p>
            </p:txBody>
          </p:sp>
          <p:sp>
            <p:nvSpPr>
              <p:cNvPr id="3484" name="Google Shape;3484;p13"/>
              <p:cNvSpPr txBox="1"/>
              <p:nvPr/>
            </p:nvSpPr>
            <p:spPr>
              <a:xfrm>
                <a:off x="1241166" y="4587480"/>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322</a:t>
                </a:r>
                <a:endParaRPr sz="3600" b="1" dirty="0">
                  <a:solidFill>
                    <a:schemeClr val="dk1"/>
                  </a:solidFill>
                  <a:latin typeface="Arial"/>
                  <a:ea typeface="Arial"/>
                  <a:cs typeface="Arial"/>
                  <a:sym typeface="Arial"/>
                </a:endParaRPr>
              </a:p>
            </p:txBody>
          </p:sp>
        </p:grpSp>
      </p:grpSp>
      <p:grpSp>
        <p:nvGrpSpPr>
          <p:cNvPr id="3485" name="Google Shape;3485;p13"/>
          <p:cNvGrpSpPr/>
          <p:nvPr/>
        </p:nvGrpSpPr>
        <p:grpSpPr>
          <a:xfrm>
            <a:off x="6076397" y="4335991"/>
            <a:ext cx="2732755" cy="2885290"/>
            <a:chOff x="5851768" y="3652149"/>
            <a:chExt cx="2732755" cy="2885290"/>
          </a:xfrm>
        </p:grpSpPr>
        <p:pic>
          <p:nvPicPr>
            <p:cNvPr id="3486" name="Google Shape;3486;p13" descr="Umbrella Clipart Seven - Yellow Umbrella Cartoon Png | Full Size PNG  Download | SeekPNG"/>
            <p:cNvPicPr preferRelativeResize="0"/>
            <p:nvPr/>
          </p:nvPicPr>
          <p:blipFill rotWithShape="1">
            <a:blip r:embed="rId13">
              <a:alphaModFix/>
            </a:blip>
            <a:srcRect/>
            <a:stretch/>
          </p:blipFill>
          <p:spPr>
            <a:xfrm rot="1587922">
              <a:off x="6255502" y="3962497"/>
              <a:ext cx="1925286" cy="2264594"/>
            </a:xfrm>
            <a:prstGeom prst="rect">
              <a:avLst/>
            </a:prstGeom>
            <a:noFill/>
            <a:ln>
              <a:noFill/>
            </a:ln>
          </p:spPr>
        </p:pic>
        <p:grpSp>
          <p:nvGrpSpPr>
            <p:cNvPr id="3487" name="Google Shape;3487;p13"/>
            <p:cNvGrpSpPr/>
            <p:nvPr/>
          </p:nvGrpSpPr>
          <p:grpSpPr>
            <a:xfrm>
              <a:off x="6878551" y="4195531"/>
              <a:ext cx="954108" cy="661221"/>
              <a:chOff x="1238227" y="4587596"/>
              <a:chExt cx="954108" cy="661221"/>
            </a:xfrm>
          </p:grpSpPr>
          <p:sp>
            <p:nvSpPr>
              <p:cNvPr id="3488" name="Google Shape;3488;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805</a:t>
                </a:r>
                <a:endParaRPr sz="3600" b="1">
                  <a:solidFill>
                    <a:schemeClr val="dk1"/>
                  </a:solidFill>
                  <a:latin typeface="Arial"/>
                  <a:ea typeface="Arial"/>
                  <a:cs typeface="Arial"/>
                  <a:sym typeface="Arial"/>
                </a:endParaRPr>
              </a:p>
            </p:txBody>
          </p:sp>
          <p:sp>
            <p:nvSpPr>
              <p:cNvPr id="3489" name="Google Shape;3489;p13"/>
              <p:cNvSpPr txBox="1"/>
              <p:nvPr/>
            </p:nvSpPr>
            <p:spPr>
              <a:xfrm>
                <a:off x="1238227" y="460248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Arial"/>
                    <a:ea typeface="Arial"/>
                    <a:cs typeface="Arial"/>
                    <a:sym typeface="Arial"/>
                  </a:rPr>
                  <a:t>805</a:t>
                </a:r>
                <a:endParaRPr sz="3600" b="1" dirty="0">
                  <a:solidFill>
                    <a:schemeClr val="dk1"/>
                  </a:solidFill>
                  <a:latin typeface="Arial"/>
                  <a:ea typeface="Arial"/>
                  <a:cs typeface="Arial"/>
                  <a:sym typeface="Arial"/>
                </a:endParaRPr>
              </a:p>
            </p:txBody>
          </p:sp>
        </p:grpSp>
      </p:grpSp>
      <p:grpSp>
        <p:nvGrpSpPr>
          <p:cNvPr id="3490" name="Google Shape;3490;p13"/>
          <p:cNvGrpSpPr/>
          <p:nvPr/>
        </p:nvGrpSpPr>
        <p:grpSpPr>
          <a:xfrm>
            <a:off x="9104723" y="4293344"/>
            <a:ext cx="2732755" cy="2885290"/>
            <a:chOff x="8333903" y="3418974"/>
            <a:chExt cx="2732755" cy="2885290"/>
          </a:xfrm>
        </p:grpSpPr>
        <p:pic>
          <p:nvPicPr>
            <p:cNvPr id="3491" name="Google Shape;3491;p13" descr="Umbrella Clipart Seven - Yellow Umbrella Cartoon Png | Full Size PNG  Download | SeekPNG"/>
            <p:cNvPicPr preferRelativeResize="0"/>
            <p:nvPr/>
          </p:nvPicPr>
          <p:blipFill rotWithShape="1">
            <a:blip r:embed="rId14">
              <a:alphaModFix/>
            </a:blip>
            <a:srcRect/>
            <a:stretch/>
          </p:blipFill>
          <p:spPr>
            <a:xfrm rot="1587922">
              <a:off x="8737638" y="3729322"/>
              <a:ext cx="1925286" cy="2264594"/>
            </a:xfrm>
            <a:prstGeom prst="rect">
              <a:avLst/>
            </a:prstGeom>
            <a:noFill/>
            <a:ln>
              <a:noFill/>
            </a:ln>
          </p:spPr>
        </p:pic>
        <p:grpSp>
          <p:nvGrpSpPr>
            <p:cNvPr id="3492" name="Google Shape;3492;p13"/>
            <p:cNvGrpSpPr/>
            <p:nvPr/>
          </p:nvGrpSpPr>
          <p:grpSpPr>
            <a:xfrm>
              <a:off x="9319932" y="3925515"/>
              <a:ext cx="957462" cy="646332"/>
              <a:chOff x="1238228" y="4587595"/>
              <a:chExt cx="957462" cy="646332"/>
            </a:xfrm>
          </p:grpSpPr>
          <p:sp>
            <p:nvSpPr>
              <p:cNvPr id="3493" name="Google Shape;3493;p13"/>
              <p:cNvSpPr txBox="1"/>
              <p:nvPr/>
            </p:nvSpPr>
            <p:spPr>
              <a:xfrm>
                <a:off x="1238228" y="4587596"/>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sp>
            <p:nvSpPr>
              <p:cNvPr id="3494" name="Google Shape;3494;p13"/>
              <p:cNvSpPr txBox="1"/>
              <p:nvPr/>
            </p:nvSpPr>
            <p:spPr>
              <a:xfrm>
                <a:off x="1241583" y="4587595"/>
                <a:ext cx="9541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chemeClr val="dk1"/>
                    </a:solidFill>
                    <a:latin typeface="Arial"/>
                    <a:ea typeface="Arial"/>
                    <a:cs typeface="Arial"/>
                    <a:sym typeface="Arial"/>
                  </a:rPr>
                  <a:t>212</a:t>
                </a:r>
                <a:endParaRPr sz="3600" b="1">
                  <a:solidFill>
                    <a:schemeClr val="dk1"/>
                  </a:solidFill>
                  <a:latin typeface="Arial"/>
                  <a:ea typeface="Arial"/>
                  <a:cs typeface="Arial"/>
                  <a:sym typeface="Arial"/>
                </a:endParaRPr>
              </a:p>
            </p:txBody>
          </p:sp>
        </p:grpSp>
      </p:grpSp>
      <p:cxnSp>
        <p:nvCxnSpPr>
          <p:cNvPr id="3495" name="Google Shape;3495;p13"/>
          <p:cNvCxnSpPr>
            <a:stCxn id="3450" idx="2"/>
            <a:endCxn id="3476" idx="0"/>
          </p:cNvCxnSpPr>
          <p:nvPr/>
        </p:nvCxnSpPr>
        <p:spPr>
          <a:xfrm rot="5400000">
            <a:off x="3820416" y="1310270"/>
            <a:ext cx="1716886" cy="5107277"/>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3496" name="Google Shape;3496;p13"/>
          <p:cNvCxnSpPr>
            <a:stCxn id="3486" idx="0"/>
            <a:endCxn id="3468" idx="2"/>
          </p:cNvCxnSpPr>
          <p:nvPr/>
        </p:nvCxnSpPr>
        <p:spPr>
          <a:xfrm rot="5400000" flipH="1" flipV="1">
            <a:off x="8013007" y="2914458"/>
            <a:ext cx="1784924" cy="1916159"/>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3497" name="Google Shape;3497;p13"/>
          <p:cNvCxnSpPr>
            <a:stCxn id="3431" idx="2"/>
          </p:cNvCxnSpPr>
          <p:nvPr/>
        </p:nvCxnSpPr>
        <p:spPr>
          <a:xfrm rot="16200000" flipH="1">
            <a:off x="3761484" y="3803711"/>
            <a:ext cx="1688242" cy="91750"/>
          </a:xfrm>
          <a:prstGeom prst="curvedConnector3">
            <a:avLst>
              <a:gd name="adj1" fmla="val 50000"/>
            </a:avLst>
          </a:prstGeom>
          <a:noFill/>
          <a:ln w="76200" cap="flat" cmpd="sng">
            <a:solidFill>
              <a:srgbClr val="00B0F0"/>
            </a:solidFill>
            <a:prstDash val="solid"/>
            <a:miter lim="800000"/>
            <a:headEnd type="none" w="sm" len="sm"/>
            <a:tailEnd type="none" w="sm" len="sm"/>
          </a:ln>
        </p:spPr>
      </p:cxnSp>
      <p:cxnSp>
        <p:nvCxnSpPr>
          <p:cNvPr id="104" name="Google Shape;3495;p13"/>
          <p:cNvCxnSpPr/>
          <p:nvPr/>
        </p:nvCxnSpPr>
        <p:spPr>
          <a:xfrm rot="10800000">
            <a:off x="1893832" y="2867392"/>
            <a:ext cx="8030322" cy="1897791"/>
          </a:xfrm>
          <a:prstGeom prst="curvedConnector3">
            <a:avLst>
              <a:gd name="adj1" fmla="val 50000"/>
            </a:avLst>
          </a:prstGeom>
          <a:noFill/>
          <a:ln w="76200" cap="flat" cmpd="sng">
            <a:solidFill>
              <a:srgbClr val="00B0F0"/>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01"/>
        <p:cNvGrpSpPr/>
        <p:nvPr/>
      </p:nvGrpSpPr>
      <p:grpSpPr>
        <a:xfrm>
          <a:off x="0" y="0"/>
          <a:ext cx="0" cy="0"/>
          <a:chOff x="0" y="0"/>
          <a:chExt cx="0" cy="0"/>
        </a:xfrm>
      </p:grpSpPr>
      <p:pic>
        <p:nvPicPr>
          <p:cNvPr id="3502" name="Google Shape;3502;p14" descr="Screen Clipping"/>
          <p:cNvPicPr preferRelativeResize="0"/>
          <p:nvPr/>
        </p:nvPicPr>
        <p:blipFill rotWithShape="1">
          <a:blip r:embed="rId3">
            <a:alphaModFix/>
          </a:blip>
          <a:srcRect/>
          <a:stretch/>
        </p:blipFill>
        <p:spPr>
          <a:xfrm>
            <a:off x="731540" y="1928018"/>
            <a:ext cx="10555173" cy="1648055"/>
          </a:xfrm>
          <a:prstGeom prst="rect">
            <a:avLst/>
          </a:prstGeom>
          <a:noFill/>
          <a:ln>
            <a:noFill/>
          </a:ln>
        </p:spPr>
      </p:pic>
      <p:grpSp>
        <p:nvGrpSpPr>
          <p:cNvPr id="3503" name="Google Shape;3503;p14"/>
          <p:cNvGrpSpPr/>
          <p:nvPr/>
        </p:nvGrpSpPr>
        <p:grpSpPr>
          <a:xfrm>
            <a:off x="895371" y="561193"/>
            <a:ext cx="5988754" cy="570588"/>
            <a:chOff x="1296327" y="1647588"/>
            <a:chExt cx="5988754" cy="570588"/>
          </a:xfrm>
        </p:grpSpPr>
        <p:sp>
          <p:nvSpPr>
            <p:cNvPr id="3504" name="Google Shape;3504;p14"/>
            <p:cNvSpPr txBox="1"/>
            <p:nvPr/>
          </p:nvSpPr>
          <p:spPr>
            <a:xfrm>
              <a:off x="1866914" y="1694956"/>
              <a:ext cx="541816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sz="2800">
                <a:solidFill>
                  <a:schemeClr val="dk1"/>
                </a:solidFill>
                <a:latin typeface="Arial"/>
                <a:ea typeface="Arial"/>
                <a:cs typeface="Arial"/>
                <a:sym typeface="Arial"/>
              </a:endParaRPr>
            </a:p>
          </p:txBody>
        </p:sp>
        <p:sp>
          <p:nvSpPr>
            <p:cNvPr id="3505" name="Google Shape;3505;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pSp>
        <p:nvGrpSpPr>
          <p:cNvPr id="3506" name="Google Shape;3506;p14"/>
          <p:cNvGrpSpPr/>
          <p:nvPr/>
        </p:nvGrpSpPr>
        <p:grpSpPr>
          <a:xfrm>
            <a:off x="3133724" y="2043112"/>
            <a:ext cx="892172" cy="989805"/>
            <a:chOff x="3603406" y="2624137"/>
            <a:chExt cx="837004" cy="989805"/>
          </a:xfrm>
        </p:grpSpPr>
        <p:sp>
          <p:nvSpPr>
            <p:cNvPr id="3507" name="Google Shape;3507;p14"/>
            <p:cNvSpPr/>
            <p:nvPr/>
          </p:nvSpPr>
          <p:spPr>
            <a:xfrm>
              <a:off x="3619455" y="2624137"/>
              <a:ext cx="820955" cy="989805"/>
            </a:xfrm>
            <a:prstGeom prst="cube">
              <a:avLst>
                <a:gd name="adj" fmla="val 22218"/>
              </a:avLst>
            </a:prstGeom>
            <a:solidFill>
              <a:srgbClr val="F8D53C"/>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08" name="Google Shape;3508;p14"/>
            <p:cNvGrpSpPr/>
            <p:nvPr/>
          </p:nvGrpSpPr>
          <p:grpSpPr>
            <a:xfrm>
              <a:off x="3603406" y="2940379"/>
              <a:ext cx="699231" cy="461665"/>
              <a:chOff x="3646268" y="2929742"/>
              <a:chExt cx="699231" cy="461665"/>
            </a:xfrm>
          </p:grpSpPr>
          <p:sp>
            <p:nvSpPr>
              <p:cNvPr id="3509" name="Google Shape;3509;p14"/>
              <p:cNvSpPr txBox="1"/>
              <p:nvPr/>
            </p:nvSpPr>
            <p:spPr>
              <a:xfrm>
                <a:off x="3646268"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120</a:t>
                </a:r>
                <a:endParaRPr sz="2400" b="1">
                  <a:solidFill>
                    <a:schemeClr val="dk1"/>
                  </a:solidFill>
                  <a:latin typeface="Arial"/>
                  <a:ea typeface="Arial"/>
                  <a:cs typeface="Arial"/>
                  <a:sym typeface="Arial"/>
                </a:endParaRPr>
              </a:p>
            </p:txBody>
          </p:sp>
          <p:sp>
            <p:nvSpPr>
              <p:cNvPr id="3510" name="Google Shape;3510;p14"/>
              <p:cNvSpPr txBox="1"/>
              <p:nvPr/>
            </p:nvSpPr>
            <p:spPr>
              <a:xfrm>
                <a:off x="3646269" y="292974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12</a:t>
                </a:r>
                <a:r>
                  <a:rPr lang="en-US" sz="2400" b="1">
                    <a:solidFill>
                      <a:srgbClr val="FF0000"/>
                    </a:solidFill>
                    <a:latin typeface="Arial"/>
                    <a:ea typeface="Arial"/>
                    <a:cs typeface="Arial"/>
                    <a:sym typeface="Arial"/>
                  </a:rPr>
                  <a:t>0</a:t>
                </a:r>
                <a:endParaRPr sz="2400" b="1">
                  <a:solidFill>
                    <a:srgbClr val="FF0000"/>
                  </a:solidFill>
                  <a:latin typeface="Arial"/>
                  <a:ea typeface="Arial"/>
                  <a:cs typeface="Arial"/>
                  <a:sym typeface="Arial"/>
                </a:endParaRPr>
              </a:p>
            </p:txBody>
          </p:sp>
        </p:grpSp>
      </p:grpSp>
      <p:sp>
        <p:nvSpPr>
          <p:cNvPr id="3511" name="Google Shape;3511;p14"/>
          <p:cNvSpPr/>
          <p:nvPr/>
        </p:nvSpPr>
        <p:spPr>
          <a:xfrm>
            <a:off x="3568704" y="2389149"/>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12" name="Google Shape;3512;p14"/>
          <p:cNvGrpSpPr/>
          <p:nvPr/>
        </p:nvGrpSpPr>
        <p:grpSpPr>
          <a:xfrm>
            <a:off x="585620" y="2434717"/>
            <a:ext cx="1760675" cy="598200"/>
            <a:chOff x="585620" y="2434717"/>
            <a:chExt cx="1760675" cy="598200"/>
          </a:xfrm>
        </p:grpSpPr>
        <p:sp>
          <p:nvSpPr>
            <p:cNvPr id="3513" name="Google Shape;3513;p14"/>
            <p:cNvSpPr/>
            <p:nvPr/>
          </p:nvSpPr>
          <p:spPr>
            <a:xfrm>
              <a:off x="595145" y="2434717"/>
              <a:ext cx="1602035" cy="579771"/>
            </a:xfrm>
            <a:prstGeom prst="cube">
              <a:avLst>
                <a:gd name="adj" fmla="val 24257"/>
              </a:avLst>
            </a:prstGeom>
            <a:solidFill>
              <a:srgbClr val="00B0F0"/>
            </a:solidFill>
            <a:ln w="12700" cap="flat" cmpd="sng">
              <a:solidFill>
                <a:srgbClr val="20586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4" name="Google Shape;3514;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sp>
          <p:nvSpPr>
            <p:cNvPr id="3515" name="Google Shape;3515;p14"/>
            <p:cNvSpPr txBox="1"/>
            <p:nvPr/>
          </p:nvSpPr>
          <p:spPr>
            <a:xfrm>
              <a:off x="585620" y="2571252"/>
              <a:ext cx="176067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245 - 125</a:t>
              </a:r>
              <a:endParaRPr sz="2400" b="1">
                <a:solidFill>
                  <a:schemeClr val="dk1"/>
                </a:solidFill>
                <a:latin typeface="Arial"/>
                <a:ea typeface="Arial"/>
                <a:cs typeface="Arial"/>
                <a:sym typeface="Arial"/>
              </a:endParaRPr>
            </a:p>
          </p:txBody>
        </p:sp>
      </p:grpSp>
      <p:grpSp>
        <p:nvGrpSpPr>
          <p:cNvPr id="3516" name="Google Shape;3516;p14"/>
          <p:cNvGrpSpPr/>
          <p:nvPr/>
        </p:nvGrpSpPr>
        <p:grpSpPr>
          <a:xfrm rot="781431">
            <a:off x="4207894" y="2228067"/>
            <a:ext cx="1611562" cy="588675"/>
            <a:chOff x="585618" y="2434717"/>
            <a:chExt cx="1611562" cy="588675"/>
          </a:xfrm>
        </p:grpSpPr>
        <p:sp>
          <p:nvSpPr>
            <p:cNvPr id="3517" name="Google Shape;3517;p14"/>
            <p:cNvSpPr/>
            <p:nvPr/>
          </p:nvSpPr>
          <p:spPr>
            <a:xfrm>
              <a:off x="595145" y="2434717"/>
              <a:ext cx="1602035" cy="579771"/>
            </a:xfrm>
            <a:prstGeom prst="cube">
              <a:avLst>
                <a:gd name="adj" fmla="val 24257"/>
              </a:avLst>
            </a:prstGeom>
            <a:solidFill>
              <a:srgbClr val="F8D53C"/>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18" name="Google Shape;3518;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sp>
          <p:nvSpPr>
            <p:cNvPr id="3519" name="Google Shape;3519;p14"/>
            <p:cNvSpPr txBox="1"/>
            <p:nvPr/>
          </p:nvSpPr>
          <p:spPr>
            <a:xfrm>
              <a:off x="585618" y="2561726"/>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945 - 141</a:t>
              </a:r>
              <a:endParaRPr sz="2400" b="1">
                <a:solidFill>
                  <a:schemeClr val="dk1"/>
                </a:solidFill>
                <a:latin typeface="Arial"/>
                <a:ea typeface="Arial"/>
                <a:cs typeface="Arial"/>
                <a:sym typeface="Arial"/>
              </a:endParaRPr>
            </a:p>
          </p:txBody>
        </p:sp>
      </p:grpSp>
      <p:grpSp>
        <p:nvGrpSpPr>
          <p:cNvPr id="3520" name="Google Shape;3520;p14"/>
          <p:cNvGrpSpPr/>
          <p:nvPr/>
        </p:nvGrpSpPr>
        <p:grpSpPr>
          <a:xfrm rot="-748492">
            <a:off x="8036949" y="2670540"/>
            <a:ext cx="1611560" cy="588675"/>
            <a:chOff x="585620" y="2434717"/>
            <a:chExt cx="1611560" cy="588675"/>
          </a:xfrm>
        </p:grpSpPr>
        <p:sp>
          <p:nvSpPr>
            <p:cNvPr id="3521" name="Google Shape;3521;p14"/>
            <p:cNvSpPr/>
            <p:nvPr/>
          </p:nvSpPr>
          <p:spPr>
            <a:xfrm>
              <a:off x="595145" y="2434717"/>
              <a:ext cx="1602035" cy="579771"/>
            </a:xfrm>
            <a:prstGeom prst="cube">
              <a:avLst>
                <a:gd name="adj" fmla="val 24257"/>
              </a:avLst>
            </a:prstGeom>
            <a:solidFill>
              <a:srgbClr val="92D05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22" name="Google Shape;3522;p14"/>
            <p:cNvSpPr txBox="1"/>
            <p:nvPr/>
          </p:nvSpPr>
          <p:spPr>
            <a:xfrm>
              <a:off x="585620" y="2561727"/>
              <a:ext cx="16115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sp>
          <p:nvSpPr>
            <p:cNvPr id="3523" name="Google Shape;3523;p14"/>
            <p:cNvSpPr txBox="1"/>
            <p:nvPr/>
          </p:nvSpPr>
          <p:spPr>
            <a:xfrm>
              <a:off x="591101" y="2561440"/>
              <a:ext cx="149671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727 - 413</a:t>
              </a:r>
              <a:endParaRPr sz="2400" b="1">
                <a:solidFill>
                  <a:schemeClr val="dk1"/>
                </a:solidFill>
                <a:latin typeface="Arial"/>
                <a:ea typeface="Arial"/>
                <a:cs typeface="Arial"/>
                <a:sym typeface="Arial"/>
              </a:endParaRPr>
            </a:p>
          </p:txBody>
        </p:sp>
      </p:grpSp>
      <p:grpSp>
        <p:nvGrpSpPr>
          <p:cNvPr id="3524" name="Google Shape;3524;p14"/>
          <p:cNvGrpSpPr/>
          <p:nvPr/>
        </p:nvGrpSpPr>
        <p:grpSpPr>
          <a:xfrm rot="-794493">
            <a:off x="10183453" y="1954308"/>
            <a:ext cx="932339" cy="878877"/>
            <a:chOff x="3537889" y="2796663"/>
            <a:chExt cx="874688" cy="878877"/>
          </a:xfrm>
        </p:grpSpPr>
        <p:sp>
          <p:nvSpPr>
            <p:cNvPr id="3525" name="Google Shape;3525;p14"/>
            <p:cNvSpPr/>
            <p:nvPr/>
          </p:nvSpPr>
          <p:spPr>
            <a:xfrm>
              <a:off x="3591622" y="2796663"/>
              <a:ext cx="820955" cy="878877"/>
            </a:xfrm>
            <a:prstGeom prst="cube">
              <a:avLst>
                <a:gd name="adj" fmla="val 24758"/>
              </a:avLst>
            </a:prstGeom>
            <a:solidFill>
              <a:srgbClr val="FC516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26" name="Google Shape;3526;p14"/>
            <p:cNvGrpSpPr/>
            <p:nvPr/>
          </p:nvGrpSpPr>
          <p:grpSpPr>
            <a:xfrm>
              <a:off x="3537889" y="3123258"/>
              <a:ext cx="784673" cy="466378"/>
              <a:chOff x="3580751" y="3112621"/>
              <a:chExt cx="784673" cy="466378"/>
            </a:xfrm>
          </p:grpSpPr>
          <p:sp>
            <p:nvSpPr>
              <p:cNvPr id="3527" name="Google Shape;3527;p14"/>
              <p:cNvSpPr txBox="1"/>
              <p:nvPr/>
            </p:nvSpPr>
            <p:spPr>
              <a:xfrm>
                <a:off x="3583105" y="3112621"/>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0</a:t>
                </a:r>
                <a:r>
                  <a:rPr lang="en-US" sz="1800" b="1">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chemeClr val="dk1"/>
                  </a:solidFill>
                  <a:latin typeface="Arial"/>
                  <a:ea typeface="Arial"/>
                  <a:cs typeface="Arial"/>
                  <a:sym typeface="Arial"/>
                </a:endParaRPr>
              </a:p>
            </p:txBody>
          </p:sp>
          <p:sp>
            <p:nvSpPr>
              <p:cNvPr id="3528" name="Google Shape;3528;p14"/>
              <p:cNvSpPr txBox="1"/>
              <p:nvPr/>
            </p:nvSpPr>
            <p:spPr>
              <a:xfrm>
                <a:off x="3580751" y="3117334"/>
                <a:ext cx="78231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a:t>
                </a:r>
                <a:r>
                  <a:rPr lang="en-US" sz="1800" b="1">
                    <a:solidFill>
                      <a:schemeClr val="dk1"/>
                    </a:solidFill>
                    <a:latin typeface="Arial"/>
                    <a:ea typeface="Arial"/>
                    <a:cs typeface="Arial"/>
                    <a:sym typeface="Arial"/>
                  </a:rPr>
                  <a:t> </a:t>
                </a:r>
                <a:r>
                  <a:rPr lang="en-US" sz="2400" b="1">
                    <a:solidFill>
                      <a:srgbClr val="FF0000"/>
                    </a:solidFill>
                    <a:latin typeface="Arial"/>
                    <a:ea typeface="Arial"/>
                    <a:cs typeface="Arial"/>
                    <a:sym typeface="Arial"/>
                  </a:rPr>
                  <a:t>0</a:t>
                </a:r>
                <a:r>
                  <a:rPr lang="en-US" sz="1800" b="1">
                    <a:solidFill>
                      <a:srgbClr val="FF0000"/>
                    </a:solidFill>
                    <a:latin typeface="Arial"/>
                    <a:ea typeface="Arial"/>
                    <a:cs typeface="Arial"/>
                    <a:sym typeface="Arial"/>
                  </a:rPr>
                  <a:t> </a:t>
                </a:r>
                <a:r>
                  <a:rPr lang="en-US" sz="2400" b="1">
                    <a:solidFill>
                      <a:schemeClr val="dk1"/>
                    </a:solidFill>
                    <a:latin typeface="Arial"/>
                    <a:ea typeface="Arial"/>
                    <a:cs typeface="Arial"/>
                    <a:sym typeface="Arial"/>
                  </a:rPr>
                  <a:t>4</a:t>
                </a:r>
                <a:endParaRPr sz="2400" b="1">
                  <a:solidFill>
                    <a:srgbClr val="FF0000"/>
                  </a:solidFill>
                  <a:latin typeface="Arial"/>
                  <a:ea typeface="Arial"/>
                  <a:cs typeface="Arial"/>
                  <a:sym typeface="Arial"/>
                </a:endParaRPr>
              </a:p>
            </p:txBody>
          </p:sp>
        </p:grpSp>
      </p:grpSp>
      <p:sp>
        <p:nvSpPr>
          <p:cNvPr id="3529" name="Google Shape;3529;p14"/>
          <p:cNvSpPr/>
          <p:nvPr/>
        </p:nvSpPr>
        <p:spPr>
          <a:xfrm rot="-897354">
            <a:off x="10470193" y="2301643"/>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grpSp>
        <p:nvGrpSpPr>
          <p:cNvPr id="3530" name="Google Shape;3530;p14"/>
          <p:cNvGrpSpPr/>
          <p:nvPr/>
        </p:nvGrpSpPr>
        <p:grpSpPr>
          <a:xfrm>
            <a:off x="6540852" y="1995407"/>
            <a:ext cx="1230940" cy="1458389"/>
            <a:chOff x="6540852" y="1995407"/>
            <a:chExt cx="1230940" cy="1458389"/>
          </a:xfrm>
        </p:grpSpPr>
        <p:sp>
          <p:nvSpPr>
            <p:cNvPr id="3531" name="Google Shape;3531;p14"/>
            <p:cNvSpPr/>
            <p:nvPr/>
          </p:nvSpPr>
          <p:spPr>
            <a:xfrm rot="854465">
              <a:off x="6681705" y="2092747"/>
              <a:ext cx="949235" cy="1263710"/>
            </a:xfrm>
            <a:prstGeom prst="flowChartMagneticDisk">
              <a:avLst/>
            </a:prstGeom>
            <a:solidFill>
              <a:srgbClr val="FC516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32" name="Google Shape;3532;p14"/>
            <p:cNvGrpSpPr/>
            <p:nvPr/>
          </p:nvGrpSpPr>
          <p:grpSpPr>
            <a:xfrm rot="1568697">
              <a:off x="6778728" y="2452046"/>
              <a:ext cx="773111" cy="607264"/>
              <a:chOff x="6851566" y="2468972"/>
              <a:chExt cx="773111" cy="607264"/>
            </a:xfrm>
          </p:grpSpPr>
          <p:sp>
            <p:nvSpPr>
              <p:cNvPr id="3533" name="Google Shape;3533;p14"/>
              <p:cNvSpPr txBox="1"/>
              <p:nvPr/>
            </p:nvSpPr>
            <p:spPr>
              <a:xfrm rot="-794493">
                <a:off x="6895370" y="2542573"/>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911</a:t>
                </a:r>
                <a:endParaRPr sz="2400" b="1">
                  <a:solidFill>
                    <a:schemeClr val="dk1"/>
                  </a:solidFill>
                  <a:latin typeface="Arial"/>
                  <a:ea typeface="Arial"/>
                  <a:cs typeface="Arial"/>
                  <a:sym typeface="Arial"/>
                </a:endParaRPr>
              </a:p>
            </p:txBody>
          </p:sp>
          <p:sp>
            <p:nvSpPr>
              <p:cNvPr id="3534" name="Google Shape;3534;p14"/>
              <p:cNvSpPr txBox="1"/>
              <p:nvPr/>
            </p:nvSpPr>
            <p:spPr>
              <a:xfrm rot="-794493">
                <a:off x="6898634" y="254097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9</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grpSp>
      <p:sp>
        <p:nvSpPr>
          <p:cNvPr id="3535" name="Google Shape;3535;p14"/>
          <p:cNvSpPr/>
          <p:nvPr/>
        </p:nvSpPr>
        <p:spPr>
          <a:xfrm rot="909542">
            <a:off x="6826373" y="2480148"/>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6" name="Google Shape;3536;p14"/>
          <p:cNvSpPr/>
          <p:nvPr/>
        </p:nvSpPr>
        <p:spPr>
          <a:xfrm>
            <a:off x="1019027" y="3765272"/>
            <a:ext cx="2838429"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245 – 125 = 120</a:t>
            </a:r>
            <a:endParaRPr sz="2800">
              <a:solidFill>
                <a:schemeClr val="dk1"/>
              </a:solidFill>
              <a:latin typeface="Arial"/>
              <a:ea typeface="Arial"/>
              <a:cs typeface="Arial"/>
              <a:sym typeface="Arial"/>
            </a:endParaRPr>
          </a:p>
        </p:txBody>
      </p:sp>
      <p:sp>
        <p:nvSpPr>
          <p:cNvPr id="3537" name="Google Shape;3537;p14"/>
          <p:cNvSpPr/>
          <p:nvPr/>
        </p:nvSpPr>
        <p:spPr>
          <a:xfrm>
            <a:off x="35444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38" name="Google Shape;3538;p14"/>
          <p:cNvSpPr/>
          <p:nvPr/>
        </p:nvSpPr>
        <p:spPr>
          <a:xfrm>
            <a:off x="4562327" y="3765272"/>
            <a:ext cx="2966921"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945 – 141 &lt;  911</a:t>
            </a:r>
            <a:endParaRPr sz="2800">
              <a:solidFill>
                <a:schemeClr val="dk1"/>
              </a:solidFill>
              <a:latin typeface="Arial"/>
              <a:ea typeface="Arial"/>
              <a:cs typeface="Arial"/>
              <a:sym typeface="Arial"/>
            </a:endParaRPr>
          </a:p>
        </p:txBody>
      </p:sp>
      <p:sp>
        <p:nvSpPr>
          <p:cNvPr id="3539" name="Google Shape;3539;p14"/>
          <p:cNvSpPr/>
          <p:nvPr/>
        </p:nvSpPr>
        <p:spPr>
          <a:xfrm>
            <a:off x="6706782" y="3879615"/>
            <a:ext cx="288752"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0" name="Google Shape;3540;p14"/>
          <p:cNvSpPr/>
          <p:nvPr/>
        </p:nvSpPr>
        <p:spPr>
          <a:xfrm>
            <a:off x="8151727" y="3765272"/>
            <a:ext cx="3052328" cy="635000"/>
          </a:xfrm>
          <a:prstGeom prst="roundRect">
            <a:avLst>
              <a:gd name="adj" fmla="val 16667"/>
            </a:avLst>
          </a:prstGeom>
          <a:solidFill>
            <a:srgbClr val="A8DF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727 – 413 &gt; 3 0 4</a:t>
            </a:r>
            <a:endParaRPr sz="2800">
              <a:solidFill>
                <a:schemeClr val="dk1"/>
              </a:solidFill>
              <a:latin typeface="Arial"/>
              <a:ea typeface="Arial"/>
              <a:cs typeface="Arial"/>
              <a:sym typeface="Arial"/>
            </a:endParaRPr>
          </a:p>
        </p:txBody>
      </p:sp>
      <p:sp>
        <p:nvSpPr>
          <p:cNvPr id="3541" name="Google Shape;3541;p14"/>
          <p:cNvSpPr/>
          <p:nvPr/>
        </p:nvSpPr>
        <p:spPr>
          <a:xfrm>
            <a:off x="10533122" y="3865528"/>
            <a:ext cx="288752" cy="416160"/>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chemeClr val="dk1"/>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42" name="Google Shape;3542;p14"/>
          <p:cNvSpPr/>
          <p:nvPr/>
        </p:nvSpPr>
        <p:spPr>
          <a:xfrm rot="-5400000">
            <a:off x="5338774"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3" name="Google Shape;3543;p14"/>
          <p:cNvSpPr txBox="1"/>
          <p:nvPr/>
        </p:nvSpPr>
        <p:spPr>
          <a:xfrm>
            <a:off x="5149100"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804</a:t>
            </a:r>
            <a:endParaRPr sz="2800">
              <a:solidFill>
                <a:schemeClr val="dk1"/>
              </a:solidFill>
              <a:latin typeface="Arial"/>
              <a:ea typeface="Arial"/>
              <a:cs typeface="Arial"/>
              <a:sym typeface="Arial"/>
            </a:endParaRPr>
          </a:p>
        </p:txBody>
      </p:sp>
      <p:sp>
        <p:nvSpPr>
          <p:cNvPr id="3544" name="Google Shape;3544;p14"/>
          <p:cNvSpPr/>
          <p:nvPr/>
        </p:nvSpPr>
        <p:spPr>
          <a:xfrm>
            <a:off x="6667852" y="4406502"/>
            <a:ext cx="825148" cy="402073"/>
          </a:xfrm>
          <a:prstGeom prst="roundRect">
            <a:avLst>
              <a:gd name="adj" fmla="val 16667"/>
            </a:avLst>
          </a:prstGeom>
          <a:solidFill>
            <a:schemeClr val="lt1"/>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811</a:t>
            </a:r>
            <a:endParaRPr sz="2800">
              <a:solidFill>
                <a:schemeClr val="dk1"/>
              </a:solidFill>
              <a:latin typeface="Arial"/>
              <a:ea typeface="Arial"/>
              <a:cs typeface="Arial"/>
              <a:sym typeface="Arial"/>
            </a:endParaRPr>
          </a:p>
        </p:txBody>
      </p:sp>
      <p:grpSp>
        <p:nvGrpSpPr>
          <p:cNvPr id="3545" name="Google Shape;3545;p14"/>
          <p:cNvGrpSpPr/>
          <p:nvPr/>
        </p:nvGrpSpPr>
        <p:grpSpPr>
          <a:xfrm>
            <a:off x="6696373" y="2785552"/>
            <a:ext cx="768104" cy="602357"/>
            <a:chOff x="6643811" y="3797915"/>
            <a:chExt cx="768104" cy="602357"/>
          </a:xfrm>
        </p:grpSpPr>
        <p:sp>
          <p:nvSpPr>
            <p:cNvPr id="3546" name="Google Shape;3546;p14"/>
            <p:cNvSpPr txBox="1"/>
            <p:nvPr/>
          </p:nvSpPr>
          <p:spPr>
            <a:xfrm rot="774204">
              <a:off x="6686744" y="3868261"/>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811</a:t>
              </a:r>
              <a:endParaRPr sz="2400" b="1">
                <a:solidFill>
                  <a:schemeClr val="dk1"/>
                </a:solidFill>
                <a:latin typeface="Arial"/>
                <a:ea typeface="Arial"/>
                <a:cs typeface="Arial"/>
                <a:sym typeface="Arial"/>
              </a:endParaRPr>
            </a:p>
          </p:txBody>
        </p:sp>
        <p:sp>
          <p:nvSpPr>
            <p:cNvPr id="3547" name="Google Shape;3547;p14"/>
            <p:cNvSpPr txBox="1"/>
            <p:nvPr/>
          </p:nvSpPr>
          <p:spPr>
            <a:xfrm rot="774204">
              <a:off x="6686745" y="3868262"/>
              <a:ext cx="68223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FF0000"/>
                  </a:solidFill>
                  <a:latin typeface="Arial"/>
                  <a:ea typeface="Arial"/>
                  <a:cs typeface="Arial"/>
                  <a:sym typeface="Arial"/>
                </a:rPr>
                <a:t>8</a:t>
              </a:r>
              <a:r>
                <a:rPr lang="en-US" sz="2400" b="1">
                  <a:solidFill>
                    <a:schemeClr val="dk1"/>
                  </a:solidFill>
                  <a:latin typeface="Arial"/>
                  <a:ea typeface="Arial"/>
                  <a:cs typeface="Arial"/>
                  <a:sym typeface="Arial"/>
                </a:rPr>
                <a:t>11</a:t>
              </a:r>
              <a:endParaRPr sz="2400" b="1">
                <a:solidFill>
                  <a:srgbClr val="FF0000"/>
                </a:solidFill>
                <a:latin typeface="Arial"/>
                <a:ea typeface="Arial"/>
                <a:cs typeface="Arial"/>
                <a:sym typeface="Arial"/>
              </a:endParaRPr>
            </a:p>
          </p:txBody>
        </p:sp>
      </p:grpSp>
      <p:sp>
        <p:nvSpPr>
          <p:cNvPr id="3548" name="Google Shape;3548;p14"/>
          <p:cNvSpPr/>
          <p:nvPr/>
        </p:nvSpPr>
        <p:spPr>
          <a:xfrm rot="-5400000">
            <a:off x="8884401" y="3840532"/>
            <a:ext cx="352448" cy="1416004"/>
          </a:xfrm>
          <a:prstGeom prst="leftBrace">
            <a:avLst>
              <a:gd name="adj1" fmla="val 37160"/>
              <a:gd name="adj2" fmla="val 50000"/>
            </a:avLst>
          </a:prstGeom>
          <a:noFill/>
          <a:ln w="190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549" name="Google Shape;3549;p14"/>
          <p:cNvSpPr txBox="1"/>
          <p:nvPr/>
        </p:nvSpPr>
        <p:spPr>
          <a:xfrm>
            <a:off x="8694727" y="4808575"/>
            <a:ext cx="86002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314</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03"/>
                                        </p:tgtEl>
                                        <p:attrNameLst>
                                          <p:attrName>style.visibility</p:attrName>
                                        </p:attrNameLst>
                                      </p:cBhvr>
                                      <p:to>
                                        <p:strVal val="visible"/>
                                      </p:to>
                                    </p:set>
                                    <p:animEffect transition="in" filter="fade">
                                      <p:cBhvr>
                                        <p:cTn id="7" dur="500"/>
                                        <p:tgtEl>
                                          <p:spTgt spid="35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5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52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3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502"/>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50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51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51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2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52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30"/>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53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53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541"/>
                                        </p:tgtEl>
                                        <p:attrNameLst>
                                          <p:attrName>style.visibility</p:attrName>
                                        </p:attrNameLst>
                                      </p:cBhvr>
                                      <p:to>
                                        <p:strVal val="visible"/>
                                      </p:to>
                                    </p:set>
                                  </p:childTnLst>
                                </p:cTn>
                              </p:par>
                              <p:par>
                                <p:cTn id="36" presetID="10" presetClass="entr" presetSubtype="0" fill="hold" nodeType="withEffect">
                                  <p:stCondLst>
                                    <p:cond delay="0"/>
                                  </p:stCondLst>
                                  <p:childTnLst>
                                    <p:set>
                                      <p:cBhvr>
                                        <p:cTn id="37" dur="1" fill="hold">
                                          <p:stCondLst>
                                            <p:cond delay="0"/>
                                          </p:stCondLst>
                                        </p:cTn>
                                        <p:tgtEl>
                                          <p:spTgt spid="3536"/>
                                        </p:tgtEl>
                                        <p:attrNameLst>
                                          <p:attrName>style.visibility</p:attrName>
                                        </p:attrNameLst>
                                      </p:cBhvr>
                                      <p:to>
                                        <p:strVal val="visible"/>
                                      </p:to>
                                    </p:set>
                                    <p:animEffect transition="in" filter="fade">
                                      <p:cBhvr>
                                        <p:cTn id="38" dur="500"/>
                                        <p:tgtEl>
                                          <p:spTgt spid="3536"/>
                                        </p:tgtEl>
                                      </p:cBhvr>
                                    </p:animEffect>
                                  </p:childTnLst>
                                </p:cTn>
                              </p:par>
                              <p:par>
                                <p:cTn id="39" presetID="10" presetClass="entr" presetSubtype="0" fill="hold" nodeType="withEffect">
                                  <p:stCondLst>
                                    <p:cond delay="0"/>
                                  </p:stCondLst>
                                  <p:childTnLst>
                                    <p:set>
                                      <p:cBhvr>
                                        <p:cTn id="40" dur="1" fill="hold">
                                          <p:stCondLst>
                                            <p:cond delay="0"/>
                                          </p:stCondLst>
                                        </p:cTn>
                                        <p:tgtEl>
                                          <p:spTgt spid="3538"/>
                                        </p:tgtEl>
                                        <p:attrNameLst>
                                          <p:attrName>style.visibility</p:attrName>
                                        </p:attrNameLst>
                                      </p:cBhvr>
                                      <p:to>
                                        <p:strVal val="visible"/>
                                      </p:to>
                                    </p:set>
                                    <p:animEffect transition="in" filter="fade">
                                      <p:cBhvr>
                                        <p:cTn id="41" dur="500"/>
                                        <p:tgtEl>
                                          <p:spTgt spid="3538"/>
                                        </p:tgtEl>
                                      </p:cBhvr>
                                    </p:animEffect>
                                  </p:childTnLst>
                                </p:cTn>
                              </p:par>
                              <p:par>
                                <p:cTn id="42" presetID="10" presetClass="entr" presetSubtype="0" fill="hold" nodeType="withEffect">
                                  <p:stCondLst>
                                    <p:cond delay="0"/>
                                  </p:stCondLst>
                                  <p:childTnLst>
                                    <p:set>
                                      <p:cBhvr>
                                        <p:cTn id="43" dur="1" fill="hold">
                                          <p:stCondLst>
                                            <p:cond delay="0"/>
                                          </p:stCondLst>
                                        </p:cTn>
                                        <p:tgtEl>
                                          <p:spTgt spid="3540"/>
                                        </p:tgtEl>
                                        <p:attrNameLst>
                                          <p:attrName>style.visibility</p:attrName>
                                        </p:attrNameLst>
                                      </p:cBhvr>
                                      <p:to>
                                        <p:strVal val="visible"/>
                                      </p:to>
                                    </p:set>
                                    <p:animEffect transition="in" filter="fade">
                                      <p:cBhvr>
                                        <p:cTn id="44" dur="500"/>
                                        <p:tgtEl>
                                          <p:spTgt spid="354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3511"/>
                                        </p:tgtEl>
                                      </p:cBhvr>
                                    </p:animEffect>
                                    <p:set>
                                      <p:cBhvr>
                                        <p:cTn id="49" dur="1" fill="hold">
                                          <p:stCondLst>
                                            <p:cond delay="500"/>
                                          </p:stCondLst>
                                        </p:cTn>
                                        <p:tgtEl>
                                          <p:spTgt spid="351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37"/>
                                        </p:tgtEl>
                                      </p:cBhvr>
                                    </p:animEffect>
                                    <p:set>
                                      <p:cBhvr>
                                        <p:cTn id="52" dur="1" fill="hold">
                                          <p:stCondLst>
                                            <p:cond delay="500"/>
                                          </p:stCondLst>
                                        </p:cTn>
                                        <p:tgtEl>
                                          <p:spTgt spid="353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42"/>
                                        </p:tgtEl>
                                        <p:attrNameLst>
                                          <p:attrName>style.visibility</p:attrName>
                                        </p:attrNameLst>
                                      </p:cBhvr>
                                      <p:to>
                                        <p:strVal val="visible"/>
                                      </p:to>
                                    </p:set>
                                    <p:animEffect transition="in" filter="fade">
                                      <p:cBhvr>
                                        <p:cTn id="57" dur="500"/>
                                        <p:tgtEl>
                                          <p:spTgt spid="354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543"/>
                                        </p:tgtEl>
                                        <p:attrNameLst>
                                          <p:attrName>style.visibility</p:attrName>
                                        </p:attrNameLst>
                                      </p:cBhvr>
                                      <p:to>
                                        <p:strVal val="visible"/>
                                      </p:to>
                                    </p:set>
                                    <p:animEffect transition="in" filter="fade">
                                      <p:cBhvr>
                                        <p:cTn id="62" dur="500"/>
                                        <p:tgtEl>
                                          <p:spTgt spid="354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539"/>
                                        </p:tgtEl>
                                      </p:cBhvr>
                                    </p:animEffect>
                                    <p:set>
                                      <p:cBhvr>
                                        <p:cTn id="67" dur="1" fill="hold">
                                          <p:stCondLst>
                                            <p:cond delay="500"/>
                                          </p:stCondLst>
                                        </p:cTn>
                                        <p:tgtEl>
                                          <p:spTgt spid="3539"/>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535"/>
                                        </p:tgtEl>
                                      </p:cBhvr>
                                    </p:animEffect>
                                    <p:set>
                                      <p:cBhvr>
                                        <p:cTn id="70" dur="1" fill="hold">
                                          <p:stCondLst>
                                            <p:cond delay="500"/>
                                          </p:stCondLst>
                                        </p:cTn>
                                        <p:tgtEl>
                                          <p:spTgt spid="353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544"/>
                                        </p:tgtEl>
                                        <p:attrNameLst>
                                          <p:attrName>style.visibility</p:attrName>
                                        </p:attrNameLst>
                                      </p:cBhvr>
                                      <p:to>
                                        <p:strVal val="visible"/>
                                      </p:to>
                                    </p:set>
                                    <p:animEffect transition="in" filter="fade">
                                      <p:cBhvr>
                                        <p:cTn id="75" dur="500"/>
                                        <p:tgtEl>
                                          <p:spTgt spid="3544"/>
                                        </p:tgtEl>
                                      </p:cBhvr>
                                    </p:animEffect>
                                  </p:childTnLst>
                                </p:cTn>
                              </p:par>
                              <p:par>
                                <p:cTn id="76" presetID="10" presetClass="entr" presetSubtype="0" fill="hold" nodeType="withEffect">
                                  <p:stCondLst>
                                    <p:cond delay="0"/>
                                  </p:stCondLst>
                                  <p:childTnLst>
                                    <p:set>
                                      <p:cBhvr>
                                        <p:cTn id="77" dur="1" fill="hold">
                                          <p:stCondLst>
                                            <p:cond delay="0"/>
                                          </p:stCondLst>
                                        </p:cTn>
                                        <p:tgtEl>
                                          <p:spTgt spid="3545"/>
                                        </p:tgtEl>
                                        <p:attrNameLst>
                                          <p:attrName>style.visibility</p:attrName>
                                        </p:attrNameLst>
                                      </p:cBhvr>
                                      <p:to>
                                        <p:strVal val="visible"/>
                                      </p:to>
                                    </p:set>
                                    <p:animEffect transition="in" filter="fade">
                                      <p:cBhvr>
                                        <p:cTn id="78" dur="500"/>
                                        <p:tgtEl>
                                          <p:spTgt spid="354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548"/>
                                        </p:tgtEl>
                                        <p:attrNameLst>
                                          <p:attrName>style.visibility</p:attrName>
                                        </p:attrNameLst>
                                      </p:cBhvr>
                                      <p:to>
                                        <p:strVal val="visible"/>
                                      </p:to>
                                    </p:set>
                                    <p:animEffect transition="in" filter="fade">
                                      <p:cBhvr>
                                        <p:cTn id="83" dur="500"/>
                                        <p:tgtEl>
                                          <p:spTgt spid="354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549"/>
                                        </p:tgtEl>
                                        <p:attrNameLst>
                                          <p:attrName>style.visibility</p:attrName>
                                        </p:attrNameLst>
                                      </p:cBhvr>
                                      <p:to>
                                        <p:strVal val="visible"/>
                                      </p:to>
                                    </p:set>
                                    <p:animEffect transition="in" filter="fade">
                                      <p:cBhvr>
                                        <p:cTn id="88" dur="500"/>
                                        <p:tgtEl>
                                          <p:spTgt spid="3549"/>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529"/>
                                        </p:tgtEl>
                                      </p:cBhvr>
                                    </p:animEffect>
                                    <p:set>
                                      <p:cBhvr>
                                        <p:cTn id="93" dur="1" fill="hold">
                                          <p:stCondLst>
                                            <p:cond delay="500"/>
                                          </p:stCondLst>
                                        </p:cTn>
                                        <p:tgtEl>
                                          <p:spTgt spid="352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541"/>
                                        </p:tgtEl>
                                      </p:cBhvr>
                                    </p:animEffect>
                                    <p:set>
                                      <p:cBhvr>
                                        <p:cTn id="96" dur="1" fill="hold">
                                          <p:stCondLst>
                                            <p:cond delay="500"/>
                                          </p:stCondLst>
                                        </p:cTn>
                                        <p:tgtEl>
                                          <p:spTgt spid="35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grpSp>
        <p:nvGrpSpPr>
          <p:cNvPr id="3554" name="Google Shape;3554;p15"/>
          <p:cNvGrpSpPr/>
          <p:nvPr/>
        </p:nvGrpSpPr>
        <p:grpSpPr>
          <a:xfrm>
            <a:off x="960685" y="578214"/>
            <a:ext cx="10462058" cy="1406237"/>
            <a:chOff x="1296327" y="1647588"/>
            <a:chExt cx="9942842" cy="1406237"/>
          </a:xfrm>
        </p:grpSpPr>
        <p:sp>
          <p:nvSpPr>
            <p:cNvPr id="3555" name="Google Shape;3555;p15"/>
            <p:cNvSpPr txBox="1"/>
            <p:nvPr/>
          </p:nvSpPr>
          <p:spPr>
            <a:xfrm>
              <a:off x="1866915" y="1668830"/>
              <a:ext cx="937225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Một </a:t>
              </a:r>
              <a:r>
                <a:rPr lang="en-US" sz="2800" dirty="0" err="1">
                  <a:solidFill>
                    <a:schemeClr val="dk1"/>
                  </a:solidFill>
                  <a:latin typeface="Arial"/>
                  <a:ea typeface="Arial"/>
                  <a:cs typeface="Arial"/>
                  <a:sym typeface="Arial"/>
                </a:rPr>
                <a:t>trường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tiểu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465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trong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240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nữ. Hỏi </a:t>
              </a:r>
              <a:r>
                <a:rPr lang="en-US" sz="2800" dirty="0" err="1">
                  <a:solidFill>
                    <a:schemeClr val="dk1"/>
                  </a:solidFill>
                  <a:latin typeface="Arial"/>
                  <a:ea typeface="Arial"/>
                  <a:cs typeface="Arial"/>
                  <a:sym typeface="Arial"/>
                </a:rPr>
                <a:t>trường</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tiểu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đó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có</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bao</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nhiêu</a:t>
              </a:r>
              <a:r>
                <a:rPr lang="en-US" sz="2800" dirty="0">
                  <a:solidFill>
                    <a:schemeClr val="dk1"/>
                  </a:solidFill>
                  <a:latin typeface="Arial"/>
                  <a:ea typeface="Arial"/>
                  <a:cs typeface="Arial"/>
                  <a:sym typeface="Arial"/>
                </a:rPr>
                <a:t> học </a:t>
              </a:r>
              <a:r>
                <a:rPr lang="en-US" sz="2800" dirty="0" err="1">
                  <a:solidFill>
                    <a:schemeClr val="dk1"/>
                  </a:solidFill>
                  <a:latin typeface="Arial"/>
                  <a:ea typeface="Arial"/>
                  <a:cs typeface="Arial"/>
                  <a:sym typeface="Arial"/>
                </a:rPr>
                <a:t>sinh</a:t>
              </a:r>
              <a:r>
                <a:rPr lang="en-US" sz="2800" dirty="0">
                  <a:solidFill>
                    <a:schemeClr val="dk1"/>
                  </a:solidFill>
                  <a:latin typeface="Arial"/>
                  <a:ea typeface="Arial"/>
                  <a:cs typeface="Arial"/>
                  <a:sym typeface="Arial"/>
                </a:rPr>
                <a:t> </a:t>
              </a:r>
              <a:r>
                <a:rPr lang="en-US" sz="2800" dirty="0" err="1">
                  <a:solidFill>
                    <a:schemeClr val="dk1"/>
                  </a:solidFill>
                  <a:latin typeface="Arial"/>
                  <a:ea typeface="Arial"/>
                  <a:cs typeface="Arial"/>
                  <a:sym typeface="Arial"/>
                </a:rPr>
                <a:t>nam</a:t>
              </a:r>
              <a:r>
                <a:rPr lang="en-US" sz="2800" dirty="0">
                  <a:solidFill>
                    <a:schemeClr val="dk1"/>
                  </a:solidFill>
                  <a:latin typeface="Arial"/>
                  <a:ea typeface="Arial"/>
                  <a:cs typeface="Arial"/>
                  <a:sym typeface="Arial"/>
                </a:rPr>
                <a:t>?</a:t>
              </a:r>
              <a:endParaRPr dirty="0"/>
            </a:p>
          </p:txBody>
        </p:sp>
        <p:sp>
          <p:nvSpPr>
            <p:cNvPr id="3556" name="Google Shape;3556;p1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557" name="Google Shape;3557;p15"/>
          <p:cNvSpPr txBox="1"/>
          <p:nvPr/>
        </p:nvSpPr>
        <p:spPr>
          <a:xfrm>
            <a:off x="960685" y="1984451"/>
            <a:ext cx="4512652"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465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240 học sinh</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Học sinh nữ: … học sinh?</a:t>
            </a:r>
            <a:endParaRPr/>
          </a:p>
        </p:txBody>
      </p:sp>
      <p:sp>
        <p:nvSpPr>
          <p:cNvPr id="3558" name="Google Shape;3558;p15"/>
          <p:cNvSpPr txBox="1"/>
          <p:nvPr/>
        </p:nvSpPr>
        <p:spPr>
          <a:xfrm>
            <a:off x="2707675" y="3763217"/>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Trường đó có số học sinh nam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465 – 240 = 225 (học sinh)</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225 học sinh nam</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4"/>
                                        </p:tgtEl>
                                        <p:attrNameLst>
                                          <p:attrName>style.visibility</p:attrName>
                                        </p:attrNameLst>
                                      </p:cBhvr>
                                      <p:to>
                                        <p:strVal val="visible"/>
                                      </p:to>
                                    </p:set>
                                    <p:animEffect transition="in" filter="fade">
                                      <p:cBhvr>
                                        <p:cTn id="7" dur="500"/>
                                        <p:tgtEl>
                                          <p:spTgt spid="35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57"/>
                                        </p:tgtEl>
                                        <p:attrNameLst>
                                          <p:attrName>style.visibility</p:attrName>
                                        </p:attrNameLst>
                                      </p:cBhvr>
                                      <p:to>
                                        <p:strVal val="visible"/>
                                      </p:to>
                                    </p:set>
                                    <p:animEffect transition="in" filter="fade">
                                      <p:cBhvr>
                                        <p:cTn id="12" dur="500"/>
                                        <p:tgtEl>
                                          <p:spTgt spid="35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58">
                                            <p:txEl>
                                              <p:pRg st="0" end="0"/>
                                            </p:txEl>
                                          </p:spTgt>
                                        </p:tgtEl>
                                        <p:attrNameLst>
                                          <p:attrName>style.visibility</p:attrName>
                                        </p:attrNameLst>
                                      </p:cBhvr>
                                      <p:to>
                                        <p:strVal val="visible"/>
                                      </p:to>
                                    </p:set>
                                    <p:animEffect transition="in" filter="fade">
                                      <p:cBhvr>
                                        <p:cTn id="17" dur="500"/>
                                        <p:tgtEl>
                                          <p:spTgt spid="355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58">
                                            <p:txEl>
                                              <p:pRg st="1" end="1"/>
                                            </p:txEl>
                                          </p:spTgt>
                                        </p:tgtEl>
                                        <p:attrNameLst>
                                          <p:attrName>style.visibility</p:attrName>
                                        </p:attrNameLst>
                                      </p:cBhvr>
                                      <p:to>
                                        <p:strVal val="visible"/>
                                      </p:to>
                                    </p:set>
                                    <p:animEffect transition="in" filter="fade">
                                      <p:cBhvr>
                                        <p:cTn id="22" dur="500"/>
                                        <p:tgtEl>
                                          <p:spTgt spid="355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58">
                                            <p:txEl>
                                              <p:pRg st="2" end="2"/>
                                            </p:txEl>
                                          </p:spTgt>
                                        </p:tgtEl>
                                        <p:attrNameLst>
                                          <p:attrName>style.visibility</p:attrName>
                                        </p:attrNameLst>
                                      </p:cBhvr>
                                      <p:to>
                                        <p:strVal val="visible"/>
                                      </p:to>
                                    </p:set>
                                    <p:animEffect transition="in" filter="fade">
                                      <p:cBhvr>
                                        <p:cTn id="27" dur="500"/>
                                        <p:tgtEl>
                                          <p:spTgt spid="355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58">
                                            <p:txEl>
                                              <p:pRg st="3" end="3"/>
                                            </p:txEl>
                                          </p:spTgt>
                                        </p:tgtEl>
                                        <p:attrNameLst>
                                          <p:attrName>style.visibility</p:attrName>
                                        </p:attrNameLst>
                                      </p:cBhvr>
                                      <p:to>
                                        <p:strVal val="visible"/>
                                      </p:to>
                                    </p:set>
                                    <p:animEffect transition="in" filter="fade">
                                      <p:cBhvr>
                                        <p:cTn id="32" dur="500"/>
                                        <p:tgtEl>
                                          <p:spTgt spid="35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2"/>
        <p:cNvGrpSpPr/>
        <p:nvPr/>
      </p:nvGrpSpPr>
      <p:grpSpPr>
        <a:xfrm>
          <a:off x="0" y="0"/>
          <a:ext cx="0" cy="0"/>
          <a:chOff x="0" y="0"/>
          <a:chExt cx="0" cy="0"/>
        </a:xfrm>
      </p:grpSpPr>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grpSp>
        <p:nvGrpSpPr>
          <p:cNvPr id="3567" name="Google Shape;3567;p17"/>
          <p:cNvGrpSpPr/>
          <p:nvPr/>
        </p:nvGrpSpPr>
        <p:grpSpPr>
          <a:xfrm>
            <a:off x="3001393" y="672425"/>
            <a:ext cx="7565087" cy="954300"/>
            <a:chOff x="1296327" y="1622386"/>
            <a:chExt cx="7565087" cy="954300"/>
          </a:xfrm>
        </p:grpSpPr>
        <p:sp>
          <p:nvSpPr>
            <p:cNvPr id="3568" name="Google Shape;3568;p17"/>
            <p:cNvSpPr txBox="1"/>
            <p:nvPr/>
          </p:nvSpPr>
          <p:spPr>
            <a:xfrm>
              <a:off x="1866914" y="1622386"/>
              <a:ext cx="69945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Trâu sẽ ăn bó cỏ ghi phép tính có kết quả </a:t>
              </a:r>
              <a:r>
                <a:rPr lang="en-US" sz="2800">
                  <a:solidFill>
                    <a:schemeClr val="dk1"/>
                  </a:solidFill>
                </a:rPr>
                <a:t>lớn</a:t>
              </a:r>
              <a:r>
                <a:rPr lang="en-US" sz="2800">
                  <a:solidFill>
                    <a:schemeClr val="dk1"/>
                  </a:solidFill>
                  <a:latin typeface="Arial"/>
                  <a:ea typeface="Arial"/>
                  <a:cs typeface="Arial"/>
                  <a:sym typeface="Arial"/>
                </a:rPr>
                <a:t> nhất. Hỏi trâu sẽ ăn bó cỏ nào?</a:t>
              </a:r>
              <a:endParaRPr sz="2800">
                <a:solidFill>
                  <a:schemeClr val="dk1"/>
                </a:solidFill>
                <a:latin typeface="Arial"/>
                <a:ea typeface="Arial"/>
                <a:cs typeface="Arial"/>
                <a:sym typeface="Arial"/>
              </a:endParaRPr>
            </a:p>
          </p:txBody>
        </p:sp>
        <p:sp>
          <p:nvSpPr>
            <p:cNvPr id="3569" name="Google Shape;3569;p1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pic>
        <p:nvPicPr>
          <p:cNvPr id="3570" name="Google Shape;3570;p17" descr="Screen Clipping"/>
          <p:cNvPicPr preferRelativeResize="0"/>
          <p:nvPr/>
        </p:nvPicPr>
        <p:blipFill rotWithShape="1">
          <a:blip r:embed="rId3">
            <a:alphaModFix/>
          </a:blip>
          <a:srcRect/>
          <a:stretch/>
        </p:blipFill>
        <p:spPr>
          <a:xfrm>
            <a:off x="1644367" y="1850551"/>
            <a:ext cx="8762376" cy="4238385"/>
          </a:xfrm>
          <a:prstGeom prst="rect">
            <a:avLst/>
          </a:prstGeom>
          <a:noFill/>
          <a:ln>
            <a:noFill/>
          </a:ln>
        </p:spPr>
      </p:pic>
      <p:sp>
        <p:nvSpPr>
          <p:cNvPr id="3571" name="Google Shape;3571;p17"/>
          <p:cNvSpPr/>
          <p:nvPr/>
        </p:nvSpPr>
        <p:spPr>
          <a:xfrm>
            <a:off x="3159406" y="5007430"/>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310</a:t>
            </a:r>
            <a:endParaRPr sz="2800">
              <a:solidFill>
                <a:schemeClr val="dk1"/>
              </a:solidFill>
              <a:latin typeface="Arial"/>
              <a:ea typeface="Arial"/>
              <a:cs typeface="Arial"/>
              <a:sym typeface="Arial"/>
            </a:endParaRPr>
          </a:p>
        </p:txBody>
      </p:sp>
      <p:sp>
        <p:nvSpPr>
          <p:cNvPr id="3572" name="Google Shape;3572;p17"/>
          <p:cNvSpPr/>
          <p:nvPr/>
        </p:nvSpPr>
        <p:spPr>
          <a:xfrm>
            <a:off x="5612981" y="5476234"/>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303</a:t>
            </a:r>
            <a:endParaRPr sz="2800">
              <a:solidFill>
                <a:schemeClr val="dk1"/>
              </a:solidFill>
              <a:latin typeface="Arial"/>
              <a:ea typeface="Arial"/>
              <a:cs typeface="Arial"/>
              <a:sym typeface="Arial"/>
            </a:endParaRPr>
          </a:p>
        </p:txBody>
      </p:sp>
      <p:sp>
        <p:nvSpPr>
          <p:cNvPr id="3573" name="Google Shape;3573;p17"/>
          <p:cNvSpPr/>
          <p:nvPr/>
        </p:nvSpPr>
        <p:spPr>
          <a:xfrm>
            <a:off x="8225552" y="5007430"/>
            <a:ext cx="825148" cy="468804"/>
          </a:xfrm>
          <a:prstGeom prst="roundRect">
            <a:avLst>
              <a:gd name="adj" fmla="val 16667"/>
            </a:avLst>
          </a:prstGeom>
          <a:solidFill>
            <a:schemeClr val="lt1"/>
          </a:solidFill>
          <a:ln w="28575"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201</a:t>
            </a:r>
            <a:endParaRPr sz="2800">
              <a:solidFill>
                <a:schemeClr val="dk1"/>
              </a:solidFill>
              <a:latin typeface="Arial"/>
              <a:ea typeface="Arial"/>
              <a:cs typeface="Arial"/>
              <a:sym typeface="Arial"/>
            </a:endParaRPr>
          </a:p>
        </p:txBody>
      </p:sp>
      <p:cxnSp>
        <p:nvCxnSpPr>
          <p:cNvPr id="3574" name="Google Shape;3574;p17"/>
          <p:cNvCxnSpPr/>
          <p:nvPr/>
        </p:nvCxnSpPr>
        <p:spPr>
          <a:xfrm flipH="1">
            <a:off x="4093029" y="2844800"/>
            <a:ext cx="899885" cy="1277257"/>
          </a:xfrm>
          <a:prstGeom prst="straightConnector1">
            <a:avLst/>
          </a:prstGeom>
          <a:noFill/>
          <a:ln w="38100" cap="flat" cmpd="sng">
            <a:solidFill>
              <a:schemeClr val="dk1"/>
            </a:solidFill>
            <a:prstDash val="dash"/>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67"/>
                                        </p:tgtEl>
                                        <p:attrNameLst>
                                          <p:attrName>style.visibility</p:attrName>
                                        </p:attrNameLst>
                                      </p:cBhvr>
                                      <p:to>
                                        <p:strVal val="visible"/>
                                      </p:to>
                                    </p:set>
                                    <p:animEffect transition="in" filter="fade">
                                      <p:cBhvr>
                                        <p:cTn id="7" dur="500"/>
                                        <p:tgtEl>
                                          <p:spTgt spid="35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1"/>
                                        </p:tgtEl>
                                        <p:attrNameLst>
                                          <p:attrName>style.visibility</p:attrName>
                                        </p:attrNameLst>
                                      </p:cBhvr>
                                      <p:to>
                                        <p:strVal val="visible"/>
                                      </p:to>
                                    </p:set>
                                    <p:animEffect transition="in" filter="fade">
                                      <p:cBhvr>
                                        <p:cTn id="12" dur="500"/>
                                        <p:tgtEl>
                                          <p:spTgt spid="35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0"/>
                                        </p:tgtEl>
                                        <p:attrNameLst>
                                          <p:attrName>style.visibility</p:attrName>
                                        </p:attrNameLst>
                                      </p:cBhvr>
                                      <p:to>
                                        <p:strVal val="visible"/>
                                      </p:to>
                                    </p:set>
                                    <p:animEffect transition="in" filter="fade">
                                      <p:cBhvr>
                                        <p:cTn id="17" dur="500"/>
                                        <p:tgtEl>
                                          <p:spTgt spid="357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2"/>
                                        </p:tgtEl>
                                        <p:attrNameLst>
                                          <p:attrName>style.visibility</p:attrName>
                                        </p:attrNameLst>
                                      </p:cBhvr>
                                      <p:to>
                                        <p:strVal val="visible"/>
                                      </p:to>
                                    </p:set>
                                    <p:animEffect transition="in" filter="fade">
                                      <p:cBhvr>
                                        <p:cTn id="22" dur="500"/>
                                        <p:tgtEl>
                                          <p:spTgt spid="35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
                                        </p:tgtEl>
                                        <p:attrNameLst>
                                          <p:attrName>style.visibility</p:attrName>
                                        </p:attrNameLst>
                                      </p:cBhvr>
                                      <p:to>
                                        <p:strVal val="visible"/>
                                      </p:to>
                                    </p:set>
                                    <p:animEffect transition="in" filter="fade">
                                      <p:cBhvr>
                                        <p:cTn id="27" dur="500"/>
                                        <p:tgtEl>
                                          <p:spTgt spid="35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74"/>
                                        </p:tgtEl>
                                        <p:attrNameLst>
                                          <p:attrName>style.visibility</p:attrName>
                                        </p:attrNameLst>
                                      </p:cBhvr>
                                      <p:to>
                                        <p:strVal val="visible"/>
                                      </p:to>
                                    </p:set>
                                    <p:animEffect transition="in" filter="fade">
                                      <p:cBhvr>
                                        <p:cTn id="32" dur="1000"/>
                                        <p:tgtEl>
                                          <p:spTgt spid="3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8"/>
        <p:cNvGrpSpPr/>
        <p:nvPr/>
      </p:nvGrpSpPr>
      <p:grpSpPr>
        <a:xfrm>
          <a:off x="0" y="0"/>
          <a:ext cx="0" cy="0"/>
          <a:chOff x="0" y="0"/>
          <a:chExt cx="0" cy="0"/>
        </a:xfrm>
      </p:grpSpPr>
      <p:sp>
        <p:nvSpPr>
          <p:cNvPr id="3579" name="Google Shape;3579;p18"/>
          <p:cNvSpPr/>
          <p:nvPr/>
        </p:nvSpPr>
        <p:spPr>
          <a:xfrm>
            <a:off x="5943359" y="1659704"/>
            <a:ext cx="5512285" cy="3559860"/>
          </a:xfrm>
          <a:prstGeom prst="rect">
            <a:avLst/>
          </a:prstGeom>
          <a:solidFill>
            <a:srgbClr val="F7AF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0" name="Google Shape;3580;p18"/>
          <p:cNvSpPr/>
          <p:nvPr/>
        </p:nvSpPr>
        <p:spPr>
          <a:xfrm>
            <a:off x="431074" y="1659704"/>
            <a:ext cx="5512285" cy="3559860"/>
          </a:xfrm>
          <a:prstGeom prst="rect">
            <a:avLst/>
          </a:prstGeom>
          <a:solidFill>
            <a:srgbClr val="FFF68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81" name="Google Shape;3581;p18"/>
          <p:cNvGrpSpPr/>
          <p:nvPr/>
        </p:nvGrpSpPr>
        <p:grpSpPr>
          <a:xfrm>
            <a:off x="1143565" y="900827"/>
            <a:ext cx="4382024" cy="570588"/>
            <a:chOff x="1296327" y="1647588"/>
            <a:chExt cx="4382024" cy="570588"/>
          </a:xfrm>
        </p:grpSpPr>
        <p:sp>
          <p:nvSpPr>
            <p:cNvPr id="3582" name="Google Shape;3582;p18"/>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kết quả đúng</a:t>
              </a:r>
              <a:endParaRPr sz="2800">
                <a:solidFill>
                  <a:schemeClr val="dk1"/>
                </a:solidFill>
                <a:latin typeface="Arial"/>
                <a:ea typeface="Arial"/>
                <a:cs typeface="Arial"/>
                <a:sym typeface="Arial"/>
              </a:endParaRPr>
            </a:p>
          </p:txBody>
        </p:sp>
        <p:sp>
          <p:nvSpPr>
            <p:cNvPr id="3583" name="Google Shape;3583;p1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584" name="Google Shape;3584;p18"/>
          <p:cNvSpPr txBox="1"/>
          <p:nvPr/>
        </p:nvSpPr>
        <p:spPr>
          <a:xfrm>
            <a:off x="822283" y="1916140"/>
            <a:ext cx="5408459" cy="3046988"/>
          </a:xfrm>
          <a:prstGeom prst="rect">
            <a:avLst/>
          </a:prstGeom>
          <a:noFill/>
          <a:ln>
            <a:noFill/>
          </a:ln>
        </p:spPr>
        <p:txBody>
          <a:bodyPr spcFirstLastPara="1" wrap="square" lIns="91425" tIns="45700" rIns="91425" bIns="45700" anchor="t" anchorCtr="0">
            <a:spAutoFit/>
          </a:bodyPr>
          <a:lstStyle/>
          <a:p>
            <a:pPr marL="514350" marR="0" lvl="0" indent="-514350" algn="l" rtl="0">
              <a:lnSpc>
                <a:spcPct val="150000"/>
              </a:lnSpc>
              <a:spcBef>
                <a:spcPts val="0"/>
              </a:spcBef>
              <a:spcAft>
                <a:spcPts val="0"/>
              </a:spcAft>
              <a:buClr>
                <a:schemeClr val="dk1"/>
              </a:buClr>
              <a:buSzPts val="3200"/>
              <a:buFont typeface="Arial"/>
              <a:buAutoNum type="alphaLcParenR"/>
            </a:pPr>
            <a:r>
              <a:rPr lang="en-US" sz="3200">
                <a:solidFill>
                  <a:schemeClr val="dk1"/>
                </a:solidFill>
                <a:latin typeface="Arial"/>
                <a:ea typeface="Arial"/>
                <a:cs typeface="Arial"/>
                <a:sym typeface="Arial"/>
              </a:rPr>
              <a:t>372 – 251 + 437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121    +    437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558</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358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558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458</a:t>
            </a:r>
            <a:endParaRPr/>
          </a:p>
        </p:txBody>
      </p:sp>
      <p:sp>
        <p:nvSpPr>
          <p:cNvPr id="3585" name="Google Shape;3585;p18"/>
          <p:cNvSpPr txBox="1"/>
          <p:nvPr/>
        </p:nvSpPr>
        <p:spPr>
          <a:xfrm>
            <a:off x="6477879" y="1916140"/>
            <a:ext cx="4816197"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b) 480 – 320 + 382 = ?</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160    +    382</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  =          542</a:t>
            </a:r>
            <a:endParaRPr/>
          </a:p>
          <a:p>
            <a:pPr marL="0" marR="0" lvl="0" indent="0" algn="l" rtl="0">
              <a:lnSpc>
                <a:spcPct val="150000"/>
              </a:lnSpc>
              <a:spcBef>
                <a:spcPts val="0"/>
              </a:spcBef>
              <a:spcAft>
                <a:spcPts val="0"/>
              </a:spcAft>
              <a:buNone/>
            </a:pPr>
            <a:r>
              <a:rPr lang="en-US" sz="3200">
                <a:solidFill>
                  <a:srgbClr val="F15441"/>
                </a:solidFill>
                <a:latin typeface="Arial"/>
                <a:ea typeface="Arial"/>
                <a:cs typeface="Arial"/>
                <a:sym typeface="Arial"/>
              </a:rPr>
              <a:t>A.</a:t>
            </a:r>
            <a:r>
              <a:rPr lang="en-US" sz="3200">
                <a:solidFill>
                  <a:schemeClr val="dk1"/>
                </a:solidFill>
                <a:latin typeface="Arial"/>
                <a:ea typeface="Arial"/>
                <a:cs typeface="Arial"/>
                <a:sym typeface="Arial"/>
              </a:rPr>
              <a:t> 342    </a:t>
            </a:r>
            <a:r>
              <a:rPr lang="en-US" sz="3200">
                <a:solidFill>
                  <a:srgbClr val="F15441"/>
                </a:solidFill>
                <a:latin typeface="Arial"/>
                <a:ea typeface="Arial"/>
                <a:cs typeface="Arial"/>
                <a:sym typeface="Arial"/>
              </a:rPr>
              <a:t>B.</a:t>
            </a:r>
            <a:r>
              <a:rPr lang="en-US" sz="3200">
                <a:solidFill>
                  <a:schemeClr val="dk1"/>
                </a:solidFill>
                <a:latin typeface="Arial"/>
                <a:ea typeface="Arial"/>
                <a:cs typeface="Arial"/>
                <a:sym typeface="Arial"/>
              </a:rPr>
              <a:t> 442    </a:t>
            </a:r>
            <a:r>
              <a:rPr lang="en-US" sz="3200">
                <a:solidFill>
                  <a:srgbClr val="F15441"/>
                </a:solidFill>
                <a:latin typeface="Arial"/>
                <a:ea typeface="Arial"/>
                <a:cs typeface="Arial"/>
                <a:sym typeface="Arial"/>
              </a:rPr>
              <a:t>C.</a:t>
            </a:r>
            <a:r>
              <a:rPr lang="en-US" sz="3200">
                <a:solidFill>
                  <a:schemeClr val="dk1"/>
                </a:solidFill>
                <a:latin typeface="Arial"/>
                <a:ea typeface="Arial"/>
                <a:cs typeface="Arial"/>
                <a:sym typeface="Arial"/>
              </a:rPr>
              <a:t> 542</a:t>
            </a:r>
            <a:endParaRPr/>
          </a:p>
        </p:txBody>
      </p:sp>
      <p:sp>
        <p:nvSpPr>
          <p:cNvPr id="3586" name="Google Shape;3586;p18"/>
          <p:cNvSpPr/>
          <p:nvPr/>
        </p:nvSpPr>
        <p:spPr>
          <a:xfrm>
            <a:off x="2327565"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7" name="Google Shape;3587;p18"/>
          <p:cNvSpPr/>
          <p:nvPr/>
        </p:nvSpPr>
        <p:spPr>
          <a:xfrm>
            <a:off x="9628911" y="4225638"/>
            <a:ext cx="692727" cy="692727"/>
          </a:xfrm>
          <a:prstGeom prst="ellipse">
            <a:avLst/>
          </a:prstGeom>
          <a:noFill/>
          <a:ln w="381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1"/>
                                        </p:tgtEl>
                                        <p:attrNameLst>
                                          <p:attrName>style.visibility</p:attrName>
                                        </p:attrNameLst>
                                      </p:cBhvr>
                                      <p:to>
                                        <p:strVal val="visible"/>
                                      </p:to>
                                    </p:set>
                                    <p:animEffect transition="in" filter="fade">
                                      <p:cBhvr>
                                        <p:cTn id="7" dur="500"/>
                                        <p:tgtEl>
                                          <p:spTgt spid="35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84">
                                            <p:txEl>
                                              <p:pRg st="0" end="0"/>
                                            </p:txEl>
                                          </p:spTgt>
                                        </p:tgtEl>
                                        <p:attrNameLst>
                                          <p:attrName>style.visibility</p:attrName>
                                        </p:attrNameLst>
                                      </p:cBhvr>
                                      <p:to>
                                        <p:strVal val="visible"/>
                                      </p:to>
                                    </p:set>
                                    <p:animEffect transition="in" filter="fade">
                                      <p:cBhvr>
                                        <p:cTn id="12" dur="500"/>
                                        <p:tgtEl>
                                          <p:spTgt spid="358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84">
                                            <p:txEl>
                                              <p:pRg st="1" end="1"/>
                                            </p:txEl>
                                          </p:spTgt>
                                        </p:tgtEl>
                                        <p:attrNameLst>
                                          <p:attrName>style.visibility</p:attrName>
                                        </p:attrNameLst>
                                      </p:cBhvr>
                                      <p:to>
                                        <p:strVal val="visible"/>
                                      </p:to>
                                    </p:set>
                                    <p:animEffect transition="in" filter="fade">
                                      <p:cBhvr>
                                        <p:cTn id="17" dur="500"/>
                                        <p:tgtEl>
                                          <p:spTgt spid="358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4">
                                            <p:txEl>
                                              <p:pRg st="2" end="2"/>
                                            </p:txEl>
                                          </p:spTgt>
                                        </p:tgtEl>
                                        <p:attrNameLst>
                                          <p:attrName>style.visibility</p:attrName>
                                        </p:attrNameLst>
                                      </p:cBhvr>
                                      <p:to>
                                        <p:strVal val="visible"/>
                                      </p:to>
                                    </p:set>
                                    <p:animEffect transition="in" filter="fade">
                                      <p:cBhvr>
                                        <p:cTn id="22" dur="500"/>
                                        <p:tgtEl>
                                          <p:spTgt spid="358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84">
                                            <p:txEl>
                                              <p:pRg st="3" end="3"/>
                                            </p:txEl>
                                          </p:spTgt>
                                        </p:tgtEl>
                                        <p:attrNameLst>
                                          <p:attrName>style.visibility</p:attrName>
                                        </p:attrNameLst>
                                      </p:cBhvr>
                                      <p:to>
                                        <p:strVal val="visible"/>
                                      </p:to>
                                    </p:set>
                                    <p:animEffect transition="in" filter="fade">
                                      <p:cBhvr>
                                        <p:cTn id="27" dur="500"/>
                                        <p:tgtEl>
                                          <p:spTgt spid="3584">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5">
                                            <p:txEl>
                                              <p:pRg st="0" end="0"/>
                                            </p:txEl>
                                          </p:spTgt>
                                        </p:tgtEl>
                                        <p:attrNameLst>
                                          <p:attrName>style.visibility</p:attrName>
                                        </p:attrNameLst>
                                      </p:cBhvr>
                                      <p:to>
                                        <p:strVal val="visible"/>
                                      </p:to>
                                    </p:set>
                                    <p:animEffect transition="in" filter="fade">
                                      <p:cBhvr>
                                        <p:cTn id="30" dur="500"/>
                                        <p:tgtEl>
                                          <p:spTgt spid="3585">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5">
                                            <p:txEl>
                                              <p:pRg st="1" end="1"/>
                                            </p:txEl>
                                          </p:spTgt>
                                        </p:tgtEl>
                                        <p:attrNameLst>
                                          <p:attrName>style.visibility</p:attrName>
                                        </p:attrNameLst>
                                      </p:cBhvr>
                                      <p:to>
                                        <p:strVal val="visible"/>
                                      </p:to>
                                    </p:set>
                                    <p:animEffect transition="in" filter="fade">
                                      <p:cBhvr>
                                        <p:cTn id="33" dur="500"/>
                                        <p:tgtEl>
                                          <p:spTgt spid="3585">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5">
                                            <p:txEl>
                                              <p:pRg st="2" end="2"/>
                                            </p:txEl>
                                          </p:spTgt>
                                        </p:tgtEl>
                                        <p:attrNameLst>
                                          <p:attrName>style.visibility</p:attrName>
                                        </p:attrNameLst>
                                      </p:cBhvr>
                                      <p:to>
                                        <p:strVal val="visible"/>
                                      </p:to>
                                    </p:set>
                                    <p:animEffect transition="in" filter="fade">
                                      <p:cBhvr>
                                        <p:cTn id="36" dur="500"/>
                                        <p:tgtEl>
                                          <p:spTgt spid="3585">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5">
                                            <p:txEl>
                                              <p:pRg st="3" end="3"/>
                                            </p:txEl>
                                          </p:spTgt>
                                        </p:tgtEl>
                                        <p:attrNameLst>
                                          <p:attrName>style.visibility</p:attrName>
                                        </p:attrNameLst>
                                      </p:cBhvr>
                                      <p:to>
                                        <p:strVal val="visible"/>
                                      </p:to>
                                    </p:set>
                                    <p:animEffect transition="in" filter="fade">
                                      <p:cBhvr>
                                        <p:cTn id="39" dur="500"/>
                                        <p:tgtEl>
                                          <p:spTgt spid="3585">
                                            <p:txEl>
                                              <p:pRg st="3" end="3"/>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579"/>
                                        </p:tgtEl>
                                        <p:attrNameLst>
                                          <p:attrName>style.visibility</p:attrName>
                                        </p:attrNameLst>
                                      </p:cBhvr>
                                      <p:to>
                                        <p:strVal val="visible"/>
                                      </p:to>
                                    </p:set>
                                    <p:animEffect transition="in" filter="fade">
                                      <p:cBhvr>
                                        <p:cTn id="42" dur="500"/>
                                        <p:tgtEl>
                                          <p:spTgt spid="3579"/>
                                        </p:tgtEl>
                                      </p:cBhvr>
                                    </p:animEffect>
                                  </p:childTnLst>
                                </p:cTn>
                              </p:par>
                              <p:par>
                                <p:cTn id="43" presetID="10" presetClass="entr" presetSubtype="0" fill="hold" nodeType="withEffect">
                                  <p:stCondLst>
                                    <p:cond delay="0"/>
                                  </p:stCondLst>
                                  <p:childTnLst>
                                    <p:set>
                                      <p:cBhvr>
                                        <p:cTn id="44" dur="1" fill="hold">
                                          <p:stCondLst>
                                            <p:cond delay="0"/>
                                          </p:stCondLst>
                                        </p:cTn>
                                        <p:tgtEl>
                                          <p:spTgt spid="3580"/>
                                        </p:tgtEl>
                                        <p:attrNameLst>
                                          <p:attrName>style.visibility</p:attrName>
                                        </p:attrNameLst>
                                      </p:cBhvr>
                                      <p:to>
                                        <p:strVal val="visible"/>
                                      </p:to>
                                    </p:set>
                                    <p:animEffect transition="in" filter="fade">
                                      <p:cBhvr>
                                        <p:cTn id="45" dur="500"/>
                                        <p:tgtEl>
                                          <p:spTgt spid="358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586"/>
                                        </p:tgtEl>
                                        <p:attrNameLst>
                                          <p:attrName>style.visibility</p:attrName>
                                        </p:attrNameLst>
                                      </p:cBhvr>
                                      <p:to>
                                        <p:strVal val="visible"/>
                                      </p:to>
                                    </p:set>
                                    <p:animEffect transition="in" filter="fade">
                                      <p:cBhvr>
                                        <p:cTn id="50" dur="500"/>
                                        <p:tgtEl>
                                          <p:spTgt spid="358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587"/>
                                        </p:tgtEl>
                                        <p:attrNameLst>
                                          <p:attrName>style.visibility</p:attrName>
                                        </p:attrNameLst>
                                      </p:cBhvr>
                                      <p:to>
                                        <p:strVal val="visible"/>
                                      </p:to>
                                    </p:set>
                                    <p:animEffect transition="in" filter="fade">
                                      <p:cBhvr>
                                        <p:cTn id="55" dur="500"/>
                                        <p:tgtEl>
                                          <p:spTgt spid="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1"/>
        <p:cNvGrpSpPr/>
        <p:nvPr/>
      </p:nvGrpSpPr>
      <p:grpSpPr>
        <a:xfrm>
          <a:off x="0" y="0"/>
          <a:ext cx="0" cy="0"/>
          <a:chOff x="0" y="0"/>
          <a:chExt cx="0" cy="0"/>
        </a:xfrm>
      </p:grpSpPr>
      <p:grpSp>
        <p:nvGrpSpPr>
          <p:cNvPr id="3592" name="Google Shape;3592;p19"/>
          <p:cNvGrpSpPr/>
          <p:nvPr/>
        </p:nvGrpSpPr>
        <p:grpSpPr>
          <a:xfrm>
            <a:off x="977307" y="623733"/>
            <a:ext cx="9732252" cy="1001475"/>
            <a:chOff x="1296327" y="1647588"/>
            <a:chExt cx="9732252" cy="1001475"/>
          </a:xfrm>
        </p:grpSpPr>
        <p:sp>
          <p:nvSpPr>
            <p:cNvPr id="3593" name="Google Shape;3593;p19"/>
            <p:cNvSpPr txBox="1"/>
            <p:nvPr/>
          </p:nvSpPr>
          <p:spPr>
            <a:xfrm>
              <a:off x="1866914" y="1694956"/>
              <a:ext cx="9161665"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hiệu của số lớn nhất nằm trong hình tròn và số bé nhất nằm trong hình vuông.</a:t>
              </a:r>
              <a:endParaRPr/>
            </a:p>
          </p:txBody>
        </p:sp>
        <p:sp>
          <p:nvSpPr>
            <p:cNvPr id="3594" name="Google Shape;3594;p1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pSp>
        <p:nvGrpSpPr>
          <p:cNvPr id="3595" name="Google Shape;3595;p19"/>
          <p:cNvGrpSpPr/>
          <p:nvPr/>
        </p:nvGrpSpPr>
        <p:grpSpPr>
          <a:xfrm>
            <a:off x="6719452" y="1828799"/>
            <a:ext cx="3990106" cy="2646301"/>
            <a:chOff x="6719452" y="1828799"/>
            <a:chExt cx="3990106" cy="2646301"/>
          </a:xfrm>
        </p:grpSpPr>
        <p:sp>
          <p:nvSpPr>
            <p:cNvPr id="3596" name="Google Shape;3596;p19"/>
            <p:cNvSpPr/>
            <p:nvPr/>
          </p:nvSpPr>
          <p:spPr>
            <a:xfrm>
              <a:off x="6719452" y="1828799"/>
              <a:ext cx="2646219" cy="2646219"/>
            </a:xfrm>
            <a:prstGeom prst="rect">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7" name="Google Shape;3597;p19"/>
            <p:cNvSpPr/>
            <p:nvPr/>
          </p:nvSpPr>
          <p:spPr>
            <a:xfrm>
              <a:off x="8063341" y="1828800"/>
              <a:ext cx="2646218" cy="2646218"/>
            </a:xfrm>
            <a:prstGeom prst="ellipse">
              <a:avLst/>
            </a:prstGeom>
            <a:solidFill>
              <a:srgbClr val="FBD4B4"/>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598" name="Google Shape;3598;p19"/>
            <p:cNvCxnSpPr>
              <a:stCxn id="3597" idx="0"/>
            </p:cNvCxnSpPr>
            <p:nvPr/>
          </p:nvCxnSpPr>
          <p:spPr>
            <a:xfrm flipH="1">
              <a:off x="9365750" y="1828800"/>
              <a:ext cx="20700" cy="2646300"/>
            </a:xfrm>
            <a:prstGeom prst="straightConnector1">
              <a:avLst/>
            </a:prstGeom>
            <a:noFill/>
            <a:ln w="28575" cap="flat" cmpd="sng">
              <a:solidFill>
                <a:schemeClr val="dk1"/>
              </a:solidFill>
              <a:prstDash val="solid"/>
              <a:miter lim="800000"/>
              <a:headEnd type="none" w="sm" len="sm"/>
              <a:tailEnd type="none" w="sm" len="sm"/>
            </a:ln>
          </p:spPr>
        </p:cxnSp>
        <p:sp>
          <p:nvSpPr>
            <p:cNvPr id="3599" name="Google Shape;3599;p19"/>
            <p:cNvSpPr txBox="1"/>
            <p:nvPr/>
          </p:nvSpPr>
          <p:spPr>
            <a:xfrm>
              <a:off x="6842789" y="2036619"/>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410</a:t>
              </a:r>
              <a:endParaRPr sz="2400">
                <a:solidFill>
                  <a:schemeClr val="dk1"/>
                </a:solidFill>
                <a:latin typeface="Arial"/>
                <a:ea typeface="Arial"/>
                <a:cs typeface="Arial"/>
                <a:sym typeface="Arial"/>
              </a:endParaRPr>
            </a:p>
          </p:txBody>
        </p:sp>
        <p:sp>
          <p:nvSpPr>
            <p:cNvPr id="3600" name="Google Shape;3600;p19"/>
            <p:cNvSpPr txBox="1"/>
            <p:nvPr/>
          </p:nvSpPr>
          <p:spPr>
            <a:xfrm>
              <a:off x="6842789" y="3906982"/>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569</a:t>
              </a:r>
              <a:endParaRPr sz="2400">
                <a:solidFill>
                  <a:schemeClr val="dk1"/>
                </a:solidFill>
                <a:latin typeface="Arial"/>
                <a:ea typeface="Arial"/>
                <a:cs typeface="Arial"/>
                <a:sym typeface="Arial"/>
              </a:endParaRPr>
            </a:p>
          </p:txBody>
        </p:sp>
        <p:sp>
          <p:nvSpPr>
            <p:cNvPr id="3601" name="Google Shape;3601;p19"/>
            <p:cNvSpPr txBox="1"/>
            <p:nvPr/>
          </p:nvSpPr>
          <p:spPr>
            <a:xfrm>
              <a:off x="8405780" y="2921074"/>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824</a:t>
              </a:r>
              <a:endParaRPr sz="2400">
                <a:solidFill>
                  <a:schemeClr val="dk1"/>
                </a:solidFill>
                <a:latin typeface="Arial"/>
                <a:ea typeface="Arial"/>
                <a:cs typeface="Arial"/>
                <a:sym typeface="Arial"/>
              </a:endParaRPr>
            </a:p>
          </p:txBody>
        </p:sp>
        <p:sp>
          <p:nvSpPr>
            <p:cNvPr id="3602" name="Google Shape;3602;p19"/>
            <p:cNvSpPr txBox="1"/>
            <p:nvPr/>
          </p:nvSpPr>
          <p:spPr>
            <a:xfrm>
              <a:off x="9626332" y="2267451"/>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842</a:t>
              </a:r>
              <a:endParaRPr sz="2400">
                <a:solidFill>
                  <a:schemeClr val="dk1"/>
                </a:solidFill>
                <a:latin typeface="Arial"/>
                <a:ea typeface="Arial"/>
                <a:cs typeface="Arial"/>
                <a:sym typeface="Arial"/>
              </a:endParaRPr>
            </a:p>
          </p:txBody>
        </p:sp>
        <p:sp>
          <p:nvSpPr>
            <p:cNvPr id="3603" name="Google Shape;3603;p19"/>
            <p:cNvSpPr txBox="1"/>
            <p:nvPr/>
          </p:nvSpPr>
          <p:spPr>
            <a:xfrm>
              <a:off x="9626332" y="3445088"/>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769</a:t>
              </a:r>
              <a:endParaRPr sz="2400">
                <a:solidFill>
                  <a:schemeClr val="dk1"/>
                </a:solidFill>
                <a:latin typeface="Arial"/>
                <a:ea typeface="Arial"/>
                <a:cs typeface="Arial"/>
                <a:sym typeface="Arial"/>
              </a:endParaRPr>
            </a:p>
          </p:txBody>
        </p:sp>
      </p:grpSp>
      <p:sp>
        <p:nvSpPr>
          <p:cNvPr id="3604" name="Google Shape;3604;p19"/>
          <p:cNvSpPr txBox="1"/>
          <p:nvPr/>
        </p:nvSpPr>
        <p:spPr>
          <a:xfrm>
            <a:off x="720437" y="1713036"/>
            <a:ext cx="5999016" cy="304698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lớn nhất nằm trong hình tròn là:</a:t>
            </a:r>
            <a:endParaRPr/>
          </a:p>
          <a:p>
            <a:pPr marL="0" marR="0" lvl="0" indent="0" algn="ctr" rtl="0">
              <a:lnSpc>
                <a:spcPct val="150000"/>
              </a:lnSpc>
              <a:spcBef>
                <a:spcPts val="0"/>
              </a:spcBef>
              <a:spcAft>
                <a:spcPts val="0"/>
              </a:spcAft>
              <a:buNone/>
            </a:pPr>
            <a:r>
              <a:rPr lang="en-US" sz="3600" b="1">
                <a:solidFill>
                  <a:srgbClr val="31859B"/>
                </a:solidFill>
                <a:latin typeface="Arial"/>
                <a:ea typeface="Arial"/>
                <a:cs typeface="Arial"/>
                <a:sym typeface="Arial"/>
              </a:rPr>
              <a:t>824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Số bé nhất nằm trong hình vuông là:</a:t>
            </a:r>
            <a:endParaRPr/>
          </a:p>
          <a:p>
            <a:pPr marL="0" marR="0" lvl="0" indent="0" algn="ctr" rtl="0">
              <a:lnSpc>
                <a:spcPct val="150000"/>
              </a:lnSpc>
              <a:spcBef>
                <a:spcPts val="0"/>
              </a:spcBef>
              <a:spcAft>
                <a:spcPts val="0"/>
              </a:spcAft>
              <a:buNone/>
            </a:pPr>
            <a:r>
              <a:rPr lang="en-US" sz="3600" b="1">
                <a:solidFill>
                  <a:srgbClr val="7030A0"/>
                </a:solidFill>
                <a:latin typeface="Arial"/>
                <a:ea typeface="Arial"/>
                <a:cs typeface="Arial"/>
                <a:sym typeface="Arial"/>
              </a:rPr>
              <a:t>410</a:t>
            </a:r>
            <a:endParaRPr/>
          </a:p>
        </p:txBody>
      </p:sp>
      <p:sp>
        <p:nvSpPr>
          <p:cNvPr id="3605" name="Google Shape;3605;p19"/>
          <p:cNvSpPr/>
          <p:nvPr/>
        </p:nvSpPr>
        <p:spPr>
          <a:xfrm>
            <a:off x="8063341" y="1828797"/>
            <a:ext cx="2646218" cy="2646218"/>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6" name="Google Shape;3606;p19"/>
          <p:cNvSpPr/>
          <p:nvPr/>
        </p:nvSpPr>
        <p:spPr>
          <a:xfrm>
            <a:off x="9489008" y="2171315"/>
            <a:ext cx="959891" cy="653620"/>
          </a:xfrm>
          <a:prstGeom prst="ellipse">
            <a:avLst/>
          </a:prstGeom>
          <a:noFill/>
          <a:ln w="2857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7" name="Google Shape;3607;p19"/>
          <p:cNvSpPr/>
          <p:nvPr/>
        </p:nvSpPr>
        <p:spPr>
          <a:xfrm>
            <a:off x="6719451" y="1828796"/>
            <a:ext cx="2646219" cy="2646219"/>
          </a:xfrm>
          <a:prstGeom prst="rect">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08" name="Google Shape;3608;p19"/>
          <p:cNvSpPr/>
          <p:nvPr/>
        </p:nvSpPr>
        <p:spPr>
          <a:xfrm>
            <a:off x="6842789" y="2031922"/>
            <a:ext cx="699230" cy="461506"/>
          </a:xfrm>
          <a:prstGeom prst="roundRect">
            <a:avLst>
              <a:gd name="adj" fmla="val 16667"/>
            </a:avLst>
          </a:prstGeom>
          <a:noFill/>
          <a:ln w="28575"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609" name="Google Shape;3609;p19"/>
          <p:cNvGrpSpPr/>
          <p:nvPr/>
        </p:nvGrpSpPr>
        <p:grpSpPr>
          <a:xfrm>
            <a:off x="4141630" y="4996358"/>
            <a:ext cx="3900930" cy="936030"/>
            <a:chOff x="6881370" y="4098709"/>
            <a:chExt cx="3900930" cy="936030"/>
          </a:xfrm>
        </p:grpSpPr>
        <p:sp>
          <p:nvSpPr>
            <p:cNvPr id="3610" name="Google Shape;3610;p19"/>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824 – 410 = 414</a:t>
              </a:r>
              <a:endParaRPr sz="3600" b="1">
                <a:solidFill>
                  <a:srgbClr val="31859B"/>
                </a:solidFill>
                <a:latin typeface="Arial"/>
                <a:ea typeface="Arial"/>
                <a:cs typeface="Arial"/>
                <a:sym typeface="Arial"/>
              </a:endParaRPr>
            </a:p>
          </p:txBody>
        </p:sp>
        <p:sp>
          <p:nvSpPr>
            <p:cNvPr id="3611" name="Google Shape;3611;p19"/>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2"/>
                                        </p:tgtEl>
                                        <p:attrNameLst>
                                          <p:attrName>style.visibility</p:attrName>
                                        </p:attrNameLst>
                                      </p:cBhvr>
                                      <p:to>
                                        <p:strVal val="visible"/>
                                      </p:to>
                                    </p:set>
                                    <p:animEffect transition="in" filter="fade">
                                      <p:cBhvr>
                                        <p:cTn id="7" dur="500"/>
                                        <p:tgtEl>
                                          <p:spTgt spid="35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95"/>
                                        </p:tgtEl>
                                        <p:attrNameLst>
                                          <p:attrName>style.visibility</p:attrName>
                                        </p:attrNameLst>
                                      </p:cBhvr>
                                      <p:to>
                                        <p:strVal val="visible"/>
                                      </p:to>
                                    </p:set>
                                    <p:animEffect transition="in" filter="fade">
                                      <p:cBhvr>
                                        <p:cTn id="12" dur="500"/>
                                        <p:tgtEl>
                                          <p:spTgt spid="35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04">
                                            <p:txEl>
                                              <p:pRg st="0" end="0"/>
                                            </p:txEl>
                                          </p:spTgt>
                                        </p:tgtEl>
                                        <p:attrNameLst>
                                          <p:attrName>style.visibility</p:attrName>
                                        </p:attrNameLst>
                                      </p:cBhvr>
                                      <p:to>
                                        <p:strVal val="visible"/>
                                      </p:to>
                                    </p:set>
                                    <p:animEffect transition="in" filter="fade">
                                      <p:cBhvr>
                                        <p:cTn id="17" dur="500"/>
                                        <p:tgtEl>
                                          <p:spTgt spid="36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04">
                                            <p:txEl>
                                              <p:pRg st="1" end="1"/>
                                            </p:txEl>
                                          </p:spTgt>
                                        </p:tgtEl>
                                        <p:attrNameLst>
                                          <p:attrName>style.visibility</p:attrName>
                                        </p:attrNameLst>
                                      </p:cBhvr>
                                      <p:to>
                                        <p:strVal val="visible"/>
                                      </p:to>
                                    </p:set>
                                    <p:animEffect transition="in" filter="fade">
                                      <p:cBhvr>
                                        <p:cTn id="22" dur="500"/>
                                        <p:tgtEl>
                                          <p:spTgt spid="36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604">
                                            <p:txEl>
                                              <p:pRg st="2" end="2"/>
                                            </p:txEl>
                                          </p:spTgt>
                                        </p:tgtEl>
                                        <p:attrNameLst>
                                          <p:attrName>style.visibility</p:attrName>
                                        </p:attrNameLst>
                                      </p:cBhvr>
                                      <p:to>
                                        <p:strVal val="visible"/>
                                      </p:to>
                                    </p:set>
                                    <p:animEffect transition="in" filter="fade">
                                      <p:cBhvr>
                                        <p:cTn id="27" dur="500"/>
                                        <p:tgtEl>
                                          <p:spTgt spid="36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04">
                                            <p:txEl>
                                              <p:pRg st="3" end="3"/>
                                            </p:txEl>
                                          </p:spTgt>
                                        </p:tgtEl>
                                        <p:attrNameLst>
                                          <p:attrName>style.visibility</p:attrName>
                                        </p:attrNameLst>
                                      </p:cBhvr>
                                      <p:to>
                                        <p:strVal val="visible"/>
                                      </p:to>
                                    </p:set>
                                    <p:animEffect transition="in" filter="fade">
                                      <p:cBhvr>
                                        <p:cTn id="32" dur="500"/>
                                        <p:tgtEl>
                                          <p:spTgt spid="3604">
                                            <p:txEl>
                                              <p:pRg st="3" end="3"/>
                                            </p:txEl>
                                          </p:spTgt>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605"/>
                                        </p:tgtEl>
                                        <p:attrNameLst>
                                          <p:attrName>style.visibility</p:attrName>
                                        </p:attrNameLst>
                                      </p:cBhvr>
                                      <p:to>
                                        <p:strVal val="visible"/>
                                      </p:to>
                                    </p:set>
                                    <p:animEffect transition="in" filter="fade">
                                      <p:cBhvr>
                                        <p:cTn id="36" dur="750"/>
                                        <p:tgtEl>
                                          <p:spTgt spid="360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06"/>
                                        </p:tgtEl>
                                        <p:attrNameLst>
                                          <p:attrName>style.visibility</p:attrName>
                                        </p:attrNameLst>
                                      </p:cBhvr>
                                      <p:to>
                                        <p:strVal val="visible"/>
                                      </p:to>
                                    </p:set>
                                    <p:animEffect transition="in" filter="fade">
                                      <p:cBhvr>
                                        <p:cTn id="41" dur="500"/>
                                        <p:tgtEl>
                                          <p:spTgt spid="360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605"/>
                                        </p:tgtEl>
                                      </p:cBhvr>
                                    </p:animEffect>
                                    <p:set>
                                      <p:cBhvr>
                                        <p:cTn id="46" dur="1" fill="hold">
                                          <p:stCondLst>
                                            <p:cond delay="500"/>
                                          </p:stCondLst>
                                        </p:cTn>
                                        <p:tgtEl>
                                          <p:spTgt spid="3605"/>
                                        </p:tgtEl>
                                        <p:attrNameLst>
                                          <p:attrName>style.visibility</p:attrName>
                                        </p:attrNameLst>
                                      </p:cBhvr>
                                      <p:to>
                                        <p:strVal val="hidden"/>
                                      </p:to>
                                    </p:set>
                                  </p:childTnLst>
                                </p:cTn>
                              </p:par>
                            </p:childTnLst>
                          </p:cTn>
                        </p:par>
                        <p:par>
                          <p:cTn id="47" fill="hold">
                            <p:stCondLst>
                              <p:cond delay="500"/>
                            </p:stCondLst>
                            <p:childTnLst>
                              <p:par>
                                <p:cTn id="48" presetID="10" presetClass="entr" presetSubtype="0" fill="hold" nodeType="afterEffect">
                                  <p:stCondLst>
                                    <p:cond delay="0"/>
                                  </p:stCondLst>
                                  <p:childTnLst>
                                    <p:set>
                                      <p:cBhvr>
                                        <p:cTn id="49" dur="1" fill="hold">
                                          <p:stCondLst>
                                            <p:cond delay="0"/>
                                          </p:stCondLst>
                                        </p:cTn>
                                        <p:tgtEl>
                                          <p:spTgt spid="3607"/>
                                        </p:tgtEl>
                                        <p:attrNameLst>
                                          <p:attrName>style.visibility</p:attrName>
                                        </p:attrNameLst>
                                      </p:cBhvr>
                                      <p:to>
                                        <p:strVal val="visible"/>
                                      </p:to>
                                    </p:set>
                                    <p:animEffect transition="in" filter="fade">
                                      <p:cBhvr>
                                        <p:cTn id="50" dur="750"/>
                                        <p:tgtEl>
                                          <p:spTgt spid="360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608"/>
                                        </p:tgtEl>
                                        <p:attrNameLst>
                                          <p:attrName>style.visibility</p:attrName>
                                        </p:attrNameLst>
                                      </p:cBhvr>
                                      <p:to>
                                        <p:strVal val="visible"/>
                                      </p:to>
                                    </p:set>
                                    <p:animEffect transition="in" filter="fade">
                                      <p:cBhvr>
                                        <p:cTn id="55" dur="500"/>
                                        <p:tgtEl>
                                          <p:spTgt spid="360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3607"/>
                                        </p:tgtEl>
                                      </p:cBhvr>
                                    </p:animEffect>
                                    <p:set>
                                      <p:cBhvr>
                                        <p:cTn id="60" dur="1" fill="hold">
                                          <p:stCondLst>
                                            <p:cond delay="500"/>
                                          </p:stCondLst>
                                        </p:cTn>
                                        <p:tgtEl>
                                          <p:spTgt spid="360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609"/>
                                        </p:tgtEl>
                                        <p:attrNameLst>
                                          <p:attrName>style.visibility</p:attrName>
                                        </p:attrNameLst>
                                      </p:cBhvr>
                                      <p:to>
                                        <p:strVal val="visible"/>
                                      </p:to>
                                    </p:set>
                                    <p:animEffect transition="in" filter="fade">
                                      <p:cBhvr>
                                        <p:cTn id="65" dur="500"/>
                                        <p:tgtEl>
                                          <p:spTgt spid="3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15"/>
        <p:cNvGrpSpPr/>
        <p:nvPr/>
      </p:nvGrpSpPr>
      <p:grpSpPr>
        <a:xfrm>
          <a:off x="0" y="0"/>
          <a:ext cx="0" cy="0"/>
          <a:chOff x="0" y="0"/>
          <a:chExt cx="0" cy="0"/>
        </a:xfrm>
      </p:grpSpPr>
      <p:grpSp>
        <p:nvGrpSpPr>
          <p:cNvPr id="3616" name="Google Shape;3616;p20"/>
          <p:cNvGrpSpPr/>
          <p:nvPr/>
        </p:nvGrpSpPr>
        <p:grpSpPr>
          <a:xfrm>
            <a:off x="977307" y="623733"/>
            <a:ext cx="9732252" cy="570588"/>
            <a:chOff x="1296327" y="1647588"/>
            <a:chExt cx="9732252" cy="570588"/>
          </a:xfrm>
        </p:grpSpPr>
        <p:sp>
          <p:nvSpPr>
            <p:cNvPr id="3617" name="Google Shape;3617;p20"/>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chiều dài của một số cây cầu như sau:</a:t>
              </a:r>
              <a:endParaRPr/>
            </a:p>
          </p:txBody>
        </p:sp>
        <p:sp>
          <p:nvSpPr>
            <p:cNvPr id="3618" name="Google Shape;3618;p2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graphicFrame>
        <p:nvGraphicFramePr>
          <p:cNvPr id="3619" name="Google Shape;3619;p20"/>
          <p:cNvGraphicFramePr/>
          <p:nvPr/>
        </p:nvGraphicFramePr>
        <p:xfrm>
          <a:off x="977308" y="1610411"/>
          <a:ext cx="3000000" cy="3000000"/>
        </p:xfrm>
        <a:graphic>
          <a:graphicData uri="http://schemas.openxmlformats.org/drawingml/2006/table">
            <a:tbl>
              <a:tblPr firstRow="1" bandRow="1">
                <a:noFill/>
                <a:tableStyleId>{1FE48C67-604F-4F1F-8C56-4D35BB55C2A9}</a:tableStyleId>
              </a:tblPr>
              <a:tblGrid>
                <a:gridCol w="1548175">
                  <a:extLst>
                    <a:ext uri="{9D8B030D-6E8A-4147-A177-3AD203B41FA5}">
                      <a16:colId xmlns:a16="http://schemas.microsoft.com/office/drawing/2014/main" val="20000"/>
                    </a:ext>
                  </a:extLst>
                </a:gridCol>
                <a:gridCol w="1615450">
                  <a:extLst>
                    <a:ext uri="{9D8B030D-6E8A-4147-A177-3AD203B41FA5}">
                      <a16:colId xmlns:a16="http://schemas.microsoft.com/office/drawing/2014/main" val="20001"/>
                    </a:ext>
                  </a:extLst>
                </a:gridCol>
                <a:gridCol w="2024750">
                  <a:extLst>
                    <a:ext uri="{9D8B030D-6E8A-4147-A177-3AD203B41FA5}">
                      <a16:colId xmlns:a16="http://schemas.microsoft.com/office/drawing/2014/main" val="20002"/>
                    </a:ext>
                  </a:extLst>
                </a:gridCol>
                <a:gridCol w="2560325">
                  <a:extLst>
                    <a:ext uri="{9D8B030D-6E8A-4147-A177-3AD203B41FA5}">
                      <a16:colId xmlns:a16="http://schemas.microsoft.com/office/drawing/2014/main" val="20003"/>
                    </a:ext>
                  </a:extLst>
                </a:gridCol>
                <a:gridCol w="2495000">
                  <a:extLst>
                    <a:ext uri="{9D8B030D-6E8A-4147-A177-3AD203B41FA5}">
                      <a16:colId xmlns:a16="http://schemas.microsoft.com/office/drawing/2014/main" val="20004"/>
                    </a:ext>
                  </a:extLst>
                </a:gridCol>
              </a:tblGrid>
              <a:tr h="1407100">
                <a:tc>
                  <a:txBody>
                    <a:bodyPr/>
                    <a:lstStyle/>
                    <a:p>
                      <a:pPr marL="0" marR="0" lvl="0" indent="0" algn="ctr" rtl="0">
                        <a:spcBef>
                          <a:spcPts val="0"/>
                        </a:spcBef>
                        <a:spcAft>
                          <a:spcPts val="0"/>
                        </a:spcAft>
                        <a:buNone/>
                      </a:pPr>
                      <a:r>
                        <a:rPr lang="en-US" sz="2400"/>
                        <a:t>Tên cầu</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Cầu Rồng (Đà Nẵng)</a:t>
                      </a:r>
                      <a:endParaRPr sz="2400"/>
                    </a:p>
                  </a:txBody>
                  <a:tcPr marL="91450" marR="91450" marT="45725" marB="45725" anchor="ctr"/>
                </a:tc>
                <a:tc>
                  <a:txBody>
                    <a:bodyPr/>
                    <a:lstStyle/>
                    <a:p>
                      <a:pPr marL="0" marR="0" lvl="0" indent="0" algn="ctr" rtl="0">
                        <a:spcBef>
                          <a:spcPts val="0"/>
                        </a:spcBef>
                        <a:spcAft>
                          <a:spcPts val="0"/>
                        </a:spcAft>
                        <a:buNone/>
                      </a:pPr>
                      <a:r>
                        <a:rPr lang="en-US" sz="2400"/>
                        <a:t>Cầu Bãi </a:t>
                      </a:r>
                      <a:endParaRPr/>
                    </a:p>
                    <a:p>
                      <a:pPr marL="0" marR="0" lvl="0" indent="0" algn="ctr" rtl="0">
                        <a:spcBef>
                          <a:spcPts val="0"/>
                        </a:spcBef>
                        <a:spcAft>
                          <a:spcPts val="0"/>
                        </a:spcAft>
                        <a:buNone/>
                      </a:pPr>
                      <a:r>
                        <a:rPr lang="en-US" sz="2400"/>
                        <a:t>Cháy</a:t>
                      </a:r>
                      <a:endParaRPr sz="2400"/>
                    </a:p>
                    <a:p>
                      <a:pPr marL="0" marR="0" lvl="0" indent="0" algn="ctr" rtl="0">
                        <a:spcBef>
                          <a:spcPts val="0"/>
                        </a:spcBef>
                        <a:spcAft>
                          <a:spcPts val="0"/>
                        </a:spcAft>
                        <a:buNone/>
                      </a:pPr>
                      <a:r>
                        <a:rPr lang="en-US" sz="2400"/>
                        <a:t>(Quảng Ninh)</a:t>
                      </a:r>
                      <a:endParaRPr sz="2400"/>
                    </a:p>
                  </a:txBody>
                  <a:tcPr marL="91450" marR="91450" marT="45725" marB="45725" anchor="ctr"/>
                </a:tc>
                <a:tc>
                  <a:txBody>
                    <a:bodyPr/>
                    <a:lstStyle/>
                    <a:p>
                      <a:pPr marL="0" marR="0" lvl="0" indent="0" algn="ctr" rtl="0">
                        <a:spcBef>
                          <a:spcPts val="0"/>
                        </a:spcBef>
                        <a:spcAft>
                          <a:spcPts val="0"/>
                        </a:spcAft>
                        <a:buNone/>
                      </a:pPr>
                      <a:r>
                        <a:rPr lang="en-US" sz="2400"/>
                        <a:t>Cầu Trường Tiền (Thừa Thiên – Huế)</a:t>
                      </a:r>
                      <a:endParaRPr sz="2400"/>
                    </a:p>
                  </a:txBody>
                  <a:tcPr marL="91450" marR="91450" marT="45725" marB="45725" anchor="ctr"/>
                </a:tc>
                <a:tc>
                  <a:txBody>
                    <a:bodyPr/>
                    <a:lstStyle/>
                    <a:p>
                      <a:pPr marL="0" marR="0" lvl="0" indent="0" algn="ctr" rtl="0">
                        <a:spcBef>
                          <a:spcPts val="0"/>
                        </a:spcBef>
                        <a:spcAft>
                          <a:spcPts val="0"/>
                        </a:spcAft>
                        <a:buNone/>
                      </a:pPr>
                      <a:r>
                        <a:rPr lang="en-US" sz="2400"/>
                        <a:t>Cầu Bến Thủy 2 (Nghệ An – </a:t>
                      </a:r>
                      <a:endParaRPr/>
                    </a:p>
                    <a:p>
                      <a:pPr marL="0" marR="0" lvl="0" indent="0" algn="ctr" rtl="0">
                        <a:spcBef>
                          <a:spcPts val="0"/>
                        </a:spcBef>
                        <a:spcAft>
                          <a:spcPts val="0"/>
                        </a:spcAft>
                        <a:buNone/>
                      </a:pPr>
                      <a:r>
                        <a:rPr lang="en-US" sz="2400"/>
                        <a:t>Hà Tĩnh)</a:t>
                      </a:r>
                      <a:endParaRPr sz="2400"/>
                    </a:p>
                  </a:txBody>
                  <a:tcPr marL="91450" marR="91450" marT="45725" marB="45725" anchor="ctr"/>
                </a:tc>
                <a:extLst>
                  <a:ext uri="{0D108BD9-81ED-4DB2-BD59-A6C34878D82A}">
                    <a16:rowId xmlns:a16="http://schemas.microsoft.com/office/drawing/2014/main" val="10000"/>
                  </a:ext>
                </a:extLst>
              </a:tr>
              <a:tr h="649450">
                <a:tc>
                  <a:txBody>
                    <a:bodyPr/>
                    <a:lstStyle/>
                    <a:p>
                      <a:pPr marL="0" marR="0" lvl="0" indent="0" algn="ctr" rtl="0">
                        <a:spcBef>
                          <a:spcPts val="0"/>
                        </a:spcBef>
                        <a:spcAft>
                          <a:spcPts val="0"/>
                        </a:spcAft>
                        <a:buNone/>
                      </a:pPr>
                      <a:r>
                        <a:rPr lang="en-US" sz="2400"/>
                        <a:t>Chiều dài</a:t>
                      </a:r>
                      <a:endParaRPr sz="2400"/>
                    </a:p>
                  </a:txBody>
                  <a:tcPr marL="91450" marR="91450" marT="45725" marB="45725" anchor="ctr">
                    <a:solidFill>
                      <a:srgbClr val="B6DDE7"/>
                    </a:solidFill>
                  </a:tcPr>
                </a:tc>
                <a:tc>
                  <a:txBody>
                    <a:bodyPr/>
                    <a:lstStyle/>
                    <a:p>
                      <a:pPr marL="0" marR="0" lvl="0" indent="0" algn="ctr" rtl="0">
                        <a:spcBef>
                          <a:spcPts val="0"/>
                        </a:spcBef>
                        <a:spcAft>
                          <a:spcPts val="0"/>
                        </a:spcAft>
                        <a:buNone/>
                      </a:pPr>
                      <a:r>
                        <a:rPr lang="en-US" sz="2400"/>
                        <a:t>666 m</a:t>
                      </a:r>
                      <a:endParaRPr sz="2400"/>
                    </a:p>
                  </a:txBody>
                  <a:tcPr marL="91450" marR="91450" marT="45725" marB="45725" anchor="ctr"/>
                </a:tc>
                <a:tc>
                  <a:txBody>
                    <a:bodyPr/>
                    <a:lstStyle/>
                    <a:p>
                      <a:pPr marL="0" marR="0" lvl="0" indent="0" algn="ctr" rtl="0">
                        <a:spcBef>
                          <a:spcPts val="0"/>
                        </a:spcBef>
                        <a:spcAft>
                          <a:spcPts val="0"/>
                        </a:spcAft>
                        <a:buNone/>
                      </a:pPr>
                      <a:r>
                        <a:rPr lang="en-US" sz="2400"/>
                        <a:t>903 m</a:t>
                      </a:r>
                      <a:endParaRPr sz="2400"/>
                    </a:p>
                  </a:txBody>
                  <a:tcPr marL="91450" marR="91450" marT="45725" marB="45725" anchor="ctr"/>
                </a:tc>
                <a:tc>
                  <a:txBody>
                    <a:bodyPr/>
                    <a:lstStyle/>
                    <a:p>
                      <a:pPr marL="0" marR="0" lvl="0" indent="0" algn="ctr" rtl="0">
                        <a:spcBef>
                          <a:spcPts val="0"/>
                        </a:spcBef>
                        <a:spcAft>
                          <a:spcPts val="0"/>
                        </a:spcAft>
                        <a:buNone/>
                      </a:pPr>
                      <a:r>
                        <a:rPr lang="en-US" sz="2400"/>
                        <a:t>403 m</a:t>
                      </a:r>
                      <a:endParaRPr sz="2400"/>
                    </a:p>
                  </a:txBody>
                  <a:tcPr marL="91450" marR="91450" marT="45725" marB="45725" anchor="ctr"/>
                </a:tc>
                <a:tc>
                  <a:txBody>
                    <a:bodyPr/>
                    <a:lstStyle/>
                    <a:p>
                      <a:pPr marL="0" marR="0" lvl="0" indent="0" algn="ctr" rtl="0">
                        <a:spcBef>
                          <a:spcPts val="0"/>
                        </a:spcBef>
                        <a:spcAft>
                          <a:spcPts val="0"/>
                        </a:spcAft>
                        <a:buNone/>
                      </a:pPr>
                      <a:r>
                        <a:rPr lang="en-US" sz="2400"/>
                        <a:t>1 000 m</a:t>
                      </a:r>
                      <a:endParaRPr sz="2400"/>
                    </a:p>
                  </a:txBody>
                  <a:tcPr marL="91450" marR="91450" marT="45725" marB="45725" anchor="ctr"/>
                </a:tc>
                <a:extLst>
                  <a:ext uri="{0D108BD9-81ED-4DB2-BD59-A6C34878D82A}">
                    <a16:rowId xmlns:a16="http://schemas.microsoft.com/office/drawing/2014/main" val="10001"/>
                  </a:ext>
                </a:extLst>
              </a:tr>
            </a:tbl>
          </a:graphicData>
        </a:graphic>
      </p:graphicFrame>
      <p:sp>
        <p:nvSpPr>
          <p:cNvPr id="3620" name="Google Shape;3620;p20"/>
          <p:cNvSpPr txBox="1"/>
          <p:nvPr/>
        </p:nvSpPr>
        <p:spPr>
          <a:xfrm>
            <a:off x="1948490" y="3745359"/>
            <a:ext cx="8109912"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Cầu Bãi Cháy dài hơn cầu Trường Tiền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903 – 403 = 500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500 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6"/>
                                        </p:tgtEl>
                                        <p:attrNameLst>
                                          <p:attrName>style.visibility</p:attrName>
                                        </p:attrNameLst>
                                      </p:cBhvr>
                                      <p:to>
                                        <p:strVal val="visible"/>
                                      </p:to>
                                    </p:set>
                                    <p:animEffect transition="in" filter="fade">
                                      <p:cBhvr>
                                        <p:cTn id="7" dur="500"/>
                                        <p:tgtEl>
                                          <p:spTgt spid="36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19"/>
                                        </p:tgtEl>
                                        <p:attrNameLst>
                                          <p:attrName>style.visibility</p:attrName>
                                        </p:attrNameLst>
                                      </p:cBhvr>
                                      <p:to>
                                        <p:strVal val="visible"/>
                                      </p:to>
                                    </p:set>
                                    <p:animEffect transition="in" filter="fade">
                                      <p:cBhvr>
                                        <p:cTn id="12" dur="500"/>
                                        <p:tgtEl>
                                          <p:spTgt spid="3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572002" y="5041629"/>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586 – 254 = ?</a:t>
            </a:r>
            <a:endParaRPr sz="3200" b="1">
              <a:solidFill>
                <a:srgbClr val="E36C09"/>
              </a:solidFill>
              <a:latin typeface="Arial"/>
              <a:ea typeface="Arial"/>
              <a:cs typeface="Arial"/>
              <a:sym typeface="Arial"/>
            </a:endParaRPr>
          </a:p>
        </p:txBody>
      </p:sp>
      <p:pic>
        <p:nvPicPr>
          <p:cNvPr id="2613" name="Google Shape;2613;p3" descr="Screen Clipping"/>
          <p:cNvPicPr preferRelativeResize="0"/>
          <p:nvPr/>
        </p:nvPicPr>
        <p:blipFill rotWithShape="1">
          <a:blip r:embed="rId3">
            <a:alphaModFix/>
          </a:blip>
          <a:srcRect l="4133" t="6508"/>
          <a:stretch/>
        </p:blipFill>
        <p:spPr>
          <a:xfrm>
            <a:off x="1087066" y="1461852"/>
            <a:ext cx="9856761" cy="3017519"/>
          </a:xfrm>
          <a:prstGeom prst="rect">
            <a:avLst/>
          </a:prstGeom>
          <a:noFill/>
          <a:ln>
            <a:noFill/>
          </a:ln>
        </p:spPr>
      </p:pic>
      <p:sp>
        <p:nvSpPr>
          <p:cNvPr id="2614" name="Google Shape;2614;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3"/>
                                        </p:tgtEl>
                                        <p:attrNameLst>
                                          <p:attrName>style.visibility</p:attrName>
                                        </p:attrNameLst>
                                      </p:cBhvr>
                                      <p:to>
                                        <p:strVal val="visible"/>
                                      </p:to>
                                    </p:set>
                                    <p:animEffect transition="in" filter="fade">
                                      <p:cBhvr>
                                        <p:cTn id="7" dur="500"/>
                                        <p:tgtEl>
                                          <p:spTgt spid="2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12"/>
                                        </p:tgtEl>
                                        <p:attrNameLst>
                                          <p:attrName>style.visibility</p:attrName>
                                        </p:attrNameLst>
                                      </p:cBhvr>
                                      <p:to>
                                        <p:strVal val="visible"/>
                                      </p:to>
                                    </p:set>
                                    <p:animEffect transition="in" filter="fade">
                                      <p:cBhvr>
                                        <p:cTn id="12"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24"/>
        <p:cNvGrpSpPr/>
        <p:nvPr/>
      </p:nvGrpSpPr>
      <p:grpSpPr>
        <a:xfrm>
          <a:off x="0" y="0"/>
          <a:ext cx="0" cy="0"/>
          <a:chOff x="0" y="0"/>
          <a:chExt cx="0" cy="0"/>
        </a:xfrm>
      </p:grpSpPr>
      <p:grpSp>
        <p:nvGrpSpPr>
          <p:cNvPr id="3625" name="Google Shape;3625;p21"/>
          <p:cNvGrpSpPr/>
          <p:nvPr/>
        </p:nvGrpSpPr>
        <p:grpSpPr>
          <a:xfrm>
            <a:off x="977307" y="623733"/>
            <a:ext cx="9732252" cy="570588"/>
            <a:chOff x="1296327" y="1647588"/>
            <a:chExt cx="9732252" cy="570588"/>
          </a:xfrm>
        </p:grpSpPr>
        <p:sp>
          <p:nvSpPr>
            <p:cNvPr id="3626" name="Google Shape;3626;p21"/>
            <p:cNvSpPr txBox="1"/>
            <p:nvPr/>
          </p:nvSpPr>
          <p:spPr>
            <a:xfrm>
              <a:off x="1866914" y="1694956"/>
              <a:ext cx="91616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Cho 780 được xếp bởi que tính như sau:</a:t>
              </a:r>
              <a:endParaRPr/>
            </a:p>
          </p:txBody>
        </p:sp>
        <p:sp>
          <p:nvSpPr>
            <p:cNvPr id="3627" name="Google Shape;3627;p21"/>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628" name="Google Shape;3628;p21"/>
          <p:cNvSpPr/>
          <p:nvPr/>
        </p:nvSpPr>
        <p:spPr>
          <a:xfrm>
            <a:off x="4419600"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9" name="Google Shape;3629;p21"/>
          <p:cNvSpPr/>
          <p:nvPr/>
        </p:nvSpPr>
        <p:spPr>
          <a:xfrm>
            <a:off x="4419600"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0" name="Google Shape;3630;p21"/>
          <p:cNvSpPr/>
          <p:nvPr/>
        </p:nvSpPr>
        <p:spPr>
          <a:xfrm>
            <a:off x="3207545"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1" name="Google Shape;3631;p21"/>
          <p:cNvSpPr/>
          <p:nvPr/>
        </p:nvSpPr>
        <p:spPr>
          <a:xfrm>
            <a:off x="46767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2" name="Google Shape;3632;p21"/>
          <p:cNvSpPr/>
          <p:nvPr/>
        </p:nvSpPr>
        <p:spPr>
          <a:xfrm>
            <a:off x="46767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3" name="Google Shape;3633;p21"/>
          <p:cNvSpPr/>
          <p:nvPr/>
        </p:nvSpPr>
        <p:spPr>
          <a:xfrm>
            <a:off x="5972175"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4" name="Google Shape;3634;p21"/>
          <p:cNvSpPr/>
          <p:nvPr/>
        </p:nvSpPr>
        <p:spPr>
          <a:xfrm>
            <a:off x="5972175"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5" name="Google Shape;3635;p21"/>
          <p:cNvSpPr/>
          <p:nvPr/>
        </p:nvSpPr>
        <p:spPr>
          <a:xfrm>
            <a:off x="4760120"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6" name="Google Shape;3636;p21"/>
          <p:cNvSpPr/>
          <p:nvPr/>
        </p:nvSpPr>
        <p:spPr>
          <a:xfrm>
            <a:off x="4760120" y="2617787"/>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7" name="Google Shape;3637;p21"/>
          <p:cNvSpPr/>
          <p:nvPr/>
        </p:nvSpPr>
        <p:spPr>
          <a:xfrm>
            <a:off x="4760120"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8" name="Google Shape;3638;p21"/>
          <p:cNvSpPr/>
          <p:nvPr/>
        </p:nvSpPr>
        <p:spPr>
          <a:xfrm>
            <a:off x="62285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9" name="Google Shape;3639;p21"/>
          <p:cNvSpPr/>
          <p:nvPr/>
        </p:nvSpPr>
        <p:spPr>
          <a:xfrm>
            <a:off x="62285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0" name="Google Shape;3640;p21"/>
          <p:cNvSpPr/>
          <p:nvPr/>
        </p:nvSpPr>
        <p:spPr>
          <a:xfrm>
            <a:off x="7523959" y="152400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1" name="Google Shape;3641;p21"/>
          <p:cNvSpPr/>
          <p:nvPr/>
        </p:nvSpPr>
        <p:spPr>
          <a:xfrm>
            <a:off x="7523959" y="2673350"/>
            <a:ext cx="45719" cy="1104900"/>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2" name="Google Shape;3642;p21"/>
          <p:cNvSpPr/>
          <p:nvPr/>
        </p:nvSpPr>
        <p:spPr>
          <a:xfrm>
            <a:off x="6311904" y="1523999"/>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3" name="Google Shape;3643;p21"/>
          <p:cNvSpPr/>
          <p:nvPr/>
        </p:nvSpPr>
        <p:spPr>
          <a:xfrm>
            <a:off x="6311904" y="3717925"/>
            <a:ext cx="1173004" cy="55563"/>
          </a:xfrm>
          <a:prstGeom prst="rect">
            <a:avLst/>
          </a:prstGeom>
          <a:solidFill>
            <a:schemeClr val="accent6"/>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4" name="Google Shape;3644;p21"/>
          <p:cNvSpPr txBox="1"/>
          <p:nvPr/>
        </p:nvSpPr>
        <p:spPr>
          <a:xfrm>
            <a:off x="1547893" y="4112801"/>
            <a:ext cx="9161665" cy="1384995"/>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Hãy chuyển chỗ một que tính để được số lớn nhất có thể.</a:t>
            </a:r>
            <a:endParaRPr/>
          </a:p>
          <a:p>
            <a:pPr marL="514350" marR="0" lvl="0" indent="-514350" algn="l" rtl="0">
              <a:spcBef>
                <a:spcPts val="0"/>
              </a:spcBef>
              <a:spcAft>
                <a:spcPts val="0"/>
              </a:spcAft>
              <a:buClr>
                <a:schemeClr val="dk1"/>
              </a:buClr>
              <a:buSzPts val="2800"/>
              <a:buFont typeface="Arial"/>
              <a:buAutoNum type="alphaLcParenR"/>
            </a:pPr>
            <a:r>
              <a:rPr lang="en-US" sz="2800">
                <a:solidFill>
                  <a:schemeClr val="dk1"/>
                </a:solidFill>
                <a:latin typeface="Arial"/>
                <a:ea typeface="Arial"/>
                <a:cs typeface="Arial"/>
                <a:sym typeface="Arial"/>
              </a:rPr>
              <a:t>Tìm hiệu của số thu được ở câu a với số ban đầu.</a:t>
            </a:r>
            <a:endParaRPr/>
          </a:p>
        </p:txBody>
      </p:sp>
      <p:sp>
        <p:nvSpPr>
          <p:cNvPr id="3645" name="Google Shape;3645;p21"/>
          <p:cNvSpPr/>
          <p:nvPr/>
        </p:nvSpPr>
        <p:spPr>
          <a:xfrm>
            <a:off x="8827227" y="2411166"/>
            <a:ext cx="825148" cy="468804"/>
          </a:xfrm>
          <a:prstGeom prst="roundRect">
            <a:avLst>
              <a:gd name="adj" fmla="val 16667"/>
            </a:avLst>
          </a:prstGeom>
          <a:solidFill>
            <a:schemeClr val="lt1"/>
          </a:solidFill>
          <a:ln w="28575"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798</a:t>
            </a:r>
            <a:endParaRPr sz="2800">
              <a:solidFill>
                <a:schemeClr val="dk1"/>
              </a:solidFill>
              <a:latin typeface="Arial"/>
              <a:ea typeface="Arial"/>
              <a:cs typeface="Arial"/>
              <a:sym typeface="Arial"/>
            </a:endParaRPr>
          </a:p>
        </p:txBody>
      </p:sp>
      <p:grpSp>
        <p:nvGrpSpPr>
          <p:cNvPr id="3646" name="Google Shape;3646;p21"/>
          <p:cNvGrpSpPr/>
          <p:nvPr/>
        </p:nvGrpSpPr>
        <p:grpSpPr>
          <a:xfrm>
            <a:off x="4942565" y="5547380"/>
            <a:ext cx="2738677" cy="741606"/>
            <a:chOff x="6940630" y="4098709"/>
            <a:chExt cx="2928397" cy="827779"/>
          </a:xfrm>
        </p:grpSpPr>
        <p:sp>
          <p:nvSpPr>
            <p:cNvPr id="3647" name="Google Shape;3647;p21"/>
            <p:cNvSpPr txBox="1"/>
            <p:nvPr/>
          </p:nvSpPr>
          <p:spPr>
            <a:xfrm>
              <a:off x="7021028" y="4098709"/>
              <a:ext cx="2788739" cy="7353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31859B"/>
                  </a:solidFill>
                  <a:latin typeface="Arial"/>
                  <a:ea typeface="Arial"/>
                  <a:cs typeface="Arial"/>
                  <a:sym typeface="Arial"/>
                </a:rPr>
                <a:t>798 – 780 = 18</a:t>
              </a:r>
              <a:endParaRPr sz="2800" b="1">
                <a:solidFill>
                  <a:srgbClr val="31859B"/>
                </a:solidFill>
                <a:latin typeface="Arial"/>
                <a:ea typeface="Arial"/>
                <a:cs typeface="Arial"/>
                <a:sym typeface="Arial"/>
              </a:endParaRPr>
            </a:p>
          </p:txBody>
        </p:sp>
        <p:sp>
          <p:nvSpPr>
            <p:cNvPr id="3648" name="Google Shape;3648;p21"/>
            <p:cNvSpPr/>
            <p:nvPr/>
          </p:nvSpPr>
          <p:spPr>
            <a:xfrm>
              <a:off x="6940630" y="4140177"/>
              <a:ext cx="2928397" cy="786311"/>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649" name="Google Shape;3649;p21"/>
          <p:cNvSpPr/>
          <p:nvPr/>
        </p:nvSpPr>
        <p:spPr>
          <a:xfrm>
            <a:off x="7089618" y="5715900"/>
            <a:ext cx="457200" cy="490315"/>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25"/>
                                        </p:tgtEl>
                                        <p:attrNameLst>
                                          <p:attrName>style.visibility</p:attrName>
                                        </p:attrNameLst>
                                      </p:cBhvr>
                                      <p:to>
                                        <p:strVal val="visible"/>
                                      </p:to>
                                    </p:set>
                                    <p:animEffect transition="in" filter="fade">
                                      <p:cBhvr>
                                        <p:cTn id="7" dur="500"/>
                                        <p:tgtEl>
                                          <p:spTgt spid="36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8"/>
                                        </p:tgtEl>
                                        <p:attrNameLst>
                                          <p:attrName>style.visibility</p:attrName>
                                        </p:attrNameLst>
                                      </p:cBhvr>
                                      <p:to>
                                        <p:strVal val="visible"/>
                                      </p:to>
                                    </p:set>
                                    <p:animEffect transition="in" filter="fade">
                                      <p:cBhvr>
                                        <p:cTn id="12" dur="500"/>
                                        <p:tgtEl>
                                          <p:spTgt spid="3628"/>
                                        </p:tgtEl>
                                      </p:cBhvr>
                                    </p:animEffect>
                                  </p:childTnLst>
                                </p:cTn>
                              </p:par>
                              <p:par>
                                <p:cTn id="13" presetID="10" presetClass="entr" presetSubtype="0" fill="hold" nodeType="withEffect">
                                  <p:stCondLst>
                                    <p:cond delay="0"/>
                                  </p:stCondLst>
                                  <p:childTnLst>
                                    <p:set>
                                      <p:cBhvr>
                                        <p:cTn id="14" dur="1" fill="hold">
                                          <p:stCondLst>
                                            <p:cond delay="0"/>
                                          </p:stCondLst>
                                        </p:cTn>
                                        <p:tgtEl>
                                          <p:spTgt spid="3629"/>
                                        </p:tgtEl>
                                        <p:attrNameLst>
                                          <p:attrName>style.visibility</p:attrName>
                                        </p:attrNameLst>
                                      </p:cBhvr>
                                      <p:to>
                                        <p:strVal val="visible"/>
                                      </p:to>
                                    </p:set>
                                    <p:animEffect transition="in" filter="fade">
                                      <p:cBhvr>
                                        <p:cTn id="15" dur="500"/>
                                        <p:tgtEl>
                                          <p:spTgt spid="3629"/>
                                        </p:tgtEl>
                                      </p:cBhvr>
                                    </p:animEffect>
                                  </p:childTnLst>
                                </p:cTn>
                              </p:par>
                              <p:par>
                                <p:cTn id="16" presetID="10" presetClass="entr" presetSubtype="0" fill="hold" nodeType="withEffect">
                                  <p:stCondLst>
                                    <p:cond delay="0"/>
                                  </p:stCondLst>
                                  <p:childTnLst>
                                    <p:set>
                                      <p:cBhvr>
                                        <p:cTn id="17" dur="1" fill="hold">
                                          <p:stCondLst>
                                            <p:cond delay="0"/>
                                          </p:stCondLst>
                                        </p:cTn>
                                        <p:tgtEl>
                                          <p:spTgt spid="3630"/>
                                        </p:tgtEl>
                                        <p:attrNameLst>
                                          <p:attrName>style.visibility</p:attrName>
                                        </p:attrNameLst>
                                      </p:cBhvr>
                                      <p:to>
                                        <p:strVal val="visible"/>
                                      </p:to>
                                    </p:set>
                                    <p:animEffect transition="in" filter="fade">
                                      <p:cBhvr>
                                        <p:cTn id="18" dur="500"/>
                                        <p:tgtEl>
                                          <p:spTgt spid="3630"/>
                                        </p:tgtEl>
                                      </p:cBhvr>
                                    </p:animEffect>
                                  </p:childTnLst>
                                </p:cTn>
                              </p:par>
                              <p:par>
                                <p:cTn id="19" presetID="10" presetClass="entr" presetSubtype="0" fill="hold" nodeType="withEffect">
                                  <p:stCondLst>
                                    <p:cond delay="0"/>
                                  </p:stCondLst>
                                  <p:childTnLst>
                                    <p:set>
                                      <p:cBhvr>
                                        <p:cTn id="20" dur="1" fill="hold">
                                          <p:stCondLst>
                                            <p:cond delay="0"/>
                                          </p:stCondLst>
                                        </p:cTn>
                                        <p:tgtEl>
                                          <p:spTgt spid="3631"/>
                                        </p:tgtEl>
                                        <p:attrNameLst>
                                          <p:attrName>style.visibility</p:attrName>
                                        </p:attrNameLst>
                                      </p:cBhvr>
                                      <p:to>
                                        <p:strVal val="visible"/>
                                      </p:to>
                                    </p:set>
                                    <p:animEffect transition="in" filter="fade">
                                      <p:cBhvr>
                                        <p:cTn id="21" dur="500"/>
                                        <p:tgtEl>
                                          <p:spTgt spid="3631"/>
                                        </p:tgtEl>
                                      </p:cBhvr>
                                    </p:animEffect>
                                  </p:childTnLst>
                                </p:cTn>
                              </p:par>
                              <p:par>
                                <p:cTn id="22" presetID="10" presetClass="entr" presetSubtype="0" fill="hold" nodeType="withEffect">
                                  <p:stCondLst>
                                    <p:cond delay="0"/>
                                  </p:stCondLst>
                                  <p:childTnLst>
                                    <p:set>
                                      <p:cBhvr>
                                        <p:cTn id="23" dur="1" fill="hold">
                                          <p:stCondLst>
                                            <p:cond delay="0"/>
                                          </p:stCondLst>
                                        </p:cTn>
                                        <p:tgtEl>
                                          <p:spTgt spid="3632"/>
                                        </p:tgtEl>
                                        <p:attrNameLst>
                                          <p:attrName>style.visibility</p:attrName>
                                        </p:attrNameLst>
                                      </p:cBhvr>
                                      <p:to>
                                        <p:strVal val="visible"/>
                                      </p:to>
                                    </p:set>
                                    <p:animEffect transition="in" filter="fade">
                                      <p:cBhvr>
                                        <p:cTn id="24" dur="500"/>
                                        <p:tgtEl>
                                          <p:spTgt spid="3632"/>
                                        </p:tgtEl>
                                      </p:cBhvr>
                                    </p:animEffect>
                                  </p:childTnLst>
                                </p:cTn>
                              </p:par>
                              <p:par>
                                <p:cTn id="25" presetID="10" presetClass="entr" presetSubtype="0" fill="hold" nodeType="withEffect">
                                  <p:stCondLst>
                                    <p:cond delay="0"/>
                                  </p:stCondLst>
                                  <p:childTnLst>
                                    <p:set>
                                      <p:cBhvr>
                                        <p:cTn id="26" dur="1" fill="hold">
                                          <p:stCondLst>
                                            <p:cond delay="0"/>
                                          </p:stCondLst>
                                        </p:cTn>
                                        <p:tgtEl>
                                          <p:spTgt spid="3633"/>
                                        </p:tgtEl>
                                        <p:attrNameLst>
                                          <p:attrName>style.visibility</p:attrName>
                                        </p:attrNameLst>
                                      </p:cBhvr>
                                      <p:to>
                                        <p:strVal val="visible"/>
                                      </p:to>
                                    </p:set>
                                    <p:animEffect transition="in" filter="fade">
                                      <p:cBhvr>
                                        <p:cTn id="27" dur="500"/>
                                        <p:tgtEl>
                                          <p:spTgt spid="3633"/>
                                        </p:tgtEl>
                                      </p:cBhvr>
                                    </p:animEffect>
                                  </p:childTnLst>
                                </p:cTn>
                              </p:par>
                              <p:par>
                                <p:cTn id="28" presetID="10" presetClass="entr" presetSubtype="0" fill="hold" nodeType="withEffect">
                                  <p:stCondLst>
                                    <p:cond delay="0"/>
                                  </p:stCondLst>
                                  <p:childTnLst>
                                    <p:set>
                                      <p:cBhvr>
                                        <p:cTn id="29" dur="1" fill="hold">
                                          <p:stCondLst>
                                            <p:cond delay="0"/>
                                          </p:stCondLst>
                                        </p:cTn>
                                        <p:tgtEl>
                                          <p:spTgt spid="3634"/>
                                        </p:tgtEl>
                                        <p:attrNameLst>
                                          <p:attrName>style.visibility</p:attrName>
                                        </p:attrNameLst>
                                      </p:cBhvr>
                                      <p:to>
                                        <p:strVal val="visible"/>
                                      </p:to>
                                    </p:set>
                                    <p:animEffect transition="in" filter="fade">
                                      <p:cBhvr>
                                        <p:cTn id="30" dur="500"/>
                                        <p:tgtEl>
                                          <p:spTgt spid="3634"/>
                                        </p:tgtEl>
                                      </p:cBhvr>
                                    </p:animEffect>
                                  </p:childTnLst>
                                </p:cTn>
                              </p:par>
                              <p:par>
                                <p:cTn id="31" presetID="10" presetClass="entr" presetSubtype="0" fill="hold" nodeType="withEffect">
                                  <p:stCondLst>
                                    <p:cond delay="0"/>
                                  </p:stCondLst>
                                  <p:childTnLst>
                                    <p:set>
                                      <p:cBhvr>
                                        <p:cTn id="32" dur="1" fill="hold">
                                          <p:stCondLst>
                                            <p:cond delay="0"/>
                                          </p:stCondLst>
                                        </p:cTn>
                                        <p:tgtEl>
                                          <p:spTgt spid="3635"/>
                                        </p:tgtEl>
                                        <p:attrNameLst>
                                          <p:attrName>style.visibility</p:attrName>
                                        </p:attrNameLst>
                                      </p:cBhvr>
                                      <p:to>
                                        <p:strVal val="visible"/>
                                      </p:to>
                                    </p:set>
                                    <p:animEffect transition="in" filter="fade">
                                      <p:cBhvr>
                                        <p:cTn id="33" dur="500"/>
                                        <p:tgtEl>
                                          <p:spTgt spid="3635"/>
                                        </p:tgtEl>
                                      </p:cBhvr>
                                    </p:animEffect>
                                  </p:childTnLst>
                                </p:cTn>
                              </p:par>
                              <p:par>
                                <p:cTn id="34" presetID="10" presetClass="entr" presetSubtype="0" fill="hold" nodeType="withEffect">
                                  <p:stCondLst>
                                    <p:cond delay="0"/>
                                  </p:stCondLst>
                                  <p:childTnLst>
                                    <p:set>
                                      <p:cBhvr>
                                        <p:cTn id="35" dur="1" fill="hold">
                                          <p:stCondLst>
                                            <p:cond delay="0"/>
                                          </p:stCondLst>
                                        </p:cTn>
                                        <p:tgtEl>
                                          <p:spTgt spid="3636"/>
                                        </p:tgtEl>
                                        <p:attrNameLst>
                                          <p:attrName>style.visibility</p:attrName>
                                        </p:attrNameLst>
                                      </p:cBhvr>
                                      <p:to>
                                        <p:strVal val="visible"/>
                                      </p:to>
                                    </p:set>
                                    <p:animEffect transition="in" filter="fade">
                                      <p:cBhvr>
                                        <p:cTn id="36" dur="500"/>
                                        <p:tgtEl>
                                          <p:spTgt spid="3636"/>
                                        </p:tgtEl>
                                      </p:cBhvr>
                                    </p:animEffect>
                                  </p:childTnLst>
                                </p:cTn>
                              </p:par>
                              <p:par>
                                <p:cTn id="37" presetID="10" presetClass="entr" presetSubtype="0" fill="hold" nodeType="withEffect">
                                  <p:stCondLst>
                                    <p:cond delay="0"/>
                                  </p:stCondLst>
                                  <p:childTnLst>
                                    <p:set>
                                      <p:cBhvr>
                                        <p:cTn id="38" dur="1" fill="hold">
                                          <p:stCondLst>
                                            <p:cond delay="0"/>
                                          </p:stCondLst>
                                        </p:cTn>
                                        <p:tgtEl>
                                          <p:spTgt spid="3637"/>
                                        </p:tgtEl>
                                        <p:attrNameLst>
                                          <p:attrName>style.visibility</p:attrName>
                                        </p:attrNameLst>
                                      </p:cBhvr>
                                      <p:to>
                                        <p:strVal val="visible"/>
                                      </p:to>
                                    </p:set>
                                    <p:animEffect transition="in" filter="fade">
                                      <p:cBhvr>
                                        <p:cTn id="39" dur="500"/>
                                        <p:tgtEl>
                                          <p:spTgt spid="3637"/>
                                        </p:tgtEl>
                                      </p:cBhvr>
                                    </p:animEffect>
                                  </p:childTnLst>
                                </p:cTn>
                              </p:par>
                              <p:par>
                                <p:cTn id="40" presetID="10" presetClass="entr" presetSubtype="0" fill="hold" nodeType="withEffect">
                                  <p:stCondLst>
                                    <p:cond delay="0"/>
                                  </p:stCondLst>
                                  <p:childTnLst>
                                    <p:set>
                                      <p:cBhvr>
                                        <p:cTn id="41" dur="1" fill="hold">
                                          <p:stCondLst>
                                            <p:cond delay="0"/>
                                          </p:stCondLst>
                                        </p:cTn>
                                        <p:tgtEl>
                                          <p:spTgt spid="3638"/>
                                        </p:tgtEl>
                                        <p:attrNameLst>
                                          <p:attrName>style.visibility</p:attrName>
                                        </p:attrNameLst>
                                      </p:cBhvr>
                                      <p:to>
                                        <p:strVal val="visible"/>
                                      </p:to>
                                    </p:set>
                                    <p:animEffect transition="in" filter="fade">
                                      <p:cBhvr>
                                        <p:cTn id="42" dur="500"/>
                                        <p:tgtEl>
                                          <p:spTgt spid="3638"/>
                                        </p:tgtEl>
                                      </p:cBhvr>
                                    </p:animEffect>
                                  </p:childTnLst>
                                </p:cTn>
                              </p:par>
                              <p:par>
                                <p:cTn id="43" presetID="10" presetClass="entr" presetSubtype="0" fill="hold" nodeType="withEffect">
                                  <p:stCondLst>
                                    <p:cond delay="0"/>
                                  </p:stCondLst>
                                  <p:childTnLst>
                                    <p:set>
                                      <p:cBhvr>
                                        <p:cTn id="44" dur="1" fill="hold">
                                          <p:stCondLst>
                                            <p:cond delay="0"/>
                                          </p:stCondLst>
                                        </p:cTn>
                                        <p:tgtEl>
                                          <p:spTgt spid="3639"/>
                                        </p:tgtEl>
                                        <p:attrNameLst>
                                          <p:attrName>style.visibility</p:attrName>
                                        </p:attrNameLst>
                                      </p:cBhvr>
                                      <p:to>
                                        <p:strVal val="visible"/>
                                      </p:to>
                                    </p:set>
                                    <p:animEffect transition="in" filter="fade">
                                      <p:cBhvr>
                                        <p:cTn id="45" dur="500"/>
                                        <p:tgtEl>
                                          <p:spTgt spid="3639"/>
                                        </p:tgtEl>
                                      </p:cBhvr>
                                    </p:animEffect>
                                  </p:childTnLst>
                                </p:cTn>
                              </p:par>
                              <p:par>
                                <p:cTn id="46" presetID="10" presetClass="entr" presetSubtype="0" fill="hold" nodeType="withEffect">
                                  <p:stCondLst>
                                    <p:cond delay="0"/>
                                  </p:stCondLst>
                                  <p:childTnLst>
                                    <p:set>
                                      <p:cBhvr>
                                        <p:cTn id="47" dur="1" fill="hold">
                                          <p:stCondLst>
                                            <p:cond delay="0"/>
                                          </p:stCondLst>
                                        </p:cTn>
                                        <p:tgtEl>
                                          <p:spTgt spid="3640"/>
                                        </p:tgtEl>
                                        <p:attrNameLst>
                                          <p:attrName>style.visibility</p:attrName>
                                        </p:attrNameLst>
                                      </p:cBhvr>
                                      <p:to>
                                        <p:strVal val="visible"/>
                                      </p:to>
                                    </p:set>
                                    <p:animEffect transition="in" filter="fade">
                                      <p:cBhvr>
                                        <p:cTn id="48" dur="500"/>
                                        <p:tgtEl>
                                          <p:spTgt spid="3640"/>
                                        </p:tgtEl>
                                      </p:cBhvr>
                                    </p:animEffect>
                                  </p:childTnLst>
                                </p:cTn>
                              </p:par>
                              <p:par>
                                <p:cTn id="49" presetID="10" presetClass="entr" presetSubtype="0" fill="hold" nodeType="withEffect">
                                  <p:stCondLst>
                                    <p:cond delay="0"/>
                                  </p:stCondLst>
                                  <p:childTnLst>
                                    <p:set>
                                      <p:cBhvr>
                                        <p:cTn id="50" dur="1" fill="hold">
                                          <p:stCondLst>
                                            <p:cond delay="0"/>
                                          </p:stCondLst>
                                        </p:cTn>
                                        <p:tgtEl>
                                          <p:spTgt spid="3641"/>
                                        </p:tgtEl>
                                        <p:attrNameLst>
                                          <p:attrName>style.visibility</p:attrName>
                                        </p:attrNameLst>
                                      </p:cBhvr>
                                      <p:to>
                                        <p:strVal val="visible"/>
                                      </p:to>
                                    </p:set>
                                    <p:animEffect transition="in" filter="fade">
                                      <p:cBhvr>
                                        <p:cTn id="51" dur="500"/>
                                        <p:tgtEl>
                                          <p:spTgt spid="3641"/>
                                        </p:tgtEl>
                                      </p:cBhvr>
                                    </p:animEffect>
                                  </p:childTnLst>
                                </p:cTn>
                              </p:par>
                              <p:par>
                                <p:cTn id="52" presetID="10" presetClass="entr" presetSubtype="0" fill="hold" nodeType="withEffect">
                                  <p:stCondLst>
                                    <p:cond delay="0"/>
                                  </p:stCondLst>
                                  <p:childTnLst>
                                    <p:set>
                                      <p:cBhvr>
                                        <p:cTn id="53" dur="1" fill="hold">
                                          <p:stCondLst>
                                            <p:cond delay="0"/>
                                          </p:stCondLst>
                                        </p:cTn>
                                        <p:tgtEl>
                                          <p:spTgt spid="3642"/>
                                        </p:tgtEl>
                                        <p:attrNameLst>
                                          <p:attrName>style.visibility</p:attrName>
                                        </p:attrNameLst>
                                      </p:cBhvr>
                                      <p:to>
                                        <p:strVal val="visible"/>
                                      </p:to>
                                    </p:set>
                                    <p:animEffect transition="in" filter="fade">
                                      <p:cBhvr>
                                        <p:cTn id="54" dur="500"/>
                                        <p:tgtEl>
                                          <p:spTgt spid="3642"/>
                                        </p:tgtEl>
                                      </p:cBhvr>
                                    </p:animEffect>
                                  </p:childTnLst>
                                </p:cTn>
                              </p:par>
                              <p:par>
                                <p:cTn id="55" presetID="10" presetClass="entr" presetSubtype="0" fill="hold" nodeType="withEffect">
                                  <p:stCondLst>
                                    <p:cond delay="0"/>
                                  </p:stCondLst>
                                  <p:childTnLst>
                                    <p:set>
                                      <p:cBhvr>
                                        <p:cTn id="56" dur="1" fill="hold">
                                          <p:stCondLst>
                                            <p:cond delay="0"/>
                                          </p:stCondLst>
                                        </p:cTn>
                                        <p:tgtEl>
                                          <p:spTgt spid="3643"/>
                                        </p:tgtEl>
                                        <p:attrNameLst>
                                          <p:attrName>style.visibility</p:attrName>
                                        </p:attrNameLst>
                                      </p:cBhvr>
                                      <p:to>
                                        <p:strVal val="visible"/>
                                      </p:to>
                                    </p:set>
                                    <p:animEffect transition="in" filter="fade">
                                      <p:cBhvr>
                                        <p:cTn id="57" dur="500"/>
                                        <p:tgtEl>
                                          <p:spTgt spid="36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644">
                                            <p:txEl>
                                              <p:pRg st="0" end="0"/>
                                            </p:txEl>
                                          </p:spTgt>
                                        </p:tgtEl>
                                        <p:attrNameLst>
                                          <p:attrName>style.visibility</p:attrName>
                                        </p:attrNameLst>
                                      </p:cBhvr>
                                      <p:to>
                                        <p:strVal val="visible"/>
                                      </p:to>
                                    </p:set>
                                    <p:animEffect transition="in" filter="fade">
                                      <p:cBhvr>
                                        <p:cTn id="62" dur="500"/>
                                        <p:tgtEl>
                                          <p:spTgt spid="364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644">
                                            <p:txEl>
                                              <p:pRg st="1" end="1"/>
                                            </p:txEl>
                                          </p:spTgt>
                                        </p:tgtEl>
                                        <p:attrNameLst>
                                          <p:attrName>style.visibility</p:attrName>
                                        </p:attrNameLst>
                                      </p:cBhvr>
                                      <p:to>
                                        <p:strVal val="visible"/>
                                      </p:to>
                                    </p:set>
                                    <p:animEffect transition="in" filter="fade">
                                      <p:cBhvr>
                                        <p:cTn id="67" dur="500"/>
                                        <p:tgtEl>
                                          <p:spTgt spid="3644">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mph" presetSubtype="0" fill="hold" nodeType="clickEffect">
                                  <p:stCondLst>
                                    <p:cond delay="0"/>
                                  </p:stCondLst>
                                  <p:childTnLst>
                                    <p:animRot by="-21600000">
                                      <p:cBhvr>
                                        <p:cTn id="71" dur="1000" fill="hold"/>
                                        <p:tgtEl>
                                          <p:spTgt spid="3632"/>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645"/>
                                        </p:tgtEl>
                                        <p:attrNameLst>
                                          <p:attrName>style.visibility</p:attrName>
                                        </p:attrNameLst>
                                      </p:cBhvr>
                                      <p:to>
                                        <p:strVal val="visible"/>
                                      </p:to>
                                    </p:set>
                                    <p:animEffect transition="in" filter="fade">
                                      <p:cBhvr>
                                        <p:cTn id="76" dur="500"/>
                                        <p:tgtEl>
                                          <p:spTgt spid="364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646"/>
                                        </p:tgtEl>
                                        <p:attrNameLst>
                                          <p:attrName>style.visibility</p:attrName>
                                        </p:attrNameLst>
                                      </p:cBhvr>
                                      <p:to>
                                        <p:strVal val="visible"/>
                                      </p:to>
                                    </p:set>
                                    <p:animEffect transition="in" filter="fade">
                                      <p:cBhvr>
                                        <p:cTn id="81" dur="500"/>
                                        <p:tgtEl>
                                          <p:spTgt spid="36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3649"/>
                                        </p:tgtEl>
                                      </p:cBhvr>
                                    </p:animEffect>
                                    <p:set>
                                      <p:cBhvr>
                                        <p:cTn id="86" dur="1" fill="hold">
                                          <p:stCondLst>
                                            <p:cond delay="500"/>
                                          </p:stCondLst>
                                        </p:cTn>
                                        <p:tgtEl>
                                          <p:spTgt spid="36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945242" y="457199"/>
          <a:ext cx="4790550" cy="5957450"/>
        </p:xfrm>
        <a:graphic>
          <a:graphicData uri="http://schemas.openxmlformats.org/drawingml/2006/table">
            <a:tbl>
              <a:tblPr firstRow="1" bandRow="1">
                <a:noFill/>
                <a:tableStyleId>{1FE48C67-604F-4F1F-8C56-4D35BB55C2A9}</a:tableStyleId>
              </a:tblPr>
              <a:tblGrid>
                <a:gridCol w="1596850">
                  <a:extLst>
                    <a:ext uri="{9D8B030D-6E8A-4147-A177-3AD203B41FA5}">
                      <a16:colId xmlns:a16="http://schemas.microsoft.com/office/drawing/2014/main" val="20000"/>
                    </a:ext>
                  </a:extLst>
                </a:gridCol>
                <a:gridCol w="1596850">
                  <a:extLst>
                    <a:ext uri="{9D8B030D-6E8A-4147-A177-3AD203B41FA5}">
                      <a16:colId xmlns:a16="http://schemas.microsoft.com/office/drawing/2014/main" val="20001"/>
                    </a:ext>
                  </a:extLst>
                </a:gridCol>
                <a:gridCol w="1596850">
                  <a:extLst>
                    <a:ext uri="{9D8B030D-6E8A-4147-A177-3AD203B41FA5}">
                      <a16:colId xmlns:a16="http://schemas.microsoft.com/office/drawing/2014/main" val="20002"/>
                    </a:ext>
                  </a:extLst>
                </a:gridCol>
              </a:tblGrid>
              <a:tr h="616725">
                <a:tc>
                  <a:txBody>
                    <a:bodyPr/>
                    <a:lstStyle/>
                    <a:p>
                      <a:pPr marL="0" marR="0" lvl="0" indent="0" algn="ctr" rtl="0">
                        <a:spcBef>
                          <a:spcPts val="0"/>
                        </a:spcBef>
                        <a:spcAft>
                          <a:spcPts val="0"/>
                        </a:spcAft>
                        <a:buNone/>
                      </a:pPr>
                      <a:r>
                        <a:rPr lang="en-US" sz="2400" u="none" strike="noStrike" cap="none"/>
                        <a:t>Trăm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Chục </a:t>
                      </a:r>
                      <a:endParaRPr sz="2400" u="none" strike="noStrike" cap="none"/>
                    </a:p>
                  </a:txBody>
                  <a:tcPr marL="91450" marR="91450" marT="45725" marB="45725" anchor="ctr"/>
                </a:tc>
                <a:tc>
                  <a:txBody>
                    <a:bodyPr/>
                    <a:lstStyle/>
                    <a:p>
                      <a:pPr marL="0" marR="0" lvl="0" indent="0" algn="ctr" rtl="0">
                        <a:spcBef>
                          <a:spcPts val="0"/>
                        </a:spcBef>
                        <a:spcAft>
                          <a:spcPts val="0"/>
                        </a:spcAft>
                        <a:buNone/>
                      </a:pPr>
                      <a:r>
                        <a:rPr lang="en-US" sz="2400" u="none" strike="noStrike" cap="none"/>
                        <a:t>Đơn vị</a:t>
                      </a:r>
                      <a:endParaRPr sz="2400" u="none" strike="noStrike" cap="none"/>
                    </a:p>
                  </a:txBody>
                  <a:tcPr marL="91450" marR="91450" marT="45725" marB="45725" anchor="ctr"/>
                </a:tc>
                <a:extLst>
                  <a:ext uri="{0D108BD9-81ED-4DB2-BD59-A6C34878D82A}">
                    <a16:rowId xmlns:a16="http://schemas.microsoft.com/office/drawing/2014/main" val="10000"/>
                  </a:ext>
                </a:extLst>
              </a:tr>
              <a:tr h="534072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35167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1" name="Google Shape;2621;p4"/>
          <p:cNvSpPr txBox="1"/>
          <p:nvPr/>
        </p:nvSpPr>
        <p:spPr>
          <a:xfrm>
            <a:off x="7741750"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8118395"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53232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945449"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2</a:t>
            </a:r>
            <a:endParaRPr sz="4800" b="1">
              <a:solidFill>
                <a:srgbClr val="E36C09"/>
              </a:solidFill>
              <a:latin typeface="Arial"/>
              <a:ea typeface="Arial"/>
              <a:cs typeface="Arial"/>
              <a:sym typeface="Arial"/>
            </a:endParaRPr>
          </a:p>
        </p:txBody>
      </p:sp>
      <p:sp>
        <p:nvSpPr>
          <p:cNvPr id="2625" name="Google Shape;2625;p4"/>
          <p:cNvSpPr txBox="1"/>
          <p:nvPr/>
        </p:nvSpPr>
        <p:spPr>
          <a:xfrm>
            <a:off x="932354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5</a:t>
            </a:r>
            <a:endParaRPr sz="4800" b="1">
              <a:solidFill>
                <a:srgbClr val="E36C09"/>
              </a:solidFill>
              <a:latin typeface="Arial"/>
              <a:ea typeface="Arial"/>
              <a:cs typeface="Arial"/>
              <a:sym typeface="Arial"/>
            </a:endParaRPr>
          </a:p>
        </p:txBody>
      </p:sp>
      <p:sp>
        <p:nvSpPr>
          <p:cNvPr id="2626" name="Google Shape;2626;p4"/>
          <p:cNvSpPr txBox="1"/>
          <p:nvPr/>
        </p:nvSpPr>
        <p:spPr>
          <a:xfrm>
            <a:off x="967515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4</a:t>
            </a:r>
            <a:endParaRPr sz="4800" b="1">
              <a:solidFill>
                <a:srgbClr val="E36C09"/>
              </a:solidFill>
              <a:latin typeface="Arial"/>
              <a:ea typeface="Arial"/>
              <a:cs typeface="Arial"/>
              <a:sym typeface="Arial"/>
            </a:endParaRPr>
          </a:p>
        </p:txBody>
      </p:sp>
      <p:grpSp>
        <p:nvGrpSpPr>
          <p:cNvPr id="2627" name="Google Shape;2627;p4"/>
          <p:cNvGrpSpPr/>
          <p:nvPr/>
        </p:nvGrpSpPr>
        <p:grpSpPr>
          <a:xfrm>
            <a:off x="1279174" y="1292528"/>
            <a:ext cx="901548" cy="90154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1279174" y="2317765"/>
            <a:ext cx="901548" cy="90154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1279174" y="3329146"/>
            <a:ext cx="901548" cy="90154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1279174" y="4354383"/>
            <a:ext cx="901548" cy="901548"/>
            <a:chOff x="4046220" y="2072640"/>
            <a:chExt cx="2590800" cy="2590800"/>
          </a:xfrm>
        </p:grpSpPr>
        <p:sp>
          <p:nvSpPr>
            <p:cNvPr id="2931" name="Google Shape;2931;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1" name="Google Shape;2941;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2" name="Google Shape;2942;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2" name="Google Shape;2952;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3" name="Google Shape;2953;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3" name="Google Shape;2963;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4" name="Google Shape;2964;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4" name="Google Shape;2974;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5" name="Google Shape;2975;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5" name="Google Shape;2985;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6" name="Google Shape;2986;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6" name="Google Shape;2996;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7" name="Google Shape;2997;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7" name="Google Shape;3007;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8" name="Google Shape;3008;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8" name="Google Shape;3018;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5" name="Google Shape;3025;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6" name="Google Shape;3026;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7" name="Google Shape;3027;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8" name="Google Shape;3028;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9" name="Google Shape;3029;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0" name="Google Shape;3030;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31" name="Google Shape;3031;p4"/>
          <p:cNvGrpSpPr/>
          <p:nvPr/>
        </p:nvGrpSpPr>
        <p:grpSpPr>
          <a:xfrm>
            <a:off x="1279174" y="5367133"/>
            <a:ext cx="901548" cy="901548"/>
            <a:chOff x="4046220" y="2072640"/>
            <a:chExt cx="2590800" cy="2590800"/>
          </a:xfrm>
        </p:grpSpPr>
        <p:sp>
          <p:nvSpPr>
            <p:cNvPr id="3032" name="Google Shape;3032;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2" name="Google Shape;3042;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3" name="Google Shape;3043;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4" name="Google Shape;3044;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5" name="Google Shape;3045;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6" name="Google Shape;3046;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7" name="Google Shape;3047;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8" name="Google Shape;3048;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9" name="Google Shape;3049;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0" name="Google Shape;3050;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1" name="Google Shape;3051;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2" name="Google Shape;3052;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3" name="Google Shape;3053;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4" name="Google Shape;3054;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5" name="Google Shape;3055;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6" name="Google Shape;3056;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7" name="Google Shape;3057;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8" name="Google Shape;3058;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59" name="Google Shape;3059;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0" name="Google Shape;3060;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1" name="Google Shape;3061;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2" name="Google Shape;3062;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3" name="Google Shape;3063;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4" name="Google Shape;3064;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5" name="Google Shape;3065;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6" name="Google Shape;3066;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7" name="Google Shape;3067;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8" name="Google Shape;3068;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69" name="Google Shape;3069;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0" name="Google Shape;3070;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1" name="Google Shape;3071;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2" name="Google Shape;3072;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3" name="Google Shape;3073;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4" name="Google Shape;3074;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5" name="Google Shape;3075;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6" name="Google Shape;3076;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7" name="Google Shape;3077;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8" name="Google Shape;3078;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9" name="Google Shape;3079;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0" name="Google Shape;3080;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1" name="Google Shape;3081;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2" name="Google Shape;3082;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3" name="Google Shape;3083;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4" name="Google Shape;3084;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5" name="Google Shape;3085;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6" name="Google Shape;3086;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7" name="Google Shape;3087;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8" name="Google Shape;3088;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89" name="Google Shape;3089;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0" name="Google Shape;3090;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1" name="Google Shape;3091;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2" name="Google Shape;3092;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3" name="Google Shape;3093;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4" name="Google Shape;3094;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5" name="Google Shape;3095;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6" name="Google Shape;3096;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7" name="Google Shape;3097;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8" name="Google Shape;3098;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99" name="Google Shape;3099;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0" name="Google Shape;3100;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1" name="Google Shape;3101;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2" name="Google Shape;3102;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3" name="Google Shape;3103;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4" name="Google Shape;3104;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5" name="Google Shape;3105;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6" name="Google Shape;3106;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7" name="Google Shape;3107;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8" name="Google Shape;3108;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09" name="Google Shape;3109;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0" name="Google Shape;3110;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1" name="Google Shape;3111;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2" name="Google Shape;3112;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3" name="Google Shape;3113;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4" name="Google Shape;3114;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5" name="Google Shape;3115;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6" name="Google Shape;3116;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7" name="Google Shape;3117;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8" name="Google Shape;3118;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19" name="Google Shape;3119;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0" name="Google Shape;3120;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1" name="Google Shape;3121;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2" name="Google Shape;3122;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3" name="Google Shape;3123;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4" name="Google Shape;3124;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5" name="Google Shape;3125;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6" name="Google Shape;3126;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7" name="Google Shape;3127;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8" name="Google Shape;3128;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9" name="Google Shape;3129;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0" name="Google Shape;3130;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1" name="Google Shape;3131;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32" name="Google Shape;3132;p4"/>
          <p:cNvGrpSpPr/>
          <p:nvPr/>
        </p:nvGrpSpPr>
        <p:grpSpPr>
          <a:xfrm>
            <a:off x="2981232" y="4354383"/>
            <a:ext cx="724576" cy="901548"/>
            <a:chOff x="2846886" y="1604312"/>
            <a:chExt cx="724576" cy="901548"/>
          </a:xfrm>
        </p:grpSpPr>
        <p:grpSp>
          <p:nvGrpSpPr>
            <p:cNvPr id="3133" name="Google Shape;3133;p4"/>
            <p:cNvGrpSpPr/>
            <p:nvPr/>
          </p:nvGrpSpPr>
          <p:grpSpPr>
            <a:xfrm>
              <a:off x="2846886" y="1604312"/>
              <a:ext cx="90155" cy="901548"/>
              <a:chOff x="7152671" y="1595686"/>
              <a:chExt cx="90155" cy="901548"/>
            </a:xfrm>
          </p:grpSpPr>
          <p:sp>
            <p:nvSpPr>
              <p:cNvPr id="3134" name="Google Shape;3134;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5" name="Google Shape;3135;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6" name="Google Shape;3136;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7" name="Google Shape;3137;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8" name="Google Shape;3138;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39" name="Google Shape;3139;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0" name="Google Shape;3140;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1" name="Google Shape;3141;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2" name="Google Shape;3142;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3" name="Google Shape;3143;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44" name="Google Shape;3144;p4"/>
            <p:cNvGrpSpPr/>
            <p:nvPr/>
          </p:nvGrpSpPr>
          <p:grpSpPr>
            <a:xfrm>
              <a:off x="3004442" y="1604312"/>
              <a:ext cx="90155" cy="901548"/>
              <a:chOff x="7152671" y="1595686"/>
              <a:chExt cx="90155" cy="901548"/>
            </a:xfrm>
          </p:grpSpPr>
          <p:sp>
            <p:nvSpPr>
              <p:cNvPr id="3145" name="Google Shape;3145;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6" name="Google Shape;3146;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7" name="Google Shape;3147;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8" name="Google Shape;3148;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49" name="Google Shape;3149;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0" name="Google Shape;3150;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1" name="Google Shape;3151;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2" name="Google Shape;3152;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3" name="Google Shape;3153;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4" name="Google Shape;3154;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55" name="Google Shape;3155;p4"/>
            <p:cNvGrpSpPr/>
            <p:nvPr/>
          </p:nvGrpSpPr>
          <p:grpSpPr>
            <a:xfrm>
              <a:off x="3152797" y="1604312"/>
              <a:ext cx="90155" cy="901548"/>
              <a:chOff x="7152671" y="1595686"/>
              <a:chExt cx="90155" cy="901548"/>
            </a:xfrm>
          </p:grpSpPr>
          <p:sp>
            <p:nvSpPr>
              <p:cNvPr id="3156" name="Google Shape;3156;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7" name="Google Shape;3157;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8" name="Google Shape;3158;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59" name="Google Shape;3159;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0" name="Google Shape;3160;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1" name="Google Shape;3161;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2" name="Google Shape;3162;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3" name="Google Shape;3163;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4" name="Google Shape;3164;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5" name="Google Shape;3165;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66" name="Google Shape;3166;p4"/>
            <p:cNvGrpSpPr/>
            <p:nvPr/>
          </p:nvGrpSpPr>
          <p:grpSpPr>
            <a:xfrm>
              <a:off x="3311838" y="1604312"/>
              <a:ext cx="259624" cy="901548"/>
              <a:chOff x="7152671" y="1595686"/>
              <a:chExt cx="259624" cy="901548"/>
            </a:xfrm>
          </p:grpSpPr>
          <p:sp>
            <p:nvSpPr>
              <p:cNvPr id="3167" name="Google Shape;3167;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8" name="Google Shape;3168;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69" name="Google Shape;3169;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0" name="Google Shape;3170;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1" name="Google Shape;3171;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2" name="Google Shape;3172;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3" name="Google Shape;3173;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4" name="Google Shape;3174;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5" name="Google Shape;3175;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6" name="Google Shape;3176;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7" name="Google Shape;3177;p4"/>
              <p:cNvSpPr/>
              <p:nvPr/>
            </p:nvSpPr>
            <p:spPr>
              <a:xfrm>
                <a:off x="7322140"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8" name="Google Shape;3178;p4"/>
              <p:cNvSpPr/>
              <p:nvPr/>
            </p:nvSpPr>
            <p:spPr>
              <a:xfrm>
                <a:off x="7322140"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9" name="Google Shape;3179;p4"/>
              <p:cNvSpPr/>
              <p:nvPr/>
            </p:nvSpPr>
            <p:spPr>
              <a:xfrm>
                <a:off x="7322140"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4"/>
              <p:cNvSpPr/>
              <p:nvPr/>
            </p:nvSpPr>
            <p:spPr>
              <a:xfrm>
                <a:off x="7322140"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1" name="Google Shape;3181;p4"/>
              <p:cNvSpPr/>
              <p:nvPr/>
            </p:nvSpPr>
            <p:spPr>
              <a:xfrm>
                <a:off x="7322140"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2" name="Google Shape;3182;p4"/>
              <p:cNvSpPr/>
              <p:nvPr/>
            </p:nvSpPr>
            <p:spPr>
              <a:xfrm>
                <a:off x="7322140"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3" name="Google Shape;3183;p4"/>
              <p:cNvSpPr/>
              <p:nvPr/>
            </p:nvSpPr>
            <p:spPr>
              <a:xfrm>
                <a:off x="7322140"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4" name="Google Shape;3184;p4"/>
              <p:cNvSpPr/>
              <p:nvPr/>
            </p:nvSpPr>
            <p:spPr>
              <a:xfrm>
                <a:off x="7322140"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5" name="Google Shape;3185;p4"/>
              <p:cNvSpPr/>
              <p:nvPr/>
            </p:nvSpPr>
            <p:spPr>
              <a:xfrm>
                <a:off x="7322140"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6" name="Google Shape;3186;p4"/>
              <p:cNvSpPr/>
              <p:nvPr/>
            </p:nvSpPr>
            <p:spPr>
              <a:xfrm>
                <a:off x="7322140"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187" name="Google Shape;3187;p4"/>
          <p:cNvGrpSpPr/>
          <p:nvPr/>
        </p:nvGrpSpPr>
        <p:grpSpPr>
          <a:xfrm>
            <a:off x="2983959" y="5382984"/>
            <a:ext cx="396066" cy="901548"/>
            <a:chOff x="2846886" y="1604312"/>
            <a:chExt cx="396066" cy="901548"/>
          </a:xfrm>
        </p:grpSpPr>
        <p:grpSp>
          <p:nvGrpSpPr>
            <p:cNvPr id="3188" name="Google Shape;3188;p4"/>
            <p:cNvGrpSpPr/>
            <p:nvPr/>
          </p:nvGrpSpPr>
          <p:grpSpPr>
            <a:xfrm>
              <a:off x="2846886" y="1604312"/>
              <a:ext cx="90155" cy="901548"/>
              <a:chOff x="7152671" y="1595686"/>
              <a:chExt cx="90155" cy="901548"/>
            </a:xfrm>
          </p:grpSpPr>
          <p:sp>
            <p:nvSpPr>
              <p:cNvPr id="3189" name="Google Shape;3189;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0" name="Google Shape;3190;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1" name="Google Shape;3191;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2" name="Google Shape;3192;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3" name="Google Shape;3193;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4" name="Google Shape;3194;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5" name="Google Shape;3195;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6" name="Google Shape;3196;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7" name="Google Shape;3197;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98" name="Google Shape;3198;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9" name="Google Shape;3199;p4"/>
            <p:cNvGrpSpPr/>
            <p:nvPr/>
          </p:nvGrpSpPr>
          <p:grpSpPr>
            <a:xfrm>
              <a:off x="3004442" y="1604312"/>
              <a:ext cx="90155" cy="901548"/>
              <a:chOff x="7152671" y="1595686"/>
              <a:chExt cx="90155" cy="901548"/>
            </a:xfrm>
          </p:grpSpPr>
          <p:sp>
            <p:nvSpPr>
              <p:cNvPr id="3200" name="Google Shape;3200;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1" name="Google Shape;3201;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2" name="Google Shape;3202;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3" name="Google Shape;3203;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4" name="Google Shape;3204;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5" name="Google Shape;3205;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6" name="Google Shape;3206;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7" name="Google Shape;3207;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8" name="Google Shape;3208;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09" name="Google Shape;3209;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210" name="Google Shape;3210;p4"/>
            <p:cNvGrpSpPr/>
            <p:nvPr/>
          </p:nvGrpSpPr>
          <p:grpSpPr>
            <a:xfrm>
              <a:off x="3152797" y="1604312"/>
              <a:ext cx="90155" cy="901548"/>
              <a:chOff x="7152671" y="1595686"/>
              <a:chExt cx="90155" cy="901548"/>
            </a:xfrm>
          </p:grpSpPr>
          <p:sp>
            <p:nvSpPr>
              <p:cNvPr id="3211" name="Google Shape;3211;p4"/>
              <p:cNvSpPr/>
              <p:nvPr/>
            </p:nvSpPr>
            <p:spPr>
              <a:xfrm>
                <a:off x="7152671" y="159568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2" name="Google Shape;3212;p4"/>
              <p:cNvSpPr/>
              <p:nvPr/>
            </p:nvSpPr>
            <p:spPr>
              <a:xfrm>
                <a:off x="7152671" y="1685841"/>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3" name="Google Shape;3213;p4"/>
              <p:cNvSpPr/>
              <p:nvPr/>
            </p:nvSpPr>
            <p:spPr>
              <a:xfrm>
                <a:off x="7152671" y="1775996"/>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4" name="Google Shape;3214;p4"/>
              <p:cNvSpPr/>
              <p:nvPr/>
            </p:nvSpPr>
            <p:spPr>
              <a:xfrm>
                <a:off x="7152671" y="186615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5" name="Google Shape;3215;p4"/>
              <p:cNvSpPr/>
              <p:nvPr/>
            </p:nvSpPr>
            <p:spPr>
              <a:xfrm>
                <a:off x="7152671" y="195630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4"/>
              <p:cNvSpPr/>
              <p:nvPr/>
            </p:nvSpPr>
            <p:spPr>
              <a:xfrm>
                <a:off x="7152671" y="204646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4"/>
              <p:cNvSpPr/>
              <p:nvPr/>
            </p:nvSpPr>
            <p:spPr>
              <a:xfrm>
                <a:off x="7152671" y="213661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4"/>
              <p:cNvSpPr/>
              <p:nvPr/>
            </p:nvSpPr>
            <p:spPr>
              <a:xfrm>
                <a:off x="7152671" y="2226770"/>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9" name="Google Shape;3219;p4"/>
              <p:cNvSpPr/>
              <p:nvPr/>
            </p:nvSpPr>
            <p:spPr>
              <a:xfrm>
                <a:off x="7152671" y="23169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0" name="Google Shape;3220;p4"/>
              <p:cNvSpPr/>
              <p:nvPr/>
            </p:nvSpPr>
            <p:spPr>
              <a:xfrm>
                <a:off x="7152671" y="2407079"/>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nvGrpSpPr>
          <p:cNvPr id="3221" name="Google Shape;3221;p4"/>
          <p:cNvGrpSpPr/>
          <p:nvPr/>
        </p:nvGrpSpPr>
        <p:grpSpPr>
          <a:xfrm>
            <a:off x="4939780" y="5553434"/>
            <a:ext cx="90155" cy="726843"/>
            <a:chOff x="4824133" y="1438424"/>
            <a:chExt cx="90155" cy="726843"/>
          </a:xfrm>
        </p:grpSpPr>
        <p:sp>
          <p:nvSpPr>
            <p:cNvPr id="3222" name="Google Shape;3222;p4"/>
            <p:cNvSpPr/>
            <p:nvPr/>
          </p:nvSpPr>
          <p:spPr>
            <a:xfrm>
              <a:off x="4824133" y="1438424"/>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3" name="Google Shape;3223;p4"/>
            <p:cNvSpPr/>
            <p:nvPr/>
          </p:nvSpPr>
          <p:spPr>
            <a:xfrm>
              <a:off x="4824133" y="156689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4" name="Google Shape;3224;p4"/>
            <p:cNvSpPr/>
            <p:nvPr/>
          </p:nvSpPr>
          <p:spPr>
            <a:xfrm>
              <a:off x="4824133" y="1695155"/>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5" name="Google Shape;3225;p4"/>
            <p:cNvSpPr/>
            <p:nvPr/>
          </p:nvSpPr>
          <p:spPr>
            <a:xfrm>
              <a:off x="4824133" y="18234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6" name="Google Shape;3226;p4"/>
            <p:cNvSpPr/>
            <p:nvPr/>
          </p:nvSpPr>
          <p:spPr>
            <a:xfrm>
              <a:off x="4824133" y="1949288"/>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7" name="Google Shape;3227;p4"/>
            <p:cNvSpPr/>
            <p:nvPr/>
          </p:nvSpPr>
          <p:spPr>
            <a:xfrm>
              <a:off x="4824133" y="2075112"/>
              <a:ext cx="90155" cy="90155"/>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28" name="Google Shape;3228;p4"/>
          <p:cNvSpPr txBox="1"/>
          <p:nvPr/>
        </p:nvSpPr>
        <p:spPr>
          <a:xfrm>
            <a:off x="5936236"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254</a:t>
            </a:r>
            <a:endParaRPr sz="3600" b="1">
              <a:solidFill>
                <a:srgbClr val="31859B"/>
              </a:solidFill>
              <a:latin typeface="Arial"/>
              <a:ea typeface="Arial"/>
              <a:cs typeface="Arial"/>
              <a:sym typeface="Arial"/>
            </a:endParaRPr>
          </a:p>
        </p:txBody>
      </p:sp>
      <p:sp>
        <p:nvSpPr>
          <p:cNvPr id="3229" name="Google Shape;3229;p4"/>
          <p:cNvSpPr txBox="1"/>
          <p:nvPr/>
        </p:nvSpPr>
        <p:spPr>
          <a:xfrm>
            <a:off x="5685054"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230" name="Google Shape;3230;p4"/>
          <p:cNvCxnSpPr/>
          <p:nvPr/>
        </p:nvCxnSpPr>
        <p:spPr>
          <a:xfrm>
            <a:off x="5745480"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231" name="Google Shape;3231;p4"/>
          <p:cNvSpPr txBox="1"/>
          <p:nvPr/>
        </p:nvSpPr>
        <p:spPr>
          <a:xfrm>
            <a:off x="644633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232" name="Google Shape;3232;p4"/>
          <p:cNvSpPr txBox="1"/>
          <p:nvPr/>
        </p:nvSpPr>
        <p:spPr>
          <a:xfrm>
            <a:off x="7519403" y="1396815"/>
            <a:ext cx="4423579" cy="39703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trừ 4 bằng 2,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2 </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5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trừ 2 bằng 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viết 3</a:t>
            </a:r>
            <a:endParaRPr sz="2800">
              <a:solidFill>
                <a:schemeClr val="dk1"/>
              </a:solidFill>
              <a:latin typeface="Arial"/>
              <a:ea typeface="Arial"/>
              <a:cs typeface="Arial"/>
              <a:sym typeface="Arial"/>
            </a:endParaRPr>
          </a:p>
        </p:txBody>
      </p:sp>
      <p:cxnSp>
        <p:nvCxnSpPr>
          <p:cNvPr id="3233" name="Google Shape;3233;p4"/>
          <p:cNvCxnSpPr/>
          <p:nvPr/>
        </p:nvCxnSpPr>
        <p:spPr>
          <a:xfrm flipH="1">
            <a:off x="4894703" y="550625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4" name="Google Shape;3234;p4"/>
          <p:cNvCxnSpPr/>
          <p:nvPr/>
        </p:nvCxnSpPr>
        <p:spPr>
          <a:xfrm flipH="1">
            <a:off x="4894703" y="564521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5" name="Google Shape;3235;p4"/>
          <p:cNvCxnSpPr/>
          <p:nvPr/>
        </p:nvCxnSpPr>
        <p:spPr>
          <a:xfrm flipH="1">
            <a:off x="4894703" y="5772063"/>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6" name="Google Shape;3236;p4"/>
          <p:cNvCxnSpPr/>
          <p:nvPr/>
        </p:nvCxnSpPr>
        <p:spPr>
          <a:xfrm flipH="1">
            <a:off x="4894703" y="589207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237" name="Google Shape;3237;p4"/>
          <p:cNvCxnSpPr/>
          <p:nvPr/>
        </p:nvCxnSpPr>
        <p:spPr>
          <a:xfrm flipH="1">
            <a:off x="2825614" y="4327756"/>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38" name="Google Shape;3238;p4"/>
          <p:cNvSpPr txBox="1"/>
          <p:nvPr/>
        </p:nvSpPr>
        <p:spPr>
          <a:xfrm>
            <a:off x="6188398"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cxnSp>
        <p:nvCxnSpPr>
          <p:cNvPr id="3239" name="Google Shape;3239;p4"/>
          <p:cNvCxnSpPr/>
          <p:nvPr/>
        </p:nvCxnSpPr>
        <p:spPr>
          <a:xfrm flipH="1">
            <a:off x="1234097" y="1255676"/>
            <a:ext cx="991702" cy="991701"/>
          </a:xfrm>
          <a:prstGeom prst="straightConnector1">
            <a:avLst/>
          </a:prstGeom>
          <a:noFill/>
          <a:ln w="19050" cap="flat" cmpd="sng">
            <a:solidFill>
              <a:srgbClr val="FF0000"/>
            </a:solidFill>
            <a:prstDash val="solid"/>
            <a:miter lim="800000"/>
            <a:headEnd type="none" w="sm" len="sm"/>
            <a:tailEnd type="none" w="sm" len="sm"/>
          </a:ln>
        </p:spPr>
      </p:cxnSp>
      <p:cxnSp>
        <p:nvCxnSpPr>
          <p:cNvPr id="3240" name="Google Shape;3240;p4"/>
          <p:cNvCxnSpPr/>
          <p:nvPr/>
        </p:nvCxnSpPr>
        <p:spPr>
          <a:xfrm flipH="1">
            <a:off x="1234097" y="2272688"/>
            <a:ext cx="991702" cy="991701"/>
          </a:xfrm>
          <a:prstGeom prst="straightConnector1">
            <a:avLst/>
          </a:prstGeom>
          <a:noFill/>
          <a:ln w="19050" cap="flat" cmpd="sng">
            <a:solidFill>
              <a:srgbClr val="FF0000"/>
            </a:solidFill>
            <a:prstDash val="solid"/>
            <a:miter lim="800000"/>
            <a:headEnd type="none" w="sm" len="sm"/>
            <a:tailEnd type="none" w="sm" len="sm"/>
          </a:ln>
        </p:spPr>
      </p:cxnSp>
      <p:sp>
        <p:nvSpPr>
          <p:cNvPr id="3241" name="Google Shape;3241;p4"/>
          <p:cNvSpPr txBox="1"/>
          <p:nvPr/>
        </p:nvSpPr>
        <p:spPr>
          <a:xfrm>
            <a:off x="5921805"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3</a:t>
            </a:r>
            <a:endParaRPr sz="3600" b="1">
              <a:solidFill>
                <a:srgbClr val="E36C09"/>
              </a:solidFill>
              <a:latin typeface="Arial"/>
              <a:ea typeface="Arial"/>
              <a:cs typeface="Arial"/>
              <a:sym typeface="Arial"/>
            </a:endParaRPr>
          </a:p>
        </p:txBody>
      </p:sp>
      <p:grpSp>
        <p:nvGrpSpPr>
          <p:cNvPr id="3242" name="Google Shape;3242;p4"/>
          <p:cNvGrpSpPr/>
          <p:nvPr/>
        </p:nvGrpSpPr>
        <p:grpSpPr>
          <a:xfrm>
            <a:off x="6723978" y="5354394"/>
            <a:ext cx="3900930" cy="936030"/>
            <a:chOff x="6881370" y="4098709"/>
            <a:chExt cx="3900930" cy="936030"/>
          </a:xfrm>
        </p:grpSpPr>
        <p:sp>
          <p:nvSpPr>
            <p:cNvPr id="3243" name="Google Shape;3243;p4"/>
            <p:cNvSpPr txBox="1"/>
            <p:nvPr/>
          </p:nvSpPr>
          <p:spPr>
            <a:xfrm>
              <a:off x="7021028" y="4098709"/>
              <a:ext cx="3748572" cy="82067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586 – 254 = 332</a:t>
              </a:r>
              <a:endParaRPr sz="3600" b="1">
                <a:solidFill>
                  <a:srgbClr val="31859B"/>
                </a:solidFill>
                <a:latin typeface="Arial"/>
                <a:ea typeface="Arial"/>
                <a:cs typeface="Arial"/>
                <a:sym typeface="Arial"/>
              </a:endParaRPr>
            </a:p>
          </p:txBody>
        </p:sp>
        <p:sp>
          <p:nvSpPr>
            <p:cNvPr id="3244" name="Google Shape;324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par>
                                <p:cTn id="14" presetID="10" presetClass="entr" presetSubtype="0" fill="hold" nodeType="withEffect">
                                  <p:stCondLst>
                                    <p:cond delay="0"/>
                                  </p:stCondLst>
                                  <p:childTnLst>
                                    <p:set>
                                      <p:cBhvr>
                                        <p:cTn id="15" dur="1" fill="hold">
                                          <p:stCondLst>
                                            <p:cond delay="0"/>
                                          </p:stCondLst>
                                        </p:cTn>
                                        <p:tgtEl>
                                          <p:spTgt spid="2930"/>
                                        </p:tgtEl>
                                        <p:attrNameLst>
                                          <p:attrName>style.visibility</p:attrName>
                                        </p:attrNameLst>
                                      </p:cBhvr>
                                      <p:to>
                                        <p:strVal val="visible"/>
                                      </p:to>
                                    </p:set>
                                    <p:animEffect transition="in" filter="fade">
                                      <p:cBhvr>
                                        <p:cTn id="16" dur="500"/>
                                        <p:tgtEl>
                                          <p:spTgt spid="2930"/>
                                        </p:tgtEl>
                                      </p:cBhvr>
                                    </p:animEffect>
                                  </p:childTnLst>
                                </p:cTn>
                              </p:par>
                              <p:par>
                                <p:cTn id="17" presetID="10" presetClass="entr" presetSubtype="0" fill="hold" nodeType="withEffect">
                                  <p:stCondLst>
                                    <p:cond delay="0"/>
                                  </p:stCondLst>
                                  <p:childTnLst>
                                    <p:set>
                                      <p:cBhvr>
                                        <p:cTn id="18" dur="1" fill="hold">
                                          <p:stCondLst>
                                            <p:cond delay="0"/>
                                          </p:stCondLst>
                                        </p:cTn>
                                        <p:tgtEl>
                                          <p:spTgt spid="3031"/>
                                        </p:tgtEl>
                                        <p:attrNameLst>
                                          <p:attrName>style.visibility</p:attrName>
                                        </p:attrNameLst>
                                      </p:cBhvr>
                                      <p:to>
                                        <p:strVal val="visible"/>
                                      </p:to>
                                    </p:set>
                                    <p:animEffect transition="in" filter="fade">
                                      <p:cBhvr>
                                        <p:cTn id="19" dur="500"/>
                                        <p:tgtEl>
                                          <p:spTgt spid="3031"/>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132"/>
                                        </p:tgtEl>
                                        <p:attrNameLst>
                                          <p:attrName>style.visibility</p:attrName>
                                        </p:attrNameLst>
                                      </p:cBhvr>
                                      <p:to>
                                        <p:strVal val="visible"/>
                                      </p:to>
                                    </p:set>
                                    <p:animEffect transition="in" filter="fade">
                                      <p:cBhvr>
                                        <p:cTn id="23" dur="500"/>
                                        <p:tgtEl>
                                          <p:spTgt spid="3132"/>
                                        </p:tgtEl>
                                      </p:cBhvr>
                                    </p:animEffect>
                                  </p:childTnLst>
                                </p:cTn>
                              </p:par>
                              <p:par>
                                <p:cTn id="24" presetID="10" presetClass="entr" presetSubtype="0" fill="hold" nodeType="withEffect">
                                  <p:stCondLst>
                                    <p:cond delay="0"/>
                                  </p:stCondLst>
                                  <p:childTnLst>
                                    <p:set>
                                      <p:cBhvr>
                                        <p:cTn id="25" dur="1" fill="hold">
                                          <p:stCondLst>
                                            <p:cond delay="0"/>
                                          </p:stCondLst>
                                        </p:cTn>
                                        <p:tgtEl>
                                          <p:spTgt spid="3187"/>
                                        </p:tgtEl>
                                        <p:attrNameLst>
                                          <p:attrName>style.visibility</p:attrName>
                                        </p:attrNameLst>
                                      </p:cBhvr>
                                      <p:to>
                                        <p:strVal val="visible"/>
                                      </p:to>
                                    </p:set>
                                    <p:animEffect transition="in" filter="fade">
                                      <p:cBhvr>
                                        <p:cTn id="26" dur="500"/>
                                        <p:tgtEl>
                                          <p:spTgt spid="318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221"/>
                                        </p:tgtEl>
                                        <p:attrNameLst>
                                          <p:attrName>style.visibility</p:attrName>
                                        </p:attrNameLst>
                                      </p:cBhvr>
                                      <p:to>
                                        <p:strVal val="visible"/>
                                      </p:to>
                                    </p:set>
                                    <p:animEffect transition="in" filter="fade">
                                      <p:cBhvr>
                                        <p:cTn id="31" dur="500"/>
                                        <p:tgtEl>
                                          <p:spTgt spid="32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28"/>
                                        </p:tgtEl>
                                        <p:attrNameLst>
                                          <p:attrName>style.visibility</p:attrName>
                                        </p:attrNameLst>
                                      </p:cBhvr>
                                      <p:to>
                                        <p:strVal val="visible"/>
                                      </p:to>
                                    </p:set>
                                    <p:animEffect transition="in" filter="fade">
                                      <p:cBhvr>
                                        <p:cTn id="36" dur="500"/>
                                        <p:tgtEl>
                                          <p:spTgt spid="3228"/>
                                        </p:tgtEl>
                                      </p:cBhvr>
                                    </p:animEffect>
                                  </p:childTnLst>
                                </p:cTn>
                              </p:par>
                              <p:par>
                                <p:cTn id="37" presetID="10" presetClass="entr" presetSubtype="0" fill="hold" nodeType="withEffect">
                                  <p:stCondLst>
                                    <p:cond delay="0"/>
                                  </p:stCondLst>
                                  <p:childTnLst>
                                    <p:set>
                                      <p:cBhvr>
                                        <p:cTn id="38" dur="1" fill="hold">
                                          <p:stCondLst>
                                            <p:cond delay="0"/>
                                          </p:stCondLst>
                                        </p:cTn>
                                        <p:tgtEl>
                                          <p:spTgt spid="3229"/>
                                        </p:tgtEl>
                                        <p:attrNameLst>
                                          <p:attrName>style.visibility</p:attrName>
                                        </p:attrNameLst>
                                      </p:cBhvr>
                                      <p:to>
                                        <p:strVal val="visible"/>
                                      </p:to>
                                    </p:set>
                                    <p:animEffect transition="in" filter="fade">
                                      <p:cBhvr>
                                        <p:cTn id="39" dur="500"/>
                                        <p:tgtEl>
                                          <p:spTgt spid="32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30"/>
                                        </p:tgtEl>
                                        <p:attrNameLst>
                                          <p:attrName>style.visibility</p:attrName>
                                        </p:attrNameLst>
                                      </p:cBhvr>
                                      <p:to>
                                        <p:strVal val="visible"/>
                                      </p:to>
                                    </p:set>
                                    <p:animEffect transition="in" filter="fade">
                                      <p:cBhvr>
                                        <p:cTn id="44" dur="500"/>
                                        <p:tgtEl>
                                          <p:spTgt spid="32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32">
                                            <p:txEl>
                                              <p:pRg st="0" end="0"/>
                                            </p:txEl>
                                          </p:spTgt>
                                        </p:tgtEl>
                                        <p:attrNameLst>
                                          <p:attrName>style.visibility</p:attrName>
                                        </p:attrNameLst>
                                      </p:cBhvr>
                                      <p:to>
                                        <p:strVal val="visible"/>
                                      </p:to>
                                    </p:set>
                                    <p:animEffect transition="in" filter="fade">
                                      <p:cBhvr>
                                        <p:cTn id="49" dur="500"/>
                                        <p:tgtEl>
                                          <p:spTgt spid="323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32">
                                            <p:txEl>
                                              <p:pRg st="1" end="1"/>
                                            </p:txEl>
                                          </p:spTgt>
                                        </p:tgtEl>
                                        <p:attrNameLst>
                                          <p:attrName>style.visibility</p:attrName>
                                        </p:attrNameLst>
                                      </p:cBhvr>
                                      <p:to>
                                        <p:strVal val="visible"/>
                                      </p:to>
                                    </p:set>
                                    <p:animEffect transition="in" filter="fade">
                                      <p:cBhvr>
                                        <p:cTn id="54" dur="500"/>
                                        <p:tgtEl>
                                          <p:spTgt spid="323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xEl>
                                              <p:pRg st="2" end="2"/>
                                            </p:txEl>
                                          </p:spTgt>
                                        </p:tgtEl>
                                        <p:attrNameLst>
                                          <p:attrName>style.visibility</p:attrName>
                                        </p:attrNameLst>
                                      </p:cBhvr>
                                      <p:to>
                                        <p:strVal val="visible"/>
                                      </p:to>
                                    </p:set>
                                    <p:animEffect transition="in" filter="fade">
                                      <p:cBhvr>
                                        <p:cTn id="59" dur="500"/>
                                        <p:tgtEl>
                                          <p:spTgt spid="323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32">
                                            <p:txEl>
                                              <p:pRg st="3" end="3"/>
                                            </p:txEl>
                                          </p:spTgt>
                                        </p:tgtEl>
                                        <p:attrNameLst>
                                          <p:attrName>style.visibility</p:attrName>
                                        </p:attrNameLst>
                                      </p:cBhvr>
                                      <p:to>
                                        <p:strVal val="visible"/>
                                      </p:to>
                                    </p:set>
                                    <p:animEffect transition="in" filter="fade">
                                      <p:cBhvr>
                                        <p:cTn id="64" dur="500"/>
                                        <p:tgtEl>
                                          <p:spTgt spid="3232">
                                            <p:txEl>
                                              <p:pRg st="3" end="3"/>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2">
                                            <p:txEl>
                                              <p:pRg st="4" end="4"/>
                                            </p:txEl>
                                          </p:spTgt>
                                        </p:tgtEl>
                                        <p:attrNameLst>
                                          <p:attrName>style.visibility</p:attrName>
                                        </p:attrNameLst>
                                      </p:cBhvr>
                                      <p:to>
                                        <p:strVal val="visible"/>
                                      </p:to>
                                    </p:set>
                                    <p:animEffect transition="in" filter="fade">
                                      <p:cBhvr>
                                        <p:cTn id="69" dur="500"/>
                                        <p:tgtEl>
                                          <p:spTgt spid="3232">
                                            <p:txEl>
                                              <p:pRg st="4" end="4"/>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2">
                                            <p:txEl>
                                              <p:pRg st="5" end="5"/>
                                            </p:txEl>
                                          </p:spTgt>
                                        </p:tgtEl>
                                        <p:attrNameLst>
                                          <p:attrName>style.visibility</p:attrName>
                                        </p:attrNameLst>
                                      </p:cBhvr>
                                      <p:to>
                                        <p:strVal val="visible"/>
                                      </p:to>
                                    </p:set>
                                    <p:animEffect transition="in" filter="fade">
                                      <p:cBhvr>
                                        <p:cTn id="74" dur="500"/>
                                        <p:tgtEl>
                                          <p:spTgt spid="3232">
                                            <p:txEl>
                                              <p:pRg st="5" end="5"/>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3233"/>
                                        </p:tgtEl>
                                        <p:attrNameLst>
                                          <p:attrName>style.visibility</p:attrName>
                                        </p:attrNameLst>
                                      </p:cBhvr>
                                      <p:to>
                                        <p:strVal val="visible"/>
                                      </p:to>
                                    </p:set>
                                    <p:animEffect transition="in" filter="fade">
                                      <p:cBhvr>
                                        <p:cTn id="78" dur="250"/>
                                        <p:tgtEl>
                                          <p:spTgt spid="3233"/>
                                        </p:tgtEl>
                                      </p:cBhvr>
                                    </p:animEffect>
                                  </p:childTnLst>
                                </p:cTn>
                              </p:par>
                            </p:childTnLst>
                          </p:cTn>
                        </p:par>
                        <p:par>
                          <p:cTn id="79" fill="hold">
                            <p:stCondLst>
                              <p:cond delay="750"/>
                            </p:stCondLst>
                            <p:childTnLst>
                              <p:par>
                                <p:cTn id="80" presetID="10" presetClass="entr" presetSubtype="0" fill="hold" nodeType="afterEffect">
                                  <p:stCondLst>
                                    <p:cond delay="0"/>
                                  </p:stCondLst>
                                  <p:childTnLst>
                                    <p:set>
                                      <p:cBhvr>
                                        <p:cTn id="81" dur="1" fill="hold">
                                          <p:stCondLst>
                                            <p:cond delay="0"/>
                                          </p:stCondLst>
                                        </p:cTn>
                                        <p:tgtEl>
                                          <p:spTgt spid="3234"/>
                                        </p:tgtEl>
                                        <p:attrNameLst>
                                          <p:attrName>style.visibility</p:attrName>
                                        </p:attrNameLst>
                                      </p:cBhvr>
                                      <p:to>
                                        <p:strVal val="visible"/>
                                      </p:to>
                                    </p:set>
                                    <p:animEffect transition="in" filter="fade">
                                      <p:cBhvr>
                                        <p:cTn id="82" dur="250"/>
                                        <p:tgtEl>
                                          <p:spTgt spid="3234"/>
                                        </p:tgtEl>
                                      </p:cBhvr>
                                    </p:animEffect>
                                  </p:childTnLst>
                                </p:cTn>
                              </p:par>
                            </p:childTnLst>
                          </p:cTn>
                        </p:par>
                        <p:par>
                          <p:cTn id="83" fill="hold">
                            <p:stCondLst>
                              <p:cond delay="1000"/>
                            </p:stCondLst>
                            <p:childTnLst>
                              <p:par>
                                <p:cTn id="84" presetID="10" presetClass="entr" presetSubtype="0" fill="hold" nodeType="afterEffect">
                                  <p:stCondLst>
                                    <p:cond delay="0"/>
                                  </p:stCondLst>
                                  <p:childTnLst>
                                    <p:set>
                                      <p:cBhvr>
                                        <p:cTn id="85" dur="1" fill="hold">
                                          <p:stCondLst>
                                            <p:cond delay="0"/>
                                          </p:stCondLst>
                                        </p:cTn>
                                        <p:tgtEl>
                                          <p:spTgt spid="3235"/>
                                        </p:tgtEl>
                                        <p:attrNameLst>
                                          <p:attrName>style.visibility</p:attrName>
                                        </p:attrNameLst>
                                      </p:cBhvr>
                                      <p:to>
                                        <p:strVal val="visible"/>
                                      </p:to>
                                    </p:set>
                                    <p:animEffect transition="in" filter="fade">
                                      <p:cBhvr>
                                        <p:cTn id="86" dur="250"/>
                                        <p:tgtEl>
                                          <p:spTgt spid="3235"/>
                                        </p:tgtEl>
                                      </p:cBhvr>
                                    </p:animEffect>
                                  </p:childTnLst>
                                </p:cTn>
                              </p:par>
                            </p:childTnLst>
                          </p:cTn>
                        </p:par>
                        <p:par>
                          <p:cTn id="87" fill="hold">
                            <p:stCondLst>
                              <p:cond delay="1250"/>
                            </p:stCondLst>
                            <p:childTnLst>
                              <p:par>
                                <p:cTn id="88" presetID="10" presetClass="entr" presetSubtype="0" fill="hold" nodeType="afterEffect">
                                  <p:stCondLst>
                                    <p:cond delay="0"/>
                                  </p:stCondLst>
                                  <p:childTnLst>
                                    <p:set>
                                      <p:cBhvr>
                                        <p:cTn id="89" dur="1" fill="hold">
                                          <p:stCondLst>
                                            <p:cond delay="0"/>
                                          </p:stCondLst>
                                        </p:cTn>
                                        <p:tgtEl>
                                          <p:spTgt spid="3236"/>
                                        </p:tgtEl>
                                        <p:attrNameLst>
                                          <p:attrName>style.visibility</p:attrName>
                                        </p:attrNameLst>
                                      </p:cBhvr>
                                      <p:to>
                                        <p:strVal val="visible"/>
                                      </p:to>
                                    </p:set>
                                    <p:animEffect transition="in" filter="fade">
                                      <p:cBhvr>
                                        <p:cTn id="90" dur="250"/>
                                        <p:tgtEl>
                                          <p:spTgt spid="3236"/>
                                        </p:tgtEl>
                                      </p:cBhvr>
                                    </p:animEffect>
                                  </p:childTnLst>
                                </p:cTn>
                              </p:par>
                            </p:childTnLst>
                          </p:cTn>
                        </p:par>
                        <p:par>
                          <p:cTn id="91" fill="hold">
                            <p:stCondLst>
                              <p:cond delay="1500"/>
                            </p:stCondLst>
                            <p:childTnLst>
                              <p:par>
                                <p:cTn id="92" presetID="10" presetClass="entr" presetSubtype="0" fill="hold" nodeType="afterEffect">
                                  <p:stCondLst>
                                    <p:cond delay="0"/>
                                  </p:stCondLst>
                                  <p:childTnLst>
                                    <p:set>
                                      <p:cBhvr>
                                        <p:cTn id="93" dur="1" fill="hold">
                                          <p:stCondLst>
                                            <p:cond delay="0"/>
                                          </p:stCondLst>
                                        </p:cTn>
                                        <p:tgtEl>
                                          <p:spTgt spid="3231"/>
                                        </p:tgtEl>
                                        <p:attrNameLst>
                                          <p:attrName>style.visibility</p:attrName>
                                        </p:attrNameLst>
                                      </p:cBhvr>
                                      <p:to>
                                        <p:strVal val="visible"/>
                                      </p:to>
                                    </p:set>
                                    <p:animEffect transition="in" filter="fade">
                                      <p:cBhvr>
                                        <p:cTn id="94" dur="1000"/>
                                        <p:tgtEl>
                                          <p:spTgt spid="3231"/>
                                        </p:tgtEl>
                                      </p:cBhvr>
                                    </p:animEffect>
                                  </p:childTnLst>
                                </p:cTn>
                              </p:par>
                            </p:childTnLst>
                          </p:cTn>
                        </p:par>
                        <p:par>
                          <p:cTn id="95" fill="hold">
                            <p:stCondLst>
                              <p:cond delay="2500"/>
                            </p:stCondLst>
                            <p:childTnLst>
                              <p:par>
                                <p:cTn id="96" presetID="10" presetClass="entr" presetSubtype="0" fill="hold" nodeType="afterEffect">
                                  <p:stCondLst>
                                    <p:cond delay="0"/>
                                  </p:stCondLst>
                                  <p:childTnLst>
                                    <p:set>
                                      <p:cBhvr>
                                        <p:cTn id="97" dur="1" fill="hold">
                                          <p:stCondLst>
                                            <p:cond delay="0"/>
                                          </p:stCondLst>
                                        </p:cTn>
                                        <p:tgtEl>
                                          <p:spTgt spid="3237"/>
                                        </p:tgtEl>
                                        <p:attrNameLst>
                                          <p:attrName>style.visibility</p:attrName>
                                        </p:attrNameLst>
                                      </p:cBhvr>
                                      <p:to>
                                        <p:strVal val="visible"/>
                                      </p:to>
                                    </p:set>
                                    <p:animEffect transition="in" filter="fade">
                                      <p:cBhvr>
                                        <p:cTn id="98" dur="250"/>
                                        <p:tgtEl>
                                          <p:spTgt spid="3237"/>
                                        </p:tgtEl>
                                      </p:cBhvr>
                                    </p:animEffect>
                                  </p:childTnLst>
                                </p:cTn>
                              </p:par>
                            </p:childTnLst>
                          </p:cTn>
                        </p:par>
                        <p:par>
                          <p:cTn id="99" fill="hold">
                            <p:stCondLst>
                              <p:cond delay="2750"/>
                            </p:stCondLst>
                            <p:childTnLst>
                              <p:par>
                                <p:cTn id="100" presetID="10" presetClass="entr" presetSubtype="0" fill="hold" nodeType="afterEffect">
                                  <p:stCondLst>
                                    <p:cond delay="0"/>
                                  </p:stCondLst>
                                  <p:childTnLst>
                                    <p:set>
                                      <p:cBhvr>
                                        <p:cTn id="101" dur="1" fill="hold">
                                          <p:stCondLst>
                                            <p:cond delay="0"/>
                                          </p:stCondLst>
                                        </p:cTn>
                                        <p:tgtEl>
                                          <p:spTgt spid="3238"/>
                                        </p:tgtEl>
                                        <p:attrNameLst>
                                          <p:attrName>style.visibility</p:attrName>
                                        </p:attrNameLst>
                                      </p:cBhvr>
                                      <p:to>
                                        <p:strVal val="visible"/>
                                      </p:to>
                                    </p:set>
                                    <p:animEffect transition="in" filter="fade">
                                      <p:cBhvr>
                                        <p:cTn id="102" dur="1000"/>
                                        <p:tgtEl>
                                          <p:spTgt spid="3238"/>
                                        </p:tgtEl>
                                      </p:cBhvr>
                                    </p:animEffect>
                                  </p:childTnLst>
                                </p:cTn>
                              </p:par>
                            </p:childTnLst>
                          </p:cTn>
                        </p:par>
                        <p:par>
                          <p:cTn id="103" fill="hold">
                            <p:stCondLst>
                              <p:cond delay="3750"/>
                            </p:stCondLst>
                            <p:childTnLst>
                              <p:par>
                                <p:cTn id="104" presetID="10" presetClass="entr" presetSubtype="0" fill="hold" nodeType="afterEffect">
                                  <p:stCondLst>
                                    <p:cond delay="0"/>
                                  </p:stCondLst>
                                  <p:childTnLst>
                                    <p:set>
                                      <p:cBhvr>
                                        <p:cTn id="105" dur="1" fill="hold">
                                          <p:stCondLst>
                                            <p:cond delay="0"/>
                                          </p:stCondLst>
                                        </p:cTn>
                                        <p:tgtEl>
                                          <p:spTgt spid="3239"/>
                                        </p:tgtEl>
                                        <p:attrNameLst>
                                          <p:attrName>style.visibility</p:attrName>
                                        </p:attrNameLst>
                                      </p:cBhvr>
                                      <p:to>
                                        <p:strVal val="visible"/>
                                      </p:to>
                                    </p:set>
                                    <p:animEffect transition="in" filter="fade">
                                      <p:cBhvr>
                                        <p:cTn id="106" dur="250"/>
                                        <p:tgtEl>
                                          <p:spTgt spid="3239"/>
                                        </p:tgtEl>
                                      </p:cBhvr>
                                    </p:animEffect>
                                  </p:childTnLst>
                                </p:cTn>
                              </p:par>
                            </p:childTnLst>
                          </p:cTn>
                        </p:par>
                        <p:par>
                          <p:cTn id="107" fill="hold">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3240"/>
                                        </p:tgtEl>
                                        <p:attrNameLst>
                                          <p:attrName>style.visibility</p:attrName>
                                        </p:attrNameLst>
                                      </p:cBhvr>
                                      <p:to>
                                        <p:strVal val="visible"/>
                                      </p:to>
                                    </p:set>
                                    <p:animEffect transition="in" filter="fade">
                                      <p:cBhvr>
                                        <p:cTn id="110" dur="250"/>
                                        <p:tgtEl>
                                          <p:spTgt spid="3240"/>
                                        </p:tgtEl>
                                      </p:cBhvr>
                                    </p:animEffect>
                                  </p:childTnLst>
                                </p:cTn>
                              </p:par>
                            </p:childTnLst>
                          </p:cTn>
                        </p:par>
                        <p:par>
                          <p:cTn id="111" fill="hold">
                            <p:stCondLst>
                              <p:cond delay="4250"/>
                            </p:stCondLst>
                            <p:childTnLst>
                              <p:par>
                                <p:cTn id="112" presetID="10" presetClass="entr" presetSubtype="0" fill="hold" nodeType="afterEffect">
                                  <p:stCondLst>
                                    <p:cond delay="0"/>
                                  </p:stCondLst>
                                  <p:childTnLst>
                                    <p:set>
                                      <p:cBhvr>
                                        <p:cTn id="113" dur="1" fill="hold">
                                          <p:stCondLst>
                                            <p:cond delay="0"/>
                                          </p:stCondLst>
                                        </p:cTn>
                                        <p:tgtEl>
                                          <p:spTgt spid="3241"/>
                                        </p:tgtEl>
                                        <p:attrNameLst>
                                          <p:attrName>style.visibility</p:attrName>
                                        </p:attrNameLst>
                                      </p:cBhvr>
                                      <p:to>
                                        <p:strVal val="visible"/>
                                      </p:to>
                                    </p:set>
                                    <p:animEffect transition="in" filter="fade">
                                      <p:cBhvr>
                                        <p:cTn id="114" dur="1000"/>
                                        <p:tgtEl>
                                          <p:spTgt spid="324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242"/>
                                        </p:tgtEl>
                                        <p:attrNameLst>
                                          <p:attrName>style.visibility</p:attrName>
                                        </p:attrNameLst>
                                      </p:cBhvr>
                                      <p:to>
                                        <p:strVal val="visible"/>
                                      </p:to>
                                    </p:set>
                                    <p:animEffect transition="in" filter="fade">
                                      <p:cBhvr>
                                        <p:cTn id="119" dur="500"/>
                                        <p:tgtEl>
                                          <p:spTgt spid="3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4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52"/>
        <p:cNvGrpSpPr/>
        <p:nvPr/>
      </p:nvGrpSpPr>
      <p:grpSpPr>
        <a:xfrm>
          <a:off x="0" y="0"/>
          <a:ext cx="0" cy="0"/>
          <a:chOff x="0" y="0"/>
          <a:chExt cx="0" cy="0"/>
        </a:xfrm>
      </p:grpSpPr>
      <p:sp>
        <p:nvSpPr>
          <p:cNvPr id="3253" name="Google Shape;325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4" name="Google Shape;3254;p6"/>
          <p:cNvGrpSpPr/>
          <p:nvPr/>
        </p:nvGrpSpPr>
        <p:grpSpPr>
          <a:xfrm>
            <a:off x="995882" y="1477770"/>
            <a:ext cx="2025471" cy="570588"/>
            <a:chOff x="1296327" y="1647588"/>
            <a:chExt cx="2025471" cy="570588"/>
          </a:xfrm>
        </p:grpSpPr>
        <p:sp>
          <p:nvSpPr>
            <p:cNvPr id="3255" name="Google Shape;325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256" name="Google Shape;325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257" name="Google Shape;3257;p6"/>
          <p:cNvGrpSpPr/>
          <p:nvPr/>
        </p:nvGrpSpPr>
        <p:grpSpPr>
          <a:xfrm>
            <a:off x="1566470" y="2184626"/>
            <a:ext cx="1147790" cy="1384995"/>
            <a:chOff x="1566470" y="2095726"/>
            <a:chExt cx="1147790" cy="1384995"/>
          </a:xfrm>
        </p:grpSpPr>
        <p:grpSp>
          <p:nvGrpSpPr>
            <p:cNvPr id="3258" name="Google Shape;3258;p6"/>
            <p:cNvGrpSpPr/>
            <p:nvPr/>
          </p:nvGrpSpPr>
          <p:grpSpPr>
            <a:xfrm>
              <a:off x="1566470" y="2095726"/>
              <a:ext cx="1147790" cy="1384995"/>
              <a:chOff x="1697011" y="2095726"/>
              <a:chExt cx="1147790" cy="1384995"/>
            </a:xfrm>
          </p:grpSpPr>
          <p:sp>
            <p:nvSpPr>
              <p:cNvPr id="3259" name="Google Shape;325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467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343</a:t>
                </a:r>
                <a:endParaRPr/>
              </a:p>
            </p:txBody>
          </p:sp>
          <p:sp>
            <p:nvSpPr>
              <p:cNvPr id="3260" name="Google Shape;3260;p6"/>
              <p:cNvSpPr txBox="1"/>
              <p:nvPr/>
            </p:nvSpPr>
            <p:spPr>
              <a:xfrm>
                <a:off x="1697011" y="241889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1" name="Google Shape;326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2" name="Google Shape;3262;p6"/>
          <p:cNvGrpSpPr/>
          <p:nvPr/>
        </p:nvGrpSpPr>
        <p:grpSpPr>
          <a:xfrm>
            <a:off x="4077687" y="2184626"/>
            <a:ext cx="1147790" cy="1384995"/>
            <a:chOff x="1566470" y="2095726"/>
            <a:chExt cx="1147790" cy="1384995"/>
          </a:xfrm>
        </p:grpSpPr>
        <p:grpSp>
          <p:nvGrpSpPr>
            <p:cNvPr id="3263" name="Google Shape;3263;p6"/>
            <p:cNvGrpSpPr/>
            <p:nvPr/>
          </p:nvGrpSpPr>
          <p:grpSpPr>
            <a:xfrm>
              <a:off x="1566470" y="2095726"/>
              <a:ext cx="1147790" cy="1384995"/>
              <a:chOff x="1697011" y="2095726"/>
              <a:chExt cx="1147790" cy="1384995"/>
            </a:xfrm>
          </p:grpSpPr>
          <p:sp>
            <p:nvSpPr>
              <p:cNvPr id="3264" name="Google Shape;326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732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412</a:t>
                </a:r>
                <a:endParaRPr/>
              </a:p>
            </p:txBody>
          </p:sp>
          <p:sp>
            <p:nvSpPr>
              <p:cNvPr id="3265" name="Google Shape;326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66" name="Google Shape;326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67" name="Google Shape;3267;p6"/>
          <p:cNvGrpSpPr/>
          <p:nvPr/>
        </p:nvGrpSpPr>
        <p:grpSpPr>
          <a:xfrm>
            <a:off x="6588905" y="2184626"/>
            <a:ext cx="1147790" cy="1384995"/>
            <a:chOff x="1566470" y="2095726"/>
            <a:chExt cx="1147790" cy="1384995"/>
          </a:xfrm>
        </p:grpSpPr>
        <p:grpSp>
          <p:nvGrpSpPr>
            <p:cNvPr id="3268" name="Google Shape;3268;p6"/>
            <p:cNvGrpSpPr/>
            <p:nvPr/>
          </p:nvGrpSpPr>
          <p:grpSpPr>
            <a:xfrm>
              <a:off x="1566470" y="2095726"/>
              <a:ext cx="1147790" cy="1384995"/>
              <a:chOff x="1697011" y="2095726"/>
              <a:chExt cx="1147790" cy="1384995"/>
            </a:xfrm>
          </p:grpSpPr>
          <p:sp>
            <p:nvSpPr>
              <p:cNvPr id="3269" name="Google Shape;326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250</a:t>
                </a:r>
                <a:endParaRPr/>
              </a:p>
            </p:txBody>
          </p:sp>
          <p:sp>
            <p:nvSpPr>
              <p:cNvPr id="3270" name="Google Shape;327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71" name="Google Shape;327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72" name="Google Shape;3272;p6"/>
          <p:cNvGrpSpPr/>
          <p:nvPr/>
        </p:nvGrpSpPr>
        <p:grpSpPr>
          <a:xfrm>
            <a:off x="8932470" y="2184626"/>
            <a:ext cx="1147790" cy="1384995"/>
            <a:chOff x="1566470" y="2095726"/>
            <a:chExt cx="1147790" cy="1384995"/>
          </a:xfrm>
        </p:grpSpPr>
        <p:grpSp>
          <p:nvGrpSpPr>
            <p:cNvPr id="3273" name="Google Shape;3273;p6"/>
            <p:cNvGrpSpPr/>
            <p:nvPr/>
          </p:nvGrpSpPr>
          <p:grpSpPr>
            <a:xfrm>
              <a:off x="1566470" y="2095726"/>
              <a:ext cx="1147790" cy="1384995"/>
              <a:chOff x="1697011" y="2095726"/>
              <a:chExt cx="1147790" cy="1384995"/>
            </a:xfrm>
          </p:grpSpPr>
          <p:sp>
            <p:nvSpPr>
              <p:cNvPr id="3274" name="Google Shape;327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991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503</a:t>
                </a:r>
                <a:endParaRPr/>
              </a:p>
            </p:txBody>
          </p:sp>
          <p:sp>
            <p:nvSpPr>
              <p:cNvPr id="3275" name="Google Shape;327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276" name="Google Shape;327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277" name="Google Shape;327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124</a:t>
            </a:r>
            <a:endParaRPr/>
          </a:p>
        </p:txBody>
      </p:sp>
      <p:sp>
        <p:nvSpPr>
          <p:cNvPr id="3278" name="Google Shape;327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320</a:t>
            </a:r>
            <a:endParaRPr/>
          </a:p>
        </p:txBody>
      </p:sp>
      <p:sp>
        <p:nvSpPr>
          <p:cNvPr id="3279" name="Google Shape;327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41</a:t>
            </a:r>
            <a:endParaRPr/>
          </a:p>
        </p:txBody>
      </p:sp>
      <p:sp>
        <p:nvSpPr>
          <p:cNvPr id="3280" name="Google Shape;328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461</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4"/>
                                        </p:tgtEl>
                                        <p:attrNameLst>
                                          <p:attrName>style.visibility</p:attrName>
                                        </p:attrNameLst>
                                      </p:cBhvr>
                                      <p:to>
                                        <p:strVal val="visible"/>
                                      </p:to>
                                    </p:set>
                                    <p:animEffect transition="in" filter="fade">
                                      <p:cBhvr>
                                        <p:cTn id="7" dur="500"/>
                                        <p:tgtEl>
                                          <p:spTgt spid="3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3"/>
                                        </p:tgtEl>
                                        <p:attrNameLst>
                                          <p:attrName>style.visibility</p:attrName>
                                        </p:attrNameLst>
                                      </p:cBhvr>
                                      <p:to>
                                        <p:strVal val="visible"/>
                                      </p:to>
                                    </p:set>
                                    <p:animEffect transition="in" filter="fade">
                                      <p:cBhvr>
                                        <p:cTn id="12" dur="500"/>
                                        <p:tgtEl>
                                          <p:spTgt spid="3253"/>
                                        </p:tgtEl>
                                      </p:cBhvr>
                                    </p:animEffect>
                                  </p:childTnLst>
                                </p:cTn>
                              </p:par>
                              <p:par>
                                <p:cTn id="13" presetID="10" presetClass="entr" presetSubtype="0" fill="hold" nodeType="withEffect">
                                  <p:stCondLst>
                                    <p:cond delay="0"/>
                                  </p:stCondLst>
                                  <p:childTnLst>
                                    <p:set>
                                      <p:cBhvr>
                                        <p:cTn id="14" dur="1" fill="hold">
                                          <p:stCondLst>
                                            <p:cond delay="0"/>
                                          </p:stCondLst>
                                        </p:cTn>
                                        <p:tgtEl>
                                          <p:spTgt spid="3257"/>
                                        </p:tgtEl>
                                        <p:attrNameLst>
                                          <p:attrName>style.visibility</p:attrName>
                                        </p:attrNameLst>
                                      </p:cBhvr>
                                      <p:to>
                                        <p:strVal val="visible"/>
                                      </p:to>
                                    </p:set>
                                    <p:animEffect transition="in" filter="fade">
                                      <p:cBhvr>
                                        <p:cTn id="15" dur="500"/>
                                        <p:tgtEl>
                                          <p:spTgt spid="3257"/>
                                        </p:tgtEl>
                                      </p:cBhvr>
                                    </p:animEffect>
                                  </p:childTnLst>
                                </p:cTn>
                              </p:par>
                              <p:par>
                                <p:cTn id="16" presetID="10" presetClass="entr" presetSubtype="0" fill="hold" nodeType="withEffect">
                                  <p:stCondLst>
                                    <p:cond delay="0"/>
                                  </p:stCondLst>
                                  <p:childTnLst>
                                    <p:set>
                                      <p:cBhvr>
                                        <p:cTn id="17" dur="1" fill="hold">
                                          <p:stCondLst>
                                            <p:cond delay="0"/>
                                          </p:stCondLst>
                                        </p:cTn>
                                        <p:tgtEl>
                                          <p:spTgt spid="3262"/>
                                        </p:tgtEl>
                                        <p:attrNameLst>
                                          <p:attrName>style.visibility</p:attrName>
                                        </p:attrNameLst>
                                      </p:cBhvr>
                                      <p:to>
                                        <p:strVal val="visible"/>
                                      </p:to>
                                    </p:set>
                                    <p:animEffect transition="in" filter="fade">
                                      <p:cBhvr>
                                        <p:cTn id="18" dur="500"/>
                                        <p:tgtEl>
                                          <p:spTgt spid="3262"/>
                                        </p:tgtEl>
                                      </p:cBhvr>
                                    </p:animEffect>
                                  </p:childTnLst>
                                </p:cTn>
                              </p:par>
                              <p:par>
                                <p:cTn id="19" presetID="10" presetClass="entr" presetSubtype="0"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fade">
                                      <p:cBhvr>
                                        <p:cTn id="21" dur="500"/>
                                        <p:tgtEl>
                                          <p:spTgt spid="3267"/>
                                        </p:tgtEl>
                                      </p:cBhvr>
                                    </p:animEffect>
                                  </p:childTnLst>
                                </p:cTn>
                              </p:par>
                              <p:par>
                                <p:cTn id="22" presetID="10" presetClass="entr" presetSubtype="0" fill="hold" nodeType="withEffect">
                                  <p:stCondLst>
                                    <p:cond delay="0"/>
                                  </p:stCondLst>
                                  <p:childTnLst>
                                    <p:set>
                                      <p:cBhvr>
                                        <p:cTn id="23" dur="1" fill="hold">
                                          <p:stCondLst>
                                            <p:cond delay="0"/>
                                          </p:stCondLst>
                                        </p:cTn>
                                        <p:tgtEl>
                                          <p:spTgt spid="3272"/>
                                        </p:tgtEl>
                                        <p:attrNameLst>
                                          <p:attrName>style.visibility</p:attrName>
                                        </p:attrNameLst>
                                      </p:cBhvr>
                                      <p:to>
                                        <p:strVal val="visible"/>
                                      </p:to>
                                    </p:set>
                                    <p:animEffect transition="in" filter="fade">
                                      <p:cBhvr>
                                        <p:cTn id="24" dur="500"/>
                                        <p:tgtEl>
                                          <p:spTgt spid="327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77"/>
                                        </p:tgtEl>
                                        <p:attrNameLst>
                                          <p:attrName>style.visibility</p:attrName>
                                        </p:attrNameLst>
                                      </p:cBhvr>
                                      <p:to>
                                        <p:strVal val="visible"/>
                                      </p:to>
                                    </p:set>
                                    <p:animEffect transition="in" filter="fade">
                                      <p:cBhvr>
                                        <p:cTn id="29" dur="1000"/>
                                        <p:tgtEl>
                                          <p:spTgt spid="327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78"/>
                                        </p:tgtEl>
                                        <p:attrNameLst>
                                          <p:attrName>style.visibility</p:attrName>
                                        </p:attrNameLst>
                                      </p:cBhvr>
                                      <p:to>
                                        <p:strVal val="visible"/>
                                      </p:to>
                                    </p:set>
                                    <p:animEffect transition="in" filter="fade">
                                      <p:cBhvr>
                                        <p:cTn id="34" dur="1000"/>
                                        <p:tgtEl>
                                          <p:spTgt spid="327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79"/>
                                        </p:tgtEl>
                                        <p:attrNameLst>
                                          <p:attrName>style.visibility</p:attrName>
                                        </p:attrNameLst>
                                      </p:cBhvr>
                                      <p:to>
                                        <p:strVal val="visible"/>
                                      </p:to>
                                    </p:set>
                                    <p:animEffect transition="in" filter="fade">
                                      <p:cBhvr>
                                        <p:cTn id="39" dur="1000"/>
                                        <p:tgtEl>
                                          <p:spTgt spid="327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80"/>
                                        </p:tgtEl>
                                        <p:attrNameLst>
                                          <p:attrName>style.visibility</p:attrName>
                                        </p:attrNameLst>
                                      </p:cBhvr>
                                      <p:to>
                                        <p:strVal val="visible"/>
                                      </p:to>
                                    </p:set>
                                    <p:animEffect transition="in" filter="fade">
                                      <p:cBhvr>
                                        <p:cTn id="44" dur="1000"/>
                                        <p:tgtEl>
                                          <p:spTgt spid="3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84"/>
        <p:cNvGrpSpPr/>
        <p:nvPr/>
      </p:nvGrpSpPr>
      <p:grpSpPr>
        <a:xfrm>
          <a:off x="0" y="0"/>
          <a:ext cx="0" cy="0"/>
          <a:chOff x="0" y="0"/>
          <a:chExt cx="0" cy="0"/>
        </a:xfrm>
      </p:grpSpPr>
      <p:sp>
        <p:nvSpPr>
          <p:cNvPr id="3285" name="Google Shape;328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86" name="Google Shape;3286;p7"/>
          <p:cNvGrpSpPr/>
          <p:nvPr/>
        </p:nvGrpSpPr>
        <p:grpSpPr>
          <a:xfrm>
            <a:off x="995882" y="1477770"/>
            <a:ext cx="3614218" cy="570588"/>
            <a:chOff x="1296327" y="1647588"/>
            <a:chExt cx="3614218" cy="570588"/>
          </a:xfrm>
        </p:grpSpPr>
        <p:sp>
          <p:nvSpPr>
            <p:cNvPr id="3287" name="Google Shape;328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288" name="Google Shape;328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289" name="Google Shape;3289;p7"/>
          <p:cNvGrpSpPr/>
          <p:nvPr/>
        </p:nvGrpSpPr>
        <p:grpSpPr>
          <a:xfrm>
            <a:off x="1566470" y="3103664"/>
            <a:ext cx="1147790" cy="1384995"/>
            <a:chOff x="1566470" y="2095726"/>
            <a:chExt cx="1147790" cy="1384995"/>
          </a:xfrm>
        </p:grpSpPr>
        <p:grpSp>
          <p:nvGrpSpPr>
            <p:cNvPr id="3290" name="Google Shape;3290;p7"/>
            <p:cNvGrpSpPr/>
            <p:nvPr/>
          </p:nvGrpSpPr>
          <p:grpSpPr>
            <a:xfrm>
              <a:off x="1566470" y="2095726"/>
              <a:ext cx="1147790" cy="1384995"/>
              <a:chOff x="1697011" y="2095726"/>
              <a:chExt cx="1147790" cy="1384995"/>
            </a:xfrm>
          </p:grpSpPr>
          <p:sp>
            <p:nvSpPr>
              <p:cNvPr id="3291" name="Google Shape;329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543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403</a:t>
                </a:r>
                <a:endParaRPr/>
              </a:p>
            </p:txBody>
          </p:sp>
          <p:sp>
            <p:nvSpPr>
              <p:cNvPr id="3292" name="Google Shape;329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3" name="Google Shape;329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4" name="Google Shape;3294;p7"/>
          <p:cNvGrpSpPr/>
          <p:nvPr/>
        </p:nvGrpSpPr>
        <p:grpSpPr>
          <a:xfrm>
            <a:off x="4077687" y="3103664"/>
            <a:ext cx="1147790" cy="1384995"/>
            <a:chOff x="1566470" y="2095726"/>
            <a:chExt cx="1147790" cy="1384995"/>
          </a:xfrm>
        </p:grpSpPr>
        <p:grpSp>
          <p:nvGrpSpPr>
            <p:cNvPr id="3295" name="Google Shape;3295;p7"/>
            <p:cNvGrpSpPr/>
            <p:nvPr/>
          </p:nvGrpSpPr>
          <p:grpSpPr>
            <a:xfrm>
              <a:off x="1566470" y="2095726"/>
              <a:ext cx="1147790" cy="1384995"/>
              <a:chOff x="1697011" y="2095726"/>
              <a:chExt cx="1147790" cy="1384995"/>
            </a:xfrm>
          </p:grpSpPr>
          <p:sp>
            <p:nvSpPr>
              <p:cNvPr id="3296" name="Google Shape;329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619</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297" name="Google Shape;329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298" name="Google Shape;329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299" name="Google Shape;3299;p7"/>
          <p:cNvGrpSpPr/>
          <p:nvPr/>
        </p:nvGrpSpPr>
        <p:grpSpPr>
          <a:xfrm>
            <a:off x="6804805" y="3103664"/>
            <a:ext cx="1147790" cy="1384995"/>
            <a:chOff x="1566470" y="2095726"/>
            <a:chExt cx="1147790" cy="1384995"/>
          </a:xfrm>
        </p:grpSpPr>
        <p:grpSp>
          <p:nvGrpSpPr>
            <p:cNvPr id="3300" name="Google Shape;3300;p7"/>
            <p:cNvGrpSpPr/>
            <p:nvPr/>
          </p:nvGrpSpPr>
          <p:grpSpPr>
            <a:xfrm>
              <a:off x="1566470" y="2095726"/>
              <a:ext cx="1147790" cy="1384995"/>
              <a:chOff x="1697011" y="2095726"/>
              <a:chExt cx="1147790" cy="1384995"/>
            </a:xfrm>
          </p:grpSpPr>
          <p:sp>
            <p:nvSpPr>
              <p:cNvPr id="3301" name="Google Shape;330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758</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727</a:t>
                </a:r>
                <a:endParaRPr/>
              </a:p>
            </p:txBody>
          </p:sp>
          <p:sp>
            <p:nvSpPr>
              <p:cNvPr id="3302" name="Google Shape;330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3" name="Google Shape;330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04" name="Google Shape;3304;p7"/>
          <p:cNvGrpSpPr/>
          <p:nvPr/>
        </p:nvGrpSpPr>
        <p:grpSpPr>
          <a:xfrm>
            <a:off x="9249970" y="3103664"/>
            <a:ext cx="1147790" cy="1384995"/>
            <a:chOff x="1566470" y="2095726"/>
            <a:chExt cx="1147790" cy="1384995"/>
          </a:xfrm>
        </p:grpSpPr>
        <p:grpSp>
          <p:nvGrpSpPr>
            <p:cNvPr id="3305" name="Google Shape;3305;p7"/>
            <p:cNvGrpSpPr/>
            <p:nvPr/>
          </p:nvGrpSpPr>
          <p:grpSpPr>
            <a:xfrm>
              <a:off x="1566470" y="2095726"/>
              <a:ext cx="1147790" cy="1384995"/>
              <a:chOff x="1697011" y="2095726"/>
              <a:chExt cx="1147790" cy="1384995"/>
            </a:xfrm>
          </p:grpSpPr>
          <p:sp>
            <p:nvSpPr>
              <p:cNvPr id="3306" name="Google Shape;330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347</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120</a:t>
                </a:r>
                <a:endParaRPr/>
              </a:p>
            </p:txBody>
          </p:sp>
          <p:sp>
            <p:nvSpPr>
              <p:cNvPr id="3307" name="Google Shape;330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08" name="Google Shape;330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09" name="Google Shape;330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140</a:t>
            </a:r>
            <a:endParaRPr/>
          </a:p>
        </p:txBody>
      </p:sp>
      <p:sp>
        <p:nvSpPr>
          <p:cNvPr id="3310" name="Google Shape;331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412</a:t>
            </a:r>
            <a:endParaRPr/>
          </a:p>
        </p:txBody>
      </p:sp>
      <p:sp>
        <p:nvSpPr>
          <p:cNvPr id="3311" name="Google Shape;331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31</a:t>
            </a:r>
            <a:endParaRPr/>
          </a:p>
        </p:txBody>
      </p:sp>
      <p:sp>
        <p:nvSpPr>
          <p:cNvPr id="3312" name="Google Shape;331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227</a:t>
            </a:r>
            <a:endParaRPr/>
          </a:p>
        </p:txBody>
      </p:sp>
      <p:sp>
        <p:nvSpPr>
          <p:cNvPr id="3313" name="Google Shape;331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543 – 403       619 – 207              758 - 727           347 - 120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86"/>
                                        </p:tgtEl>
                                        <p:attrNameLst>
                                          <p:attrName>style.visibility</p:attrName>
                                        </p:attrNameLst>
                                      </p:cBhvr>
                                      <p:to>
                                        <p:strVal val="visible"/>
                                      </p:to>
                                    </p:set>
                                    <p:animEffect transition="in" filter="fade">
                                      <p:cBhvr>
                                        <p:cTn id="7" dur="500"/>
                                        <p:tgtEl>
                                          <p:spTgt spid="3286"/>
                                        </p:tgtEl>
                                      </p:cBhvr>
                                    </p:animEffect>
                                  </p:childTnLst>
                                </p:cTn>
                              </p:par>
                              <p:par>
                                <p:cTn id="8" presetID="10" presetClass="entr" presetSubtype="0" fill="hold" nodeType="withEffect">
                                  <p:stCondLst>
                                    <p:cond delay="0"/>
                                  </p:stCondLst>
                                  <p:childTnLst>
                                    <p:set>
                                      <p:cBhvr>
                                        <p:cTn id="9" dur="1" fill="hold">
                                          <p:stCondLst>
                                            <p:cond delay="0"/>
                                          </p:stCondLst>
                                        </p:cTn>
                                        <p:tgtEl>
                                          <p:spTgt spid="3313"/>
                                        </p:tgtEl>
                                        <p:attrNameLst>
                                          <p:attrName>style.visibility</p:attrName>
                                        </p:attrNameLst>
                                      </p:cBhvr>
                                      <p:to>
                                        <p:strVal val="visible"/>
                                      </p:to>
                                    </p:set>
                                    <p:animEffect transition="in" filter="fade">
                                      <p:cBhvr>
                                        <p:cTn id="10" dur="500"/>
                                        <p:tgtEl>
                                          <p:spTgt spid="33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289"/>
                                        </p:tgtEl>
                                        <p:attrNameLst>
                                          <p:attrName>style.visibility</p:attrName>
                                        </p:attrNameLst>
                                      </p:cBhvr>
                                      <p:to>
                                        <p:strVal val="visible"/>
                                      </p:to>
                                    </p:set>
                                    <p:animEffect transition="in" filter="fade">
                                      <p:cBhvr>
                                        <p:cTn id="15" dur="500"/>
                                        <p:tgtEl>
                                          <p:spTgt spid="328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09"/>
                                        </p:tgtEl>
                                        <p:attrNameLst>
                                          <p:attrName>style.visibility</p:attrName>
                                        </p:attrNameLst>
                                      </p:cBhvr>
                                      <p:to>
                                        <p:strVal val="visible"/>
                                      </p:to>
                                    </p:set>
                                    <p:animEffect transition="in" filter="fade">
                                      <p:cBhvr>
                                        <p:cTn id="20" dur="1000"/>
                                        <p:tgtEl>
                                          <p:spTgt spid="330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94"/>
                                        </p:tgtEl>
                                        <p:attrNameLst>
                                          <p:attrName>style.visibility</p:attrName>
                                        </p:attrNameLst>
                                      </p:cBhvr>
                                      <p:to>
                                        <p:strVal val="visible"/>
                                      </p:to>
                                    </p:set>
                                    <p:animEffect transition="in" filter="fade">
                                      <p:cBhvr>
                                        <p:cTn id="25" dur="500"/>
                                        <p:tgtEl>
                                          <p:spTgt spid="329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0"/>
                                        </p:tgtEl>
                                        <p:attrNameLst>
                                          <p:attrName>style.visibility</p:attrName>
                                        </p:attrNameLst>
                                      </p:cBhvr>
                                      <p:to>
                                        <p:strVal val="visible"/>
                                      </p:to>
                                    </p:set>
                                    <p:animEffect transition="in" filter="fade">
                                      <p:cBhvr>
                                        <p:cTn id="30" dur="1000"/>
                                        <p:tgtEl>
                                          <p:spTgt spid="33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299"/>
                                        </p:tgtEl>
                                        <p:attrNameLst>
                                          <p:attrName>style.visibility</p:attrName>
                                        </p:attrNameLst>
                                      </p:cBhvr>
                                      <p:to>
                                        <p:strVal val="visible"/>
                                      </p:to>
                                    </p:set>
                                    <p:animEffect transition="in" filter="fade">
                                      <p:cBhvr>
                                        <p:cTn id="35" dur="500"/>
                                        <p:tgtEl>
                                          <p:spTgt spid="329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311"/>
                                        </p:tgtEl>
                                        <p:attrNameLst>
                                          <p:attrName>style.visibility</p:attrName>
                                        </p:attrNameLst>
                                      </p:cBhvr>
                                      <p:to>
                                        <p:strVal val="visible"/>
                                      </p:to>
                                    </p:set>
                                    <p:animEffect transition="in" filter="fade">
                                      <p:cBhvr>
                                        <p:cTn id="40" dur="1000"/>
                                        <p:tgtEl>
                                          <p:spTgt spid="331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04"/>
                                        </p:tgtEl>
                                        <p:attrNameLst>
                                          <p:attrName>style.visibility</p:attrName>
                                        </p:attrNameLst>
                                      </p:cBhvr>
                                      <p:to>
                                        <p:strVal val="visible"/>
                                      </p:to>
                                    </p:set>
                                    <p:animEffect transition="in" filter="fade">
                                      <p:cBhvr>
                                        <p:cTn id="45" dur="500"/>
                                        <p:tgtEl>
                                          <p:spTgt spid="330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12"/>
                                        </p:tgtEl>
                                        <p:attrNameLst>
                                          <p:attrName>style.visibility</p:attrName>
                                        </p:attrNameLst>
                                      </p:cBhvr>
                                      <p:to>
                                        <p:strVal val="visible"/>
                                      </p:to>
                                    </p:set>
                                    <p:animEffect transition="in" filter="fade">
                                      <p:cBhvr>
                                        <p:cTn id="50" dur="1000"/>
                                        <p:tgtEl>
                                          <p:spTgt spid="3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7"/>
        <p:cNvGrpSpPr/>
        <p:nvPr/>
      </p:nvGrpSpPr>
      <p:grpSpPr>
        <a:xfrm>
          <a:off x="0" y="0"/>
          <a:ext cx="0" cy="0"/>
          <a:chOff x="0" y="0"/>
          <a:chExt cx="0" cy="0"/>
        </a:xfrm>
      </p:grpSpPr>
      <p:grpSp>
        <p:nvGrpSpPr>
          <p:cNvPr id="3318" name="Google Shape;3318;p8"/>
          <p:cNvGrpSpPr/>
          <p:nvPr/>
        </p:nvGrpSpPr>
        <p:grpSpPr>
          <a:xfrm>
            <a:off x="983182" y="614170"/>
            <a:ext cx="6039918" cy="570588"/>
            <a:chOff x="1296327" y="1647588"/>
            <a:chExt cx="6039918" cy="570588"/>
          </a:xfrm>
        </p:grpSpPr>
        <p:sp>
          <p:nvSpPr>
            <p:cNvPr id="3319" name="Google Shape;3319;p8"/>
            <p:cNvSpPr txBox="1"/>
            <p:nvPr/>
          </p:nvSpPr>
          <p:spPr>
            <a:xfrm>
              <a:off x="1866915" y="1694956"/>
              <a:ext cx="54693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nhẩm (theo mẫu).</a:t>
              </a:r>
              <a:endParaRPr/>
            </a:p>
          </p:txBody>
        </p:sp>
        <p:sp>
          <p:nvSpPr>
            <p:cNvPr id="3320" name="Google Shape;332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21" name="Google Shape;3321;p8"/>
          <p:cNvSpPr txBox="1"/>
          <p:nvPr/>
        </p:nvSpPr>
        <p:spPr>
          <a:xfrm>
            <a:off x="2997200" y="1232126"/>
            <a:ext cx="5469330"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a:t>
            </a:r>
            <a:endParaRPr/>
          </a:p>
          <a:p>
            <a:pPr marL="0" marR="0" lvl="0" indent="0" algn="ctr" rtl="0">
              <a:lnSpc>
                <a:spcPct val="150000"/>
              </a:lnSpc>
              <a:spcBef>
                <a:spcPts val="0"/>
              </a:spcBef>
              <a:spcAft>
                <a:spcPts val="0"/>
              </a:spcAft>
              <a:buNone/>
            </a:pPr>
            <a:r>
              <a:rPr lang="en-US" sz="2800">
                <a:solidFill>
                  <a:schemeClr val="dk1"/>
                </a:solidFill>
                <a:latin typeface="Arial"/>
                <a:ea typeface="Arial"/>
                <a:cs typeface="Arial"/>
                <a:sym typeface="Arial"/>
              </a:rPr>
              <a:t>400 + 200 =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Nhẩm: 6 trăm - 2 trăm = 4 trăm.</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600   -   200  =  400</a:t>
            </a:r>
            <a:endParaRPr/>
          </a:p>
        </p:txBody>
      </p:sp>
      <p:sp>
        <p:nvSpPr>
          <p:cNvPr id="3322" name="Google Shape;3322;p8"/>
          <p:cNvSpPr txBox="1"/>
          <p:nvPr/>
        </p:nvSpPr>
        <p:spPr>
          <a:xfrm>
            <a:off x="9831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700 - 300 = 400</a:t>
            </a:r>
            <a:endParaRPr/>
          </a:p>
        </p:txBody>
      </p:sp>
      <p:sp>
        <p:nvSpPr>
          <p:cNvPr id="3323" name="Google Shape;3323;p8"/>
          <p:cNvSpPr txBox="1"/>
          <p:nvPr/>
        </p:nvSpPr>
        <p:spPr>
          <a:xfrm>
            <a:off x="9831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800 - 500 = 300</a:t>
            </a:r>
            <a:endParaRPr/>
          </a:p>
        </p:txBody>
      </p:sp>
      <p:sp>
        <p:nvSpPr>
          <p:cNvPr id="3324" name="Google Shape;3324;p8"/>
          <p:cNvSpPr txBox="1"/>
          <p:nvPr/>
        </p:nvSpPr>
        <p:spPr>
          <a:xfrm>
            <a:off x="6164782" y="40769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600 - 400 = 200</a:t>
            </a:r>
            <a:endParaRPr/>
          </a:p>
        </p:txBody>
      </p:sp>
      <p:sp>
        <p:nvSpPr>
          <p:cNvPr id="3325" name="Google Shape;3325;p8"/>
          <p:cNvSpPr txBox="1"/>
          <p:nvPr/>
        </p:nvSpPr>
        <p:spPr>
          <a:xfrm>
            <a:off x="6164782" y="4877026"/>
            <a:ext cx="30817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900 - 700 = 200</a:t>
            </a:r>
            <a:endParaRPr/>
          </a:p>
        </p:txBody>
      </p:sp>
      <p:sp>
        <p:nvSpPr>
          <p:cNvPr id="3326" name="Google Shape;3326;p8"/>
          <p:cNvSpPr/>
          <p:nvPr/>
        </p:nvSpPr>
        <p:spPr>
          <a:xfrm>
            <a:off x="28018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7" name="Google Shape;3327;p8"/>
          <p:cNvSpPr/>
          <p:nvPr/>
        </p:nvSpPr>
        <p:spPr>
          <a:xfrm>
            <a:off x="27769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8" name="Google Shape;3328;p8"/>
          <p:cNvSpPr/>
          <p:nvPr/>
        </p:nvSpPr>
        <p:spPr>
          <a:xfrm>
            <a:off x="8085074" y="4257210"/>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329" name="Google Shape;3329;p8"/>
          <p:cNvSpPr/>
          <p:nvPr/>
        </p:nvSpPr>
        <p:spPr>
          <a:xfrm>
            <a:off x="8060130" y="4916045"/>
            <a:ext cx="812800" cy="519361"/>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8"/>
                                        </p:tgtEl>
                                        <p:attrNameLst>
                                          <p:attrName>style.visibility</p:attrName>
                                        </p:attrNameLst>
                                      </p:cBhvr>
                                      <p:to>
                                        <p:strVal val="visible"/>
                                      </p:to>
                                    </p:set>
                                    <p:animEffect transition="in" filter="fade">
                                      <p:cBhvr>
                                        <p:cTn id="7" dur="500"/>
                                        <p:tgtEl>
                                          <p:spTgt spid="3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1"/>
                                        </p:tgtEl>
                                        <p:attrNameLst>
                                          <p:attrName>style.visibility</p:attrName>
                                        </p:attrNameLst>
                                      </p:cBhvr>
                                      <p:to>
                                        <p:strVal val="visible"/>
                                      </p:to>
                                    </p:set>
                                    <p:animEffect transition="in" filter="fade">
                                      <p:cBhvr>
                                        <p:cTn id="12" dur="500"/>
                                        <p:tgtEl>
                                          <p:spTgt spid="33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2"/>
                                        </p:tgtEl>
                                        <p:attrNameLst>
                                          <p:attrName>style.visibility</p:attrName>
                                        </p:attrNameLst>
                                      </p:cBhvr>
                                      <p:to>
                                        <p:strVal val="visible"/>
                                      </p:to>
                                    </p:set>
                                    <p:animEffect transition="in" filter="fade">
                                      <p:cBhvr>
                                        <p:cTn id="17" dur="500"/>
                                        <p:tgtEl>
                                          <p:spTgt spid="3322"/>
                                        </p:tgtEl>
                                      </p:cBhvr>
                                    </p:animEffect>
                                  </p:childTnLst>
                                </p:cTn>
                              </p:par>
                              <p:par>
                                <p:cTn id="18" presetID="10" presetClass="entr" presetSubtype="0" fill="hold" nodeType="withEffect">
                                  <p:stCondLst>
                                    <p:cond delay="0"/>
                                  </p:stCondLst>
                                  <p:childTnLst>
                                    <p:set>
                                      <p:cBhvr>
                                        <p:cTn id="19" dur="1" fill="hold">
                                          <p:stCondLst>
                                            <p:cond delay="0"/>
                                          </p:stCondLst>
                                        </p:cTn>
                                        <p:tgtEl>
                                          <p:spTgt spid="3323"/>
                                        </p:tgtEl>
                                        <p:attrNameLst>
                                          <p:attrName>style.visibility</p:attrName>
                                        </p:attrNameLst>
                                      </p:cBhvr>
                                      <p:to>
                                        <p:strVal val="visible"/>
                                      </p:to>
                                    </p:set>
                                    <p:animEffect transition="in" filter="fade">
                                      <p:cBhvr>
                                        <p:cTn id="20" dur="500"/>
                                        <p:tgtEl>
                                          <p:spTgt spid="3323"/>
                                        </p:tgtEl>
                                      </p:cBhvr>
                                    </p:animEffect>
                                  </p:childTnLst>
                                </p:cTn>
                              </p:par>
                              <p:par>
                                <p:cTn id="21" presetID="10" presetClass="entr" presetSubtype="0" fill="hold" nodeType="withEffect">
                                  <p:stCondLst>
                                    <p:cond delay="0"/>
                                  </p:stCondLst>
                                  <p:childTnLst>
                                    <p:set>
                                      <p:cBhvr>
                                        <p:cTn id="22" dur="1" fill="hold">
                                          <p:stCondLst>
                                            <p:cond delay="0"/>
                                          </p:stCondLst>
                                        </p:cTn>
                                        <p:tgtEl>
                                          <p:spTgt spid="3324"/>
                                        </p:tgtEl>
                                        <p:attrNameLst>
                                          <p:attrName>style.visibility</p:attrName>
                                        </p:attrNameLst>
                                      </p:cBhvr>
                                      <p:to>
                                        <p:strVal val="visible"/>
                                      </p:to>
                                    </p:set>
                                    <p:animEffect transition="in" filter="fade">
                                      <p:cBhvr>
                                        <p:cTn id="23" dur="500"/>
                                        <p:tgtEl>
                                          <p:spTgt spid="3324"/>
                                        </p:tgtEl>
                                      </p:cBhvr>
                                    </p:animEffect>
                                  </p:childTnLst>
                                </p:cTn>
                              </p:par>
                              <p:par>
                                <p:cTn id="24" presetID="10" presetClass="entr" presetSubtype="0" fill="hold" nodeType="withEffect">
                                  <p:stCondLst>
                                    <p:cond delay="0"/>
                                  </p:stCondLst>
                                  <p:childTnLst>
                                    <p:set>
                                      <p:cBhvr>
                                        <p:cTn id="25" dur="1" fill="hold">
                                          <p:stCondLst>
                                            <p:cond delay="0"/>
                                          </p:stCondLst>
                                        </p:cTn>
                                        <p:tgtEl>
                                          <p:spTgt spid="3325"/>
                                        </p:tgtEl>
                                        <p:attrNameLst>
                                          <p:attrName>style.visibility</p:attrName>
                                        </p:attrNameLst>
                                      </p:cBhvr>
                                      <p:to>
                                        <p:strVal val="visible"/>
                                      </p:to>
                                    </p:set>
                                    <p:animEffect transition="in" filter="fade">
                                      <p:cBhvr>
                                        <p:cTn id="26" dur="500"/>
                                        <p:tgtEl>
                                          <p:spTgt spid="33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3326"/>
                                        </p:tgtEl>
                                      </p:cBhvr>
                                    </p:animEffect>
                                    <p:set>
                                      <p:cBhvr>
                                        <p:cTn id="31" dur="1" fill="hold">
                                          <p:stCondLst>
                                            <p:cond delay="500"/>
                                          </p:stCondLst>
                                        </p:cTn>
                                        <p:tgtEl>
                                          <p:spTgt spid="332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327"/>
                                        </p:tgtEl>
                                      </p:cBhvr>
                                    </p:animEffect>
                                    <p:set>
                                      <p:cBhvr>
                                        <p:cTn id="36" dur="1" fill="hold">
                                          <p:stCondLst>
                                            <p:cond delay="500"/>
                                          </p:stCondLst>
                                        </p:cTn>
                                        <p:tgtEl>
                                          <p:spTgt spid="332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3328"/>
                                        </p:tgtEl>
                                      </p:cBhvr>
                                    </p:animEffect>
                                    <p:set>
                                      <p:cBhvr>
                                        <p:cTn id="41" dur="1" fill="hold">
                                          <p:stCondLst>
                                            <p:cond delay="500"/>
                                          </p:stCondLst>
                                        </p:cTn>
                                        <p:tgtEl>
                                          <p:spTgt spid="332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29"/>
                                        </p:tgtEl>
                                      </p:cBhvr>
                                    </p:animEffect>
                                    <p:set>
                                      <p:cBhvr>
                                        <p:cTn id="46" dur="1" fill="hold">
                                          <p:stCondLst>
                                            <p:cond delay="500"/>
                                          </p:stCondLst>
                                        </p:cTn>
                                        <p:tgtEl>
                                          <p:spTgt spid="33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3"/>
        <p:cNvGrpSpPr/>
        <p:nvPr/>
      </p:nvGrpSpPr>
      <p:grpSpPr>
        <a:xfrm>
          <a:off x="0" y="0"/>
          <a:ext cx="0" cy="0"/>
          <a:chOff x="0" y="0"/>
          <a:chExt cx="0" cy="0"/>
        </a:xfrm>
      </p:grpSpPr>
      <p:grpSp>
        <p:nvGrpSpPr>
          <p:cNvPr id="3334" name="Google Shape;3334;p9"/>
          <p:cNvGrpSpPr/>
          <p:nvPr/>
        </p:nvGrpSpPr>
        <p:grpSpPr>
          <a:xfrm>
            <a:off x="891742" y="508412"/>
            <a:ext cx="10172498" cy="1631216"/>
            <a:chOff x="1296327" y="1567956"/>
            <a:chExt cx="10172498" cy="1631216"/>
          </a:xfrm>
        </p:grpSpPr>
        <p:sp>
          <p:nvSpPr>
            <p:cNvPr id="3335" name="Google Shape;3335;p9"/>
            <p:cNvSpPr txBox="1"/>
            <p:nvPr/>
          </p:nvSpPr>
          <p:spPr>
            <a:xfrm>
              <a:off x="1866915" y="1567956"/>
              <a:ext cx="9601910" cy="1631216"/>
            </a:xfrm>
            <a:prstGeom prst="rect">
              <a:avLst/>
            </a:prstGeom>
            <a:noFill/>
            <a:ln>
              <a:noFill/>
            </a:ln>
          </p:spPr>
          <p:txBody>
            <a:bodyPr spcFirstLastPara="1" wrap="square" lIns="91425" tIns="45700" rIns="91425" bIns="45700" anchor="t" anchorCtr="0">
              <a:spAutoFit/>
            </a:bodyPr>
            <a:lstStyle/>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thu hoach được 580 kg thóc nếp. Bác hùng thu hoạch được ít hơn bác Sơn 40 kg thóc nếp. Hỏi bác Hùng thu hoạch được bao nhiêu ki-lô-gam thóc nếp?</a:t>
              </a:r>
              <a:endParaRPr/>
            </a:p>
          </p:txBody>
        </p:sp>
        <p:sp>
          <p:nvSpPr>
            <p:cNvPr id="3336" name="Google Shape;3336;p9"/>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337" name="Google Shape;3337;p9"/>
          <p:cNvSpPr txBox="1"/>
          <p:nvPr/>
        </p:nvSpPr>
        <p:spPr>
          <a:xfrm>
            <a:off x="1044505" y="2236677"/>
            <a:ext cx="416757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Sơn            : 580 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ít hơn: 40kg</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Bác Hùng          : … kg?</a:t>
            </a:r>
            <a:endParaRPr/>
          </a:p>
        </p:txBody>
      </p:sp>
      <p:sp>
        <p:nvSpPr>
          <p:cNvPr id="3338" name="Google Shape;3338;p9"/>
          <p:cNvSpPr txBox="1"/>
          <p:nvPr/>
        </p:nvSpPr>
        <p:spPr>
          <a:xfrm>
            <a:off x="2886891" y="4119945"/>
            <a:ext cx="8365671"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Bác Hùng thu hoạch được số ki-lô-gam thóc nếp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580 – 40 = 540 (kg)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540 kg thóc nếp</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Effect transition="in" filter="fade">
                                      <p:cBhvr>
                                        <p:cTn id="7" dur="500"/>
                                        <p:tgtEl>
                                          <p:spTgt spid="33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7"/>
                                        </p:tgtEl>
                                        <p:attrNameLst>
                                          <p:attrName>style.visibility</p:attrName>
                                        </p:attrNameLst>
                                      </p:cBhvr>
                                      <p:to>
                                        <p:strVal val="visible"/>
                                      </p:to>
                                    </p:set>
                                    <p:animEffect transition="in" filter="fade">
                                      <p:cBhvr>
                                        <p:cTn id="12" dur="500"/>
                                        <p:tgtEl>
                                          <p:spTgt spid="33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8">
                                            <p:txEl>
                                              <p:pRg st="0" end="0"/>
                                            </p:txEl>
                                          </p:spTgt>
                                        </p:tgtEl>
                                        <p:attrNameLst>
                                          <p:attrName>style.visibility</p:attrName>
                                        </p:attrNameLst>
                                      </p:cBhvr>
                                      <p:to>
                                        <p:strVal val="visible"/>
                                      </p:to>
                                    </p:set>
                                    <p:animEffect transition="in" filter="fade">
                                      <p:cBhvr>
                                        <p:cTn id="17" dur="500"/>
                                        <p:tgtEl>
                                          <p:spTgt spid="33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8">
                                            <p:txEl>
                                              <p:pRg st="1" end="1"/>
                                            </p:txEl>
                                          </p:spTgt>
                                        </p:tgtEl>
                                        <p:attrNameLst>
                                          <p:attrName>style.visibility</p:attrName>
                                        </p:attrNameLst>
                                      </p:cBhvr>
                                      <p:to>
                                        <p:strVal val="visible"/>
                                      </p:to>
                                    </p:set>
                                    <p:animEffect transition="in" filter="fade">
                                      <p:cBhvr>
                                        <p:cTn id="22" dur="500"/>
                                        <p:tgtEl>
                                          <p:spTgt spid="333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8">
                                            <p:txEl>
                                              <p:pRg st="2" end="2"/>
                                            </p:txEl>
                                          </p:spTgt>
                                        </p:tgtEl>
                                        <p:attrNameLst>
                                          <p:attrName>style.visibility</p:attrName>
                                        </p:attrNameLst>
                                      </p:cBhvr>
                                      <p:to>
                                        <p:strVal val="visible"/>
                                      </p:to>
                                    </p:set>
                                    <p:animEffect transition="in" filter="fade">
                                      <p:cBhvr>
                                        <p:cTn id="27" dur="500"/>
                                        <p:tgtEl>
                                          <p:spTgt spid="333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8">
                                            <p:txEl>
                                              <p:pRg st="3" end="3"/>
                                            </p:txEl>
                                          </p:spTgt>
                                        </p:tgtEl>
                                        <p:attrNameLst>
                                          <p:attrName>style.visibility</p:attrName>
                                        </p:attrNameLst>
                                      </p:cBhvr>
                                      <p:to>
                                        <p:strVal val="visible"/>
                                      </p:to>
                                    </p:set>
                                    <p:animEffect transition="in" filter="fade">
                                      <p:cBhvr>
                                        <p:cTn id="32" dur="500"/>
                                        <p:tgtEl>
                                          <p:spTgt spid="333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4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775</Words>
  <Application>Microsoft Office PowerPoint</Application>
  <PresentationFormat>Widescreen</PresentationFormat>
  <Paragraphs>216</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Cookie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HP</cp:lastModifiedBy>
  <cp:revision>3</cp:revision>
  <dcterms:created xsi:type="dcterms:W3CDTF">2021-06-02T01:34:28Z</dcterms:created>
  <dcterms:modified xsi:type="dcterms:W3CDTF">2023-04-04T14:35:39Z</dcterms:modified>
</cp:coreProperties>
</file>