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1" r:id="rId3"/>
    <p:sldId id="299" r:id="rId4"/>
    <p:sldId id="300" r:id="rId5"/>
    <p:sldId id="257" r:id="rId6"/>
    <p:sldId id="258" r:id="rId7"/>
    <p:sldId id="276" r:id="rId8"/>
    <p:sldId id="259" r:id="rId9"/>
    <p:sldId id="298" r:id="rId10"/>
    <p:sldId id="260" r:id="rId11"/>
    <p:sldId id="261" r:id="rId12"/>
    <p:sldId id="293" r:id="rId13"/>
    <p:sldId id="281" r:id="rId14"/>
    <p:sldId id="294" r:id="rId15"/>
    <p:sldId id="262" r:id="rId16"/>
    <p:sldId id="286" r:id="rId17"/>
    <p:sldId id="264" r:id="rId18"/>
    <p:sldId id="29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66"/>
    <a:srgbClr val="99FF66"/>
    <a:srgbClr val="FFFF99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7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5536F-7580-4BCD-8C8E-10F54A1389F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BC38-D186-4AC8-A9C7-677D3FD8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80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7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011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358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24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slide" Target="slide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2803733" y="1692640"/>
            <a:ext cx="6610119" cy="10985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smtClean="0">
                <a:ln w="22225">
                  <a:noFill/>
                  <a:prstDash val="solid"/>
                </a:ln>
                <a:solidFill>
                  <a:srgbClr val="0000CC"/>
                </a:solidFill>
                <a:latin typeface="Arial"/>
              </a:rPr>
              <a:t>KHỞI ĐỘNG</a:t>
            </a:r>
            <a:endParaRPr lang="vi-VN" sz="6000" b="1" dirty="0">
              <a:ln w="22225">
                <a:noFill/>
                <a:prstDash val="solid"/>
              </a:ln>
              <a:solidFill>
                <a:srgbClr val="0000CC"/>
              </a:solidFill>
              <a:latin typeface="Arial"/>
            </a:endParaRPr>
          </a:p>
        </p:txBody>
      </p:sp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4772027" y="2982988"/>
            <a:ext cx="2438400" cy="10341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BẮT ĐẦU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0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1" y="2616591"/>
            <a:ext cx="5486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 động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1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6657" y="312391"/>
            <a:ext cx="9403827" cy="1247696"/>
            <a:chOff x="1183344" y="1464304"/>
            <a:chExt cx="7307195" cy="1247696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Quan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sát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tranh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để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tìm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số</a:t>
              </a:r>
              <a:r>
                <a:rPr lang="en-US" sz="3600" dirty="0" smtClean="0"/>
                <a:t> </a:t>
              </a:r>
              <a:r>
                <a:rPr lang="en-US" sz="3600" err="1" smtClean="0"/>
                <a:t>thích</a:t>
              </a:r>
              <a:r>
                <a:rPr lang="en-US" sz="3600" smtClean="0"/>
                <a:t> hợp:</a:t>
              </a:r>
              <a:endParaRPr lang="en-US" sz="36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464304"/>
              <a:ext cx="461179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26334" y="1308147"/>
            <a:ext cx="6849981" cy="4528629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4" r="1896"/>
            <a:stretch/>
          </p:blipFill>
          <p:spPr>
            <a:xfrm>
              <a:off x="5839325" y="2728954"/>
              <a:ext cx="5342481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399" y="1308147"/>
            <a:ext cx="8967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Xung</a:t>
            </a:r>
            <a:r>
              <a:rPr lang="en-US" sz="3200" dirty="0" smtClean="0"/>
              <a:t> </a:t>
            </a:r>
            <a:r>
              <a:rPr lang="en-US" sz="3200" dirty="0" err="1" smtClean="0"/>
              <a:t>quanh</a:t>
            </a:r>
            <a:r>
              <a:rPr lang="en-US" sz="3200" dirty="0" smtClean="0"/>
              <a:t> </a:t>
            </a:r>
            <a:r>
              <a:rPr lang="en-US" sz="3200" dirty="0" err="1" smtClean="0"/>
              <a:t>quạ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 </a:t>
            </a:r>
            <a:r>
              <a:rPr lang="en-US" sz="3200" err="1" smtClean="0"/>
              <a:t>có</a:t>
            </a:r>
            <a:r>
              <a:rPr lang="en-US" sz="3200" smtClean="0"/>
              <a:t>   ?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,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trụ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cầu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053261" y="1523978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60694" y="2237975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66883" y="2989873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0694" y="3744496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764"/>
    </mc:Choice>
    <mc:Fallback xmlns="">
      <p:transition spd="slow" advClick="0" advTm="42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3008 0.0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586" y="377706"/>
            <a:ext cx="9403827" cy="632142"/>
            <a:chOff x="1183344" y="1464304"/>
            <a:chExt cx="7307195" cy="63214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hợp: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464304"/>
              <a:ext cx="461181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59137" y="2142309"/>
            <a:ext cx="6849981" cy="4528629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4" r="1896"/>
            <a:stretch/>
          </p:blipFill>
          <p:spPr>
            <a:xfrm>
              <a:off x="5839325" y="2728954"/>
              <a:ext cx="5342481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8623" y="1366128"/>
            <a:ext cx="1015579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có   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7252" y="1408044"/>
            <a:ext cx="746648" cy="7342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7329" y="3121896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7472" y="1490380"/>
            <a:ext cx="6400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944" y="2348508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9828" y="3915662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6036" y="2320709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082" y="3144213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944" y="3945875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1874" y="4397348"/>
            <a:ext cx="4367533" cy="1375768"/>
            <a:chOff x="6831874" y="4397348"/>
            <a:chExt cx="4367533" cy="1375768"/>
          </a:xfrm>
        </p:grpSpPr>
        <p:sp>
          <p:nvSpPr>
            <p:cNvPr id="10" name="Cube 9"/>
            <p:cNvSpPr/>
            <p:nvPr/>
          </p:nvSpPr>
          <p:spPr>
            <a:xfrm>
              <a:off x="6831874" y="5000228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7088778" y="5309384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7573711" y="5446544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9141821" y="5151676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10898962" y="5191231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0276114" y="4397348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5732" y="4891689"/>
            <a:ext cx="4617527" cy="1334095"/>
            <a:chOff x="5985732" y="4891689"/>
            <a:chExt cx="4617527" cy="1334095"/>
          </a:xfrm>
        </p:grpSpPr>
        <p:sp>
          <p:nvSpPr>
            <p:cNvPr id="11" name="Can 10"/>
            <p:cNvSpPr/>
            <p:nvPr/>
          </p:nvSpPr>
          <p:spPr>
            <a:xfrm>
              <a:off x="5985732" y="5253800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7165777" y="5700603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9020896" y="5706468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9831836" y="4891689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10320557" y="5384722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36936" y="4433014"/>
            <a:ext cx="4905747" cy="1568310"/>
            <a:chOff x="6136936" y="4433014"/>
            <a:chExt cx="4905747" cy="1568310"/>
          </a:xfrm>
        </p:grpSpPr>
        <p:sp>
          <p:nvSpPr>
            <p:cNvPr id="12" name="Oval 11"/>
            <p:cNvSpPr/>
            <p:nvPr/>
          </p:nvSpPr>
          <p:spPr>
            <a:xfrm>
              <a:off x="6136936" y="4819191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21416" y="4433014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537533" y="5350413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67112" y="5337350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575591" y="5477383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735434" y="4956726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831836" y="5741666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779688" y="4673667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63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299"/>
    </mc:Choice>
    <mc:Fallback xmlns="">
      <p:transition spd="slow" advClick="0" advTm="75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1636299"/>
            <a:ext cx="9833809" cy="43393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87116" y="338603"/>
            <a:ext cx="7307196" cy="632142"/>
            <a:chOff x="1183343" y="1464304"/>
            <a:chExt cx="7307196" cy="632142"/>
          </a:xfrm>
        </p:grpSpPr>
        <p:sp>
          <p:nvSpPr>
            <p:cNvPr id="4" name="TextBox 3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err="1" smtClean="0">
                  <a:solidFill>
                    <a:srgbClr val="C00000"/>
                  </a:solidFill>
                </a:rPr>
                <a:t>tranh</a:t>
              </a:r>
              <a:r>
                <a:rPr lang="en-US" sz="3200" b="1" smtClean="0">
                  <a:solidFill>
                    <a:srgbClr val="C00000"/>
                  </a:solidFill>
                </a:rPr>
                <a:t> rồi </a:t>
              </a:r>
              <a:r>
                <a:rPr lang="en-US" sz="3200" b="1" err="1" smtClean="0">
                  <a:solidFill>
                    <a:srgbClr val="C00000"/>
                  </a:solidFill>
                </a:rPr>
                <a:t>trả</a:t>
              </a:r>
              <a:r>
                <a:rPr lang="en-US" sz="3200" b="1" smtClean="0">
                  <a:solidFill>
                    <a:srgbClr val="C00000"/>
                  </a:solidFill>
                </a:rPr>
                <a:t> lời.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65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326"/>
    </mc:Choice>
    <mc:Fallback xmlns="">
      <p:transition spd="slow" advClick="0" advTm="27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78392" y="4271467"/>
            <a:ext cx="2083197" cy="736600"/>
          </a:xfrm>
          <a:prstGeom prst="round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46" y="4394315"/>
            <a:ext cx="1663700" cy="621534"/>
          </a:xfrm>
          <a:prstGeom prst="round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88807" y="4384523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53" t="12805" r="53931" b="24103"/>
          <a:stretch/>
        </p:blipFill>
        <p:spPr>
          <a:xfrm>
            <a:off x="720431" y="1541420"/>
            <a:ext cx="2780416" cy="26055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3660" t="67338" r="34793" b="10842"/>
          <a:stretch/>
        </p:blipFill>
        <p:spPr>
          <a:xfrm>
            <a:off x="8912552" y="3070780"/>
            <a:ext cx="2239108" cy="125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5576" t="20803" r="34405" b="8839"/>
          <a:stretch/>
        </p:blipFill>
        <p:spPr>
          <a:xfrm>
            <a:off x="5315670" y="1642906"/>
            <a:ext cx="2194853" cy="2507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592"/>
    </mc:Choice>
    <mc:Fallback xmlns="">
      <p:transition spd="slow" advClick="0" advTm="4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3113" y="881235"/>
            <a:ext cx="608278" cy="453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4729" y="25405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lời: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2" y="237535"/>
            <a:ext cx="5665982" cy="3714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452" y="889895"/>
            <a:ext cx="668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Số  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14547"/>
              </p:ext>
            </p:extLst>
          </p:nvPr>
        </p:nvGraphicFramePr>
        <p:xfrm>
          <a:off x="662033" y="1772584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trống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9459" y="2389918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495" y="240298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0594" y="2389918"/>
            <a:ext cx="37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729" y="301176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nhất?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nhất?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>
              <a:lnSpc>
                <a:spcPts val="4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08261" y="4097125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0481" y="5139979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2552" y="5636368"/>
            <a:ext cx="41437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+ 7 + 9 = 18 (con)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9460" y="6128079"/>
            <a:ext cx="3060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18 con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62033" y="6260264"/>
            <a:ext cx="611909" cy="1972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28217" y="1928079"/>
            <a:ext cx="1280160" cy="985059"/>
            <a:chOff x="10228217" y="1928079"/>
            <a:chExt cx="1280160" cy="985059"/>
          </a:xfrm>
        </p:grpSpPr>
        <p:sp>
          <p:nvSpPr>
            <p:cNvPr id="18" name="Oval 17"/>
            <p:cNvSpPr/>
            <p:nvPr/>
          </p:nvSpPr>
          <p:spPr>
            <a:xfrm>
              <a:off x="10228217" y="2168434"/>
              <a:ext cx="640080" cy="74470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868297" y="1928079"/>
              <a:ext cx="640080" cy="74470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20230" y="1422099"/>
            <a:ext cx="3088890" cy="1628504"/>
            <a:chOff x="8320230" y="1422099"/>
            <a:chExt cx="3088890" cy="1628504"/>
          </a:xfrm>
        </p:grpSpPr>
        <p:sp>
          <p:nvSpPr>
            <p:cNvPr id="28" name="Down Arrow 27"/>
            <p:cNvSpPr/>
            <p:nvPr/>
          </p:nvSpPr>
          <p:spPr>
            <a:xfrm rot="2386942">
              <a:off x="11146936" y="2230693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2386942">
              <a:off x="10647513" y="2577774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2386942">
              <a:off x="9032420" y="1422099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2386942">
              <a:off x="8320230" y="1428264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2386942">
              <a:off x="9102749" y="1865575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2386942">
              <a:off x="8393708" y="2097880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 rot="2386942">
              <a:off x="8707429" y="2645501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959599" y="2511697"/>
            <a:ext cx="4012865" cy="995946"/>
            <a:chOff x="7959599" y="2511697"/>
            <a:chExt cx="4012865" cy="995946"/>
          </a:xfrm>
        </p:grpSpPr>
        <p:sp>
          <p:nvSpPr>
            <p:cNvPr id="42" name="Down Arrow 41"/>
            <p:cNvSpPr/>
            <p:nvPr/>
          </p:nvSpPr>
          <p:spPr>
            <a:xfrm rot="1122058">
              <a:off x="11539317" y="251169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1122058">
              <a:off x="10848666" y="2587519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 rot="1122058">
              <a:off x="11308944" y="266409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rot="1122058">
              <a:off x="11740278" y="2774022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 rot="1122058">
              <a:off x="10978662" y="2897978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wn Arrow 46"/>
            <p:cNvSpPr/>
            <p:nvPr/>
          </p:nvSpPr>
          <p:spPr>
            <a:xfrm rot="1122058">
              <a:off x="11156799" y="3185472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 rot="1122058">
              <a:off x="8235754" y="2834391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122058">
              <a:off x="8959833" y="3045504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1122058">
              <a:off x="7959599" y="296208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9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8691"/>
    </mc:Choice>
    <mc:Fallback xmlns="">
      <p:transition spd="slow" advClick="0" advTm="138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632142"/>
            <a:chOff x="1183343" y="1464304"/>
            <a:chExt cx="7307196" cy="63214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Quan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sát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tranh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rồi</a:t>
              </a:r>
              <a:r>
                <a:rPr lang="en-US" sz="3200" dirty="0" smtClean="0"/>
                <a:t> </a:t>
              </a:r>
              <a:r>
                <a:rPr lang="en-US" sz="3200" err="1" smtClean="0"/>
                <a:t>trả</a:t>
              </a:r>
              <a:r>
                <a:rPr lang="en-US" sz="3200" smtClean="0"/>
                <a:t> lời câu hỏi.</a:t>
              </a:r>
              <a:endParaRPr lang="en-US" sz="3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1610718" y="1266094"/>
            <a:ext cx="9122933" cy="4431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0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358"/>
    </mc:Choice>
    <mc:Fallback xmlns="">
      <p:transition spd="slow" advClick="0" advTm="19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226" y="245737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smtClean="0">
                  <a:solidFill>
                    <a:srgbClr val="C00000"/>
                  </a:solidFill>
                </a:rPr>
                <a:t> lời câu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en-US" sz="3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5638505" y="816324"/>
            <a:ext cx="6082640" cy="386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519" y="1116467"/>
            <a:ext cx="4273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err="1" smtClean="0"/>
              <a:t>bao</a:t>
            </a:r>
            <a:r>
              <a:rPr lang="en-US" sz="2800" smtClean="0"/>
              <a:t> nhiêu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 </a:t>
            </a:r>
            <a:r>
              <a:rPr lang="en-US" sz="2800" dirty="0" smtClean="0"/>
              <a:t>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1465"/>
              </p:ext>
            </p:extLst>
          </p:nvPr>
        </p:nvGraphicFramePr>
        <p:xfrm>
          <a:off x="927764" y="2492648"/>
          <a:ext cx="3944680" cy="1360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09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323724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288847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680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680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12057" y="3231158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7842" y="3224471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1605" y="3237534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2495" y="2596906"/>
            <a:ext cx="3169602" cy="423872"/>
            <a:chOff x="1433125" y="1813128"/>
            <a:chExt cx="3169602" cy="423872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5" r="65666" b="46107"/>
            <a:stretch/>
          </p:blipFill>
          <p:spPr>
            <a:xfrm>
              <a:off x="1433125" y="1813129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39509" r="35011" b="24153"/>
            <a:stretch/>
          </p:blipFill>
          <p:spPr>
            <a:xfrm>
              <a:off x="2695491" y="1813128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6" t="62618" r="-360" b="1044"/>
            <a:stretch/>
          </p:blipFill>
          <p:spPr>
            <a:xfrm>
              <a:off x="4032139" y="1826191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05053" y="5086033"/>
            <a:ext cx="4972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/>
              <a:t> </a:t>
            </a:r>
            <a:r>
              <a:rPr lang="en-US" sz="2800" smtClean="0"/>
              <a:t>   Hạc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77841" y="5238585"/>
            <a:ext cx="5747360" cy="461947"/>
            <a:chOff x="6597039" y="5299873"/>
            <a:chExt cx="5747360" cy="461947"/>
          </a:xfrm>
        </p:grpSpPr>
        <p:sp>
          <p:nvSpPr>
            <p:cNvPr id="18" name="Rounded Rectangle 17"/>
            <p:cNvSpPr/>
            <p:nvPr/>
          </p:nvSpPr>
          <p:spPr>
            <a:xfrm>
              <a:off x="7222010" y="5299873"/>
              <a:ext cx="5122389" cy="4619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0000CC"/>
                  </a:solidFill>
                </a:rPr>
                <a:t>Hạc giấy màu vàng nhiều nhất.</a:t>
              </a: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597039" y="5432198"/>
              <a:ext cx="611909" cy="1972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77841" y="5904406"/>
            <a:ext cx="5747360" cy="461947"/>
            <a:chOff x="6597039" y="5299873"/>
            <a:chExt cx="5747360" cy="461947"/>
          </a:xfrm>
        </p:grpSpPr>
        <p:sp>
          <p:nvSpPr>
            <p:cNvPr id="22" name="Rounded Rectangle 21"/>
            <p:cNvSpPr/>
            <p:nvPr/>
          </p:nvSpPr>
          <p:spPr>
            <a:xfrm>
              <a:off x="7222011" y="5299873"/>
              <a:ext cx="5122388" cy="4619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smtClean="0">
                  <a:solidFill>
                    <a:srgbClr val="0000CC"/>
                  </a:solidFill>
                </a:rPr>
                <a:t>   Hạc giấy màu xanh ít nhất.</a:t>
              </a: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597039" y="5432198"/>
              <a:ext cx="611909" cy="1972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44748" y="1116467"/>
            <a:ext cx="4865764" cy="2737081"/>
            <a:chOff x="6844748" y="1116467"/>
            <a:chExt cx="4865764" cy="2737081"/>
          </a:xfrm>
        </p:grpSpPr>
        <p:sp>
          <p:nvSpPr>
            <p:cNvPr id="16" name="Oval 15"/>
            <p:cNvSpPr/>
            <p:nvPr/>
          </p:nvSpPr>
          <p:spPr>
            <a:xfrm>
              <a:off x="7123813" y="111646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526334" y="1913860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235169" y="111646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44748" y="2093951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36967" y="3056155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86067" y="185444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455348" y="274694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86942" y="1463136"/>
            <a:ext cx="4102630" cy="2479900"/>
            <a:chOff x="7286942" y="1463136"/>
            <a:chExt cx="4102630" cy="2479900"/>
          </a:xfrm>
        </p:grpSpPr>
        <p:sp>
          <p:nvSpPr>
            <p:cNvPr id="30" name="Oval 29"/>
            <p:cNvSpPr/>
            <p:nvPr/>
          </p:nvSpPr>
          <p:spPr>
            <a:xfrm>
              <a:off x="7599156" y="1463136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937574" y="200491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337902" y="1778121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286942" y="2394094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765679" y="276355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045781" y="314564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521124" y="314564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914229" y="256999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3816" y="1553325"/>
            <a:ext cx="3213031" cy="2332161"/>
            <a:chOff x="8063816" y="1553325"/>
            <a:chExt cx="3213031" cy="2332161"/>
          </a:xfrm>
        </p:grpSpPr>
        <p:sp>
          <p:nvSpPr>
            <p:cNvPr id="39" name="Oval 38"/>
            <p:cNvSpPr/>
            <p:nvPr/>
          </p:nvSpPr>
          <p:spPr>
            <a:xfrm>
              <a:off x="8063816" y="180384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423549" y="198876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0801504" y="1553325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114426" y="2978274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986918" y="308809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08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439"/>
    </mc:Choice>
    <mc:Fallback xmlns="">
      <p:transition spd="slow" advClick="0" advTm="47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o you k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5161" y="2448578"/>
            <a:ext cx="548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</a:rPr>
              <a:t>kết</a:t>
            </a:r>
            <a:r>
              <a:rPr lang="en-US" sz="4000" b="1" smtClean="0">
                <a:solidFill>
                  <a:srgbClr val="FF0000"/>
                </a:solidFill>
              </a:rPr>
              <a:t> thúc.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Hẹn </a:t>
            </a:r>
            <a:r>
              <a:rPr lang="en-US" sz="4000" b="1" dirty="0" err="1" smtClean="0">
                <a:solidFill>
                  <a:srgbClr val="FF0000"/>
                </a:solidFill>
              </a:rPr>
              <a:t>gặp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</a:rPr>
              <a:t>các</a:t>
            </a:r>
            <a:r>
              <a:rPr lang="en-US" sz="4000" b="1" smtClean="0">
                <a:solidFill>
                  <a:srgbClr val="FF0000"/>
                </a:solidFill>
              </a:rPr>
              <a:t> em</a:t>
            </a:r>
            <a:r>
              <a:rPr lang="en-US" sz="4000" b="1">
                <a:solidFill>
                  <a:srgbClr val="FF0000"/>
                </a:solidFill>
              </a:rPr>
              <a:t>!</a:t>
            </a:r>
            <a:endParaRPr lang="en-US" sz="4000" b="1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5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77"/>
    </mc:Choice>
    <mc:Fallback xmlns="">
      <p:transition spd="slow" advClick="0" advTm="149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3763" y="5254385"/>
            <a:ext cx="62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7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0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146"/>
    </mc:Choice>
    <mc:Fallback xmlns="">
      <p:transition spd="slow" advClick="0" advTm="2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4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25338" y="3166281"/>
            <a:ext cx="696036" cy="70968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9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5"/>
            <a:ext cx="121872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48082" y="2005138"/>
            <a:ext cx="696036" cy="70968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9" y="2391508"/>
            <a:ext cx="8077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Bài 64</a:t>
            </a:r>
            <a:endParaRPr lang="en-US" sz="4800" u="sng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KIỂM ĐẾM </a:t>
            </a:r>
            <a:r>
              <a:rPr lang="en-US" sz="48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SỐ LIỆU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499777" y="288002"/>
            <a:ext cx="3102183" cy="1280159"/>
            <a:chOff x="1349780" y="0"/>
            <a:chExt cx="2553536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349780" y="197943"/>
              <a:ext cx="2553536" cy="56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</a:rPr>
                <a:t>CHỦ ĐỀ 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13</a:t>
              </a:r>
              <a:endParaRPr lang="vi-VN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824643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LÀM QUEN VỚI YẾU TỐ THỐNG KÊ XÁC SUẤT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9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86"/>
    </mc:Choice>
    <mc:Fallback xmlns="">
      <p:transition spd="slow" advClick="0" advTm="1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5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038883"/>
            <a:ext cx="11099410" cy="5277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40" y="365758"/>
            <a:ext cx="1149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Rô 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48641" y="827423"/>
            <a:ext cx="6513338" cy="1929401"/>
          </a:xfrm>
          <a:prstGeom prst="wedgeEllipseCallout">
            <a:avLst>
              <a:gd name="adj1" fmla="val -51806"/>
              <a:gd name="adj2" fmla="val 91298"/>
            </a:avLst>
          </a:prstGeom>
          <a:solidFill>
            <a:srgbClr val="99FF6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Các em hãy giúp bạn </a:t>
            </a:r>
            <a:r>
              <a:rPr lang="en-US" sz="2800">
                <a:solidFill>
                  <a:srgbClr val="FF0000"/>
                </a:solidFill>
              </a:rPr>
              <a:t>R</a:t>
            </a:r>
            <a:r>
              <a:rPr lang="en-US" sz="2800" smtClean="0">
                <a:solidFill>
                  <a:srgbClr val="FF0000"/>
                </a:solidFill>
              </a:rPr>
              <a:t>ô - bốt kiểm tra số lượng các đồ vật trong phòng học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nhé!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6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06"/>
    </mc:Choice>
    <mc:Fallback xmlns="">
      <p:transition spd="slow" advClick="0" advTm="2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6" y="285696"/>
            <a:ext cx="10829736" cy="516626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16757"/>
              </p:ext>
            </p:extLst>
          </p:nvPr>
        </p:nvGraphicFramePr>
        <p:xfrm>
          <a:off x="1364564" y="5444196"/>
          <a:ext cx="9295844" cy="113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961">
                  <a:extLst>
                    <a:ext uri="{9D8B030D-6E8A-4147-A177-3AD203B41FA5}">
                      <a16:colId xmlns:a16="http://schemas.microsoft.com/office/drawing/2014/main" xmlns="" val="943914287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xmlns="" val="3338658073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xmlns="" val="3052687361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xmlns="" val="845566035"/>
                    </a:ext>
                  </a:extLst>
                </a:gridCol>
              </a:tblGrid>
              <a:tr h="55230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40209"/>
                  </a:ext>
                </a:extLst>
              </a:tr>
              <a:tr h="55230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57901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94962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8</a:t>
            </a:r>
            <a:endParaRPr lang="en-US" sz="4800"/>
          </a:p>
        </p:txBody>
      </p:sp>
      <p:sp>
        <p:nvSpPr>
          <p:cNvPr id="14" name="TextBox 13"/>
          <p:cNvSpPr txBox="1"/>
          <p:nvPr/>
        </p:nvSpPr>
        <p:spPr>
          <a:xfrm>
            <a:off x="4631003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6971" y="5891536"/>
            <a:ext cx="84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9794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8</a:t>
            </a:r>
            <a:endParaRPr lang="en-US" sz="4800"/>
          </a:p>
        </p:txBody>
      </p:sp>
      <p:sp>
        <p:nvSpPr>
          <p:cNvPr id="47" name="Oval 46"/>
          <p:cNvSpPr/>
          <p:nvPr/>
        </p:nvSpPr>
        <p:spPr>
          <a:xfrm>
            <a:off x="4380931" y="706833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67943" y="576783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55641" y="1054454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83847" y="743855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856096" y="4361479"/>
            <a:ext cx="930611" cy="841167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388902" y="4174953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012989" y="4401954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55018" y="3506214"/>
            <a:ext cx="850896" cy="778001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8376480" y="3917118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0070169" y="4438370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0494218" y="3551396"/>
            <a:ext cx="817211" cy="802938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9532163" y="2893325"/>
            <a:ext cx="717307" cy="658071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1029800" y="3007173"/>
            <a:ext cx="1379684" cy="2059969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59" b="85246" l="42988" r="55183"/>
                    </a14:imgEffect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8" t="51498" r="45121" b="16782"/>
          <a:stretch/>
        </p:blipFill>
        <p:spPr>
          <a:xfrm>
            <a:off x="5295386" y="2838361"/>
            <a:ext cx="1378634" cy="1814732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9089484" y="3255699"/>
            <a:ext cx="1236048" cy="1901708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9970309" y="2427712"/>
            <a:ext cx="1072675" cy="1750705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8792134" y="1994297"/>
            <a:ext cx="968275" cy="1505243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2606306" y="2838361"/>
            <a:ext cx="1211971" cy="1968526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3714825" y="2399576"/>
            <a:ext cx="1101631" cy="170850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615355" y="2557006"/>
            <a:ext cx="2162711" cy="2466600"/>
            <a:chOff x="6742119" y="3953022"/>
            <a:chExt cx="2162711" cy="2466600"/>
          </a:xfrm>
        </p:grpSpPr>
        <p:pic>
          <p:nvPicPr>
            <p:cNvPr id="42" name="Picture 41" descr="Screen Clipping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39" b="85246" l="17683" r="28049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1" t="51487" r="71103" b="13061"/>
            <a:stretch/>
          </p:blipFill>
          <p:spPr>
            <a:xfrm>
              <a:off x="7681609" y="3953022"/>
              <a:ext cx="1223221" cy="2008048"/>
            </a:xfrm>
            <a:prstGeom prst="rect">
              <a:avLst/>
            </a:prstGeom>
          </p:spPr>
        </p:pic>
        <p:pic>
          <p:nvPicPr>
            <p:cNvPr id="44" name="Picture 43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18" b="92350" l="54116" r="6875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0" t="53119" r="31441" b="7942"/>
            <a:stretch/>
          </p:blipFill>
          <p:spPr>
            <a:xfrm>
              <a:off x="6742119" y="4407942"/>
              <a:ext cx="1477108" cy="2011680"/>
            </a:xfrm>
            <a:prstGeom prst="rect">
              <a:avLst/>
            </a:prstGeom>
          </p:spPr>
        </p:pic>
      </p:grpSp>
      <p:sp>
        <p:nvSpPr>
          <p:cNvPr id="2" name="Left Arrow 1"/>
          <p:cNvSpPr/>
          <p:nvPr/>
        </p:nvSpPr>
        <p:spPr>
          <a:xfrm rot="20493409">
            <a:off x="8048481" y="306735"/>
            <a:ext cx="958867" cy="477051"/>
          </a:xfrm>
          <a:prstGeom prst="leftArrow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5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28"/>
    </mc:Choice>
    <mc:Fallback xmlns="">
      <p:transition spd="slow" advClick="0" advTm="6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4148" cy="6977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2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459"/>
    </mc:Choice>
    <mc:Fallback xmlns="">
      <p:transition spd="slow" advClick="0" advTm="2345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48995CC-1FD9-4311-B0CF-0F53EB1A5258}"/>
  <p:tag name="ISPRING_PROJECT_VERSION" val="9"/>
  <p:tag name="ISPRING_PROJECT_FOLDER_UPDATED" val="1"/>
  <p:tag name="ISPRING_FIRST_PUBLISH" val="1"/>
  <p:tag name="ISPRING_CURRENT_PLAYER_ID" val="universal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LMS_API_VERSION" val="SCORM 1.2"/>
  <p:tag name="ISPRING_ULTRA_SCORM_COURCE_TITLE" val="Bai 64_ Thu thap phan loai kiem dem so lieu"/>
  <p:tag name="ISPRING_ULTRA_SCORM_COURSE_ID" val="E02B0925-9DAB-4A3D-89DB-7F32EC450790"/>
  <p:tag name="ISPRING_CMI5_LAUNCH_METHOD" val="any window"/>
  <p:tag name="ISPRINGCLOUDFOLDERID" val="1"/>
  <p:tag name="ISPRINGONLINEFOLDERID" val="1"/>
  <p:tag name="ISPRING_SCORM_RATE_SLIDES" val="0"/>
  <p:tag name="ISPRING_PRESENTATION_TITLE" val="Bai 64_ Thu thap phan loai kiem dem so lieu"/>
  <p:tag name="FLASHSPRING_ZOOM_TAG" val="59"/>
  <p:tag name="ISPRING_PRESENTATION_INFO_2" val="&lt;?xml version=&quot;1.0&quot; encoding=&quot;UTF-8&quot; standalone=&quot;no&quot; ?&gt;&#10;&lt;presentation2&gt;&#10;&#10;  &lt;slides&gt;&#10;    &lt;slide id=&quot;{F8349D7D-E25D-479A-A451-720C437514CF}&quot; pptId=&quot;265&quot;/&gt;&#10;    &lt;slide id=&quot;{16429B94-0D3D-4114-A1EA-222704F92353}&quot; pptId=&quot;266&quot;/&gt;&#10;    &lt;slide id=&quot;{84EE62FE-AB07-454F-85D5-E14FDE7A829E}&quot; pptId=&quot;267&quot;/&gt;&#10;    &lt;slide id=&quot;{3CCE2D84-B2B7-4ACD-AF0D-8DFB5ED67363}&quot; pptId=&quot;268&quot;/&gt;&#10;    &lt;slide id=&quot;{ADA85615-AC94-474C-9F30-F5084DD6644A}&quot; pptId=&quot;269&quot;/&gt;&#10;    &lt;slide id=&quot;{AE11586D-3053-4605-BA81-99039D55FAA2}&quot; pptId=&quot;270&quot;/&gt;&#10;    &lt;slide id=&quot;{8A3C3881-058F-4CC7-9034-22ED1FBD6DFD}&quot; pptId=&quot;271&quot;/&gt;&#10;    &lt;slide id=&quot;{9AB98D4E-2C74-431F-BEA5-2157256F8D9D}&quot; pptId=&quot;257&quot;/&gt;&#10;    &lt;slide id=&quot;{22B72AFD-92BE-47B3-A16C-F834B49567A4}&quot; pptId=&quot;272&quot;/&gt;&#10;    &lt;slide id=&quot;{893A721F-FA5D-444A-9B3A-AA6FB7E34E67}&quot; pptId=&quot;258&quot;/&gt;&#10;    &lt;slide id=&quot;{4D81A55F-857F-45B3-8E72-779D45347C9F}&quot; pptId=&quot;276&quot;/&gt;&#10;    &lt;slide id=&quot;{27723635-6534-4AA2-952D-90B520506094}&quot; pptId=&quot;292&quot;/&gt;&#10;    &lt;slide id=&quot;{EA99A6B9-5141-45E3-B014-84200EB79899}&quot; pptId=&quot;259&quot;/&gt;&#10;    &lt;slide id=&quot;{7C181BCC-2D61-4BBE-9920-E00FC2F3B13C}&quot; pptId=&quot;297&quot;/&gt;&#10;    &lt;slide id=&quot;{68EE4F10-F276-44DE-86EF-135B76162B2F}&quot; pptId=&quot;298&quot;/&gt;&#10;    &lt;slide id=&quot;{EEAE631E-149F-43BE-AFD0-D75AC5D6D6BC}&quot; pptId=&quot;299&quot;/&gt;&#10;    &lt;slide id=&quot;{330FDACE-B3F5-48E4-8417-CA358B584B36}&quot; pptId=&quot;300&quot;/&gt;&#10;    &lt;slide id=&quot;{DDDB659A-01AF-490E-81AE-0A38EE278791}&quot; pptId=&quot;260&quot;/&gt;&#10;    &lt;slide id=&quot;{EB2CD3B0-CED3-46ED-B54D-F1F318B4E1B6}&quot; pptId=&quot;261&quot;/&gt;&#10;    &lt;slide id=&quot;{A71198A2-D491-4A05-B1E5-110122C45BCA}&quot; pptId=&quot;278&quot;/&gt;&#10;    &lt;slide id=&quot;{BF6C13B8-6962-4B2E-8B5D-31AE163B2222}&quot; pptId=&quot;293&quot;/&gt;&#10;    &lt;slide id=&quot;{326F7BB0-F093-404D-9025-0A0F10F76001}&quot; pptId=&quot;281&quot;/&gt;&#10;    &lt;slide id=&quot;{E2F9422C-A2C4-410E-9FC3-196E15D032E5}&quot; pptId=&quot;294&quot;/&gt;&#10;    &lt;slide id=&quot;{00B46156-D6DE-42E0-9DED-6B40153077F4}&quot; pptId=&quot;282&quot;/&gt;&#10;    &lt;slide id=&quot;{3E30BF36-C545-4CC4-8DB6-826077B9D32E}&quot; pptId=&quot;262&quot;/&gt;&#10;    &lt;slide id=&quot;{17D80CD2-986B-493B-9F1E-89BFCCA61ED7}&quot; pptId=&quot;286&quot;/&gt;&#10;    &lt;slide id=&quot;{7EB39EF1-EAFB-4838-928F-9E87729E15A5}&quot; pptId=&quot;295&quot;/&gt;&#10;    &lt;slide id=&quot;{38B3D9DC-EA79-485C-AD9C-D61CE7F11285}&quot; pptId=&quot;264&quot;/&gt;&#10;    &lt;slide id=&quot;{C0C57BC8-EB78-44AF-AE7E-09BA689D82BF}&quot; pptId=&quot;273&quot;/&gt;&#10;    &lt;slide id=&quot;{50069524-F3D1-4A49-B567-784E53C92CFC}&quot; pptId=&quot;290&quot;/&gt;&#10;    &lt;slide id=&quot;{A8303881-FCAE-4AF2-BEBA-B507BF651FD2}&quot; pptId=&quot;291&quot;/&gt;&#10;    &lt;slide id=&quot;{C1EFEF31-3D8D-44A0-B44C-83566A339606}&quot; pptId=&quot;275&quot;/&gt;&#10;  &lt;/slides&gt;&#10;&#10;  &lt;narration&gt;&#10;    &lt;audioTracks&gt;&#10;      &lt;audioTrack muted=&quot;false&quot; name=&quot;nhac nen&quot; resource=&quot;08be034f&quot; slideId=&quot;{F8349D7D-E25D-479A-A451-720C437514CF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8ae1cbcf&quot; slideId=&quot;{16429B94-0D3D-4114-A1EA-222704F92353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5a8a72e2&quot; slideId=&quot;{84EE62FE-AB07-454F-85D5-E14FDE7A829E}&quot; startTime=&quot;0&quot; stepIndex=&quot;0&quot; volume=&quot;1&quot;&gt;&#10;        &lt;audio channels=&quot;2&quot; format=&quot;s16p&quot; sampleRate=&quot;44100&quot;/&gt;&#10;      &lt;/audioTrack&gt;&#10;      &lt;audioTrack muted=&quot;false&quot; name=&quot;004_sd&quot; resource=&quot;b7a47cbe&quot; slideId=&quot;{ADA85615-AC94-474C-9F30-F5084DD6644A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c092d3ce&quot; slideId=&quot;{9AB98D4E-2C74-431F-BEA5-2157256F8D9D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5195ad3e&quot; slideId=&quot;{22B72AFD-92BE-47B3-A16C-F834B49567A4}&quot; startTime=&quot;0&quot; stepIndex=&quot;0&quot; volume=&quot;1&quot;&gt;&#10;        &lt;audio channels=&quot;2&quot; format=&quot;s16p&quot; sampleRate=&quot;44100&quot;/&gt;&#10;      &lt;/audioTrack&gt;&#10;      &lt;audioTrack muted=&quot;false&quot; name=&quot;009_sd&quot; resource=&quot;12f67f51&quot; slideId=&quot;{4D81A55F-857F-45B3-8E72-779D45347C9F}&quot; startTime=&quot;0&quot; stepIndex=&quot;0&quot; volume=&quot;1&quot;&gt;&#10;        &lt;audio channels=&quot;2&quot; format=&quot;s16p&quot; sampleRate=&quot;44100&quot;/&gt;&#10;      &lt;/audioTrack&gt;&#10;      &lt;audioTrack muted=&quot;false&quot; name=&quot;011_sd&quot; resource=&quot;54ca7078&quot; slideId=&quot;{EA99A6B9-5141-45E3-B014-84200EB79899}&quot; startTime=&quot;0&quot; stepIndex=&quot;0&quot; volume=&quot;1&quot;&gt;&#10;        &lt;audio channels=&quot;2&quot; format=&quot;s16p&quot; sampleRate=&quot;44100&quot;/&gt;&#10;      &lt;/audioTrack&gt;&#10;      &lt;audioTrack muted=&quot;false&quot; name=&quot;013_sd&quot; resource=&quot;b273b55e&quot; slideId=&quot;{68EE4F10-F276-44DE-86EF-135B76162B2F}&quot; startTime=&quot;0&quot; stepIndex=&quot;0&quot; volume=&quot;1&quot;&gt;&#10;        &lt;audio channels=&quot;2&quot; format=&quot;s16p&quot; sampleRate=&quot;44100&quot;/&gt;&#10;      &lt;/audioTrack&gt;&#10;      &lt;audioTrack muted=&quot;false&quot; name=&quot;015_sd&quot; resource=&quot;8a0890ce&quot; slideId=&quot;{330FDACE-B3F5-48E4-8417-CA358B584B36}&quot; startTime=&quot;0&quot; stepIndex=&quot;0&quot; volume=&quot;1&quot;&gt;&#10;        &lt;audio channels=&quot;2&quot; format=&quot;s16p&quot; sampleRate=&quot;44100&quot;/&gt;&#10;      &lt;/audioTrack&gt;&#10;      &lt;audioTrack muted=&quot;false&quot; name=&quot;020_sd&quot; resource=&quot;0faaeedb&quot; slideId=&quot;{326F7BB0-F093-404D-9025-0A0F10F76001}&quot; startTime=&quot;0&quot; stepIndex=&quot;0&quot; volume=&quot;1&quot;&gt;&#10;        &lt;audio channels=&quot;2&quot; format=&quot;s16p&quot; sampleRate=&quot;44100&quot;/&gt;&#10;      &lt;/audioTrack&gt;&#10;      &lt;audioTrack muted=&quot;false&quot; name=&quot;021_sd&quot; resource=&quot;c9f768d6&quot; slideId=&quot;{E2F9422C-A2C4-410E-9FC3-196E15D032E5}&quot; startTime=&quot;0&quot; stepIndex=&quot;0&quot; volume=&quot;1&quot;&gt;&#10;        &lt;audio channels=&quot;2&quot; format=&quot;s16p&quot; sampleRate=&quot;44100&quot;/&gt;&#10;      &lt;/audioTrack&gt;&#10;      &lt;audioTrack muted=&quot;false&quot; name=&quot;026_sd&quot; resource=&quot;18e2f133&quot; slideId=&quot;{3E30BF36-C545-4CC4-8DB6-826077B9D32E}&quot; startTime=&quot;0&quot; stepIndex=&quot;0&quot; volume=&quot;1&quot;&gt;&#10;        &lt;audio channels=&quot;2&quot; format=&quot;s16p&quot; sampleRate=&quot;44100&quot;/&gt;&#10;      &lt;/audioTrack&gt;&#10;      &lt;audioTrack muted=&quot;false&quot; name=&quot;027_sd&quot; resource=&quot;65dac530&quot; slideId=&quot;{17D80CD2-986B-493B-9F1E-89BFCCA61ED7}&quot; startTime=&quot;0&quot; stepIndex=&quot;0&quot; volume=&quot;1&quot;&gt;&#10;        &lt;audio channels=&quot;2&quot; format=&quot;s16p&quot; sampleRate=&quot;44100&quot;/&gt;&#10;      &lt;/audioTrack&gt;&#10;      &lt;audioTrack muted=&quot;false&quot; name=&quot;032_sd&quot; resource=&quot;9b93b3b6&quot; slideId=&quot;{C0C57BC8-EB78-44AF-AE7E-09BA689D82BF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3ba6caa2&quot; slideId=&quot;{C1EFEF31-3D8D-44A0-B44C-83566A339606}&quot; startTime=&quot;0&quot; stepIndex=&quot;0&quot; volume=&quot;1&quot;&gt;&#10;        &lt;audio channels=&quot;2&quot; format=&quot;s16p&quot; sampleRate=&quot;44100&quot;/&gt;&#10;      &lt;/audioTrack&gt;&#10;      &lt;audioTrack muted=&quot;false&quot; name=&quot;016_sd&quot; resource=&quot;b3e9d8fa&quot; slideId=&quot;{EB2CD3B0-CED3-46ED-B54D-F1F318B4E1B6}&quot; startTime=&quot;0&quot; stepIndex=&quot;0&quot; volume=&quot;1&quot;&gt;&#10;        &lt;audio channels=&quot;2&quot; format=&quot;s16p&quot; sampleRate=&quot;44100&quot;/&gt;&#10;      &lt;/audioTrack&gt;&#10;      &lt;audioTrack muted=&quot;false&quot; name=&quot;19moi&quot; resource=&quot;3a200b61&quot; slideId=&quot;{BF6C13B8-6962-4B2E-8B5D-31AE163B2222}&quot; startTime=&quot;0&quot; stepIndex=&quot;0&quot; volume=&quot;1&quot;&gt;&#10;        &lt;audio channels=&quot;2&quot; format=&quot;s16p&quot; sampleRate=&quot;44100&quot;/&gt;&#10;      &lt;/audioTrack&gt;&#10;      &lt;audioTrack muted=&quot;false&quot; name=&quot;31moi&quot; resource=&quot;c61a5fd7&quot; slideId=&quot;{38B3D9DC-EA79-485C-AD9C-D61CE7F11285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c3fd346f&quot; slideId=&quot;{3CCE2D84-B2B7-4ACD-AF0D-8DFB5ED673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2&quot; resource=&quot;6f5ba01a&quot; slideId=&quot;{8A3C3881-058F-4CC7-9034-22ED1FBD6DFD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3&quot; resource=&quot;760592c9&quot; slideId=&quot;{A8303881-FCAE-4AF2-BEBA-B507BF651FD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D:\Bai Elearning 2021 2022\TEP NGUON\Bai 64_Thu thap phan loai kiem dem so lieu\Bai giang\Bai 64_ Thu thap phan loai kiem dem so lieu"/>
  <p:tag name="ISPRING_PRESENTATION_PATH" val="D:\Bai Elearning 2021 2022\TEP NGUON\Bai 64_Thu thap phan loai kiem dem so lieu\Bai giang\Bai 64_ Thu thap phan loai kiem dem so lieu.pptx"/>
  <p:tag name="ISPRING_SCREEN_RECS_UPDATED" val="D:\Bai Elearning 2021 2022\TEP NGUON\Bai 64_Thu thap phan loai kiem dem so lieu\Bai giang\Bai 64_ Thu thap phan loai kiem dem so lieu"/>
  <p:tag name="ISPRING_PLAYERS_CUSTOMIZATION_2" val="UEsDBBQAAgAIADFIlVY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DFIlVY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DFIlVY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xSJVW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DFIlVb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xSJVWjnP2+moAAADlAAAAHAAAAG5vbmUvaHRtbF9za2luX3NldHRpbmdzLmpzb26r5lIAAqUcJQUrhWowG8xPKi0pyc/TS87PK0nNK9HLyy/KTQSrUVJ2AwMlHZyK88tSiwgoTUtMTkUx1NTIwskFp0qEiSZO5i7OlsjqChLTU/WSEpOz04vyS/NSIMqcXV0MXYyVwKpquWoBUEsDBBQAAgAIADFIlVa8fTX3SgAAAEkAAAAXAAAAbm9uZS9sb2NhbF9zZXR0aW5ncy54bWyzsa/IzVEoSy0qzszPs1Uy1DNQUkjNS85PycxLt1UKDXHTtVBSKC5JzEtJzMnPS7VVystXUrC347LJyU9OzAlOLSkBKizWt+MCAFBLAwQUAAIACABRZZ1U7gPNTEkDAADjCQAAFAAAAHVuaXZlcnNhbC9wbGF5ZXIueG1srVbJbtswED07QP5B4D2iHXdJAilBW8DooS0CuNvNoKWxxFoiVZKK4nx9R9SuyG4D1IANaTjvcZbHob27xzRxHkBpLoVPFu6cOCACGXIR+eTb19XFFbm7PT/zsoQdQDk89EkueAlgCXFC0IHimUHwPTOxT3oGF5mJkykuFTcHnyznyN3utLwk52czdBHaJ7Ex2Q2lRVG4XCNCRFomeUmi3UCmNFOgQRhQtAqDOA32xvwdjd9UCmoOGegeMjMv37gmaTkeNR+QFEtXqohezucL+vPzp3UQQ8ouuNCGiQCIg5Wc2VJuWbD/LMM8AV3aZl4V5BqMKYOwtplnbvjiSjhaBT6pHDYpaM0i0G4iIkJbv4azIagwjXXDRLgR7IFHrMxto2sv26KORMdSmSA3NXoPh61kKty09p6/Ryci9nYJ03HNpwe5WP49r5OxfpvyfTIWm1G+TbiOcakP6azTSdDhrl5qa2xl+62R7apkIo6C3zlXENrX7+0JmC9ItWErcxunq4sAF/BpxQIj1eEDwlC6tWzcVilupRTXgloOt9193VGQJtsdMJMraEo18x54CPILU8r269aoHDw6MtZYOgR7tEq5blLXEC82afL6H3pT+o1a80tLcao3FvI/WvMRidqqcBHC44qjj4EUq2oAy13aXJMlbrlnF5POt2nvOA1M3VnAtvzCEWCYigBPf8gMo52dHoOCYhpdglyNsL2Fo+CYR3GCXzPJMF49SpMytZ9k6C0cBScy2E9AW/NR4FbJAjPUeZbhCHhevOfrbUfouCUjZbZy9OjEQPSCXBuZ8ier9cGkNDdW1CfO7/mZc+zTgN5lvIW8nZ9CjGbBIK5mMuxOEeBkeOBQrAc8F7XVzXCMT0z78mk04kvTfTllmvlcGjZZZRlPcjB5Vnk1JznPRj4h7FiemA/9hIbXh4WOEp6+Oaa4fuBZlcWaP4FT8LD8c7BYYqmdGEq9++TN1bLHgFrE2TjY3pqO7biToqmD61L7Vv3adjR3VK2VSmbHJOXVvagw1Tx4j3KMlMxFOBKAbVhNrxOcyO8UMCeBHWa0uMTjITOfvMKHOufr19ddym8X1w3WxnVfbVzF8oILqQ64kx+tD1KbiFfPNXz8A1BLAwQUAAIACAAzSJVWLJB+QgAHAAB5GQAAHQAAAHVuaXZlcnNhbC9jb21tb25fbWVzc2FnZXMubG5nrVlbi+NGFn4P5D8UhoYEspMLZFhCjwdJrrZFy5IilbundwmiWirbRUsqRxfP9D4lT3nLLuzjwpL7Q8hDIPvUZrMPXvI/nF+SUyXZY08mSPI09MUqcb5z6tR3buXTx8+SGC1ZlnORPuq9++CdHmJpKCKezh71JuTsT3/uobygaURjkbJHvVT00OP+66+dxjSdlXTG4PPrryF0mrA8h8e8L5+ePyMePeq5eqAZBvZ9U7dwoHmmFliajq1A14zzgDiBjoem3esPBSrgZ87QNZvxNAUjkJiqhTzmETt9u0btpsQhxBkHrmZjq9fXRVGIBOk0Ow7N1i7MoUZMxw70CQDbfq9v0yWf0QJciK5LgE/z47B9TIhpDwFRC0MQ4Nc85sUt8llRgC+ORbXMAe71/eM9SBx36z4iFl19NxmYDrjN8yqvKUjYYRlxgVKaZcpxHQBdS7vCXuAbGEAltEMCf+K6jkfwACyUbOFJGVcHwnOUigLl5WIhsoJFiKeKUPTAw4no5Bv/3LQDUK/2Vy+blkmugrEjfU3KLEWg/N6U2I431qwD9On0HuBdD/vYJuBOd+QQp9d3M5aztGAZWsxFIbrgSZoFduCcBYYzsUnNOHTy4QT76uTtyVjH3okM6RPiENjP9pV/0kHRBeh5CaEuQNlxhLrUwAFjzTuvfGJ4GBYGwaVJRr2+kTEqafOUF3PE/UUmkxJb0ris+FXnziZ120ynuW6dN7Z26zS8aZI2nDHE31VgOUNIluYQzBLJgqa3yBIz8cZ7Dx8+e/f9h292gvGBUNYhEFJI77/TAsgmnmNVSSGw8RM4bWJu7n52ERlhp5u4MyGWaQOv6w/dpIHBF6Dc26z+jS42q08apSeeB4yv6Wr6Kn1Ix1hYpQ+cAPM3d19zNBfrL2SugL9zFK6/KtF8s/o7R+n6i1tUZL/8uFn9K0Q3c44Kvrn73wIVm9W34YMmAwbOWAOWQeARzzQkgyFSRJbdvlXlpbKYiwzNaY4intPrGLi35OyppJ18v6gCtCKfkPZBhotEQnnaQvWlbTnaQLFwDPTXhjKdCKWgQjqAV5xfyrh6C1Q8TWNBIzTNGAA6PqKLRczDOsvWgeHG9LbRCk+7hCoH0eBYPiS4wXYFnJ9GaJBRudmOKJ7mY6/Xf7L+iR4hGahQkMJwiHffFigEBnTDGZnDkQW/RJox4rN5DL+QR7uhuBjYoK/vCrTc3P23SbbO3JrvXzqe5K5K3BQtaJ4/FVkku6n6aA+J0wRs2oYDYWKQPXBZV3fAwBQObWKWsbBoBgMrNcX0Oupgw0DFgKi88QcBV2TQYL5qrFnaxDZGgU522daiZRrOW8pBmL40UvbjoszZAfsbbarRoC19ArkHuLJZfXeF9M3q8y6Szjmk7tHm7hsX2fDvB7uL8BX2O0rvdb2QMre5S+bLK1GikMpUFN/WDYmk2pKLMocV6S/IYKp9zx90U+Nj6A9sYmpWpWZOl+yA0hXqtqOb8SUDO7KIZY2KoGoYeCDj7sOJ+ZfgTDMtVfH3eCk1JvRWdY80WtI0lGNJSOWB38K7iEfqnYwJpf/jkv8N0aKyCp3UBcYe4CcnXe05qEkvMavMwaaiYMmiaFItHVabf4wVMv7/0IQ2Wz9O/665v5eT2RsHXvl8DsaOLmfUaMQreqr9ad23JfUEgaGvsWQ+pzxuLzWSanUTEmF7GdM+OxhVzHQq2kvbTg1wPl//B7J2uP5JFh35Eabs9jj+CHysLB/xzeqzDpJqgtnfgJpd2stfYt03CRSkS3ad86Jx6lPR/JLSu6NGCENAzAr2PJiv2VRkDMWMLqvOEyq+YkojIfYa24OiQ0xi4YO7EoCMeQL2Ry0wJ2O89UBVIA52cinKOFLBH/MbVSTAt2XCft8yTzORqNWY5lvyV0Xq8atYUW3Oq5S6HVqtXfy2Pp+98D3+lHysedDhGJptYNX6/lNrKQLhIx1hEX/bU9kC0nERzqEUT0WZRi2BqvltgM80AKt3TNY/JOhGtnhJS5QXbKlWUb36QScQ2e9BFsU7sL/aomD5R51B5F52GNUtSMGeFc1AE10RyQ+cszOYh6fTJgmi6YcmtxGo5+ytCJGddqOcCcy/l5mVVuUwEQksPWjWS+SVn6KKRohmjMYQe74KNVFm0G52QdiSzXAmHkx9ddQaAAStA+FFzBB+RmWsdUGVV0eQldUE1+uPaXYDKZ0IEXeyTR1jrz+EGSecr++6iO5uUP7/j83qU5TI2aiL/IuVleyqITTV6y9lx73+vjGTyf0T0w20wUDdMIFjYx7eVM1EBGNpWF81xWIm2oIZI82GAvICHot40RXQw3h3dSQvQdSFgyWo/Krj10++a5Kvbh3r9Aw5sHp+ngGXvy/hu6dcfUly+vbedya/AVBLAwQUAAIACAAzSJVW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DNIlVZL1gIFYQUAACQcAAAnAAAAdW5pdmVyc2FsL2ZsYXNoX3B1Ymxpc2hpbmdfc2V0dGluZ3MueG1s5VnLbttGFN37KwYssoxkO7bjGJQCWaYhoRKliszDKApjRI7EqYczLGcoR1ll1137AQWKoI+ssujaAtqFgf6H+iW9JG1ZsmR71ERB0ixsicN7zlze91Dm4xchQwMSSyp4ydgorBuIcE/4lPdLxhP38P6ugaTC3MdMcFIyuDDQ4/KaGSVdRmXgEKVAVCKg4XIvUiUjUCraKxZPT08LVEZxelewRAG/LHgiLEYxkYQrEhcjhofwoYYRkcYFgwYB/IWCX8DKa2sImTlTU/gJI4j6oDmn6UNhdsiwDIxiLtbF3kk/Fgn3q4KJGMX9bsn4Yt+ydncrlzI51QENCU9tIsuwmC6rPez7NNUCM4e+JCggtB+AuhubWwY6pb4KSsaD9c2UB+SL8zwZe/7wOOWpCrACVxcbhERhHyucX+Y7KvJCycuFfMkfchxSz4U7KLVAyThwj51G/cA6tluu5RzX3GYj12EJkGs9d5cAuXW3YS0jr0vf7liOZbtW53i/3loSoa/UFcZqVuqNJTHPrH2n7i67k11pLgtp11q2HqbaarYr9tFSqtWO2lanUbe/PHZbrYZbb1+hIHhnYs8szganCUEsktgjk9g0VZCEXY4pg4JwLWIlUVBSGI77xBWHFDKmh5kkBvo2Iv2vEsyoGkIWrUPlOSEkqsiIeKqTZkjJUHFCjCu6nBAUg7SZ5N/2o0n6PdydefRivvvVYy3U0pwUpHYglPjA2m+sb0/Uf7R1u/o3KGpCQYwwHzZE/4Nrv70z0X5zZ+d29RepaQ6oT4SN4zgrifPq32m+qeq78eAuFW7YzcRKYS+AUg1hkVnILE4vXYrR1PjYU3QAjYBcU7aXMOYkUSRiVU5tl+0+vTjR4gYasyf4TPKk16grmD9xGwm7xLdxSKY6nHNC+SFIbhioB2nOwKGtiHDkYA5dlSpwsjchkElXKqqybnp4IV2JKWYI+KDtE9R05pzuBTiWM3k9cVDaybzy17ZQRH6T2ztfulHUYeADlFYXLXkrhHTVEXxGupIqoiUqEuajoUgQoyegi0CQWEkI3wKCpjs06sUizFZhilBIZqoPKDkl/mOdjY5gizABZBr6jKh8h+8S+hJ1SU/EwEvwAAYcWKcy5y8sRRxhKa9I8aWO9/K+W7cPrOf30gfE/gBzb0lySAESRmol/HiIuFCXODCHhxNJMqf41M/u6TxbQS+GUBSMz36lKBDnrzlwwv8AqRiD5fn56yF8/fuP8egnD50EFCk6PvsrQmo8+t0r/Hc3SxomLA+j9+3sKeoVunw1uyzj+Ds1eBf3e+e/JCgYj36k7ysGPMyR4GyIsAezkUxLyYCKRMJKXjTyR5DahAEeZOUpRecGyfCI8uyqDx0Adox9EmtRrm9sPtja3nm4+2ivUPzn1Zv7t4IupsY2w+l2+dhYvfEEoIe6dg64A3TjaUAbt6yat5wMtJELhnBt7PVTgjZw7qxwB/KWE8PKkLecOOawhyIO01rkz8XQ4gOrBryeGqpSdetP6+7RAoIsGeZHHbOYjmGLp7JsRP5YhzLHqnSqNQQh8qThOns6BcIWUJ+VF0CJ6aVvSTQx2VStI+umHVdLsDMe/YyejkevtKTr47M/28itWS0d8WptfPZbG9nw8dbWAdTGozdHaH88+mEl9J18+GxPDZ5ahodhop83RxgnGA1h+vU/iTaglcLvuYOsrLJ+GpXqnc+PealbTaVyz9+G6CSduMKVxe/n0VBW6aX/sdk/7rcrNToefc8/aGbM2tixmvX9VuPgMyhFH6kF86vJ6/iZ9++T98KzPyqld0LKaQhmTU+Nk1+iyttb62Zx8a21NWCb/WWvvPYvUEsDBBQAAgAIADNIlVaVPP9RhQMAAN4MAAAhAAAAdW5pdmVyc2FsL2ZsYXNoX3NraW5fc2V0dGluZ3MueG1slVdtb9owEP7eX4HY99LSdnRSigSUStVYV62s3x1ygFXHjmyHjv36nd+IAwmwRpXqu+e5d5/VRH1Q3tmAVFTwh26/O7zodJJFKSVwPYe8YERDJyUKnrOH7tPv2azbcxDBhHwDrSlfKSMJsg5FYFpqLfjlQnCNdi65kDlh3eGXJ/uT9CzyFEtgWOdylmQBlZuvT6PH/vU5FO9jMrm6a/exEHlB+HYmVuIyJYuPlRQlz0xoN+Zro623BUhG+Qci7/r348dWB4wq/awhr8U0vZ72p/3zKIUEpSA7mcmOxUgKLHi6Hdze347O5FSujjdmj7ahimpLG/QHN4PbNlpBVlAv8ng6vb8fteM5Wq935WhcjqDhjz6ZOQ7/FmTd+PH6FqIoizphNJ4+PrXOYiHFyhR0L4OB+U5ymCAZXj8kPH4z30mCScg4OjmQitEM2yBk5kbxynxt4LZa+j/jJZGYuy0FezVN2NseZkJSBkMtS0h64eR0ai0+f5YaLxMMl4QpBMSiCvSKGb6SUgUzdVmF+wWflGcRyAsqxLtgZQ4TF28ErMsr/GQytnsljm8niwKUsPHCKMJKWCFfsKwHyEhYId9Mt35ytj2A72scJ8zDmPhmHq8+aoETPIZ6hVPQGk8zc8tV5NoLAiYXGQztWM1pDqZrSc/KXEi9g5gSTjZ0RTS+Sz8MLt3aZFTS21P4SWueq0RTzaBp3BailAqDQfW7z9Z3rkHjKO7hUCM9g6X2qdZlVU/MYxFXwxxPz7m3tquaO3c0viQP3ZzID5BzIZjqdjzvoWuDdo/yIcUsa3xKQT7zpTiXxIWGsz0IdwXPhROtyWKdY0ytHnY1dZ1tbmDi/TZ1lpd5CnKKA0EhTGRd5nBruloz/NXvFD4hqxNalI6p12iOE7ob+EjgRwCIXKzDALiD0+Ql05TBBsJSiQQ24bbMEoXj35SvmS8/f9Hu+Y+J9CuompT6aorkDfh3jKqR4BSnZ16TVNm0avskrPbKcG3Zhx1pRjVej/bsx6hmGPVN5cNG1WpJSi3eNJHheldnnzrZwIjT3K4fVETuGzSOw4QofFWsMnTpQF6FYJ6snTEVCA2aNopZssN+E8Vq9jfsHC/ncCkB4u1qhRfR/v8O21QQmb3sILUHoUHt2JgjPpl2WeOazwud9CKRa07ck5xyav4vmZRKi5z+tbam/tHxtTiKuUCDqBv+A1BLAwQUAAIACAAzSJVWhfHa7FwFAACuGwAAJgAAAHVuaXZlcnNhbC9odG1sX3B1Ymxpc2hpbmdfc2V0dGluZ3MueG1s3VlPT+NGFL/zKUau9rgJsAsLyGEVglGiTZw09v5BVYUm9iSeMp5xPeOw2dPeems/QKVq1T972kPPRGoPSP0e6Sfpsw2BkBAmLWFFD5B4/H6/9/zm/RvHfP42ZKhPYkkFLxlrhVUDEe4Jn/JeyXjpHjzeMpBUmPuYCU5KBhcGer67YkZJh1EZOEQpEJUIaLjciVTJCJSKdorFk5OTApVRnN4VLFHALwueCItRTCThisTFiOEBfKhBRKRxzqBBAH+h4Oew3ZUVhMycqSH8hBFEfbCc0/ShMKuqkBnFXKqDveNeLBLuVwQTMYp7nZLxxZ5lbW2VL2Rypn0aEp66RO7CYrqsdrDv09QIzBz6jqCA0F4A1q6tPzXQCfVVUDKerK6nPCBfnObJ2PNnxylPRYATuDpXEBKFfaxwfplrVOStkhcL+ZI/4Dikngt3UOqAkrHvHjn12r51ZDddyzmquo16bsMCINd64y4Acmtu3VpEXpe+1bYcy3at9tFerbkgQt+oS4zVKNfqC2JeW3tOzV1Uk11uLAppVZu2HqbSbLTK9uFCplUPW1a7XrNfHLnNZt2ttS5RELwTsWcWJ4PThCAWSeyRcWyaKkjCDseUQT24FrGSKKgoDMc94ooDChnTxUwSA30Tkd6XCWZUDSCLVqHwHBMSlWVEPNVOM6RkqDghxiVdTgiGQdqM829je5x+z7YmHr2Ya798rJlWmuN61AqEEvds/drqxtj87afzzb/BUBPqYYT5oC569279xubY+vXNzfnmzzLT7FOfCBvHcVYSp82/1X1Xqu/ak9tMuEGbiZXCXgClGsIi85BZvLp0IUZT52NP0T40AnLN2G7CmJNEkYjVbuq7TPvVxbEVN9CYXcEnkie9Rh3B/PG2kbBDfBuHkMKtA26gLuQ1gx1sRoQjB3PoolTBrnpjhEw6UlGVdc+Dc+lyTDFD0CGhzRPUcKZ22QtwLCcSebwjaevydr+yhSLy69zB+dKNog4Dp6O0nGjJWyHkp47ga9KRVBEtUZEwHw1Eghg9BlsEgkxKQvgWEHS1JaNuLMJslWGpkMxM71NyQvznOooOQUWYADKNdUZUruHbhL5DHdIVMfAS3IeBBtapzPkLCxFHWMpLUnxh46O80dbsfevNo/QBsd/H3FuQHGKehJFaCj8eIC7UBQ7c4eFEkmxTfOpn93SeraAXQygKRqe/UBSIsw8cOOF/gFSMwfP87MMAvv71+2j4o4eOA4oUHZ3+GSE1Gv7mFf79NksaJiwPo7ve7CvUS9zy5WhZZONvteC/bL939nOCgtHwB3pXMeBhjgRnA4Q9GIZkWkr6VCQSVvKikT+C1CYMcD8rTyk6d0iGR5RnVz0404DG2CexFuXq2vqTpxubz7a2dwrFv99/fDwXdD4mthhO1eVzYuXGkV8PdW3wvwV04/ivjVvUzDlHAW3kjKlbG3v9WKANnDoc3IKcc0RYGnLOEWMKeyDiMK1F/lQMzT6hasBrqaPKFbf2quYeziDIkmF61DGL6dw1ewzLZuJrU1jn841hjlVuV6oIguJl3XV2dEqCLaAiKy+AotJNX4RoYrLBWUfWTXuslmB7NPwJvRoN32tJ10anf7SQW7WaOuKV6uj01xay4eOTrQOojoYfD9HeaPj9Uujb+bjZujJqajkexode3g5hgGA0hHnXfxCFXytp77hnLK2WPozaNPOISOcWp7ycLac2uWefQnScTlXh0iL2ATeNz7cx/2NPz0wBOatBI4eENAXdU6eu0tHwO36viTDpX8dq1Paa9f2lOprqefpBRPfdui+/Gr9Pn3iBPn6xO/mr0AqsT/7GtrvyD1BLAwQUAAIACAAzSJVWlBOzImkAAABuAAAAHAAAAHVuaXZlcnNhbC9sb2NhbF9zZXR0aW5ncy54bWwNzDEOgzAMQNGdU1jeKe3WgcDGVpbSA1jERZEcG5GA4PZk+8PTb/szChy8pWDq8PV4IrDO5oMuDn/TUL8RUib1JKbsUA2h76pWbCb5cs4FJliFLt4mjiUyjxSLHHYRqOFTXv/AHpuuugFQSwMEFAACAAgAq6GLUwmFQPvwOAAA+lUAABcAAAB1bml2ZXJzYWwvdW5pdmVyc2FsLnBuZ+28B1RTWfsvjCijEBULigVBwFFRio2mQBSkOAooRaTGhkgJiTCUAEkUjcxYKKPCKCUiChqkSEmIgQSxgEaaESI5QIh0QgAhJKZ/AcvEeef9yv/e9a177/9dS1c4++z97Od59m8/7exzfj/s4rhIbY2akpLSogNO+92UlOZpKikppyz4Sd5i5q33s/xnTqSbo61ScZPWsPxiXtA+531KSk9SQOITKvJrVbiTd6SS0uLnM//n1MMenlZS8kw5sH+fR2wApwv2+FfAXyea2qKJPJKbzrM/4ql6aUulyYLNt7Zo3Kxe/0eRr6XntbwXODtDva4XRQcnXm7ZuBh/7tflm/aGjF5etTVj14De3GJolfmL7c+On5rAXtqNT/v9wYftpsezUn23Se2crhUItOP9S0hY5ts7lkHYneVnbPSR3LejNe3d8QNvA5rF5HJ+ziboU6CASepI6PM1y1RH9Q5K3qHnyVmfePl4PXHf5EUpL7ZqonX+SJO8Teng66UMzha/z0UUiPlMpw8bEbbhrkKCzqO1M7evbfCKdWu69fCM8teLdyLK0xxV+cW2P/xYB9oWyv86j1TVnPlZu9R4Zoi5nt/MT/j+qpmfzt/gc+Q/VUtZcgp+f0KkT5vDUZL5aNhUSTf3duMmsOBAT12gYcOfqU9y1+zk6crHngdN5pjIOgdkotqCN8pzq8JWr93h4HGqfpaScUM96n2rWm30an3ck1Ozc2je37JRKa7tw3a92cFlhno5k+9FeB+8yoAnp7exDGoafW2BnMOeRMOrv+FazqZDLyA8RbHlYb7X1+nXyRe1aj1V76TvuTlZ4Bkm4UZUPdsqpYyDM7T9qGW/LTGu7V82IxpdTvoSCE68BFJSqq00vLqApexn/G2I8vFHa/Y4zNyC78PZKt/1+k7cU3dOS+Gr5C8aSMWlKg15fhPGydNJiasgxwYFOdxWLFOqCRldNaPVWpVHaqrnA74L4oGZt7fkf6np0i7WYSCSNoi8zeXQdAcy8+vEDc9YtqbrlJQsFrOUS/Hf6L+4BKplfGNk+XJjpdBvHB86VKX0uOjrXNu2s5STYvvSHM3R/aSACkQ7VhKZWWA1Td5KlKUTxGEdOVSPr4z8+Sf8Qpo6+vPzTK/qj7cywQJukJX2Zo9lVh4SotU3IX9X1XyYIO7VoaiBtGN7BIGppc6Jv4Ug/NIV+OJ2y6SQbvF0huQ664gaYMVtUb9F7S/7hr+NG/3urnswoSn9GPmmtmcJUWpbudj44FdNHT9Zh6FOF8fUsEc2Y7ZsqPpdS3K4KIV65C8eWWV9mzF06VCKNYuu3Z5ee8/HPCPvL2nrAhtc7Qc2bSjcdhxKDLCrXOSXrMDa4FZKZyrIsHtAztdn7zfUowp0xfdLKYV5GvjXQoDXt2ahqmXE9flgT8RqBSVnJWlwSmJfbi2RLP+DkKuiSmx6HhGAuq03Z79tUlZZWs8JQdafXgqSIIoEy/+gp02P7f5F79k+oB2Zcr/BQEvdakJcSPbGt5xwUVDrwA3awsmrC+stftFlv30qwma+leCgiYntGx03eUB5t6Y3/trQulpQCSo4lqUIgsizYF3E4zwNtw/jT5168VcdeI7ane2Yn8uhqlZ+dNavClq3gBqku1t42U9DD65KTURiT1o/c6y8FhYfeiNvMc6M8DJqXXKBgiKHD2zHnpTgycM6B/blnKxm4KFljW1lEbvtkp9+aBso7o+C0qMsuIgyrAI3BfqYMbKmjZ+v2ti8NUYLqpKhQDfW5dxj2u7o15HjJbrPGj0V+ClOyMTCWlLO3bQlWfT6FIA27H/YfmPvifcDH4T6hlVEBbr1abA3kWdRnkPdeJ5c9UcOFTiVtHcUA6lR4aGRYZYRpwQJVTkK/WNMHNU6oy5kT/cnXilqoBgBxja3o1IYWr4u7CEsiO6lsOxjXf0GSwz+jJFc6mNE7HeoXIdoKnKuu4VrfNLv9IeUCEcqrNFYu79Gu0EfX6L6Gig1shpG39YtsbNN0WpNvSfVcLk1lFLcc0YBLp1FwELN9mqLXuc+hgqALwlh9sUt7JDO0w+Op1MMz2U4xmaRFJkOBYLn0m8pi/PBukR82MHKonPZnLeh6Xnay3b3bU4Cdhf1aSTejjzyA/NcjfPcZnORwdPCfmyiHzuXwTNFp+me2JtOaH+0om3337TCrPV6yXFSGwKEqq8r+50ujlj2OV3FSXwisn+PDrFXTka6Fg2ZWLxWXKWqeIPzhcqEP+7xjVG2k2Zhe/7oWeXodzpb9QxeZQ/K4KS/gn6S9V+GefaZCdprZFGY1T9rPMoBtqNvnfAtvdGSG9I8rYjF5ISrASuIlm4nXuVpbAGMA27rr8HxYnQLDnkAfRl67Z4KQsa6DFdcAMo4d+bXbxkgZK9k/f0+PtssFZL4kNG8mTJw2Lo+i3ekkgIFAqZwRj+sdKzLp4oLlf0ZRrjBVfUWkryn7S8ta7oL7ilg/lw2I3guQdfRwKN5u6OpBwfmHrXlCuTKMYjCpu5lRJ+oj9wSO1Wo2Rb59uXWQh4hEDiiUS+evhKpyFaV20Q4qbSXKA7Zn1X3citB4vZie/JdixhFfZlowh9f6Y4UOiCBkl2d/fJe637+KBdPke3PeGQeykVzTSdPKy8EvRavomUZd1+uTcWdtIgo3ev5eSBOxVPUEUYas+1sS5uLMvg4pqjxRZbjaO/PDqjg3BDwVT9zvWYoYKr5sbgOM5JhKXZ7wXn4l/+Ar3G7ZAJinnkF2jMg/AlAJUYMy/uFdMUgGpMOuinw9mvY1leRRedxkkevTcB9ejdJyW7HnhbSlpVB24RBCGiQ+w99Scb7iusPV4JViKtOusQ/dLFcdaAU7gW2J3IS/4iJev/iwSMFFnzOEEtP4YOYNO30ZVv6fr1Esuo6BZjYv41983qhoklOzzp6eMWzAviJeo2PSTm8FurL5ZFGl0M6CEYnHCqdPX3DixXWN7gj6kR9VuLhaaKzd5DyBXYWb4nlMn3HRVqiBRdGgjbLl4ijyEMcztYiAnoRJ4E2BKsDZA7TUZjz7pFWW+tKuXJ5isq1tnQ77r2gHgr5sN1Rs2/zRSgduep166IO3imtE08O4gsYARSNc/GKfOdoPAeKQ0t5JWsraNr4dUbb/+C8jVo1NuKlUzwjZxbDfkfzAQXY0So4Ny9VLu53fZYd6M//eI1Y2/fEuCn2YZaLm3WS++L9ZxQxs+vBRJHax6qx4PmWHF0ML8o1fpV/1jmieJ6mpZ6eo9npOOXrp7J2POEEbS7EP1b0nsMMHmhRkvb2VJ7lu7s+7TYRl54X07Yv9keB1pV1aki9eVDpnf1RbxwDAJwRWxExT/HrmiiuJ7L0dcIjGM+HPl7zRiU7VY1NEojXW3J3u+mfcGpLj1LUmL/BaIb9OXd/k/UcWATDLjFx3k+AmhAvhjp6dOYHDpWOTy/D11z2dmnLifrRhz0s/GjxMjr0BsS66nWw+jCp2WTT/YfNrQsN3tIGV+k+d8PrAn9A30Qeu7y4zWCp3FaEK3pkWnoieUsybIujed/mS6Yuexp2lGUbTCy/fP8uRPTr75Wc+L65dEXQcv35u5IeaIgNpMvnebC9fV0ODKVEOw2VtkcSH4XEe7sqks6oq96Syjd9atG7va/hQtadFh3OYagIOuRqwIpWFAFpyelpoS2MuFRbfHVnDi76ir1LRwOP+cpgpeouXFS5osWO/MAfwiBNmizypBpX2QGHd+x7abDu2bliBSC91VeJ8txGuLozIKQ1y92QR7x7Op+Y2tulsDjbMniNyD7ySQQpet/rV0tBMQpu/r8WUv7vNAjLb9BPCZcKqdJXA642ktVfwl80y8SmICw+WTtuKMlsJiKL6PZ/LYSI8sDRUWCZDbtZSqyXrRSQqvuNwKJLvPE4Oimn5QxRkifQH0fLTCA18ycZhoOVgTyhQEc6kVTS7tUo28qcvlcIZQPYTMXpq9VWuO3Pj3Vu1VRdm/5y1HJPdFUqvRoi2xrw6U39xctnT9jFiz+loMUj56QuUB/YLvQG9sG7aYFhIM10WpzqkkkybiAQSBb4MDHfqRpb+znlZthuZ7p5TWUmLM/WK3/di0Jt3ev+dgB1hWa4h1ERmAsIN7wYEnGhjDjfidYScyq1NyyesV/kUK2yoQh6I6rCrIbb5TlxhvQuhphzRiDcBY13lJSPhcRncsdBQsNTdN7YHWxgIErmw6fpsRzw1tQGLhmdvyl2qGB6snMHBSJ1S0waGYcbf18REheuay/Cw/7M1Pids3bUiXW7Hvnpzzpzmm+mlmqamXd0ZrqZpHUJIuujKTMiCCXluL50WgoM2DN4wJ16OYf2UKF9OhN2KjMdDVTkG6Eta15HT7NfR7Kv9r6FAXeivV3HCFGcESx8AydmBeDtImOc9o3BLM0TdLSHucZnidpE66mveTxaWTYpoLBCp6bg3UbgcOOe+d/9rX9cVYtad0jADdsnJvtPeV8zvtp7aQEVVkIrMPklA/nOjIZfZ5920nIK6DUM9X6RrwRrDvI+Pthwgbx3/EEzPtGSeoxHnTq4N1WEWNxRLCXy2NrTzdHTzYV/0I05jN4K13M5dAs+0IscDPLdaQJod5BRokyrlH5RnjXTiRKYaZVsRWk35ov6g1Z7o+MTwhUVl7tFO8NNK3/VaEGlcjmsPAsbyKelq4jLXA0Jm1SC028pW++zZW6CZgBtfMjKaSJTTfqgHz+dDryvoD9Yh2jRbPb2Yu8cwSKMzj70YO0XniFSo/D0U7vAPrVpw4BytjwKD3X0rKCbIcs6pQvSDPMgLgOBa4HeyO+m7sODJJDBhwym1KRSrwqbXo88V2WosRNsfwZs9DIQXLTFWHTSTDYAcMIg5EoI6jkWT+WMiByFBanQl2GQMH460O5rXP56kiEsv17kn7zjLLux+ojMn+3yLAdB5bgwpRo3GiIYcQ5TmWGDxbTleKjITWrGsfRA4vh2+CfoBJcfUPQyVO0t1D6mz3coMJeh065DtT3HhJ8gdhvuxISA5gr1F5W9RVl7H906JgpGnsi0pWS7lW7d7x3uayIpu4bywe8B3ilfSphi4jcxuKumm5+KBtsq9FfiKM75g5bTtLIsXqfjlD5w87guUCMWmVHpkZkVwbr2vuFgtAB11jGeC236y+9maBvvV2s9tnLE+Upn4JM/65GtREONjJen7yPBRkihctWKrKJtzRIpXPK4HOKaXtk5ELg9K/Bnq0cMnlwlVDPDq+KwGCZZZYG3I6Vx+wjWBhEgEfs/s72P1lHrZ87bCe3KE6guZ4irHW7T5+s1Tk5fCyQZ7qSG7Dus7YUmSWHZeCBgPPKwgkOawgRd6dW4VEN++FascddgwdT4ZObninGd8bXGp32uDB0aB71v2C2MyodScg7pYEBQH6EcSYyyDMYkkLbG+yjQfbSKIAjGDiO0OSgw2lcmzuRJWudCJQclkaHocsOt1ACpM74RduEgRFww0RxdWe8sNIY0V0Cbfy5L7n86FRPGLg4oqYDwLDcpxLHkzS/PXBk+Ywm2H8Yj6Gkfd8ryh97uEJ0kBAMejQB9cvPVzLPNFJOb7k4Fh8corc1ijTYqHTeio6qc7pg0mmcEA9g776D9JfEnEBvsaNLoJ1kZ8FO+lB8Ej/Wpgme69Zyxpp5EOQuOksEf7x2oKoUdwdrGI3Y9I75JUx9MeG+r6Gdz5NnXJBSRfNTpAqX9CAiocFcry9lYsKjv7CWcxEx1ZZMAEG9snjJ7nuP+w0S45/30d4sBSuHJmqIS4iX9JR+K/zv5S4VBpOCqiZsF3TGBluss0ABPptgraqZkeX5rnUrP09lq3gqWMtx/Roc9V+Bzqr4U9QKL4LllYaC3hYz6zEBAcbQNDlntjS/6xtBoPku51u37rktCOci8YMJD3oeU9r/67fu4xZJrUiqE39E4Lo7z91DKMDplp3C3eGq1pAYyPT+TGVdfQP2oXHVo9fIdZh6nXtl8ERPbesF9/SxgBdcWZynPzvs26NcejS9z2uTNLdg7K/XU6nUWKl/Q0DxUa7BklnqCw3yXC7PIGti5G672/5EkqSmICxEzmsO7uXOxHVbCoQKzkvjR5bUY6rHU7bqn7EzPjNrNdtzD3SkkUcSRmeZkfgz176XbjdFDQVxs3Gda4JE5S/4q386MivM89Fdh8v9IMP43GATP0ZYO1ZuZoD5XZgaBx4ESK85w8wer/kf87Jth7gA5LBRPjDN+q1ilExxIk74VYd1XcgsMAcPjFuoKZrmpOVInwdu7unk9EGC9aUAxcRdnfTRYInqD92oO7ntmbuPmMmihmJxicWexB6azouX5eTaqUzEjGQzyftycH+cCVBxntaA6ixVvFZi8jxfYX/aqlmQHYklcHL96PMQXB72Gc32gvnLxcD1HUVSUMJHkVWmdH7I2L4RUsXAlj1OvmLPAUen2Me5f7wOFiRik8FzMjyxOJOM42z2BVZ7AGd/SJZ7xyYqJrOCR2vhDhrZ75fUjldflHtcDafFDIbhgS3VeSPyhNjOHtmgNw/1tKb0/TI6r24PD13tATxkCnOWGL8p06hWzQrEHJsYDmvKI8WoIGF1ruJ+Z0ov7x9EVgqR5oFaTzH9z+3R37jNbw4zmT4puC+zJWucJnMLhtxcvN9xfufjfiGV+pOjiP/Pc6+zB7rH4R13FLm/b/W/00P1fmeqUFf9Zxi2aIy4KrqUIPFfPWMc23p/ytX9Lcqkt9bP5N+o7O6W+aJUwMNLvnweTG3Xn2P1b5cqXZu02Q9E5q38ejOPYzLH7t+sq/6ex7f8GFPiOFds8OJb/9jbB6PhDRoTWv5vabWb0j8SDvH81n9nZgaJTsRPXU27KgSt6s0NO5W+qg8CbH8r3F3eOnSn2R+aFtkiHtkjGA5WFbVY/LhViQNJMLDiOtcfXxLnoq67CDWs5KpQmpqayS1APDTuDUqElOcsjFUtcqFmLw+Q+hhlf5bunQ5vkJuF3oiIeXQ3ejaNZV9/oSTUCfVVAg3n/sdUzg2pHtRN69TPnB0jfRGjX/1CUr/nIGe+csdr+gvwg5NRAR7OI1ygxSWgd8BxHQDqkHo9rkKoqk+JCRDNyItBrZgWKAwp0hD1Jb6I/yVdqaMT08cA5RVSMBYA0I8Aq8dqb/GIZNOyT8t9s8GEQU8lTH/hhzEpvOr9aEFQ8Njjt3TSuqumiWJUi0ZNAzlsrpqAo7UHmvEUC85eRW0tpYy/VKbwQH3BNMEf/JULn6H1oZkbgaW8kpcI5l8ngst8Gz+8gm5VMA5XWRObpgPjwGq3sUqsHukDX/NUS4T2jEqOdMuPnGHLjJNFBttsTeNno8cMTg4QMlu1pn4F+1JV+DfLtdOVqJEkm91KRUVv2DTzYPO661Yn5FmYfWYEy+ACU7bDmCO/tZl81LJ+GOrrtF3qy6oo5wfJEzZBkTeje4fRbYE8L5ai3A4PAcSK9HX+OaY10xpqZMEK7BiIjf1DSCuP7HzhXRzWqi6pgNLf1g9zfeRaTVSuavB3ID8YHzQ2EIpp6BEVduYzMhaXkqawgQqBTZ+PfmSPdRvnQ9Ekr30ytE6k2EjyP3Tgp6tEty0ZWlbKJA9NvJ4X6qxm7RfQ7mYp7h++T233wXKfmizbC8O32fHMkSWPa4P0UDGJFmJ6W6NGEgQX+8Z35lYFerLqz8YxesuvPuQ4gszIOcmipJC4STcyWxDk0V8qzH0JmpqJv5ONskQYvwz1HCXpVdAJ1qZLBe/e7hJMI32ddA4RAL3YoFAfVhrrGd/IfcQscPBw3ctmNkv7oM+s6kjt1rOligMETDr758SmOZy755skY7/2bdh1b2Q30NWDmLfR2iNpS61ZJJvcU4xEV1sgj4Hcu14/lqC2bYQ5xx15n1bWc0ORrDcEa1GEqewd8p6Kyu6OeY6xcPnVhbVp9XVxZzCsiw5LsuMMd5n5DIFkrT2uZ8Wlf9x4vDFrm099wWbpb3Wh/MMt2NK44GBvFBbJECG1SneZiRbcwVmlbc4fu8RLV5yviNoobJO3GKb656wzu+T7LQosEnvvIfpD8adZeYQWqyIJZaZ10CeQdIDyqef8tNxrMKVuECPeGSJ1TU0VFjUNE/DZdGkPMSzimaAcF95e4zNGREDiWuLvOMBWUCRSoZmvQimSTFRgoEOkrHHzSmY5rxA/u9vlJ8dHRnGO+f1FROQ5V0MP5SgUtK7Uf/c+g/waDPuRiW3WQXPfA7X9Pw4QmKE6QeYksI+rIHD/8tUUKd2dywBhUm04YahKKNbwK6tkReKjhw+Hrq0X/MzLM/7GkdfQptpUpdQSTEDSm9O1Aq6NNVH9UCvKkD8fyhW/OlCgzBtk/+GawOiUmoWOTGVi8SZsh7vdCPh8wqZFuLeGUSNrAkf3xELhsoF76mf0m6pnl95zcOtf2yqSOLDHwic0NKCBzB4uHG8GC5pFBSiP4s9149bmHpY0HyePkRlf09Pw303WWS77n+u0yAdN/BbM8SY1UMRjtVJt6nCUoEdzZserYQeXLWquPFOmc2TQryDrhaskmpvB1/JVPke/nL2xjt8SzvcSMovmgRj6aPUWFnu9Q/VZYGAeNR2YMrrb0yYszuuOnmaumHH6Vpm/h+GVho+owB6deoXmk/tClliG5akrhNKZgysSIoHJm41dQvIrg1uEhqQ0mlh5zaqFv7PULoRduq361MBIxFyKrmZyuYrvrrSlwgId/C9FQ+Ow1R1ZIY1i5QeTqTu0/b31F1QcmIBsKwk74VLPYTL+V0hhd8MEOGOityxfMFMFZs9GDe04cxGAKZ1Mw5owW7XSNNZosT/Vkob0itr9GxR8/84V5KAakXi2+5aVrq7Ojov6217RllByJ2Ni60E9ieoKzN5d5S0e6XN36hOKImpXGhgWEuyxWCipsJkw8GykDQX41tU7RkYc3XrS429185NhFk/hq2JSdjrilFxoBpgnv9uazXjWDOUxIzeJ6q5/vnQuZN/h1D5ypasnf5DEEbNg2E6l8+lyRr67CqAgkBXXLsgoFqivJw97MBFPwBdv8IFR+1wa/swUOWqKbv716tDQL9AWLGnUYDallXU98t3hnSjM7xa2B27+D0TtvfkmsaM9sCJ3iSu01NOFPwZgFGHX6p17Zvj2mHz8U7N/lcr3H78vOKFhizJ2zl1tg3/c+Kfr9Pso1nsU+W9MilWUcj6teNYNIr5TIDXahaP8SNCv+ja1sVdaaZ8QvyHPR9Ruam3jWcV2F+5pl2wwzjkz7u7BdMb91up5tZUAckwNiG02qSYbclJdylud+Zfk5pp8rBvKhoe7ObNfrv2nVtDACvOowYlGta9ar4KWs9wuavmzE6CssW5LTKZdgp82peZrp1IdC44JAS8uTuRjQbbIfPcr6M4jps1JY3/PDCBf/s1P3KGN1xWRqsGRYo8bU5Xps23zmMXnHj+8XfN0FXfZV8HUCg9eZWsGpx3Udjfvqkol7T7v83uB6eKNfQ9oST2yNJLNZxn6/4FjKF8o4Vp3zz/sbDJZKXH3w2MJDEy2EmmStmp6/ehSzbIuftLhcHOrfvRjZA1+O5tuB3b/O+mVDZIdWLZE8WvHk6MMWERM9knITI91uYZr4dUcMahl3YjIo47AMeXPCOGjMRHZm29xvcc5OsHgtxU1ObjLZRLRfEHPRfdPXTRY+RuqevFbWAr6sI+ot2SoLh49820mNfV760mb16nz5Ejx7tPTtL99O2xz6om850Ed17KYViRnPeX6RMlEUmIteCPssNM9A77EI/Gb9qx456kjeDziDJ243zhhv6rlTOt89A3UtU0TKjEELBt8opgHCR0lg/+T/TXwVg1X3nCLNzPQSvwMD1eIuSgWiw7dbLev3UVoHoTzFS4T6djBx25PK55hxpGiPWQrqs34mQTJA6U7o2SlbabG8o6AcFqRTwpMEfJ8/NAkkuFy+5dD5qVRkNYMfr8iL3UyX8/EL/l//tZifgu7HwlAsL7BP00V33kHK9IeB+bJxOkz6LiahvpfcS4I8RTSCE9w7yLOnY8e221WlfhysZ/Km+qvZvxzxdC65v14kpcjuFB7Wtf9wkMwXFed7QlkePy8RuaOFrrAcXkXBrTH0mOwoz3f2LCrf4hacFQieiHmTuGnSmU3GNNtoSwpkze1wXeCJn1fd9UNUyjDQfHH1hoXUeAuRe2KZjdbBoVR+9MDPFmyR52zR29qF04DRsDaIiLi5F2ztaPw4qmJv3ZVLC9qqNXwkBureMCCdG/lCeecvd0u3Wg09TzpyfuMs8+dCWLZqmVpPa7JyPj5cIQmmnY47HTdAqCep3U84mHl3Pd/d4wEStESeq2gKoypsoEJn/Jyxd+ZoKsGP40Wqe1IN4VvG7ZvBY2fve7m57Ke6r3T7XDAUjDlSd6HiwNKbPIOsiEv78vt/uyT2VdFwZhSkhjDb8SdDiDnizP7TyGCaZpB5109VBxGQQWvvRjaH5vIXMY5BuyiY+NtJ9LpLGpOt2gVINUE0d5/oJ3zj+M9aZ6d8LFoGjOg3BBL8fYhv/QxjDJvcfaOKFEapNNWIDXtJDrag+UJs08Ht7yF2uhLCCqfb9OT9QxcxQ/QbtLVlOVrXW9Lp6Qga9DypvbigJbn6UV9NjplEVKX3XUmeSg+cYJiEKzzpbxfO6u6Nz8pbgF/hxFlw0TAPvEVXOH0aEXwjWFU/ne5b9dqs1p8q2j7eGni3/TQ2dM7+PcIza2cfQ6S4q2m6VfALft5lEMuwX+m+YVrl3eRu1bRtd0248bczlHSp7JLcJdRpw+dJA/mAUn1L3cV5ZyTxpuPMS4G3NYPpzZCvgHkA13Wcb0jxhmLkuVfdBZ4FMt1x6YZdZ3WfuQ1UiryPgpaks1/vFtLWuIVVJrJnSKXyYd0ko/0fAr1q138R6heWbSKGfDbFamxuksYnZGsOQiJ+67tSCAz0O/0eza2LsJbny1s5y3f0MectuR1zA3r+FHWpKcLVHDE+IMEiT2DPf133m3UY95tKenjkVdCgHstbZ1sfCvQ+bvYJjHadyt3gOc/xx3W/oPQSqPa//Ff7Ys0A6RiEYSVkpdy0V91GGAU66guRFK9/MTAUQTsBgiSpZmX8Qxflvf9j1o6+SBMlfsKcEzsbsPptdlSsxrxNA9X6zB6tztUiKlZzZnrNRqKYiD7Fwk54bwOGLqFQyhE0Krhc0AETSBoBaT2aIHgpk5bX3i9TD4I02WQjSYzBWQj5PaxM8Yt9LkLHTDXJeOpm49ISm/lZt/9JFc3WbD4VVYtosAngiGpwzC+S4aOrJuS+z69D3UL9y5jptV9YkesXZ1OLeCQ3rW1B311MEk7hmlQIZ82n9BVlEUfGmxA/3KHCWU/qtXsPWU826Pczs6c8ZuZs/qbN44vqMFS3/zT9p+n/nKaMZcbicllCuaBWp3jQCDmxlj0c+jr6dDwOQSiSRyGe2O8F2jXFa42rZYXmmUzp7xIQLwUtOzNFgiHvHWqm0A0GyqUhQjNvR98gNOUPX1NkRj+PSz3WRBqLDLCrHOfjbL6/E2Hqt8nP6YR4mB9uJuPpizRfA2ojbNRV7PG8O2Rnnc3Xkk8OXbyANCIUoIupiDrMyd1yM6RVp9IOz4azIAm0QZn1fafudjPHXRW2YL77Z9mrg5RjqUEB2o5smS8aXS7gUySCwHxX36Pu068pRn4NYjLTkdx/lRMpd/4M3q62pcvbeBVRlf395zLT0SL6xzz1hHOCttCK/BDmuCfye9k6tOq1qWa6/aQxwODRIinWLkqp9/Y4OvWd6zvH6EcxpqnBvGEa0zU29fj6CwfyTZ5jLmmpLmSU4aZ51FBhIJevD6Vt4pe/fayfog9EZOtb8jz/pviY1cb3h5oprejnzPQ0Eefhb065WBvOuRu8YFKWtog7PF5Q1Zw2Hwms/KlvM6Y/jlEdUGmNJElR96HxTarL8Y2kRW1kZqHwuxNoh4c4GhsCFfpLJzmoPT/rQt/hYfS108PjBNpSH+bZE3sZlbR1cUigPdyyxugUAvzODMmoRnW0uiwn/gulEZbtjWEDrnvsIIpxlBMHCLn85YaGJUCqb6jXOpUnHlBX31eTKG7zTgJgtejko7/hpH2hpjx+czk4BOyi4tu4gZkaXUUTTRQO3eAkYve+8kLXdOywRBIWyaiQ3s7wjc9CcJwSDUt24+4yclCriZX6m++hcyx/1nf0qUBAhdAfLXnp5cxLIMErigm+UI/kjS/KNwH6UGqf8ilmtmNBjMmHF6HIHTWVnHHH4qkWhknKaScAX3ysuMQ73HWMgFBV95FZuWQamvOXH+NSx0Vdl/++5geqahNwM95k9bcnFo/3VcG9/9P0n6b/Vk1jO/x6EmoGDkqDBTGDVp7ynHZk55cAs2idcbWICvbizW2y432a2T+Sv5JdbHz7eIbkWwbrSfliE8I4cNb1cYm/o0nt7Tfk7C/3mN/v6c4UcDurJSkSURl4W8FMGl2IRD0aAX+ZsMuhSsnvf+opLHn493OKWCOoWEiKvP1X899ivx9e5DNdoDmkEFbLPalKnELMfewi/EKAQkDevt7vrtd/hv+vMNwvompiwhGMR7TFd3s1FWq9k66AoYMsJe9/IJp0GWRQqhMr2GrejOomQIgyjAlD3DIf7IHnPPgQjtSjPmR0PcA7t1X/wkS95xu41pRkoUYUYFh6mX0JNPP0OQV9FStSXYXDO9clFVhLVmeOI6aa/Vb0q5M/pRWiC/ExwxtZdUObf2LVrZxh0cJoxt3SaHo8gxbaQGbOdGN/tdPQxMxD618Sk8ysc19c1UFx2rjzVhmlNnDbbRjchqVLDcQiAaJzgNBvCuCtn+0LpaUzwfS34ynkhmgCj8hMAlE5HYNOKacUnq3WrglfY3w/VXsdMfXjbkfj+6WQpoOzB52mPrcuJDKvCDQ+Wu7QS8nDzDOY0KctO3S6Q1JNdh1zHOg/54vK9MKAOprI/sBYJ4wjEnEE045nuCzbAOy8pVDvtt2u9or6h9+A6zJrCw67tPo1jj9Qct2O1bPK3Qea67OkhVEJ40eCoQB344kXk5t/M8xTUerI0RBAA3SU7ze4siCN7AfOdZh+LhmJBrPD5zjQ6jC8NZ5TLkd+oN8F17WPvCKzWfXBUfhgCexlvNp4ZzPFGaSE06tWmyfcqzclhI4A43cI75MDnNa3upwaAvh80bQ5FKAZl7gzeEJ8wX0FKxFa5VKVmrfYLZbvOEdLT+L7KduWBH53N8OMsyBpI0Y6+TAxK6JFh1hqtPdYcSGW4AyaH/FiP5NMwR4/IWBrIqtKO7vdjyoCTmuNccVx3ZcJaoMbae6fvS7Y5RdYwFJo+dmMVJHEdO27YhU1y7oTiP17T0uMNjgBhoXr/FMTwQCNMYACzUlnvykrhOtSw4CWdGZO0Arj012SR2tu03Wi0hAcQRBCEnou5AfY2T3HaAwZ4DIY5qK2qGXpSLcevkp04hUUCvLbpuNnaeVZh5rFcn3usk1eP5SRLZIcUSEy+b7a55ZQ+wlsAy7Vx9icGsLJcNxxHyqzwkXlXFGwmY9ZGzV/7RN7/P+3eUsdqiZqqRDil80qavIC//rgTv3wD0AuXm48c0rKmvXpIizh9JeHKHzIJ16MjY1r1baMH/hvges6bp459Bdre7alDhPLmyJLtiQ0VFsFXAbdTp/Q9Vn/bPjh34n3P+Jbay857aOMWbnSako6GBYgnggt0QaLW1Osdf0aemFx7eZgbZs+8nlWxQ+6oVsa6bFsZVUYEFXUmgQimj2fOUeijc2oh2oX5P6AOSpcdyritJ30uhZxvZ+FkaJOnvsngSRWiodOvoCe7no2JYNlazzxYWCaZSttfLRETrXgb0iGy0AQ7ufhRYhO+fx/nnKJaajwEz9R11zmdB82YI+KqktbWPDgb2NqBThFFVwCKZ57Lf2JpVyjqNN9Vd9fvJ8lsMS4pfB/eHjaxeczdbZfxVMZVkdR0cz8LRt4un4WsC9wiTg8Q+1t0Q+N378RIFpinGWuMIvKI7XfkQs0mzL/wtbM9wJe2FwCDTpX/fDVgJM6dZipjX4/fDvgiTqrDrH8G1eY2Qe06tZT/ZkUnpfs7YAJZWStGXp4GoKYLMvu6A6LwVPiApTgB1DCQnCpQApDSttkKSYCsuiNDExENqMb6X6SRR+TZC/s+pkhEMG1qRip+KAOJKDSZoAuJQt8IfxIqKfTqF0VvPuL5vruwllFkE+hXjLVo3O7DMskCO22qbnnD05cLkFHCtAb6jPuFggzr28wvCPZuSaJyrRCi0asnxz8Ow1dJtxjLhA2aYUbnK+UsXdpHKM4ct5zPrlHGuGdRRFzCvkvjP8mbB0mUrDtj8Ej1mAlixhZj3pNuZiSRkuz6y6kdBm3RVRptcWfzMClfkiCs6pVZ/d1wz6Wremfjbg4lBJ8LGvZOWFxZMj+Si1jx+mcDw/+vlpjnQzNyzVj9r7Q+RkNaaACExFsmgA88FmckRfnOvovCxkzgjdZmBk4Htl6FHj2YJlxlg1LOQnXvZz096WszX56FfR87P+x31Zhvex1vTmTlwR5iuCCJXBLymRiiYBciJJU0MUZ41U+TRCxDrn3DR/dtha7DTst/oz+RK6HsMWAzChAApH11st+YkqYkp4BjuzTJmxLDDZaZHzqURzk/jjzM0wblYCQiPSgtIJG6tSIaAwwZjdEnyGJhkOfNsKGMx/n+cQ0R8MfNVn7xfJLyOFTHwpQ0CkT6XRc81SR7GNuYX9NTxrAhPR21mGqwxGSbu5WE5PByMh/0flv8BM/G7yTduoIIOZoYYp1fOgJws0lesh0mvuujcedcjMCreUGbJ3GsVKKuGbSZzCqiZ1Tt4fmfolACdwQ+1BtzJ/D83/1Ds+3F55ZDUUE34g6HYDf88wuf1BwuoYqzYv2PpqO7c93ZsKc26Sxa3FRfJwNIdcnpmQkUn4ReVsuwOc0tFDcKEL3NmZ2RlBCIh9SBDv5UJspEbZKbbV0bM8YZctNfX4hz9w0vqqF4oDgTD6VCGHonqa62wc9ajZF/32DHv3D1kg2JmyPNWAuGY/0qNOlnkYLMh/8OVYgcWV+LtCW8cgygKuCvjJxNGE8hBDabQx0aw4DSYeCb+BntiDTrLmwZtPyX/okO0My0LSNzc5VpTkhXTW4ZjzgrPYgpMsvP1JdkyxyZsI93w/goz8xbS9rvEkTeUPaeBvPLNZkhN48X1DjYosBvP6Ju2inJS1qHSEBJkxjvv3P7IdXhnj8QmmyZeIG2QCs1fZ3f050IxAIiE52EJhNYqCZjfVV/m3e/LxoUn7RI4ZOhtuSvovBapfYK9+3PY33xAKHi0he04/CzSU/4X3MM4I58NwVk8R+1Mw3ICZEga3Y4Dau3emwuOfxEOHn3k7K9TxNOY9jI6Z3XvuP6v/rHjzyHNMPZSJCH+Yw1+ASy/6A3QB0P5P6gGG5g3+ct+We6CRSEPM48cLMujvA6KKPT1m25TBSCOMOTvLktXmAIL2Q4s/X6ppVWAMe+rrojvYso/2cpyX7SmZYbITrYk6R1k0aoUiXn5kZHWIXPHDlYR7vPPUy4vbtdtvXG1N8gWg2xR7maLl/mhNXzExFGCSXZ7VHB3eM5yevM9YS8oNLPtmUHKGMipGT5teh49mPCyFNbukZ0VAidT2emW8GBXYAZXfC3OPVuensVa8jytAVvjrkxw/+wTQ8frxl81YJawjoWzsYuL0hDqf31KQ9A11PWqAZXWMix2fDfJHfpaIuhkpHus7HyVzDqR1Iei5+ViZoWU7YwfA2MZSWNwPp8up+u2DRBMq/7SnxUCgGhHDlEezI2eEiGt4X9B7ftcyWR6U+jeliCCdhTBNGVblWqNsSvO8YZRKKHgCljNVMS9rho3BWC8U1INOqe9CUgR+9Ftn2Z04U52klJdg3HMDnfxFOxHfEB9Khq/dfM2Tmma+jZeD+boCXsure4BIjHvkPldyh960dzTpFaQ5e7ud65XP/EV2RX2QuobCLTD3rMH6VHRCZ20HoelKHkc4dnHx+woT56zQhodAD6VTY3uWLZ27UOSSCZQkRnHMigtsM2IIJVoRogPcsHvJVTskRhw6TQjPgNLaRvAJqiaAQgjm+o9EHH/55TlfFH9DxXZUquedMLWPsEAYOpovabG4GDqRP82nl4s53Jinl1dFs+lIkxVRrj58Fd5wWcFEMhBdBaeldr4SGJioxkCET2U+tidkN4k4hJXKtrGS5MZc6nLECikDAAvf4ZuIXESvpJyASGYSDrEz/F++1v6q0DFmHOapxdOqeCsjbhaZ56/Gml9HxUPfTBBhvpxEGBYphlBj2oWzPi687yDdf4bVuzdvMJF2O9R+i292J18Ig6K7LYaH51xmm9Qs0GUmfO3HqGTVQQv/8N3KQkznvioEyfxnswQwCbvhuzRLSN+o4lKzd5sEe2FG01JirwnK+WAK1P1Hhe+WpGbSDDDY9tXpX/udQQn91YKZVCipu6zyA/Cf0LIHcBbV4EGqsNcnvGDTFpdPVeG/ZgHEl378tHIg+ClSEWqbxfyF5FmyryPPH0U9n2CygclqkJI/x3/3/Fnxgbj2w0FKZY7DD94nXgQukisKhPuFkjNOzbLqFjIeJVuOPTDdzpQvOQzkOU+lyCDhta0mnKyc3RAfJ0yeZ9tvelZtHQ+iniZIy+lFOCscuwaaUs8UtPenWgJ2PTZYnU9uTPWYE8KO7GOIR5i+VYwFtBSt2OtsMDRBf4ZWD78s3+XA+yxbyuL9djcpmHNVwIFVGcV96A64+MihzHkFAaop0ZXbueNV3rp0WDj00go3BV3qPlYRaJMFPAKEeRiUYUJ7+8XebCIanLEuMzGU89ljKrrNQIGIS7cLEW6eYgQkjsvtmFEZymtT0TVHRVP4/4F8ZXiA3SV0Og6U8nWWRQNSx4FlGO6JCpwrRW2f37y+2GPZPoCNFmdRfaXK7+ZG4Lm73/gdbzDKhBOnmHPJDP974oBcVxmhVhy4M2XdGJk63P0HyL6jVstzlF8v2EvsQs0xHp/jBKpNya+QboCbqhKVErlUxJV0RoixnQOzbNNmecwpMmR7mMJKRFXutCf6ylHX34iD/EKHgGDpAEbIU2DiVMTh0lHNvBk+00aeVgjbKrVlrSl5sySR81S16jW2yngW3euqBHNgidBT7IuashLAijpTOrHDXd5sYOAeaecPTJCuSQjwwRGjMZdX50Fsfypl9zU6tF1U7QBESo/E8pHHqh1fSEVhXeiaaVtwR1WfbfVASjedHZGJ92TS5ojirXu9mtJoTObvvDSxpE/1L9DCnyr1N+iFclFB1LXoOvhMnODJrIRSQEaQjqPXL3vikqOVRe2OgT94S/6lM+lGN/OO+TaGEo+JK3zGCGdSqQXp4XV23GjH6zXMzhDYxsKPIlVKNkiApAFyV7tewKp13RNK1Ra5XKOANpW3WGnJ9FtpcRO+WiaTYttDx8s52i8mCR1/jtGXGcHIAL52Qjo4xdp/1ujxuvolkuhEi+kOnq7rnNXhi3u10hKdOT4CceRsNPGyRIyOp3N/e+StCfPFsWZEHe8wT6SBUpyJrU9FTsR02M/FK+wJNt4V4ZSsCbqKTjr+3jVG0ItYzNZWPJBldrZFuvtq6dKXlL7oEM/L9z5xBL/sRKLECtHss1GtzKZTYZsbxcaF1MxFgLstRhtrDjVsLrSFOj7NMv2zhr18dw1yYN191acDnKHTo1JSMDu4Qv2lGDqlKW6lo1FR1ScIE7nrqnFdyaCMfNkO5F8plDsF01v0veJad2EZABcR3Sr9wz2ulnBGk3qnnPIe3kWdcb5HdkAi5nQB1bLym5VbtsFUqgiFFdsydYGoYtRGKhf3pPjRN6E9bjEx7Wj3NaYcvZtVNtgtHfbqd1qaUX+uvhlK7VhgbwiQRou14is1+nd0VeNGQ3e+dDo7vtHBfnOvXj6yNTlyFCG83yib75pcoX/InuEp4QcWM+1ChB1XZpoSho6/TzYACSU0Jq0J1Rh2Ywll+8a+TaP4YEX54FkUdXjIWgeIJLZzRuxUY7f0eMpj5YdaSbg3IM3knVC4C/5JLWRfhEr+n01okiui2wUz5XAJVrlQ7vZqKANIBmHtme3p5tVFGJhk6Og5DMHUmA1yBlVf68VZbziz6Evx8/XzciSRNsGAciproAAsxRquYqD5H1OmpES9K3FQ8hR8PT5c2uspQxBKte3LeVexkusY6LybnlA43f2qCcotcZ5GekWDx2KbFIbyN+7C9q1CodU+Y6ldZOIP6nX4NqNb5F+mW85HOltO6Kid27l7x0SPbrQo+PKk9znSnW9oWZDfd8OVl2CX+jvRUgIPjIs3kR3GoGuznd+r+2WPwIQ6JIiKZ63yunf+mbmHTvkrKDEeZGsoSwp42ozn7bXo8JfEKkWEHfUdqMAEHrQw3pt1hKRPsqmpzvxjLr1/Rq1tJPHyq+ElptTU3vd6MOZ1HQfzMzyDEUERdmfTqAdPAIz8N3mVAFh/hpNQk5N14/qcIZhdJ7U0QlY+bpylOVI8/rkvAIeUT3YCzuKqaFh4zedsKdbD0w7iS1QU4aw1ukC6acpVuzURL0jZdng8WUbGdVpJ4m8l5t9uZk2ufmMQ+A725910omN2MVgfNZqERbvcvhJWA2XrJiatgUV+8yU38wpV3+jkAmQN8o/FRUOIt86M9+JYtXQIVuH4Vvyj2IblynnHmF66WG+8tkov4ScKM+zCeCHFsl+MvaE+VRx2Gtsmv5/AMUI5aKYXNvg6BMcLR9CKuYwJLS6vHEml6FjFt0ojfCKiXJV0jhGnv6H8c68H0Uc5wroIvapti9wdtLgTtJn/Ukbb3PrMdM4ER7+Zh8/r8kCPmMG3jFzMHrYttrLxEA86nb3tHVzZd4fQsU9V0gfC6RmCEg9/yYQXxdUTvIN3VE2xpu6beRQls+Aa5bcecng//Ki2QjQEREENj/m+m5OH9u6kcMcFMNtQPlmE+HE84CHAfpasoFawveO0hM4/YXRyZfZMixklQ+RlTNyhI+Zz9rY7g6dg5c0pvbp/5KtdiNc2xj3WnYk4wZRVo3kEd0lNe3dqAyQGTF/OnOe4Uye1Cs+BMm7YypR6PzftdgRTJJ/otNMG/qX/nmiSSy6rpqxBRRyNbFqj4rrjlZr8qDiilC2NnEp5eup4O+QyW9jGBWQsIOlenCaNwXzVjbdLMElWUznyvYfD/GCeViDOvZz0P2rU4ZmiQ0b2HMqJuBhbgXdNfqsBv79h4Ouzhq2tILQ3jF1D/2FHjzr6PZ0oEf6DLEM9uoHtGNm2Jn3UHShaeqqu0nsF9Jhdx95BH4waJr95iWy06nW3oyp2XZ4tKSudzFL73qQSfLfQo9czWgJRqr1sNSyD+zTPfBV11oHjifkrCQevl8ovjG4h1N2wk3XEbZ3o5RWA2QaXPOXnq7xfNdMUfyEkFPKtSAVh1RfgCeUPpTa3cLm11zQgRB/shzObz9ahNMzP3/fRanRwLhEnR1G3r1IM1zs/0VTpg77K/2PZ44v8FUEsDBBQAAgAIADRIlVb2sQ5CowUAAKUVAAAgAAAAdmlkZW9sZWN0dXJlL2NvbW1vbl9tZXNzYWdlcy5sbmetWN9vozgQfl9p/wcLqdKdtNfd073sQ5uKEKdFJZgDk7T3glxwUmsB5/iRNvfX39hAmtztCshWqqJiNN+Mv/lmPObq5jVL0Y4XpZD5tfH75RcD8TyWicg310ZI5799NVBZsTxhqcz5tZFLA91MPn64Slm+qdmGw/8fPyB0lfGyhMdyop7enpFIrg1vGpmWhYPAnjo4Mn3bjBxzip1oalr3ESXRFN/arjG5laiCv2eOnvhG5DkEgeRaL5SpSPjV5xZ1nBNCKVlEnulix5hMZVXJDE1ZcR6aay7tW5PaxI2mIQC7gTFx2U5sWAUUoqca4PPyPOwAU2q7t4BoxjEYiCeRimqPAl5VwMW5qI49w8YkOJ9BSryOPiq3Y7kLZzYB2ny/YU1Dwg7rREiUs6LQxI0A9BzzEftRYGEAVdCERkHoecSneAYRKrWIrE6bhIgS5bJCZb3dyqLiCRK5FhQ7YTiTo7gJ7m03Avd6f+2y7dj0MVoQxTWtixyB83dz4hJ/YTon6Ov1O8B7Pg6wS4FO745QYky8gpc8r3iBts+ykmPwlMwiNyLzyCKhS1vFoYs/QxzozLvhYor9C1XSF5RQ2E/3KrgY4WgJfr4jqCU4O09QKxMIWJj+fcOJ5WNYmEUrm94ZE6vgTMnmRVTPSATbQjUlvmNp3eir7Z197rpOZ3pe2ze6uKcs/tZnbZEF1N9j5JBbEgWgBLCzZLZl+R45ciPRL398/fL69cuv/UAu9YnTVHPk4gdIk/odZweqWYJU4LfXLvR90FcrDjvQxap242BdrI+yRs9sx1Xf3wn+oksT9CeKtuWrF7GEhbzuFfeMLEzIH0ia+raltAEalEWx/9RUfF09ywLclSgRJXtKIavKp0qoer9tpN+kVaouAb0jkRkT+WW/65XrEHOm87sAYZm3qlAPmwKkE3itpp1S7Cdw8ZKnkiVoXXAAJAFi220q4rZ/tZLzUrbvi6KtZDMIVsQHdrEuZIa2rCxfZJGcsHwcTx+w7VoEEmnRI3DVZw/AsD8BY0NR8LjqB4MoTZ2fVhcr2wUCI6rlqCSR1WUFac+2Ka+4jlaorbC4OWP5WoI+Ug7Hrs4deNdi6U2TY4audRdN6aH6HFbn8fNAOxDXd/N7nM265Cc5642pRYMx5QGqA8qRjLEg98aE3I+xeMQwX8BPn83RoAN12xVVV7QxUzWS7tszSKlpJ2RdwoqiBEpLZ6Qc5yXAcCK41DadH7SGBrQ7wzdixyGMIuFFL80kpI7t4oja1IHUtY99VtDjLDyDmQyOKvuvaG7ajj4Z/qtXttdTBkt2LI/V+BozJYQ9vEtEot+pWtFR/12LfxCr2v520bZGd4YfLi5HxnPSTX9QRqyqeLat+lwrmtvwz4lC9YUfhjBk6+f5PwyB75KZo7Hxp/NzMp6OyVFvED/J1PBsvXck7aSJ4ZSG+sZwsKbDrVwCTueqP0r0NqTa+VoOx2hr/7Aw3HKFp4FNwXbFn0pR9Y4iui4GH266LM4/1SBKEvowzp6QBBzJuoh1t+wn6Q2jJemwMMCyG7dOzpkW5+huDBtKRQbsJQMwwwXu+G+OhxMeV7JOE13EqfimjwjYbp3x/w9y6wJu+2o1ZWUn4uaEuvmZKFqSGqfeiFHqUIeD1XFUhudrJAinOuYA7mdzOP7W6z4LasPe32WWZk1jy2QGS72RUkIcanuRZak5DbzWT5Wo0v5R4mB4Z7qgQXVXglsSDNLflD54IqDPambVrSmFW9NQwHnoOAHcCrHbRDSv07SMYVjPz0AA+hsU/AoBrQ9Qg67vHZ66srUC0lguf62GfSLrELpxSJuTukpFPtjWM8OgtfTUYTrYzjEfW7MBl5mD1aEJN6Zd7x9hvzzmymsn1XF8vfVHDeJ3zXWo/ZI4qpdo46VMoWucWh6eSv1B9erz0ffVfwFQSwMEFAACAAgANEiVVh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0SJVWp4ruNgwFAADlGQAAKgAAAHZpZGVvbGVjdHVyZS9mbGFzaF9wdWJsaXNoaW5nX3NldHRpbmdzLnhtbO1ZX2/iOBB/76ewctrHLfTvtRVQsTRoo6XAkbTdPlUmMeCrY2dth5Z9uk9zH+w+yY0TCFAKNdW2t6e7SqiKPb+fx+OZ8UxSOX+MGRoTqajgVWdvt+wgwkMRUT6sOldB8+OJg5TGPMJMcFJ1uHDQeW2nkqR9RtXIJ1qDqEJAw9VZoqvOSOvkrFR6eHjYpSqRZlawVAO/2g1FXEokUYRrIksJwxP4pycJUc6UwYIAfrHgU1htZwehSs50KaKUEUSjqnNNIyJaJNSpJE2G1cgp5ZJ9HN4PpUh51BBMSCSH/arzy0H2N5PJ2S5oTLgxi6rBoBnWZziKqFEEM59+J2hE6HAEGoPRHmikR1XnoFw2LCBdWmXJuPPdY8PSEGAGrqf0MdE4whrnj/l6kgyIhPMgqqZlSoB0aWxBUpNHXQzkQ9GE45iGAcwgY6yqcxHc9dym23PbDffuqtfKVbVGBF7Qcq0wfsu72Ea+23N9tx24vbtPXmdLxGtWcS/rXmtLzI37yfeCbVdq1y+3hXQ/d9pbYeqB12lvYYdG57Jbb99utaPPt1231/LaX+6CTqcVeN05KvPKBf+rlJZduQIuL1K56LB6lMZ9jimD/PHEaxXRkIEYlkMSiCaF6BpgpoiDfk/I8LcUM6onkKggztA9IUldJRDlPRNPVcfEiDOnywlBMQiyIlZP94tg3ds/Xdp7KV9+vq9n1awUCaw7Elq8s/p75aNC/9PDzeqvUbQCCTTBfNISw3fX/uh4nipPypvVf07Nytgk9jaWMsugq+q/aL79w/n5Hxwfb1ZhzWoVrDUOR5DZ9SwxL47MpKixPQ41HcOlQZ7oOkgZ89MkEVLPc/viYKHEGprKQPCl4DHPqC9YVJwaifskauOYTC9Ell+I/j3lTRDec9AAIp3BkXYSwpGPOdzDVMMxhwWHSvtKU53dv82pdF1SzNAVp1AoEHTprxx7OMJSLYV2cUTm6gtrXbgcc3Pnz2vlcKqIjWDbZCvFYJdWtJKMqUiVPeIaSpDYSrKTaka5lWhvlhgtdc6j2UbYjSFr2QjekL6i2s7EAhU6II8PhA2oCR6tQkkIt1L7kWo0KCAoFnancyNSFqGJSBGj9wRpgUBROC+kRwQtllxoIEWcjUJROHUYNKbkgUTnNgvdwhJxCkiTnBjR+QrfUvod9clASOAleAwlK4zTqXvtvp64CH3Q/AfxJ1ipudJ4ZoMPecnmtS/crx+MAXE0xlBkbkcOWZDEiX4TfjxBXOgZDswRmtyQHXpEo2zOZm/WC47wOPMk4x0ZKfgQhQPIOWEihBRKeUpsCUPMkeBsgnAIIa+MX2ZJCEZyD8yp1asVzOHgNNnTkI4hgoSMiLTac3lv/+Dw6PjXk9Oz3dJff/z5cSNoWiRCHjfL5VViY2OzYI180pi8gFvTaryAWttwWONev+JK82GNfKZgt8Y+bUSsgSvtiB1yTVPyAnhDa/ICckODsoJtChmbVBUt4D2z2Xoj8K694PYucL8GywRZNKzWNZWSKbuer8KyivgnLsI6VwEYzLWqVFy/c9VruL5VpTLzHatMZsfZ7ljVXl8syy5TG3QX6gIrFeDiHeZVBFy9jMZQN0XvllnfIZLfKSx+RHOSh9bbhMWrjuvfk1L+q6b76XviNzKe7156nzqti/+D9x80Yv5UvCBdeiNavKhb/ihgZmLKaYyZbwr74ktC7eiwXCk9P7WzA2zLn2ZqO38DUEsDBBQAAgAIADRIlVa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NEiVVnyfhAoCBQAAXRkAACkAAAB2aWRlb2xlY3R1cmUvaHRtbF9wdWJsaXNoaW5nX3NldHRpbmdzLnhtbO1Z3W7iOBS+71NYWc3lFPq7bQVUlAZNNPwtpO30qjKJAW8dO2M7tMzVPs0+2D7JHicQoBRqultGK22lqopzvs/Hx+d8Pk5Ll88RQ2MiFRW87BzsFx1EeCBCyodl58avfz5zkNKYh5gJTsoOFw66rOyV4qTPqBr1iNZgqhDQcHUR67Iz0jq+KBSenp72qYqleStYooFf7QciKsSSKMI1kYWY4Qn80ZOYKGfKYEEAv5HgU1hlbw+hUsbUFGHCCKJh2bmlIRENEuhEki86Yk4hM+zj4HEoRcLDmmBCIjnsl51fjtKfmU1Gdk0jwk1UVAUGzbC+wGFIjR+Y9egPgkaEDkfgMMTsiYZ6VHaOikXDAtaFVZaUO1s8Niw1AVHgekofEY1DrHH2mM0nyYBI2A6iKlomBEiXxhYsNXnW+UA2FE44jmjgwxtkYlV2rv2Hrlt3u26r5j7cdBuZq9YI3/MbrhWm1/Cut7HvdN2e2/Ld7sOV194S8Z5Z3GbVa2yJuXOvep6/7UytanNbSOdLu7UVpup77dYWcai1m51q636rFX2577jdhtf6+uC32w3f68xRaVYu5F+psJzKJUh5kcjFhNWjJOpzTBnIx4usVUSDADEsh8QXdQrVNcBMEQf9HpPhbwlmVE9Ap6DO0CMhcVXFUORdU09lx9SIM6fLCMExKLK8Vs8P82I9ODxfWnshm36+rlfdLOX61RkJLXbs/kHxJPf//Hiz+2scLYF+xphPGmK4c+9PTudSeVbc7P5rbpbGRtdbWMpUQVfdfzN8h8fz/T86Pd3swprZSlhrHIxA2fVMmBdHZlbUxB4Hmo7h0CAvfB0kjPWSOBZSz7V9cTB3Yg1NaSD4UvGYZ9QXLMx3jUR9ErZwBCXcqXMHDaCuGWxgOyYc9TCHQ5dq2NQgR6ikrzTV6WFbn1pXJcUM3XAKXQFBzd7KJgcjLNVSIecbYg66oNKBozALbva81g4nitgYtow2KQa7Y0UryZiKRNkjbqHfiKws24lmlFuZdmcyaOlzVrs2xm4EGmVjeEf6imq7EAuU+4A8PhA2oDrkrwokIdzK7Weq0SCHoEjY7c6dSFiIJiJBjD4SpAUCR2G/kB4RtNhgoYEUUTrKsJomDBpT8kTCS5uJ7mGKKAGkkSJGdDbD94T+QH0yEBJ4CR5DfwrjdJpe++8nzgsdPP+X+GOs1NxpPIvBp6xB81rX7rdPJoA4HGNoKbcjB80jUaw/hB9PEBd6hoNwBEYb0k0PaZi+s1mb9YQjPE4zyWRHSgo5RGEDMk54EYC6Up4QW8IAcyQ4myAcQMkrk5epCMFIloEZtXq3gxkckiZ9GtIxVJCQIZFWay4eHB4dn5z+enZ+sV/4648/P28ETVtC0HEzXdYT1jZeDayRL64hb+DWXCzeQK29Xljj3j/jylXDGvlKe26NfXntsAauXD7skGuuIG+AN1xE3kBuuI6sYOtCRkaqwgW8ZxZbrfnereffP/juN3+ZIK2G1b6mVDBN1us9V9r/vmi5+j+v52rf+BAf16oxcXvtm27N7Vk1JrNUsRIuO85W26rV+mrZZZlWoLPQBli5AOfsMGsa4KRlNII2KdyZkO6gcHdUBa/ePOjGMsgK52Oq4F278zMF4/9QWWeVek1dUY9E1IB2JLMfFLWe2/Su2o3rDw0ftYvffzDp/mn4sqf8e+bSB8z8u9ryN/w9GF/+l0hl729QSwMEFAACAAgANEiVVpNoQH6HAQAA2QQAACQAAAB2aWRlb2xlY3R1cmUvaHRtbF9za2luX3NldHRpbmdzLmpzb26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DRIlVa8fTX3SgAAAEkAAAAfAAAAdmlkZW9sZWN0dXJlL2xvY2FsX3NldHRpbmdzLnhtbLOxr8jNUShLLSrOzM+zVTLUM1BSSM1Lzk/JzEu3VQoNcdO1UFIoLknMS0nMyc9LtVXKy1dSsLfjssnJT07MCU4tKQEqLNa34wIAUEsBAgAAFAACAAgAMUiVVjIbuiL5AwAA4A4AABgAAAAAAAAAAQAAAAAAAAAAAG5vbmUvY29tbW9uX21lc3NhZ2VzLmxuZ1BLAQIAABQAAgAIADFIlVYVHmAbowAAAH8BAAApAAAAAAAAAAEAAAAAAC8EAABub25lL3BsYXliYWNrX2FuZF9uYXZpZ2F0aW9uX3NldHRpbmdzLnhtbFBLAQIAABQAAgAIADFIlVYfVIpqMAMAAMcOAAAiAAAAAAAAAAEAAAAAABkFAABub25lL2ZsYXNoX3B1Ymxpc2hpbmdfc2V0dGluZ3MueG1sUEsBAgAAFAACAAgAMUiVVnFXlJ0VAQAA0QIAABwAAAAAAAAAAQAAAAAAiQgAAG5vbmUvZmxhc2hfc2tpbl9zZXR0aW5ncy54bWxQSwECAAAUAAIACAAxSJVW15twlisDAABvDgAAIQAAAAAAAAABAAAAAADYCQAAbm9uZS9odG1sX3B1Ymxpc2hpbmdfc2V0dGluZ3MueG1sUEsBAgAAFAACAAgAMUiVVo5z9vpqAAAA5QAAABwAAAAAAAAAAQAAAAAAQg0AAG5vbmUvaHRtbF9za2luX3NldHRpbmdzLmpzb25QSwECAAAUAAIACAAxSJVWvH0190oAAABJAAAAFwAAAAAAAAABAAAAAADmDQAAbm9uZS9sb2NhbF9zZXR0aW5ncy54bWxQSwECAAAUAAIACABRZZ1U7gPNTEkDAADjCQAAFAAAAAAAAAABAAAAAABlDgAAdW5pdmVyc2FsL3BsYXllci54bWxQSwECAAAUAAIACAAzSJVWLJB+QgAHAAB5GQAAHQAAAAAAAAABAAAAAADgEQAAdW5pdmVyc2FsL2NvbW1vbl9tZXNzYWdlcy5sbmdQSwECAAAUAAIACAAzSJVWFR5gG6MAAAB/AQAALgAAAAAAAAABAAAAAAAbGQAAdW5pdmVyc2FsL3BsYXliYWNrX2FuZF9uYXZpZ2F0aW9uX3NldHRpbmdzLnhtbFBLAQIAABQAAgAIADNIlVZL1gIFYQUAACQcAAAnAAAAAAAAAAEAAAAAAAoaAAB1bml2ZXJzYWwvZmxhc2hfcHVibGlzaGluZ19zZXR0aW5ncy54bWxQSwECAAAUAAIACAAzSJVWlTz/UYUDAADeDAAAIQAAAAAAAAABAAAAAACwHwAAdW5pdmVyc2FsL2ZsYXNoX3NraW5fc2V0dGluZ3MueG1sUEsBAgAAFAACAAgAM0iVVoXx2uxcBQAArhsAACYAAAAAAAAAAQAAAAAAdCMAAHVuaXZlcnNhbC9odG1sX3B1Ymxpc2hpbmdfc2V0dGluZ3MueG1sUEsBAgAAFAACAAgAM0iVVpQTsyJpAAAAbgAAABwAAAAAAAAAAQAAAAAAFCkAAHVuaXZlcnNhbC9sb2NhbF9zZXR0aW5ncy54bWxQSwECAAAUAAIACACroYtTCYVA+/A4AAD6VQAAFwAAAAAAAAAAAAAAAAC3KQAAdW5pdmVyc2FsL3VuaXZlcnNhbC5wbmdQSwECAAAUAAIACAA0SJVW9rEOQqMFAAClFQAAIAAAAAAAAAABAAAAAADcYgAAdmlkZW9sZWN0dXJlL2NvbW1vbl9tZXNzYWdlcy5sbmdQSwECAAAUAAIACAA0SJVWFR5gG6MAAAB/AQAAMQAAAAAAAAABAAAAAAC9aAAAdmlkZW9sZWN0dXJlL3BsYXliYWNrX2FuZF9uYXZpZ2F0aW9uX3NldHRpbmdzLnhtbFBLAQIAABQAAgAIADRIlVaniu42DAUAAOUZAAAqAAAAAAAAAAEAAAAAAK9pAAB2aWRlb2xlY3R1cmUvZmxhc2hfcHVibGlzaGluZ19zZXR0aW5ncy54bWxQSwECAAAUAAIACAA0SJVWj3ZV/m8CAACHCAAAJAAAAAAAAAABAAAAAAADbwAAdmlkZW9sZWN0dXJlL2ZsYXNoX3NraW5fc2V0dGluZ3MueG1sUEsBAgAAFAACAAgANEiVVnyfhAoCBQAAXRkAACkAAAAAAAAAAQAAAAAAtHEAAHZpZGVvbGVjdHVyZS9odG1sX3B1Ymxpc2hpbmdfc2V0dGluZ3MueG1sUEsBAgAAFAACAAgANEiVVpNoQH6HAQAA2QQAACQAAAAAAAAAAQAAAAAA/XYAAHZpZGVvbGVjdHVyZS9odG1sX3NraW5fc2V0dGluZ3MuanNvblBLAQIAABQAAgAIADRIlVa8fTX3SgAAAEkAAAAfAAAAAAAAAAEAAAAAAMZ4AAB2aWRlb2xlY3R1cmUvbG9jYWxfc2V0dGluZ3MueG1sUEsFBgAAAAAWABYA0gYAAE15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&quot;\uFFFD\uFFFD\uFFFD{9A3143D3-D438-44CC-99E1-5E0BC11B3100}&quot;,&quot;C:\\Users\\admin\\Desktop\\New folder\\Bai 64Thu thap phan loai kiem dem so lieu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0.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hận xét"/>
  <p:tag name="ISPRING_SLIDE_INDENT_LEVEL" val="0"/>
  <p:tag name="ISPRING_CUSTOM_TIMING_USED" val="1"/>
  <p:tag name="GENSWF_ADVANCE_TIME" val="23.459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68EE4F10-F276-44DE-86EF-135B76162B2F}"/>
  <p:tag name="GENSWF_SLIDE_UID" val="{CB57E368-E188-4360-88B1-0B0DAA7E081B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"/>
  <p:tag name="ISPRING_SLIDE_INDENT_LEVEL" val="0"/>
  <p:tag name="ISPRING_CUSTOM_TIMING_USED" val="1"/>
  <p:tag name="ISPRING_SLIDE_ID_2" val="{DDDB659A-01AF-490E-81AE-0A38EE278791}"/>
  <p:tag name="GENSWF_ADVANCE_TIME" val="5.002"/>
  <p:tag name="GENSWF_SLIDE_UID" val="{6A32E50A-DAED-4625-BFEE-78E1EB7B6E7E}: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1"/>
  <p:tag name="ISPRING_SLIDE_INDENT_LEVEL" val="0"/>
  <p:tag name="ISPRING_CUSTOM_TIMING_USED" val="1"/>
  <p:tag name="TIMING" val="|30.472"/>
  <p:tag name="GENSWF_ADVANCE_TIME" val="42.764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B2CD3B0-CED3-46ED-B54D-F1F318B4E1B6}"/>
  <p:tag name="GENSWF_SLIDE_UID" val="{A9D8F4C1-8511-4DAE-91A5-CBF464C6C984}: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1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BF6C13B8-6962-4B2E-8B5D-31AE163B2222}"/>
  <p:tag name="GENSWF_ADVANCE_TIME" val="75.299"/>
  <p:tag name="TIMING" val="|10.929|3.799|2.997|0.755|1.119|3.565|0.824|1.708|2.723|1.557"/>
  <p:tag name="GENSWF_SLIDE_UID" val="{B8641D4C-F163-418E-996F-A76BDF85DD2C}:2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2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GENSWF_ADVANCE_TIME" val="27.326"/>
  <p:tag name="ISPRING_SLIDE_ID_2" val="{326F7BB0-F093-404D-9025-0A0F10F76001}"/>
  <p:tag name="GENSWF_SLIDE_UID" val="{1D9A11AE-5C9E-45ED-A430-D127A41EF324}:2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hân biệt các loại gà"/>
  <p:tag name="ISPRING_SLIDE_INDENT_LEVEL" val="0"/>
  <p:tag name="ISPRING_CUSTOM_TIMING_USED" val="1"/>
  <p:tag name="TIMING" val="|2.537|14.578|15.625"/>
  <p:tag name="GENSWF_ADVANCE_TIME" val="44.592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2F9422C-A2C4-410E-9FC3-196E15D032E5}"/>
  <p:tag name="GENSWF_SLIDE_UID" val="{BB2049A3-F4DD-49A6-9A24-2282ACC76B55}:2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2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E30BF36-C545-4CC4-8DB6-826077B9D32E}"/>
  <p:tag name="GENSWF_ADVANCE_TIME" val="138.69"/>
  <p:tag name="TIMING" val="|0.933|1.109|3.252|0.827|0.829|7.718|2.644|1.357|0.624|1.374|1.392|0.958|1.128|1.649|0.596|13.043|5.971|8.888|5.485|15.333|8.915"/>
  <p:tag name="GENSWF_SLIDE_UID" val="{DDCA0567-57AE-4CFD-AF5D-FED7272F3D3F}:2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3"/>
  <p:tag name="ISPRING_SLIDE_INDENT_LEVEL" val="0"/>
  <p:tag name="ISPRING_CUSTOM_TIMING_USED" val="1"/>
  <p:tag name="TIMING" val="|1.082|2.013"/>
  <p:tag name="GENSWF_ADVANCE_TIME" val="19.358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17D80CD2-986B-493B-9F1E-89BFCCA61ED7}"/>
  <p:tag name="GENSWF_SLIDE_UID" val="{42CD1C17-BB73-432E-B689-7EDAAC59FCE7}:2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3"/>
  <p:tag name="ISPRING_SLIDE_INDENT_LEVEL" val="0"/>
  <p:tag name="ISPRING_CUSTOM_TIMING_USED" val="1"/>
  <p:tag name="GENSWF_ADVANCE_TIME" val="47.439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8B3D9DC-EA79-485C-AD9C-D61CE7F11285}"/>
  <p:tag name="TIMING" val="|0.918|0.684|0.875|1.095|2.999|4.688|2.188|0.344|2.502|1.239|0.674|1.134|1.182|0.72|0.891|5.048|1.139"/>
  <p:tag name="GENSWF_SLIDE_UID" val="{50C885EF-497E-49AB-BF8B-F902BC8801C0}:2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ủng cố, dặn dò"/>
  <p:tag name="ISPRING_SLIDE_INDENT_LEVEL" val="0"/>
  <p:tag name="ISPRING_CUSTOM_TIMING_USED" val="1"/>
  <p:tag name="GENSWF_ADVANCE_TIME" val="14.977"/>
  <p:tag name="ISPRING_PLAYER_LAYOUT_TYPE" val="Video"/>
  <p:tag name="ISPRING_SLIDE_ID_2" val="{A8303881-FCAE-4AF2-BEBA-B507BF651FD2}"/>
  <p:tag name="GENSWF_SLIDE_UID" val="{5AB4DAB4-11F4-45C5-B6D2-15CD50FEE211}: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"/>
  <p:tag name="ISPRING_SLIDE_INDENT_LEVEL" val="0"/>
  <p:tag name="ISPRING_CUSTOM_TIMING_USED" val="1"/>
  <p:tag name="GENSWF_ADVANCE_TIME" val="9.61"/>
  <p:tag name="ISPRING_SLIDE_ID_2" val="{ADA85615-AC94-474C-9F30-F5084DD6644A}"/>
  <p:tag name="GENSWF_SLIDE_UID" val="{F508FF0B-F0D1-4CA9-8668-F8E4B72412CC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Video giới thiệu bài"/>
  <p:tag name="ISPRING_SLIDE_INDENT_LEVEL" val="0"/>
  <p:tag name="ISPRING_CUSTOM_TIMING_USED" val="1"/>
  <p:tag name="ISPRING_PLAYER_LAYOUT_TYPE" val="Video"/>
  <p:tag name="ISPRING_SLIDE_ID_2" val="{8A3C3881-058F-4CC7-9034-22ED1FBD6DFD}"/>
  <p:tag name="GENSWF_ADVANCE_TIME" val="27.146"/>
  <p:tag name="GENSWF_SLIDE_UID" val="{82B58EE4-7794-4020-95ED-7B1F9BBA10EA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4E0349-38C3-47B2-9203-46A97B6160C7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A1E58F-48D9-49CE-A7F9-835FEC4B66CA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 học"/>
  <p:tag name="ISPRING_SLIDE_INDENT_LEVEL" val="0"/>
  <p:tag name="ISPRING_CUSTOM_TIMING_USED" val="1"/>
  <p:tag name="GENSWF_ADVANCE_TIME" val="11.286"/>
  <p:tag name="ISPRING_SLIDE_ID_2" val="{9AB98D4E-2C74-431F-BEA5-2157256F8D9D}"/>
  <p:tag name="GENSWF_SLIDE_UID" val="{6F003957-6D8B-4035-9F6D-1C5CC59253E6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m phá"/>
  <p:tag name="ISPRING_SLIDE_INDENT_LEVEL" val="0"/>
  <p:tag name="ISPRING_CUSTOM_TIMING_USED" val="1"/>
  <p:tag name="ISPRING_SLIDE_ID_2" val="{893A721F-FA5D-444A-9B3A-AA6FB7E34E67}"/>
  <p:tag name="GENSWF_ADVANCE_TIME" val="5.002"/>
  <p:tag name="GENSWF_SLIDE_UID" val="{EA85DF30-0805-4286-90AA-684F3EA6D04C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iểm đếm số liệu"/>
  <p:tag name="ISPRING_SLIDE_INDENT_LEVEL" val="0"/>
  <p:tag name="ISPRING_CUSTOM_TIMING_USED" val="1"/>
  <p:tag name="TIMING" val="|4.411|13.723"/>
  <p:tag name="GENSWF_ADVANCE_TIME" val="22.806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4D81A55F-857F-45B3-8E72-779D45347C9F}"/>
  <p:tag name="GENSWF_SLIDE_UID" val="{681A770F-C80C-4EE5-B64F-43DB1ADAED6B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ảng số liệu"/>
  <p:tag name="ISPRING_SLIDE_INDENT_LEVEL" val="0"/>
  <p:tag name="ISPRING_CUSTOM_TIMING_USED" val="1"/>
  <p:tag name="TIMING" val="|12.551|0.95|1.043|1.131|1.374|0.983|0.943|0.969|2.01|7.721|2.116|2.743|1.08|1.091|0.954|2.302|2.588|0.969|0.564|0.563|0.563|0.622|0.869|0.888|1.5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A99A6B9-5141-45E3-B014-84200EB79899}"/>
  <p:tag name="GENSWF_ADVANCE_TIME" val="68.627"/>
  <p:tag name="GENSWF_SLIDE_UID" val="{A1362B24-1F71-4F36-AEA8-0ABBD3CC2DB3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396</Words>
  <Application>Microsoft Office PowerPoint</Application>
  <PresentationFormat>Custom</PresentationFormat>
  <Paragraphs>93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64_ Thu thap phan loai kiem dem so lieu</dc:title>
  <dc:creator>Admin</dc:creator>
  <cp:lastModifiedBy>admin</cp:lastModifiedBy>
  <cp:revision>237</cp:revision>
  <dcterms:created xsi:type="dcterms:W3CDTF">2021-11-06T14:06:27Z</dcterms:created>
  <dcterms:modified xsi:type="dcterms:W3CDTF">2023-04-21T02:01:53Z</dcterms:modified>
</cp:coreProperties>
</file>