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tags/tag39.xml" ContentType="application/vnd.openxmlformats-officedocument.presentationml.tags+xml"/>
  <Override PartName="/ppt/notesSlides/notesSlide35.xml" ContentType="application/vnd.openxmlformats-officedocument.presentationml.notesSlide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tags/tag41.xml" ContentType="application/vnd.openxmlformats-officedocument.presentationml.tags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67" r:id="rId2"/>
    <p:sldId id="296" r:id="rId3"/>
    <p:sldId id="281" r:id="rId4"/>
    <p:sldId id="293" r:id="rId5"/>
    <p:sldId id="292" r:id="rId6"/>
    <p:sldId id="304" r:id="rId7"/>
    <p:sldId id="305" r:id="rId8"/>
    <p:sldId id="307" r:id="rId9"/>
    <p:sldId id="306" r:id="rId10"/>
    <p:sldId id="313" r:id="rId11"/>
    <p:sldId id="314" r:id="rId12"/>
    <p:sldId id="315" r:id="rId13"/>
    <p:sldId id="316" r:id="rId14"/>
    <p:sldId id="317" r:id="rId15"/>
    <p:sldId id="295" r:id="rId16"/>
    <p:sldId id="297" r:id="rId17"/>
    <p:sldId id="298" r:id="rId18"/>
    <p:sldId id="308" r:id="rId19"/>
    <p:sldId id="299" r:id="rId20"/>
    <p:sldId id="310" r:id="rId21"/>
    <p:sldId id="311" r:id="rId22"/>
    <p:sldId id="309" r:id="rId23"/>
    <p:sldId id="312" r:id="rId24"/>
    <p:sldId id="300" r:id="rId25"/>
    <p:sldId id="318" r:id="rId26"/>
    <p:sldId id="283" r:id="rId27"/>
    <p:sldId id="284" r:id="rId28"/>
    <p:sldId id="285" r:id="rId29"/>
    <p:sldId id="286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291" r:id="rId38"/>
    <p:sldId id="344" r:id="rId39"/>
  </p:sldIdLst>
  <p:sldSz cx="12192000" cy="6858000"/>
  <p:notesSz cx="6858000" cy="9144000"/>
  <p:embeddedFontLst>
    <p:embeddedFont>
      <p:font typeface="Bauhaus 93" panose="04030905020B02020C02" pitchFamily="82" charset="0"/>
      <p:regular r:id="rId41"/>
    </p:embeddedFont>
    <p:embeddedFont>
      <p:font typeface="Britannic Bold" panose="020B0903060703020204" pitchFamily="34" charset="0"/>
      <p:regular r:id="rId42"/>
    </p:embeddedFont>
    <p:embeddedFont>
      <p:font typeface="Berlin Sans FB" panose="020E0602020502020306" pitchFamily="34" charset="0"/>
      <p:regular r:id="rId43"/>
      <p:bold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等线" panose="020B0604020202020204" charset="-122"/>
      <p:regular r:id="rId47"/>
    </p:embeddedFont>
    <p:embeddedFont>
      <p:font typeface="Berlin Sans FB Demi" panose="020E0802020502020306" pitchFamily="34" charset="0"/>
      <p:bold r:id="rId48"/>
    </p:embeddedFont>
    <p:embeddedFont>
      <p:font typeface="Cooper Black" panose="0208090404030B020404" pitchFamily="18" charset="0"/>
      <p:regular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065"/>
    <a:srgbClr val="9F11FF"/>
    <a:srgbClr val="038F42"/>
    <a:srgbClr val="FFFFFF"/>
    <a:srgbClr val="03A84E"/>
    <a:srgbClr val="015326"/>
    <a:srgbClr val="C46DFF"/>
    <a:srgbClr val="7030A0"/>
    <a:srgbClr val="FF9409"/>
    <a:srgbClr val="8EB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4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4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18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346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584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909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226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64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43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90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56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60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570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1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543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478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19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00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346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20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8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178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37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005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605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51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828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753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682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662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32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41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13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8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802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032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947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6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4285-8A2F-4A13-99AC-D41DAEA8FB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54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52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8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8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028" y="0"/>
            <a:ext cx="12229636" cy="7041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6.wav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1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3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5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7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8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39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3.png"/><Relationship Id="rId1" Type="http://schemas.openxmlformats.org/officeDocument/2006/relationships/tags" Target="../tags/tag40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Number_1"/>
          <p:cNvSpPr/>
          <p:nvPr>
            <p:custDataLst>
              <p:tags r:id="rId2"/>
            </p:custDataLst>
          </p:nvPr>
        </p:nvSpPr>
        <p:spPr>
          <a:xfrm>
            <a:off x="6489493" y="1464018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19</a:t>
            </a:r>
            <a:endParaRPr lang="zh-CN" altLang="en-US" sz="4400" b="1" dirty="0">
              <a:solidFill>
                <a:schemeClr val="bg1"/>
              </a:solidFill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Number_1"/>
          <p:cNvSpPr/>
          <p:nvPr>
            <p:custDataLst>
              <p:tags r:id="rId3"/>
            </p:custDataLst>
          </p:nvPr>
        </p:nvSpPr>
        <p:spPr>
          <a:xfrm>
            <a:off x="4267199" y="1455034"/>
            <a:ext cx="2028415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38" y="260719"/>
            <a:ext cx="3113257" cy="326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54751">
            <a:off x="8931767" y="146584"/>
            <a:ext cx="1994332" cy="2178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1486" y="2870466"/>
            <a:ext cx="9534019" cy="1872307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What animal do </a:t>
            </a:r>
          </a:p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you want to see?</a:t>
            </a:r>
          </a:p>
        </p:txBody>
      </p:sp>
      <p:sp>
        <p:nvSpPr>
          <p:cNvPr id="8" name="MH_Number_1"/>
          <p:cNvSpPr/>
          <p:nvPr>
            <p:custDataLst>
              <p:tags r:id="rId4"/>
            </p:custDataLst>
          </p:nvPr>
        </p:nvSpPr>
        <p:spPr>
          <a:xfrm>
            <a:off x="7352156" y="4988164"/>
            <a:ext cx="2814792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2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79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845" y="2018557"/>
            <a:ext cx="2966702" cy="2757478"/>
          </a:xfrm>
          <a:prstGeom prst="rect">
            <a:avLst/>
          </a:prstGeom>
        </p:spPr>
      </p:pic>
      <p:sp>
        <p:nvSpPr>
          <p:cNvPr id="14" name="MsPham"/>
          <p:cNvSpPr/>
          <p:nvPr/>
        </p:nvSpPr>
        <p:spPr>
          <a:xfrm>
            <a:off x="5238750" y="1856890"/>
            <a:ext cx="1757618" cy="958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510" y="1838218"/>
            <a:ext cx="494852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2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52822" y="2349044"/>
            <a:ext cx="3398222" cy="2763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sp>
        <p:nvSpPr>
          <p:cNvPr id="13" name="Notched Right Arrow 12"/>
          <p:cNvSpPr/>
          <p:nvPr/>
        </p:nvSpPr>
        <p:spPr>
          <a:xfrm rot="8340888">
            <a:off x="10399158" y="2502472"/>
            <a:ext cx="461925" cy="260012"/>
          </a:xfrm>
          <a:prstGeom prst="notchedRightArrow">
            <a:avLst>
              <a:gd name="adj1" fmla="val 50593"/>
              <a:gd name="adj2" fmla="val 39289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MsPham"/>
          <p:cNvSpPr/>
          <p:nvPr/>
        </p:nvSpPr>
        <p:spPr>
          <a:xfrm>
            <a:off x="6286500" y="2882097"/>
            <a:ext cx="1766322" cy="11852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493" y="3259874"/>
            <a:ext cx="494852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0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64396" y="1619644"/>
            <a:ext cx="2295600" cy="4153256"/>
          </a:xfrm>
          <a:prstGeom prst="roundRect">
            <a:avLst/>
          </a:prstGeom>
        </p:spPr>
      </p:pic>
      <p:sp>
        <p:nvSpPr>
          <p:cNvPr id="12" name="MsPham"/>
          <p:cNvSpPr/>
          <p:nvPr/>
        </p:nvSpPr>
        <p:spPr>
          <a:xfrm>
            <a:off x="1594225" y="2096347"/>
            <a:ext cx="1778507" cy="10151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624" y="2089253"/>
            <a:ext cx="494852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6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90501" y="1853623"/>
            <a:ext cx="2405657" cy="3267527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 rot="1188273">
            <a:off x="2745625" y="1094393"/>
            <a:ext cx="1744621" cy="963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115" y="1839338"/>
            <a:ext cx="397452" cy="293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5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903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9853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Job!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3098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you</a:t>
            </a:r>
          </a:p>
        </p:txBody>
      </p:sp>
      <p:sp>
        <p:nvSpPr>
          <p:cNvPr id="6" name="Rectangle 5"/>
          <p:cNvSpPr/>
          <p:nvPr/>
        </p:nvSpPr>
        <p:spPr>
          <a:xfrm>
            <a:off x="7794879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Later!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1212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Good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3435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See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2377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&amp;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118178"/>
      </p:ext>
    </p:extLst>
  </p:cSld>
  <p:clrMapOvr>
    <a:masterClrMapping/>
  </p:clrMapOvr>
  <p:transition spd="slow" advClick="0">
    <p:randomBar dir="vert"/>
    <p:sndAc>
      <p:stSnd>
        <p:snd r:embed="rId4" name="applaus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5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213" y="462699"/>
            <a:ext cx="3320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806528" y="622948"/>
            <a:ext cx="10587188" cy="5786892"/>
            <a:chOff x="-4232275" y="563969"/>
            <a:chExt cx="17879932" cy="11270844"/>
          </a:xfrm>
        </p:grpSpPr>
        <p:pic>
          <p:nvPicPr>
            <p:cNvPr id="1026" name="Picture 2" descr="https://s.sachmem.vn/public/images/v2/TA4T2SHS/U19-L2-1-a_5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32275" y="1056218"/>
              <a:ext cx="9353550" cy="557212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4T2SHS/U19-L2-1-b_4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107" y="563969"/>
              <a:ext cx="8210550" cy="58578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v2/TA4T2SHS/U19-L2-1-c_55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06"/>
            <a:stretch/>
          </p:blipFill>
          <p:spPr bwMode="auto">
            <a:xfrm>
              <a:off x="-4232275" y="6730957"/>
              <a:ext cx="9363075" cy="49213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s://s.sachmem.vn/public/images/v2/TA4T2SHS/U19-L2-1-d_4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832" y="6548438"/>
              <a:ext cx="7743825" cy="52863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375586" y="843514"/>
            <a:ext cx="3657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What animal do you like?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56834" y="1250040"/>
            <a:ext cx="2343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I like monkeys.</a:t>
            </a:r>
            <a:endParaRPr lang="en-US" sz="2400" b="0" i="0" dirty="0">
              <a:effectLst/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3858" y="3181824"/>
            <a:ext cx="3760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Because they're funny.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49151" y="592138"/>
            <a:ext cx="3290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Why do you like them?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43443" y="3763563"/>
            <a:ext cx="2768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What about tigers?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6041" y="4160833"/>
            <a:ext cx="24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Helvetica Neue"/>
              </a:rPr>
              <a:t>I don't like tigers.</a:t>
            </a:r>
            <a:endParaRPr lang="en-US" sz="2400" dirty="0">
              <a:latin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92039" y="5971532"/>
            <a:ext cx="346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Helvetica Neue"/>
              </a:rPr>
              <a:t>Because they are scary.</a:t>
            </a:r>
            <a:endParaRPr lang="en-US" sz="2400" dirty="0">
              <a:latin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6059" y="3696766"/>
            <a:ext cx="1484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Why not?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4" y="1297992"/>
            <a:ext cx="369917" cy="365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712" y="988508"/>
            <a:ext cx="369917" cy="3657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1" y="3809747"/>
            <a:ext cx="369917" cy="36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596" y="3744718"/>
            <a:ext cx="369917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3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9 What animal do you want to se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9 What animal do you want to se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2 - Unit 19 What animal do you want to se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2 - Unit 19 What animal do you want to se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434" y="5575410"/>
            <a:ext cx="8044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 _______  because they're _______.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t="-1" b="2568"/>
          <a:stretch/>
        </p:blipFill>
        <p:spPr>
          <a:xfrm>
            <a:off x="4076009" y="1147500"/>
            <a:ext cx="4133377" cy="37298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730235" y="5539393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bears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39264" y="5539392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big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5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434" y="5575410"/>
            <a:ext cx="8727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 __________  because they're _______.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10" y="1408122"/>
            <a:ext cx="5902751" cy="3634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43148" y="5539392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64978" y="5539392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fast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14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1704" y="5614046"/>
            <a:ext cx="8271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_________ because they're _______.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207" y="1169117"/>
            <a:ext cx="5746136" cy="38528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42749" y="5608981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elephants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45343" y="5608980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big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8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434" y="5575410"/>
            <a:ext cx="8044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 _______  because they're _______.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636" y="1414567"/>
            <a:ext cx="3567135" cy="36217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0235" y="5539393"/>
            <a:ext cx="1483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zebras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39264" y="5539392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fast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2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018" y="5585018"/>
            <a:ext cx="9841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don’t like ___________ because they're _______.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592" y="1502952"/>
            <a:ext cx="4403307" cy="34836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79776" y="5553007"/>
            <a:ext cx="2233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crocodiles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69457" y="5553007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scary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223" y="1304459"/>
            <a:ext cx="1067761" cy="939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90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1704" y="5614046"/>
            <a:ext cx="8930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don’t like _______ because they're _______.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120" y="1043202"/>
            <a:ext cx="5088079" cy="4093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20007" y="5614045"/>
            <a:ext cx="1300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tigers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0772" y="5611061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scary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704" y="1043202"/>
            <a:ext cx="1067761" cy="939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57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48" y="614160"/>
            <a:ext cx="1015235" cy="101523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018083" y="847441"/>
            <a:ext cx="7472500" cy="781954"/>
            <a:chOff x="3643546" y="964081"/>
            <a:chExt cx="7472500" cy="781954"/>
          </a:xfrm>
        </p:grpSpPr>
        <p:grpSp>
          <p:nvGrpSpPr>
            <p:cNvPr id="4" name="Group 3"/>
            <p:cNvGrpSpPr/>
            <p:nvPr/>
          </p:nvGrpSpPr>
          <p:grpSpPr>
            <a:xfrm>
              <a:off x="3643546" y="964081"/>
              <a:ext cx="7472500" cy="781954"/>
              <a:chOff x="3705059" y="584057"/>
              <a:chExt cx="8752350" cy="104791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057801" y="584057"/>
                <a:ext cx="8399608" cy="104791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r="17527"/>
              <a:stretch/>
            </p:blipFill>
            <p:spPr>
              <a:xfrm>
                <a:off x="3705059" y="837278"/>
                <a:ext cx="376028" cy="688013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070528" y="1091994"/>
              <a:ext cx="701987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00" b="1" dirty="0">
                  <a:solidFill>
                    <a:srgbClr val="002060"/>
                  </a:solidFill>
                  <a:latin typeface="Helvetica Neue"/>
                </a:rPr>
                <a:t>I/they </a:t>
              </a:r>
              <a:r>
                <a:rPr lang="en-US" sz="2600" b="1" dirty="0">
                  <a:solidFill>
                    <a:srgbClr val="FF0000"/>
                  </a:solidFill>
                  <a:latin typeface="Helvetica Neue"/>
                </a:rPr>
                <a:t>don’t like / </a:t>
              </a:r>
              <a:r>
                <a:rPr lang="en-US" sz="2600" b="1" dirty="0">
                  <a:solidFill>
                    <a:srgbClr val="7030A0"/>
                  </a:solidFill>
                  <a:latin typeface="Helvetica Neue"/>
                </a:rPr>
                <a:t>like</a:t>
              </a:r>
              <a:r>
                <a:rPr lang="en-US" sz="2600" b="1" dirty="0">
                  <a:solidFill>
                    <a:srgbClr val="002060"/>
                  </a:solidFill>
                  <a:latin typeface="Helvetica Neue"/>
                </a:rPr>
                <a:t> _____ because _____.</a:t>
              </a:r>
              <a:endParaRPr lang="en-US" sz="26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3281352" y="1626487"/>
            <a:ext cx="3166696" cy="152080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49308" y="1626487"/>
            <a:ext cx="1498741" cy="245103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48048" y="1626487"/>
            <a:ext cx="981620" cy="216222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8048" y="1626487"/>
            <a:ext cx="3002429" cy="129279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125" y="4180772"/>
            <a:ext cx="2790245" cy="1718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878" y="3242860"/>
            <a:ext cx="1549030" cy="1246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1167" y="3012431"/>
            <a:ext cx="2202100" cy="14765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15064" y="453615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scary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02336" y="4588191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big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2322" y="2756315"/>
            <a:ext cx="1926503" cy="15241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04831" y="574731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beautiful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67800" y="5811796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fast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541" y="3995522"/>
            <a:ext cx="1696493" cy="1722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t="-1" b="2568"/>
          <a:stretch/>
        </p:blipFill>
        <p:spPr>
          <a:xfrm>
            <a:off x="10062217" y="2275524"/>
            <a:ext cx="1320206" cy="1191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3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583" y="475376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Let's talk.</a:t>
            </a:r>
            <a:endParaRPr lang="en-US" sz="2000" dirty="0"/>
          </a:p>
        </p:txBody>
      </p:sp>
      <p:pic>
        <p:nvPicPr>
          <p:cNvPr id="2049" name="Picture 1" descr="Pe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6" y="1433878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6" y="3478156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in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673" y="2196367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395173" y="1456544"/>
            <a:ext cx="5993949" cy="578882"/>
          </a:xfrm>
          <a:prstGeom prst="wedgeRoundRectCallout">
            <a:avLst>
              <a:gd name="adj1" fmla="val -53251"/>
              <a:gd name="adj2" fmla="val 29592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What animal do you want to see?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779293" y="2468188"/>
            <a:ext cx="4609829" cy="578882"/>
          </a:xfrm>
          <a:prstGeom prst="wedgeRoundRectCallout">
            <a:avLst>
              <a:gd name="adj1" fmla="val 60164"/>
              <a:gd name="adj2" fmla="val 6556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I want to see ___________.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721934" y="3539354"/>
            <a:ext cx="4959426" cy="578882"/>
          </a:xfrm>
          <a:prstGeom prst="wedgeRoundRectCallout">
            <a:avLst>
              <a:gd name="adj1" fmla="val -58476"/>
              <a:gd name="adj2" fmla="val -3316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I like ___________ because 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75878" y="4943552"/>
            <a:ext cx="7855035" cy="578882"/>
          </a:xfrm>
          <a:prstGeom prst="wedgeRoundRectCallout">
            <a:avLst>
              <a:gd name="adj1" fmla="val 56773"/>
              <a:gd name="adj2" fmla="val 9847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I don't like ___________ because ___________.</a:t>
            </a:r>
          </a:p>
        </p:txBody>
      </p:sp>
      <p:pic>
        <p:nvPicPr>
          <p:cNvPr id="2053" name="Picture 5" descr="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75" y="4705147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756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48" y="614160"/>
            <a:ext cx="1015235" cy="101523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018083" y="847441"/>
            <a:ext cx="7472500" cy="781954"/>
            <a:chOff x="3643546" y="964081"/>
            <a:chExt cx="7472500" cy="781954"/>
          </a:xfrm>
        </p:grpSpPr>
        <p:grpSp>
          <p:nvGrpSpPr>
            <p:cNvPr id="4" name="Group 3"/>
            <p:cNvGrpSpPr/>
            <p:nvPr/>
          </p:nvGrpSpPr>
          <p:grpSpPr>
            <a:xfrm>
              <a:off x="3643546" y="964081"/>
              <a:ext cx="7472500" cy="781954"/>
              <a:chOff x="3705059" y="584057"/>
              <a:chExt cx="8752350" cy="104791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057801" y="584057"/>
                <a:ext cx="8399608" cy="104791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r="17527"/>
              <a:stretch/>
            </p:blipFill>
            <p:spPr>
              <a:xfrm>
                <a:off x="3705059" y="837278"/>
                <a:ext cx="376028" cy="688013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070528" y="1091994"/>
              <a:ext cx="70278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He/she like</a:t>
              </a:r>
              <a:r>
                <a:rPr lang="en-US" sz="2400" b="1" dirty="0">
                  <a:solidFill>
                    <a:srgbClr val="FF0000"/>
                  </a:solidFill>
                  <a:latin typeface="Helvetica Neue"/>
                </a:rPr>
                <a:t>s/doesn’t like</a:t>
              </a: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 ____ because ______.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3281352" y="1626487"/>
            <a:ext cx="3166696" cy="152080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49308" y="1626487"/>
            <a:ext cx="1498741" cy="245103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48048" y="1626487"/>
            <a:ext cx="981620" cy="216222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8048" y="1626487"/>
            <a:ext cx="3002429" cy="129279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125" y="4180772"/>
            <a:ext cx="2790245" cy="1718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878" y="3242860"/>
            <a:ext cx="1549030" cy="1246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1167" y="3012431"/>
            <a:ext cx="2202100" cy="14765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15064" y="453615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scary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02336" y="4588191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big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2322" y="2756315"/>
            <a:ext cx="1926503" cy="15241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04831" y="574731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beautiful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67800" y="5811796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fast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541" y="3995522"/>
            <a:ext cx="1696493" cy="1722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t="-1" b="2568"/>
          <a:stretch/>
        </p:blipFill>
        <p:spPr>
          <a:xfrm>
            <a:off x="10062217" y="2275524"/>
            <a:ext cx="1320206" cy="1191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1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Hard-working ant</a:t>
            </a: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5293" y="1830418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3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Doesn’t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486555" y="1666750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He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tigers because they’re scary.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Doesn’t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544612" y="1782605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She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bears because they’re big.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0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Doesn’t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606332" y="1794197"/>
            <a:ext cx="5102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Linda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crocodiles because they’re scary.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7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6540" y="1501527"/>
            <a:ext cx="4878487" cy="3651045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>
          <a:xfrm rot="8340888">
            <a:off x="6039413" y="1862938"/>
            <a:ext cx="725725" cy="408502"/>
          </a:xfrm>
          <a:prstGeom prst="notchedRightArrow">
            <a:avLst>
              <a:gd name="adj1" fmla="val 50593"/>
              <a:gd name="adj2" fmla="val 39289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fast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/fæst/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3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Don’t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399163" y="1954985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zebras because they’re fast.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7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Don’t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416300" y="1970141"/>
            <a:ext cx="5673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Tom and I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monkeys because they’re fast.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19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likes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023787" y="1870607"/>
            <a:ext cx="6134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My mother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like /likes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kangaroos because they’re beautiful.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5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like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606332" y="1911102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like /likes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tigers because they’re stronger.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2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like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399163" y="1911102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like /likes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elephants because they’re cute.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65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because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399163" y="1954985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I like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kangaroos ______ they’re beautiful.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09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like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335347" y="1911102"/>
            <a:ext cx="5644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She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doesn’t _____ crocodile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because they’re big and scary.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88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1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9261" y="1066186"/>
            <a:ext cx="5564054" cy="4524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/bɪɡ/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7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98779" y="1034322"/>
            <a:ext cx="2584731" cy="4676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beautiful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/ˈbjuːtɪfl/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76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979" y="1376942"/>
            <a:ext cx="4453000" cy="4138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scary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/ˈskeri/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266" y="813565"/>
            <a:ext cx="3570589" cy="4849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funny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/ˈfʌni/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1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543" y="841830"/>
            <a:ext cx="11234058" cy="2873827"/>
            <a:chOff x="566056" y="783772"/>
            <a:chExt cx="11988799" cy="2452913"/>
          </a:xfrm>
          <a:solidFill>
            <a:schemeClr val="bg1"/>
          </a:solidFill>
        </p:grpSpPr>
        <p:sp>
          <p:nvSpPr>
            <p:cNvPr id="2" name="Wave 1"/>
            <p:cNvSpPr/>
            <p:nvPr/>
          </p:nvSpPr>
          <p:spPr>
            <a:xfrm>
              <a:off x="566056" y="783772"/>
              <a:ext cx="4034971" cy="2452913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Wave 2"/>
            <p:cNvSpPr/>
            <p:nvPr/>
          </p:nvSpPr>
          <p:spPr>
            <a:xfrm>
              <a:off x="4542970" y="783772"/>
              <a:ext cx="4034971" cy="2452913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Wave 3"/>
            <p:cNvSpPr/>
            <p:nvPr/>
          </p:nvSpPr>
          <p:spPr>
            <a:xfrm>
              <a:off x="8519884" y="783772"/>
              <a:ext cx="4034971" cy="2452913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31999" y="3817258"/>
            <a:ext cx="8088078" cy="2699656"/>
            <a:chOff x="132353" y="783771"/>
            <a:chExt cx="8631461" cy="2563157"/>
          </a:xfrm>
          <a:solidFill>
            <a:schemeClr val="bg1"/>
          </a:solidFill>
        </p:grpSpPr>
        <p:sp>
          <p:nvSpPr>
            <p:cNvPr id="7" name="Wave 6"/>
            <p:cNvSpPr/>
            <p:nvPr/>
          </p:nvSpPr>
          <p:spPr>
            <a:xfrm>
              <a:off x="132353" y="783771"/>
              <a:ext cx="4034971" cy="2563157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Wave 7"/>
            <p:cNvSpPr/>
            <p:nvPr/>
          </p:nvSpPr>
          <p:spPr>
            <a:xfrm>
              <a:off x="4728843" y="783771"/>
              <a:ext cx="4034971" cy="2563157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08294" y="1124156"/>
            <a:ext cx="2382031" cy="1575926"/>
            <a:chOff x="1246540" y="1501527"/>
            <a:chExt cx="5518598" cy="36510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46540" y="1501527"/>
              <a:ext cx="4878487" cy="3651045"/>
            </a:xfrm>
            <a:prstGeom prst="rect">
              <a:avLst/>
            </a:prstGeom>
          </p:spPr>
        </p:pic>
        <p:sp>
          <p:nvSpPr>
            <p:cNvPr id="11" name="Notched Right Arrow 10"/>
            <p:cNvSpPr/>
            <p:nvPr/>
          </p:nvSpPr>
          <p:spPr>
            <a:xfrm rot="8340888">
              <a:off x="6039413" y="1862938"/>
              <a:ext cx="725725" cy="408502"/>
            </a:xfrm>
            <a:prstGeom prst="notchedRightArrow">
              <a:avLst>
                <a:gd name="adj1" fmla="val 50593"/>
                <a:gd name="adj2" fmla="val 39289"/>
              </a:avLst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94298" y="1039905"/>
            <a:ext cx="2401651" cy="1952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33700" y="4072866"/>
            <a:ext cx="1031264" cy="1865788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857" y="1206178"/>
            <a:ext cx="1922079" cy="1786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53308" y="4004292"/>
            <a:ext cx="1240990" cy="16855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9648" y="2918323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39379" y="2913907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49110" y="2909491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42893" y="5778872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beautiful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2558" y="5764648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58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4642" y="2431138"/>
            <a:ext cx="3512594" cy="2323894"/>
            <a:chOff x="1246540" y="1501527"/>
            <a:chExt cx="5518598" cy="36510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246540" y="1501527"/>
              <a:ext cx="4878487" cy="3651045"/>
            </a:xfrm>
            <a:prstGeom prst="rect">
              <a:avLst/>
            </a:prstGeom>
          </p:spPr>
        </p:pic>
        <p:sp>
          <p:nvSpPr>
            <p:cNvPr id="13" name="Notched Right Arrow 12"/>
            <p:cNvSpPr/>
            <p:nvPr/>
          </p:nvSpPr>
          <p:spPr>
            <a:xfrm rot="8340888">
              <a:off x="6039413" y="1862938"/>
              <a:ext cx="725725" cy="408502"/>
            </a:xfrm>
            <a:prstGeom prst="notchedRightArrow">
              <a:avLst>
                <a:gd name="adj1" fmla="val 50593"/>
                <a:gd name="adj2" fmla="val 39289"/>
              </a:avLst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sp>
        <p:nvSpPr>
          <p:cNvPr id="19" name="MsPham"/>
          <p:cNvSpPr/>
          <p:nvPr/>
        </p:nvSpPr>
        <p:spPr>
          <a:xfrm>
            <a:off x="846234" y="3367685"/>
            <a:ext cx="2011266" cy="11852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8833" y="3411392"/>
            <a:ext cx="494852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8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A893D0-FB53-4638-AD3D-5460B089098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&quot;\uFFFD\uFFFD\uFFFD{9A3143D3-D438-44CC-99E1-5E0BC11B3100}&quot;,&quot;C:\\Users\\admin\\Desktop\\New folder\\E4-Unit19.2-MsV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FIRST_PUBLISH" val="1"/>
  <p:tag name="ISPRING_ULTRA_SCORM_COURCE_TITLE" val="Unit 19. What animal do you want to see 2"/>
  <p:tag name="ISPRING_SCORM_RATE_QUIZZES" val="0"/>
  <p:tag name="ISPRING_PRESENTATION_TITLE" val="Unit 19. What animal do you want to see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30B3FF-75C4-4719-8E21-AD9B5D0E93D8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58C080-32F0-4063-8A51-45BA560854B0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338526-D321-40E9-A1F4-F65D3E228D8D}:3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122114-3D63-49D8-9DEE-8F1535BDB1FE}:3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F7493E-5903-4D44-BEDB-D76EF54A1544}:3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F7417A-78C8-4361-B02C-ECC5A6B4CC8D}:3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B86960-941B-46C2-99C1-D4CE01055D80}:3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DE238E-9540-4DF9-AD01-B2CAD09B1B80}:3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03DB15-9367-45F9-8633-E77176D86D61}:31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271C17-1671-447C-AB85-0386A5E48D23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66FFFD-3584-44E1-ACF2-5EC88EC53558}:2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7BB461-2B1B-4942-A996-B9A06EE58D92}:2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71CCF7-CACD-4800-AAC2-3C4992C236B9}:29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F02CF-B063-4A2D-98D5-CCE9CFFA4A43}:3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40ACF4-7C0A-4D56-83D4-6058886168E0}:29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E326E0-D77C-452F-9539-7E1CD6078EAB}:3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2E7298-0A01-4F43-8B00-BCF2FFEE9D08}:3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A679E5-1FDB-406F-9200-4D7FD3749057}:30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44A10F-81F2-49FA-90D0-7A253B3A15E2}:3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EF5AE0-0C22-4508-9DEC-EC22B90E2700}:3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0EF834-0FA3-413F-A61C-857B67D4B18E}:3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82E5A4-77A9-4AF8-AC38-C9F3FB340A13}: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A87D1F-AE88-4A76-9C47-DE7CAA43FFFC}:28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A17E00-F82A-4FA8-9232-385160B80970}:28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9611B5-6297-4398-B0D9-E2E53AC26ED4}:2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821A8-92C8-4DD4-92B6-EDC64DB4A021}:31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5C1BE6-84E8-4DD8-BB66-A9A3C155B902}:3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41B6BD-CB51-4E39-BD68-5E3E5B574B75}:32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DE7C21-4EEA-451B-A76A-5B88E0A903FF}:32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51D79-A693-4A9E-98BE-E6BAFA5F827B}:3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7E6FB0-233F-4404-9AD9-107A01744B5E}:3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53C7C-0336-4054-BDDF-A6A788FC8118}:3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557F53-A867-4BDE-BB6C-F6027EBBE191}:29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17625A-36BF-4320-9A6F-AFC26AA4F0ED}:3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B5069B-5FD6-4483-867E-FBE184D51CC1}:29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147CF9-CDA0-447F-AAC1-0D94A022762B}:2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C31199-3FA5-4D27-ABCF-ADC1FBBED293}:2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DA3C88-2C25-414B-9591-30B74E82B876}:29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1076</TotalTime>
  <Words>557</Words>
  <Application>Microsoft Office PowerPoint</Application>
  <PresentationFormat>Custom</PresentationFormat>
  <Paragraphs>197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Bauhaus 93</vt:lpstr>
      <vt:lpstr>Britannic Bold</vt:lpstr>
      <vt:lpstr>Berlin Sans FB</vt:lpstr>
      <vt:lpstr>Tahoma</vt:lpstr>
      <vt:lpstr>Helvetica Neue</vt:lpstr>
      <vt:lpstr>等线</vt:lpstr>
      <vt:lpstr>印品黑体</vt:lpstr>
      <vt:lpstr>Berlin Sans FB Demi</vt:lpstr>
      <vt:lpstr>Cooper Black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19. What animal do you want to see 2</dc:title>
  <dc:creator>WIN7</dc:creator>
  <cp:lastModifiedBy>admin</cp:lastModifiedBy>
  <cp:revision>122</cp:revision>
  <dcterms:created xsi:type="dcterms:W3CDTF">2017-08-18T03:02:00Z</dcterms:created>
  <dcterms:modified xsi:type="dcterms:W3CDTF">2023-04-21T02:36:02Z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