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3"/>
  </p:notesMasterIdLst>
  <p:sldIdLst>
    <p:sldId id="428" r:id="rId3"/>
    <p:sldId id="386" r:id="rId4"/>
    <p:sldId id="444" r:id="rId5"/>
    <p:sldId id="446" r:id="rId6"/>
    <p:sldId id="381" r:id="rId7"/>
    <p:sldId id="430" r:id="rId8"/>
    <p:sldId id="442" r:id="rId9"/>
    <p:sldId id="387" r:id="rId10"/>
    <p:sldId id="432" r:id="rId11"/>
    <p:sldId id="447" r:id="rId12"/>
    <p:sldId id="394" r:id="rId13"/>
    <p:sldId id="438" r:id="rId14"/>
    <p:sldId id="439" r:id="rId15"/>
    <p:sldId id="440" r:id="rId16"/>
    <p:sldId id="412" r:id="rId17"/>
    <p:sldId id="441" r:id="rId18"/>
    <p:sldId id="397" r:id="rId19"/>
    <p:sldId id="448" r:id="rId20"/>
    <p:sldId id="449" r:id="rId21"/>
    <p:sldId id="288" r:id="rId22"/>
  </p:sldIdLst>
  <p:sldSz cx="12192000" cy="6858000"/>
  <p:notesSz cx="6858000" cy="9144000"/>
  <p:embeddedFontLs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HP001 4 hàng" panose="020B0604020202020204" charset="0"/>
      <p:regular r:id="rId28"/>
      <p:bold r:id="rId29"/>
    </p:embeddedFont>
    <p:embeddedFont>
      <p:font typeface=".VnAvant" panose="020B7200000000000000" pitchFamily="34" charset="0"/>
      <p:regular r:id="rId30"/>
      <p:bold r:id="rId31"/>
      <p:italic r:id="rId32"/>
    </p:embeddedFont>
    <p:embeddedFont>
      <p:font typeface=".VnAristote" panose="020B7200000000000000" pitchFamily="34" charset="0"/>
      <p:regular r:id="rId33"/>
    </p:embeddedFont>
    <p:embeddedFont>
      <p:font typeface="HP001" panose="020B0604020202020204" charset="0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HL Hoctro" panose="020B0604020202020204" charset="0"/>
      <p:regular r:id="rId40"/>
    </p:embeddedFont>
    <p:embeddedFont>
      <p:font typeface=".VnTifani HeavyH" panose="020B7200000000000000" pitchFamily="34" charset="0"/>
      <p:regular r:id="rId41"/>
    </p:embeddedFont>
    <p:embeddedFont>
      <p:font typeface="VNI-Avo" pitchFamily="2" charset="0"/>
      <p:regular r:id="rId42"/>
      <p:bold r:id="rId43"/>
      <p:italic r:id="rId44"/>
      <p:boldItalic r:id="rId45"/>
    </p:embeddedFont>
  </p:embeddedFontLst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F3FFFF"/>
    <a:srgbClr val="0033CC"/>
    <a:srgbClr val="008000"/>
    <a:srgbClr val="009900"/>
    <a:srgbClr val="00FF00"/>
    <a:srgbClr val="99FF33"/>
    <a:srgbClr val="FFFF99"/>
    <a:srgbClr val="FF99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533" autoAdjust="0"/>
  </p:normalViewPr>
  <p:slideViewPr>
    <p:cSldViewPr>
      <p:cViewPr varScale="1">
        <p:scale>
          <a:sx n="70" d="100"/>
          <a:sy n="70" d="100"/>
        </p:scale>
        <p:origin x="9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6.fntdata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08/01/2022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978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file:///C:\Documents%20and%20Settings\Mai%20Trong%20Nghia\My%20Documents\Downloads\Music\Em%20Y&#234;u%20Tr&#432;&#7901;ng%20Em%20-%20Nh&#7841;c%20Thi&#7871;u%20Nhi%20_%20WlpTUUJb,%20Upload_%20yeuamnhac%202012.mp3" TargetMode="External"/><Relationship Id="rId1" Type="http://schemas.openxmlformats.org/officeDocument/2006/relationships/audio" Target="file:///D:\My%20Documents\Em%20Yeu%20Tr&#173;uong%20em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BD2053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464" y="98988"/>
            <a:ext cx="857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Em Yeu Tr­uong e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15430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A0210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3" y="267712"/>
            <a:ext cx="14859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WordArt 6"/>
          <p:cNvSpPr>
            <a:spLocks noChangeArrowheads="1" noChangeShapeType="1" noTextEdit="1"/>
          </p:cNvSpPr>
          <p:nvPr/>
        </p:nvSpPr>
        <p:spPr bwMode="auto">
          <a:xfrm>
            <a:off x="3313793" y="4657660"/>
            <a:ext cx="6246856" cy="7646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 dự giờ thăm lớp</a:t>
            </a:r>
          </a:p>
        </p:txBody>
      </p:sp>
      <p:sp>
        <p:nvSpPr>
          <p:cNvPr id="48135" name="WordArt 7"/>
          <p:cNvSpPr>
            <a:spLocks noChangeArrowheads="1" noChangeShapeType="1" noTextEdit="1"/>
          </p:cNvSpPr>
          <p:nvPr/>
        </p:nvSpPr>
        <p:spPr bwMode="auto">
          <a:xfrm>
            <a:off x="2968544" y="2440871"/>
            <a:ext cx="6613782" cy="632744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80483"/>
              </a:avLst>
            </a:prstTxWarp>
          </a:bodyPr>
          <a:lstStyle/>
          <a:p>
            <a:pPr algn="ctr"/>
            <a:r>
              <a:rPr lang="vi-VN" sz="6600" b="1" kern="10" dirty="0">
                <a:ln w="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Nhiệt liệt chào đón các thầy cô giáo</a:t>
            </a:r>
          </a:p>
          <a:p>
            <a:pPr algn="ctr"/>
            <a:r>
              <a:rPr lang="vi-VN" sz="4000" b="1" kern="10" dirty="0">
                <a:ln w="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8136" name="Em Yêu Trường Em - Nhạc Thiếu Nhi _ WlpTUUJb, Upload_ yeuamnhac 2012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9715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BD2053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78" y="4623793"/>
            <a:ext cx="111323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BD20530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968" y="5604595"/>
            <a:ext cx="2114550" cy="111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Rectangle 31"/>
          <p:cNvSpPr>
            <a:spLocks noChangeArrowheads="1"/>
          </p:cNvSpPr>
          <p:nvPr/>
        </p:nvSpPr>
        <p:spPr bwMode="auto">
          <a:xfrm>
            <a:off x="2946867" y="5666148"/>
            <a:ext cx="61448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algn="ctr" eaLnBrk="1" hangingPunct="1"/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Giáo viên</a:t>
            </a:r>
            <a:r>
              <a:rPr lang="en-US" altLang="vi-VN" sz="3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vi-VN" sz="3000" b="1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Vũ Thi Kim Oanh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60" name="Rectangle 31"/>
          <p:cNvSpPr>
            <a:spLocks noChangeArrowheads="1"/>
          </p:cNvSpPr>
          <p:nvPr/>
        </p:nvSpPr>
        <p:spPr bwMode="auto">
          <a:xfrm>
            <a:off x="4000974" y="3279343"/>
            <a:ext cx="4583853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eaLnBrk="1" hangingPunct="1"/>
            <a:r>
              <a:rPr lang="en-US" altLang="vi-VN" sz="4950" dirty="0">
                <a:solidFill>
                  <a:srgbClr val="FF0066"/>
                </a:solidFill>
                <a:latin typeface=".VnTifani HeavyH" panose="020B7200000000000000" pitchFamily="34" charset="0"/>
              </a:rPr>
              <a:t>  </a:t>
            </a:r>
            <a:r>
              <a:rPr lang="en-US" altLang="vi-VN" sz="4950" err="1">
                <a:solidFill>
                  <a:srgbClr val="FF0066"/>
                </a:solidFill>
                <a:latin typeface=".VnTifani HeavyH" panose="020B7200000000000000" pitchFamily="34" charset="0"/>
              </a:rPr>
              <a:t>LíP</a:t>
            </a:r>
            <a:r>
              <a:rPr lang="en-US" altLang="vi-VN" sz="4950">
                <a:solidFill>
                  <a:srgbClr val="FF0066"/>
                </a:solidFill>
                <a:latin typeface=".VnTifani HeavyH" panose="020B7200000000000000" pitchFamily="34" charset="0"/>
              </a:rPr>
              <a:t> </a:t>
            </a:r>
            <a:r>
              <a:rPr lang="en-US" altLang="vi-VN" sz="4950" smtClean="0">
                <a:solidFill>
                  <a:srgbClr val="FF0066"/>
                </a:solidFill>
                <a:latin typeface=".VnTifani HeavyH" panose="020B7200000000000000" pitchFamily="34" charset="0"/>
              </a:rPr>
              <a:t>1E</a:t>
            </a:r>
            <a:endParaRPr lang="en-US" altLang="vi-VN" sz="4950" dirty="0">
              <a:solidFill>
                <a:srgbClr val="FF0066"/>
              </a:solidFill>
              <a:latin typeface=".VnTifani HeavyH" panose="020B7200000000000000" pitchFamily="34" charset="0"/>
            </a:endParaRP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3181350" y="267712"/>
            <a:ext cx="6144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algn="ctr" eaLnBrk="1" hangingPunct="1"/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ỦY BAN NHÂN DÂN HUYỆN AN LÃO</a:t>
            </a:r>
            <a:endParaRPr lang="en-US" altLang="vi-VN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3220490" y="673209"/>
            <a:ext cx="61448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algn="ctr" eaLnBrk="1" hangingPunct="1"/>
            <a:r>
              <a:rPr lang="en-US" altLang="vi-VN" sz="2000" b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TIỂU HỌC QUỐC TUẤN</a:t>
            </a:r>
            <a:endParaRPr lang="en-US" altLang="vi-VN" sz="2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061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2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609748" y="76201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640348" y="1828801"/>
            <a:ext cx="9256792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chemeClr val="tx1"/>
                </a:solidFill>
                <a:latin typeface="VNI-Avo" pitchFamily="2" charset="0"/>
              </a:rPr>
              <a:t>choøi</a:t>
            </a:r>
            <a:r>
              <a:rPr lang="en-US" sz="4400" b="1" dirty="0">
                <a:solidFill>
                  <a:schemeClr val="tx1"/>
                </a:solidFill>
                <a:latin typeface="VNI-Avo" pitchFamily="2" charset="0"/>
              </a:rPr>
              <a:t>   </a:t>
            </a:r>
            <a:r>
              <a:rPr lang="en-US" sz="4400" b="1" dirty="0" err="1">
                <a:solidFill>
                  <a:schemeClr val="tx1"/>
                </a:solidFill>
                <a:latin typeface="VNI-Avo" pitchFamily="2" charset="0"/>
              </a:rPr>
              <a:t>hoûi</a:t>
            </a:r>
            <a:r>
              <a:rPr lang="en-US" sz="4400" b="1" dirty="0">
                <a:solidFill>
                  <a:schemeClr val="tx1"/>
                </a:solidFill>
                <a:latin typeface="VNI-Avo" pitchFamily="2" charset="0"/>
              </a:rPr>
              <a:t>   </a:t>
            </a:r>
            <a:r>
              <a:rPr lang="en-US" sz="4400" b="1" dirty="0" err="1">
                <a:solidFill>
                  <a:schemeClr val="tx1"/>
                </a:solidFill>
                <a:latin typeface="VNI-Avo" pitchFamily="2" charset="0"/>
              </a:rPr>
              <a:t>moãi</a:t>
            </a:r>
            <a:r>
              <a:rPr lang="en-US" sz="4400" b="1" dirty="0">
                <a:solidFill>
                  <a:schemeClr val="tx1"/>
                </a:solidFill>
                <a:latin typeface="VNI-Avo" pitchFamily="2" charset="0"/>
              </a:rPr>
              <a:t>    </a:t>
            </a:r>
            <a:r>
              <a:rPr lang="en-US" sz="4400" b="1" dirty="0" err="1">
                <a:solidFill>
                  <a:schemeClr val="tx1"/>
                </a:solidFill>
                <a:latin typeface="VNI-Avo" pitchFamily="2" charset="0"/>
              </a:rPr>
              <a:t>xoâi</a:t>
            </a:r>
            <a:r>
              <a:rPr lang="en-US" sz="4400" b="1" dirty="0">
                <a:solidFill>
                  <a:schemeClr val="tx1"/>
                </a:solidFill>
                <a:latin typeface="VNI-Avo" pitchFamily="2" charset="0"/>
              </a:rPr>
              <a:t>    </a:t>
            </a:r>
            <a:r>
              <a:rPr lang="en-US" sz="4400" b="1" dirty="0" err="1">
                <a:solidFill>
                  <a:schemeClr val="tx1"/>
                </a:solidFill>
                <a:latin typeface="VNI-Avo" pitchFamily="2" charset="0"/>
              </a:rPr>
              <a:t>ñôïi</a:t>
            </a:r>
            <a:r>
              <a:rPr lang="en-US" sz="4400" b="1" dirty="0">
                <a:solidFill>
                  <a:schemeClr val="tx1"/>
                </a:solidFill>
                <a:latin typeface="VNI-Avo" pitchFamily="2" charset="0"/>
              </a:rPr>
              <a:t>    </a:t>
            </a:r>
            <a:r>
              <a:rPr lang="en-US" sz="4400" b="1" dirty="0" err="1">
                <a:solidFill>
                  <a:schemeClr val="tx1"/>
                </a:solidFill>
                <a:latin typeface="VNI-Avo" pitchFamily="2" charset="0"/>
              </a:rPr>
              <a:t>môùi</a:t>
            </a:r>
            <a:endParaRPr lang="vi-VN" sz="44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A4DF458-3055-4B3F-866F-46EC19EDE607}"/>
              </a:ext>
            </a:extLst>
          </p:cNvPr>
          <p:cNvSpPr txBox="1"/>
          <p:nvPr/>
        </p:nvSpPr>
        <p:spPr>
          <a:xfrm>
            <a:off x="1868168" y="1802249"/>
            <a:ext cx="2856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oi     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oi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A4DF458-3055-4B3F-866F-46EC19EDE607}"/>
              </a:ext>
            </a:extLst>
          </p:cNvPr>
          <p:cNvSpPr txBox="1"/>
          <p:nvPr/>
        </p:nvSpPr>
        <p:spPr>
          <a:xfrm>
            <a:off x="4744697" y="1823931"/>
            <a:ext cx="2856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oâi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     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oâi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A4DF458-3055-4B3F-866F-46EC19EDE607}"/>
              </a:ext>
            </a:extLst>
          </p:cNvPr>
          <p:cNvSpPr txBox="1"/>
          <p:nvPr/>
        </p:nvSpPr>
        <p:spPr>
          <a:xfrm>
            <a:off x="7797657" y="1823930"/>
            <a:ext cx="2856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ôi   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A4DF458-3055-4B3F-866F-46EC19EDE607}"/>
              </a:ext>
            </a:extLst>
          </p:cNvPr>
          <p:cNvSpPr txBox="1"/>
          <p:nvPr/>
        </p:nvSpPr>
        <p:spPr>
          <a:xfrm>
            <a:off x="8686800" y="1828801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    ôi</a:t>
            </a:r>
          </a:p>
        </p:txBody>
      </p:sp>
    </p:spTree>
    <p:extLst>
      <p:ext uri="{BB962C8B-B14F-4D97-AF65-F5344CB8AC3E}">
        <p14:creationId xmlns:p14="http://schemas.microsoft.com/office/powerpoint/2010/main" val="205339663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8" grpId="0"/>
      <p:bldP spid="19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9B16FCE-5C2E-42D6-8667-6CBA769DE0D7}"/>
              </a:ext>
            </a:extLst>
          </p:cNvPr>
          <p:cNvGrpSpPr/>
          <p:nvPr/>
        </p:nvGrpSpPr>
        <p:grpSpPr>
          <a:xfrm>
            <a:off x="5191477" y="4092120"/>
            <a:ext cx="792163" cy="646112"/>
            <a:chOff x="5606615" y="4002618"/>
            <a:chExt cx="792163" cy="646112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5902684" y="4173274"/>
              <a:ext cx="100012" cy="1524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5606615" y="4002618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779838" y="4043804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2320214" y="4058457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4648200" y="-126264"/>
            <a:ext cx="3886200" cy="36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546883" y="1374239"/>
            <a:ext cx="3886200" cy="214843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27945" y="1591545"/>
            <a:ext cx="4068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</a:rPr>
              <a:t>Tạo tiếng mới có</a:t>
            </a:r>
            <a:r>
              <a:rPr lang="vi-VN" sz="32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</a:rPr>
              <a:t>vần </a:t>
            </a:r>
            <a:r>
              <a:rPr lang="vi-VN" sz="3200" b="1" dirty="0">
                <a:solidFill>
                  <a:srgbClr val="FF0000"/>
                </a:solidFill>
                <a:latin typeface="Comic Sans MS" pitchFamily="66" charset="0"/>
              </a:rPr>
              <a:t>oi, ôi, ơi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0" y="1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AF84E0A-37F5-4971-AF9D-A8428BBED597}"/>
              </a:ext>
            </a:extLst>
          </p:cNvPr>
          <p:cNvGrpSpPr/>
          <p:nvPr/>
        </p:nvGrpSpPr>
        <p:grpSpPr>
          <a:xfrm>
            <a:off x="6515101" y="3948085"/>
            <a:ext cx="1435152" cy="1862048"/>
            <a:chOff x="6142037" y="3843852"/>
            <a:chExt cx="1321732" cy="1862048"/>
          </a:xfrm>
        </p:grpSpPr>
        <p:sp>
          <p:nvSpPr>
            <p:cNvPr id="36" name="Rectangle 11">
              <a:extLst>
                <a:ext uri="{FF2B5EF4-FFF2-40B4-BE49-F238E27FC236}">
                  <a16:creationId xmlns="" xmlns:a16="http://schemas.microsoft.com/office/drawing/2014/main" id="{D5A33A3D-A5CD-4985-A33F-307355EA5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037" y="4010567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ED316E2C-7653-446E-B818-CE7C75E702B2}"/>
                </a:ext>
              </a:extLst>
            </p:cNvPr>
            <p:cNvSpPr txBox="1"/>
            <p:nvPr/>
          </p:nvSpPr>
          <p:spPr>
            <a:xfrm>
              <a:off x="6533762" y="3843852"/>
              <a:ext cx="93000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>
                  <a:solidFill>
                    <a:srgbClr val="008000"/>
                  </a:solidFill>
                  <a:latin typeface="HL Hoctro" panose="02000000000000000000" pitchFamily="2" charset="0"/>
                </a:rPr>
                <a:t>í</a:t>
              </a:r>
              <a:endParaRPr lang="en-US" sz="115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AB75613D-F858-4497-BCD6-7C25F7099FA9}"/>
              </a:ext>
            </a:extLst>
          </p:cNvPr>
          <p:cNvGrpSpPr/>
          <p:nvPr/>
        </p:nvGrpSpPr>
        <p:grpSpPr>
          <a:xfrm>
            <a:off x="7993196" y="3477946"/>
            <a:ext cx="930007" cy="1569660"/>
            <a:chOff x="6140469" y="3477946"/>
            <a:chExt cx="930007" cy="1569660"/>
          </a:xfrm>
        </p:grpSpPr>
        <p:sp>
          <p:nvSpPr>
            <p:cNvPr id="32" name="Rectangle 11">
              <a:extLst>
                <a:ext uri="{FF2B5EF4-FFF2-40B4-BE49-F238E27FC236}">
                  <a16:creationId xmlns="" xmlns:a16="http://schemas.microsoft.com/office/drawing/2014/main" id="{409542B7-634A-425F-8ADF-A2A1A0BD2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037" y="405872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9BF95559-60B6-4E4B-B977-339B3412AAB7}"/>
                </a:ext>
              </a:extLst>
            </p:cNvPr>
            <p:cNvSpPr txBox="1"/>
            <p:nvPr/>
          </p:nvSpPr>
          <p:spPr>
            <a:xfrm>
              <a:off x="6140469" y="3477946"/>
              <a:ext cx="93000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solidFill>
                    <a:srgbClr val="008000"/>
                  </a:solidFill>
                  <a:latin typeface="HL Hoctro" panose="02000000000000000000" pitchFamily="2" charset="0"/>
                </a:rPr>
                <a:t>~</a:t>
              </a:r>
              <a:endParaRPr lang="en-US" sz="96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AB75613D-F858-4497-BCD6-7C25F7099FA9}"/>
              </a:ext>
            </a:extLst>
          </p:cNvPr>
          <p:cNvGrpSpPr/>
          <p:nvPr/>
        </p:nvGrpSpPr>
        <p:grpSpPr>
          <a:xfrm>
            <a:off x="9410955" y="3172153"/>
            <a:ext cx="1078337" cy="1862048"/>
            <a:chOff x="6142037" y="3172153"/>
            <a:chExt cx="1078337" cy="1862048"/>
          </a:xfrm>
        </p:grpSpPr>
        <p:sp>
          <p:nvSpPr>
            <p:cNvPr id="38" name="Rectangle 11">
              <a:extLst>
                <a:ext uri="{FF2B5EF4-FFF2-40B4-BE49-F238E27FC236}">
                  <a16:creationId xmlns="" xmlns:a16="http://schemas.microsoft.com/office/drawing/2014/main" id="{409542B7-634A-425F-8ADF-A2A1A0BD2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037" y="405872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9BF95559-60B6-4E4B-B977-339B3412AAB7}"/>
                </a:ext>
              </a:extLst>
            </p:cNvPr>
            <p:cNvSpPr txBox="1"/>
            <p:nvPr/>
          </p:nvSpPr>
          <p:spPr>
            <a:xfrm>
              <a:off x="6290367" y="3172153"/>
              <a:ext cx="93000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>
                  <a:solidFill>
                    <a:srgbClr val="008000"/>
                  </a:solidFill>
                  <a:latin typeface="HL Hoctro" panose="02000000000000000000" pitchFamily="2" charset="0"/>
                </a:rPr>
                <a:t>.</a:t>
              </a:r>
              <a:endParaRPr lang="en-US" sz="115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877544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17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A4DF458-3055-4B3F-866F-46EC19EDE607}"/>
              </a:ext>
            </a:extLst>
          </p:cNvPr>
          <p:cNvSpPr txBox="1"/>
          <p:nvPr/>
        </p:nvSpPr>
        <p:spPr>
          <a:xfrm>
            <a:off x="3048000" y="5640739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tx2"/>
                </a:solidFill>
                <a:latin typeface="VNI-Avo" pitchFamily="2" charset="0"/>
              </a:rPr>
              <a:t>chim </a:t>
            </a:r>
            <a:r>
              <a:rPr lang="en-US" sz="7200" b="1" dirty="0" err="1">
                <a:solidFill>
                  <a:schemeClr val="tx2"/>
                </a:solidFill>
                <a:latin typeface="VNI-Avo" pitchFamily="2" charset="0"/>
              </a:rPr>
              <a:t>boùi</a:t>
            </a:r>
            <a:r>
              <a:rPr lang="en-US" sz="7200" b="1" dirty="0">
                <a:solidFill>
                  <a:schemeClr val="tx2"/>
                </a:solidFill>
                <a:latin typeface="VNI-Avo" pitchFamily="2" charset="0"/>
              </a:rPr>
              <a:t> </a:t>
            </a:r>
            <a:r>
              <a:rPr lang="en-US" sz="7200" b="1" dirty="0" err="1">
                <a:solidFill>
                  <a:schemeClr val="tx2"/>
                </a:solidFill>
                <a:latin typeface="VNI-Avo" pitchFamily="2" charset="0"/>
              </a:rPr>
              <a:t>caù</a:t>
            </a:r>
            <a:endParaRPr lang="en-US" sz="7200" b="1" dirty="0">
              <a:solidFill>
                <a:schemeClr val="tx2"/>
              </a:solidFill>
              <a:latin typeface="VNI-Avo" pitchFamily="2" charset="0"/>
            </a:endParaRPr>
          </a:p>
        </p:txBody>
      </p:sp>
      <p:pic>
        <p:nvPicPr>
          <p:cNvPr id="8" name="Picture 13" descr="CHI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2626"/>
            <a:ext cx="7086600" cy="460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A4DF458-3055-4B3F-866F-46EC19EDE607}"/>
              </a:ext>
            </a:extLst>
          </p:cNvPr>
          <p:cNvSpPr txBox="1"/>
          <p:nvPr/>
        </p:nvSpPr>
        <p:spPr>
          <a:xfrm>
            <a:off x="6172200" y="5657672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oi</a:t>
            </a:r>
          </a:p>
        </p:txBody>
      </p:sp>
    </p:spTree>
    <p:extLst>
      <p:ext uri="{BB962C8B-B14F-4D97-AF65-F5344CB8AC3E}">
        <p14:creationId xmlns:p14="http://schemas.microsoft.com/office/powerpoint/2010/main" val="144521322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23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A4DF458-3055-4B3F-866F-46EC19EDE607}"/>
              </a:ext>
            </a:extLst>
          </p:cNvPr>
          <p:cNvSpPr txBox="1"/>
          <p:nvPr/>
        </p:nvSpPr>
        <p:spPr>
          <a:xfrm>
            <a:off x="3505200" y="5257801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7200" b="1" dirty="0" err="1">
                <a:solidFill>
                  <a:schemeClr val="tx2"/>
                </a:solidFill>
                <a:latin typeface="VNI-Avo" pitchFamily="2" charset="0"/>
              </a:rPr>
              <a:t>thoåi</a:t>
            </a:r>
            <a:r>
              <a:rPr lang="en-US" sz="7200" b="1" dirty="0">
                <a:solidFill>
                  <a:schemeClr val="tx2"/>
                </a:solidFill>
                <a:latin typeface="VNI-Avo" pitchFamily="2" charset="0"/>
              </a:rPr>
              <a:t> </a:t>
            </a:r>
            <a:r>
              <a:rPr lang="en-US" sz="7200" b="1" dirty="0" err="1">
                <a:solidFill>
                  <a:schemeClr val="tx2"/>
                </a:solidFill>
                <a:latin typeface="VNI-Avo" pitchFamily="2" charset="0"/>
              </a:rPr>
              <a:t>coøi</a:t>
            </a:r>
            <a:endParaRPr lang="en-US" sz="7200" b="1" dirty="0">
              <a:solidFill>
                <a:schemeClr val="tx2"/>
              </a:solidFill>
              <a:latin typeface="VNI-Avo" pitchFamily="2" charset="0"/>
            </a:endParaRPr>
          </a:p>
        </p:txBody>
      </p:sp>
      <p:pic>
        <p:nvPicPr>
          <p:cNvPr id="5" name="Content Placeholder 3" descr="THỔ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3325" y="233362"/>
            <a:ext cx="7321550" cy="5024438"/>
          </a:xfr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A4DF458-3055-4B3F-866F-46EC19EDE607}"/>
              </a:ext>
            </a:extLst>
          </p:cNvPr>
          <p:cNvSpPr txBox="1"/>
          <p:nvPr/>
        </p:nvSpPr>
        <p:spPr>
          <a:xfrm>
            <a:off x="4343400" y="5246078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oâi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90994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212">
              <a:srgbClr val="BFE2E5"/>
            </a:gs>
            <a:gs pos="800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A4DF458-3055-4B3F-866F-46EC19EDE607}"/>
              </a:ext>
            </a:extLst>
          </p:cNvPr>
          <p:cNvSpPr txBox="1"/>
          <p:nvPr/>
        </p:nvSpPr>
        <p:spPr>
          <a:xfrm>
            <a:off x="3048000" y="4953001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7200" b="1" dirty="0" err="1">
                <a:solidFill>
                  <a:schemeClr val="tx2"/>
                </a:solidFill>
                <a:latin typeface="VNI-Avo" pitchFamily="2" charset="0"/>
              </a:rPr>
              <a:t>ñoà</a:t>
            </a:r>
            <a:r>
              <a:rPr lang="en-US" sz="7200" b="1" dirty="0">
                <a:solidFill>
                  <a:schemeClr val="tx2"/>
                </a:solidFill>
                <a:latin typeface="VNI-Avo" pitchFamily="2" charset="0"/>
              </a:rPr>
              <a:t> </a:t>
            </a:r>
            <a:r>
              <a:rPr lang="en-US" sz="7200" b="1" dirty="0" err="1">
                <a:solidFill>
                  <a:schemeClr val="tx2"/>
                </a:solidFill>
                <a:latin typeface="VNI-Avo" pitchFamily="2" charset="0"/>
              </a:rPr>
              <a:t>chôi</a:t>
            </a:r>
            <a:endParaRPr lang="en-US" sz="7200" b="1" dirty="0">
              <a:solidFill>
                <a:schemeClr val="tx2"/>
              </a:solidFill>
              <a:latin typeface="VNI-Avo" pitchFamily="2" charset="0"/>
            </a:endParaRPr>
          </a:p>
        </p:txBody>
      </p:sp>
      <p:pic>
        <p:nvPicPr>
          <p:cNvPr id="7" name="Content Placeholder 3" descr="ĐỒ CHƠ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8686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A4DF458-3055-4B3F-866F-46EC19EDE607}"/>
              </a:ext>
            </a:extLst>
          </p:cNvPr>
          <p:cNvSpPr txBox="1"/>
          <p:nvPr/>
        </p:nvSpPr>
        <p:spPr>
          <a:xfrm>
            <a:off x="5943600" y="4953001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ôi</a:t>
            </a:r>
          </a:p>
        </p:txBody>
      </p:sp>
    </p:spTree>
    <p:extLst>
      <p:ext uri="{BB962C8B-B14F-4D97-AF65-F5344CB8AC3E}">
        <p14:creationId xmlns:p14="http://schemas.microsoft.com/office/powerpoint/2010/main" val="258926080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17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609748" y="76201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111221A-FF24-40FC-B40B-711A589D4C2F}"/>
              </a:ext>
            </a:extLst>
          </p:cNvPr>
          <p:cNvSpPr txBox="1"/>
          <p:nvPr/>
        </p:nvSpPr>
        <p:spPr>
          <a:xfrm>
            <a:off x="5486400" y="2493621"/>
            <a:ext cx="3157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99"/>
                </a:solidFill>
                <a:latin typeface="VNI-Avo" pitchFamily="2" charset="0"/>
              </a:rPr>
              <a:t>thoåi</a:t>
            </a:r>
            <a:r>
              <a:rPr lang="en-US" sz="4400" b="1" dirty="0">
                <a:solidFill>
                  <a:srgbClr val="000099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VNI-Avo" pitchFamily="2" charset="0"/>
              </a:rPr>
              <a:t>coøi</a:t>
            </a:r>
            <a:endParaRPr lang="en-US" sz="4400" b="1" dirty="0">
              <a:solidFill>
                <a:srgbClr val="000099"/>
              </a:solidFill>
              <a:latin typeface="VNI-Avo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EA4DF458-3055-4B3F-866F-46EC19EDE607}"/>
              </a:ext>
            </a:extLst>
          </p:cNvPr>
          <p:cNvSpPr txBox="1"/>
          <p:nvPr/>
        </p:nvSpPr>
        <p:spPr>
          <a:xfrm>
            <a:off x="1378973" y="2544053"/>
            <a:ext cx="3689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99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>
                <a:solidFill>
                  <a:srgbClr val="000099"/>
                </a:solidFill>
                <a:latin typeface="VNI-Avo" pitchFamily="2" charset="0"/>
              </a:rPr>
              <a:t>chim </a:t>
            </a:r>
            <a:r>
              <a:rPr lang="en-US" sz="4400" b="1" dirty="0" err="1">
                <a:solidFill>
                  <a:srgbClr val="000099"/>
                </a:solidFill>
                <a:latin typeface="VNI-Avo" pitchFamily="2" charset="0"/>
              </a:rPr>
              <a:t>boùi</a:t>
            </a:r>
            <a:r>
              <a:rPr lang="en-US" sz="4400" b="1" dirty="0">
                <a:solidFill>
                  <a:srgbClr val="000099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VNI-Avo" pitchFamily="2" charset="0"/>
              </a:rPr>
              <a:t>caù</a:t>
            </a:r>
            <a:endParaRPr lang="en-US" sz="4400" b="1" dirty="0">
              <a:solidFill>
                <a:srgbClr val="000099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111221A-FF24-40FC-B40B-711A589D4C2F}"/>
              </a:ext>
            </a:extLst>
          </p:cNvPr>
          <p:cNvSpPr txBox="1"/>
          <p:nvPr/>
        </p:nvSpPr>
        <p:spPr>
          <a:xfrm>
            <a:off x="8077200" y="2493622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99"/>
                </a:solidFill>
                <a:latin typeface="VNI-Avo" pitchFamily="2" charset="0"/>
              </a:rPr>
              <a:t>ñoà</a:t>
            </a:r>
            <a:r>
              <a:rPr lang="en-US" sz="4400" b="1" dirty="0">
                <a:solidFill>
                  <a:srgbClr val="000099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VNI-Avo" pitchFamily="2" charset="0"/>
              </a:rPr>
              <a:t>chôi</a:t>
            </a:r>
            <a:endParaRPr lang="en-US" sz="4400" b="1" dirty="0">
              <a:solidFill>
                <a:srgbClr val="000099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21250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17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609748" y="76201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4114801" y="2286000"/>
            <a:ext cx="4826233" cy="2133600"/>
            <a:chOff x="304800" y="1752600"/>
            <a:chExt cx="3250275" cy="200891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5" name="Rectangle 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.VnAvant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.VnAvant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7315200" y="2505453"/>
            <a:ext cx="120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oi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5096381" y="2520693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v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6018426" y="3410322"/>
            <a:ext cx="1734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v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oi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3273224" y="1101467"/>
            <a:ext cx="18288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00CC"/>
                </a:solidFill>
                <a:latin typeface=".VnAvant" pitchFamily="34" charset="0"/>
              </a:rPr>
              <a:t>oi</a:t>
            </a:r>
            <a:endParaRPr lang="vi-VN" sz="4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5658175" y="1087028"/>
            <a:ext cx="18288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>
                <a:solidFill>
                  <a:srgbClr val="0000CC"/>
                </a:solidFill>
                <a:latin typeface="VNI-Avo" pitchFamily="2" charset="0"/>
              </a:rPr>
              <a:t>oâi</a:t>
            </a:r>
            <a:endParaRPr lang="vi-VN" sz="4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7753211" y="1066800"/>
            <a:ext cx="18288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00CC"/>
                </a:solidFill>
                <a:latin typeface="VNI-Avo" pitchFamily="2" charset="0"/>
              </a:rPr>
              <a:t>ôi</a:t>
            </a:r>
            <a:endParaRPr lang="vi-VN" sz="4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1609748" y="5555755"/>
            <a:ext cx="9058252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tx1"/>
                </a:solidFill>
                <a:latin typeface="VNI-Avo" pitchFamily="2" charset="0"/>
              </a:rPr>
              <a:t>    chim </a:t>
            </a:r>
            <a:r>
              <a:rPr lang="en-US" sz="3600" b="1" dirty="0" err="1">
                <a:solidFill>
                  <a:schemeClr val="tx1"/>
                </a:solidFill>
                <a:latin typeface="VNI-Avo" pitchFamily="2" charset="0"/>
              </a:rPr>
              <a:t>boùi</a:t>
            </a:r>
            <a:r>
              <a:rPr lang="en-US" sz="3600" b="1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VNI-Avo" pitchFamily="2" charset="0"/>
              </a:rPr>
              <a:t>caù</a:t>
            </a:r>
            <a:r>
              <a:rPr lang="en-US" sz="3600" b="1" dirty="0">
                <a:solidFill>
                  <a:schemeClr val="tx1"/>
                </a:solidFill>
                <a:latin typeface="VNI-Avo" pitchFamily="2" charset="0"/>
              </a:rPr>
              <a:t>       </a:t>
            </a:r>
            <a:r>
              <a:rPr lang="en-US" sz="3600" b="1" dirty="0" err="1">
                <a:solidFill>
                  <a:schemeClr val="tx1"/>
                </a:solidFill>
                <a:latin typeface="VNI-Avo" pitchFamily="2" charset="0"/>
              </a:rPr>
              <a:t>thoåi</a:t>
            </a:r>
            <a:r>
              <a:rPr lang="en-US" sz="3600" b="1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VNI-Avo" pitchFamily="2" charset="0"/>
              </a:rPr>
              <a:t>coøi</a:t>
            </a:r>
            <a:r>
              <a:rPr lang="en-US" sz="3600" b="1" dirty="0">
                <a:solidFill>
                  <a:schemeClr val="tx1"/>
                </a:solidFill>
                <a:latin typeface="VNI-Avo" pitchFamily="2" charset="0"/>
              </a:rPr>
              <a:t>      </a:t>
            </a:r>
            <a:r>
              <a:rPr lang="en-US" sz="3600" b="1" dirty="0" err="1">
                <a:solidFill>
                  <a:schemeClr val="tx1"/>
                </a:solidFill>
                <a:latin typeface="VNI-Avo" pitchFamily="2" charset="0"/>
              </a:rPr>
              <a:t>ñoà</a:t>
            </a:r>
            <a:r>
              <a:rPr lang="en-US" sz="3600" b="1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VNI-Avo" pitchFamily="2" charset="0"/>
              </a:rPr>
              <a:t>chôi</a:t>
            </a:r>
            <a:endParaRPr lang="vi-VN" sz="36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1524000" y="4585744"/>
            <a:ext cx="9171904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VNI-Avo" pitchFamily="2" charset="0"/>
              </a:rPr>
              <a:t>choøi</a:t>
            </a:r>
            <a:r>
              <a:rPr lang="en-US" sz="3600" b="1" dirty="0">
                <a:solidFill>
                  <a:schemeClr val="tx1"/>
                </a:solidFill>
                <a:latin typeface="VNI-Avo" pitchFamily="2" charset="0"/>
              </a:rPr>
              <a:t>     </a:t>
            </a:r>
            <a:r>
              <a:rPr lang="en-US" sz="3600" b="1" dirty="0" err="1">
                <a:solidFill>
                  <a:schemeClr val="tx1"/>
                </a:solidFill>
                <a:latin typeface="VNI-Avo" pitchFamily="2" charset="0"/>
              </a:rPr>
              <a:t>hoûi</a:t>
            </a:r>
            <a:r>
              <a:rPr lang="en-US" sz="3600" b="1" dirty="0">
                <a:solidFill>
                  <a:schemeClr val="tx1"/>
                </a:solidFill>
                <a:latin typeface="VNI-Avo" pitchFamily="2" charset="0"/>
              </a:rPr>
              <a:t>       </a:t>
            </a:r>
            <a:r>
              <a:rPr lang="en-US" sz="3600" b="1" dirty="0" err="1">
                <a:solidFill>
                  <a:schemeClr val="tx1"/>
                </a:solidFill>
                <a:latin typeface="VNI-Avo" pitchFamily="2" charset="0"/>
              </a:rPr>
              <a:t>moãi</a:t>
            </a:r>
            <a:r>
              <a:rPr lang="en-US" sz="3600" b="1" dirty="0">
                <a:solidFill>
                  <a:schemeClr val="tx1"/>
                </a:solidFill>
                <a:latin typeface="VNI-Avo" pitchFamily="2" charset="0"/>
              </a:rPr>
              <a:t>       </a:t>
            </a:r>
            <a:r>
              <a:rPr lang="en-US" sz="3600" b="1" dirty="0" err="1">
                <a:solidFill>
                  <a:schemeClr val="tx1"/>
                </a:solidFill>
                <a:latin typeface="VNI-Avo" pitchFamily="2" charset="0"/>
              </a:rPr>
              <a:t>xoâi</a:t>
            </a:r>
            <a:r>
              <a:rPr lang="en-US" sz="3600" b="1" dirty="0">
                <a:solidFill>
                  <a:schemeClr val="tx1"/>
                </a:solidFill>
                <a:latin typeface="VNI-Avo" pitchFamily="2" charset="0"/>
              </a:rPr>
              <a:t>     </a:t>
            </a:r>
            <a:r>
              <a:rPr lang="en-US" sz="3600" b="1" dirty="0" err="1">
                <a:solidFill>
                  <a:schemeClr val="tx1"/>
                </a:solidFill>
                <a:latin typeface="VNI-Avo" pitchFamily="2" charset="0"/>
              </a:rPr>
              <a:t>ñôïi</a:t>
            </a:r>
            <a:r>
              <a:rPr lang="en-US" sz="3600" b="1" dirty="0">
                <a:solidFill>
                  <a:schemeClr val="tx1"/>
                </a:solidFill>
                <a:latin typeface="VNI-Avo" pitchFamily="2" charset="0"/>
              </a:rPr>
              <a:t>     </a:t>
            </a:r>
            <a:r>
              <a:rPr lang="en-US" sz="3600" b="1" dirty="0" err="1">
                <a:solidFill>
                  <a:schemeClr val="tx1"/>
                </a:solidFill>
                <a:latin typeface="VNI-Avo" pitchFamily="2" charset="0"/>
              </a:rPr>
              <a:t>môùi</a:t>
            </a:r>
            <a:endParaRPr lang="vi-VN" sz="3600" b="1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71976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17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19801" y="2221607"/>
            <a:ext cx="1847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en-US" sz="10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228925" y="90411"/>
            <a:ext cx="2720670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791100" y="36874"/>
            <a:ext cx="680611" cy="713205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55723" y="61398"/>
            <a:ext cx="3467074" cy="727292"/>
            <a:chOff x="-545548" y="-236493"/>
            <a:chExt cx="1805014" cy="727292"/>
          </a:xfrm>
        </p:grpSpPr>
        <p:sp>
          <p:nvSpPr>
            <p:cNvPr id="18" name="TextBox 17"/>
            <p:cNvSpPr txBox="1"/>
            <p:nvPr/>
          </p:nvSpPr>
          <p:spPr>
            <a:xfrm>
              <a:off x="-545548" y="-236493"/>
              <a:ext cx="2870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Calibri" pitchFamily="34" charset="0"/>
                  <a:cs typeface="Calibri" pitchFamily="34" charset="0"/>
                </a:rPr>
                <a:t>3</a:t>
              </a:r>
              <a:endParaRPr lang="en-US" sz="40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95258" y="-155532"/>
              <a:ext cx="1454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solidFill>
                    <a:schemeClr val="bg1"/>
                  </a:solidFill>
                  <a:latin typeface=".VnAvant" pitchFamily="34" charset="0"/>
                </a:rPr>
                <a:t>ViÕt b¶ng </a:t>
              </a:r>
              <a:endParaRPr lang="en-US" sz="3600" b="1">
                <a:solidFill>
                  <a:schemeClr val="bg1"/>
                </a:solidFill>
                <a:latin typeface=".VnAvant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56EF2F6-B451-4B52-AD23-531928932983}"/>
              </a:ext>
            </a:extLst>
          </p:cNvPr>
          <p:cNvSpPr txBox="1"/>
          <p:nvPr/>
        </p:nvSpPr>
        <p:spPr>
          <a:xfrm>
            <a:off x="2131404" y="1359278"/>
            <a:ext cx="167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HP001 4 hàng" panose="020B0603050302020204" pitchFamily="34" charset="0"/>
            </a:endParaRPr>
          </a:p>
        </p:txBody>
      </p:sp>
      <p:pic>
        <p:nvPicPr>
          <p:cNvPr id="13" name="Picture 42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35" b="32616"/>
          <a:stretch>
            <a:fillRect/>
          </a:stretch>
        </p:blipFill>
        <p:spPr bwMode="auto">
          <a:xfrm>
            <a:off x="2228926" y="1232559"/>
            <a:ext cx="5504049" cy="299809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A4DF458-3055-4B3F-866F-46EC19EDE607}"/>
              </a:ext>
            </a:extLst>
          </p:cNvPr>
          <p:cNvSpPr txBox="1"/>
          <p:nvPr/>
        </p:nvSpPr>
        <p:spPr>
          <a:xfrm>
            <a:off x="1671069" y="1590510"/>
            <a:ext cx="259926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l-GR" sz="19900" dirty="0">
                <a:solidFill>
                  <a:srgbClr val="FF0000"/>
                </a:solidFill>
                <a:latin typeface="HP001 4 hàng" panose="020B0603050302020204" pitchFamily="34" charset="-93"/>
                <a:ea typeface="HP001" panose="020B0604020202020204" charset="-93"/>
              </a:rPr>
              <a:t>Ρ</a:t>
            </a:r>
            <a:endParaRPr lang="en-US" sz="199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A4DF458-3055-4B3F-866F-46EC19EDE607}"/>
              </a:ext>
            </a:extLst>
          </p:cNvPr>
          <p:cNvSpPr txBox="1"/>
          <p:nvPr/>
        </p:nvSpPr>
        <p:spPr>
          <a:xfrm>
            <a:off x="4684798" y="1569690"/>
            <a:ext cx="259926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l-GR" sz="19900" dirty="0">
                <a:solidFill>
                  <a:srgbClr val="FF0000"/>
                </a:solidFill>
                <a:latin typeface="HP001 4 hàng" panose="020B0603050302020204" pitchFamily="34" charset="-93"/>
                <a:ea typeface="HP001" panose="020B0604020202020204" charset="-93"/>
              </a:rPr>
              <a:t>ċ</a:t>
            </a:r>
            <a:endParaRPr lang="en-US" sz="199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A4DF458-3055-4B3F-866F-46EC19EDE607}"/>
              </a:ext>
            </a:extLst>
          </p:cNvPr>
          <p:cNvSpPr txBox="1"/>
          <p:nvPr/>
        </p:nvSpPr>
        <p:spPr>
          <a:xfrm>
            <a:off x="7485906" y="1520982"/>
            <a:ext cx="259926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l-GR" sz="19900" dirty="0">
                <a:solidFill>
                  <a:srgbClr val="FF0000"/>
                </a:solidFill>
                <a:latin typeface="HP001 4 hàng" panose="020B0603050302020204" pitchFamily="34" charset="-93"/>
                <a:ea typeface="HP001" panose="020B0604020202020204" charset="-93"/>
              </a:rPr>
              <a:t>Π</a:t>
            </a:r>
            <a:endParaRPr lang="en-US" sz="199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23" name="Picture 42" descr="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r="58753" b="32416"/>
          <a:stretch/>
        </p:blipFill>
        <p:spPr bwMode="auto">
          <a:xfrm>
            <a:off x="7724904" y="1226028"/>
            <a:ext cx="2943096" cy="299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54531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17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19801" y="2221607"/>
            <a:ext cx="1847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en-US" sz="10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228925" y="90411"/>
            <a:ext cx="2720670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791100" y="36874"/>
            <a:ext cx="680611" cy="713205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55723" y="61398"/>
            <a:ext cx="3467074" cy="727292"/>
            <a:chOff x="-545548" y="-236493"/>
            <a:chExt cx="1805014" cy="727292"/>
          </a:xfrm>
        </p:grpSpPr>
        <p:sp>
          <p:nvSpPr>
            <p:cNvPr id="18" name="TextBox 17"/>
            <p:cNvSpPr txBox="1"/>
            <p:nvPr/>
          </p:nvSpPr>
          <p:spPr>
            <a:xfrm>
              <a:off x="-545548" y="-236493"/>
              <a:ext cx="2870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Calibri" pitchFamily="34" charset="0"/>
                  <a:cs typeface="Calibri" pitchFamily="34" charset="0"/>
                </a:rPr>
                <a:t>3</a:t>
              </a:r>
              <a:endParaRPr lang="en-US" sz="40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95258" y="-155532"/>
              <a:ext cx="1454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solidFill>
                    <a:schemeClr val="bg1"/>
                  </a:solidFill>
                  <a:latin typeface=".VnAvant" pitchFamily="34" charset="0"/>
                </a:rPr>
                <a:t>ViÕt b¶ng </a:t>
              </a:r>
              <a:endParaRPr lang="en-US" sz="3600" b="1">
                <a:solidFill>
                  <a:schemeClr val="bg1"/>
                </a:solidFill>
                <a:latin typeface=".VnAvant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56EF2F6-B451-4B52-AD23-531928932983}"/>
              </a:ext>
            </a:extLst>
          </p:cNvPr>
          <p:cNvSpPr txBox="1"/>
          <p:nvPr/>
        </p:nvSpPr>
        <p:spPr>
          <a:xfrm>
            <a:off x="2131404" y="1359278"/>
            <a:ext cx="167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HP001 4 hàng" panose="020B0603050302020204" pitchFamily="34" charset="0"/>
            </a:endParaRPr>
          </a:p>
        </p:txBody>
      </p:sp>
      <p:pic>
        <p:nvPicPr>
          <p:cNvPr id="13" name="Picture 42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35" b="32616"/>
          <a:stretch>
            <a:fillRect/>
          </a:stretch>
        </p:blipFill>
        <p:spPr bwMode="auto">
          <a:xfrm>
            <a:off x="2228926" y="1232559"/>
            <a:ext cx="5391075" cy="299809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A4DF458-3055-4B3F-866F-46EC19EDE607}"/>
              </a:ext>
            </a:extLst>
          </p:cNvPr>
          <p:cNvSpPr txBox="1"/>
          <p:nvPr/>
        </p:nvSpPr>
        <p:spPr>
          <a:xfrm>
            <a:off x="1791099" y="1558424"/>
            <a:ext cx="1067333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   </a:t>
            </a:r>
            <a:r>
              <a:rPr lang="en-US" sz="19900" dirty="0" err="1">
                <a:solidFill>
                  <a:srgbClr val="FF0000"/>
                </a:solidFill>
                <a:latin typeface="HP001 4 hàng" panose="020B0603050302020204" pitchFamily="34" charset="-93"/>
                <a:ea typeface="HP001" panose="020B0604020202020204" charset="-93"/>
              </a:rPr>
              <a:t>thĔ</a:t>
            </a:r>
            <a:r>
              <a:rPr lang="en-US" sz="19900" dirty="0">
                <a:solidFill>
                  <a:srgbClr val="FF0000"/>
                </a:solidFill>
                <a:latin typeface="HP001 4 hàng" panose="020B0603050302020204" pitchFamily="34" charset="-93"/>
                <a:ea typeface="HP001" panose="020B0604020202020204" charset="-93"/>
              </a:rPr>
              <a:t> </a:t>
            </a:r>
            <a:r>
              <a:rPr lang="en-US" sz="19900" dirty="0" err="1">
                <a:solidFill>
                  <a:srgbClr val="FF0000"/>
                </a:solidFill>
                <a:latin typeface="HP001 4 hàng" panose="020B0603050302020204" pitchFamily="34" charset="-93"/>
                <a:ea typeface="HP001" panose="020B0604020202020204" charset="-93"/>
              </a:rPr>
              <a:t>cā</a:t>
            </a:r>
            <a:endParaRPr lang="en-US" sz="199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23" name="Picture 42" descr="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r="57945" b="32416"/>
          <a:stretch/>
        </p:blipFill>
        <p:spPr bwMode="auto">
          <a:xfrm>
            <a:off x="7665966" y="1232559"/>
            <a:ext cx="3002035" cy="299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72058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17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19801" y="2221607"/>
            <a:ext cx="1847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en-US" sz="10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228925" y="90411"/>
            <a:ext cx="2720670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791100" y="36874"/>
            <a:ext cx="680611" cy="713205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977116" y="-59337"/>
            <a:ext cx="3467074" cy="727292"/>
            <a:chOff x="-545548" y="-236493"/>
            <a:chExt cx="1805014" cy="727292"/>
          </a:xfrm>
        </p:grpSpPr>
        <p:sp>
          <p:nvSpPr>
            <p:cNvPr id="18" name="TextBox 17"/>
            <p:cNvSpPr txBox="1"/>
            <p:nvPr/>
          </p:nvSpPr>
          <p:spPr>
            <a:xfrm>
              <a:off x="-545548" y="-236493"/>
              <a:ext cx="2870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Calibri" pitchFamily="34" charset="0"/>
                  <a:cs typeface="Calibri" pitchFamily="34" charset="0"/>
                </a:rPr>
                <a:t>3</a:t>
              </a:r>
              <a:endParaRPr lang="en-US" sz="40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95258" y="-155532"/>
              <a:ext cx="1454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solidFill>
                    <a:schemeClr val="bg1"/>
                  </a:solidFill>
                  <a:latin typeface=".VnAvant" pitchFamily="34" charset="0"/>
                </a:rPr>
                <a:t>ViÕt b¶ng </a:t>
              </a:r>
              <a:endParaRPr lang="en-US" sz="3600" b="1">
                <a:solidFill>
                  <a:schemeClr val="bg1"/>
                </a:solidFill>
                <a:latin typeface=".VnAvant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56EF2F6-B451-4B52-AD23-531928932983}"/>
              </a:ext>
            </a:extLst>
          </p:cNvPr>
          <p:cNvSpPr txBox="1"/>
          <p:nvPr/>
        </p:nvSpPr>
        <p:spPr>
          <a:xfrm>
            <a:off x="2131404" y="1359278"/>
            <a:ext cx="167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HP001 4 hàng" panose="020B0603050302020204" pitchFamily="34" charset="0"/>
            </a:endParaRPr>
          </a:p>
        </p:txBody>
      </p:sp>
      <p:pic>
        <p:nvPicPr>
          <p:cNvPr id="13" name="Picture 42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35" b="32616"/>
          <a:stretch>
            <a:fillRect/>
          </a:stretch>
        </p:blipFill>
        <p:spPr bwMode="auto">
          <a:xfrm>
            <a:off x="2159293" y="1221953"/>
            <a:ext cx="5391075" cy="299809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A4DF458-3055-4B3F-866F-46EC19EDE607}"/>
              </a:ext>
            </a:extLst>
          </p:cNvPr>
          <p:cNvSpPr txBox="1"/>
          <p:nvPr/>
        </p:nvSpPr>
        <p:spPr>
          <a:xfrm>
            <a:off x="1791099" y="1558424"/>
            <a:ext cx="1067333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   </a:t>
            </a:r>
            <a:r>
              <a:rPr lang="en-US" sz="19900" dirty="0">
                <a:solidFill>
                  <a:srgbClr val="FF0000"/>
                </a:solidFill>
                <a:latin typeface="HP001 4 hàng" panose="020B0603050302020204" pitchFamily="34" charset="-93"/>
                <a:ea typeface="HP001" panose="020B0604020202020204" charset="-93"/>
              </a:rPr>
              <a:t>đồ </a:t>
            </a:r>
            <a:r>
              <a:rPr lang="en-US" sz="19900" dirty="0" err="1">
                <a:solidFill>
                  <a:srgbClr val="FF0000"/>
                </a:solidFill>
                <a:latin typeface="HP001 4 hàng" panose="020B0603050302020204" pitchFamily="34" charset="-93"/>
                <a:ea typeface="HP001" panose="020B0604020202020204" charset="-93"/>
              </a:rPr>
              <a:t>ch</a:t>
            </a:r>
            <a:r>
              <a:rPr lang="el-GR" sz="19900" dirty="0">
                <a:solidFill>
                  <a:srgbClr val="FF0000"/>
                </a:solidFill>
                <a:latin typeface="HP001 4 hàng" panose="020B0603050302020204" pitchFamily="34" charset="-93"/>
                <a:ea typeface="HP001" panose="020B0604020202020204" charset="-93"/>
              </a:rPr>
              <a:t>Π</a:t>
            </a:r>
            <a:endParaRPr lang="en-US" sz="199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23" name="Picture 42" descr="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r="56361" b="32416"/>
          <a:stretch/>
        </p:blipFill>
        <p:spPr bwMode="auto">
          <a:xfrm>
            <a:off x="7550368" y="1221953"/>
            <a:ext cx="3117633" cy="299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0627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i hat ABC tieng Viet da cat 6.1.2020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1600200"/>
            <a:ext cx="10134600" cy="3352800"/>
          </a:xfrm>
          <a:prstGeom prst="rect">
            <a:avLst/>
          </a:prstGeom>
          <a:ln>
            <a:solidFill>
              <a:srgbClr val="0000CC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124200" y="349046"/>
            <a:ext cx="6047112" cy="85786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Mình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 </a:t>
            </a:r>
            <a:r>
              <a:rPr lang="en-US" sz="4000" b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lên</a:t>
            </a:r>
            <a:r>
              <a:rPr lang="en-US" sz="4000" b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nào</a:t>
            </a:r>
            <a:r>
              <a:rPr lang="en-US" sz="4000" b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! </a:t>
            </a:r>
            <a:endParaRPr lang="en-US" sz="4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2645" y="5257800"/>
            <a:ext cx="77732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Comic Sans MS" pitchFamily="66" charset="0"/>
              </a:rPr>
              <a:t>Bài hát : “</a:t>
            </a:r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A, B, C Tiếng Việt”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41694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105345465"/>
              </p:ext>
            </p:extLst>
          </p:nvPr>
        </p:nvGraphicFramePr>
        <p:xfrm>
          <a:off x="0" y="30164"/>
          <a:ext cx="12115800" cy="682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Bitmap Image" r:id="rId3" imgW="6638095" imgH="4600000" progId="Paint.Picture">
                  <p:embed/>
                </p:oleObj>
              </mc:Choice>
              <mc:Fallback>
                <p:oleObj name="Bitmap Image" r:id="rId3" imgW="6638095" imgH="4600000" progId="Paint.Picture">
                  <p:embed/>
                  <p:pic>
                    <p:nvPicPr>
                      <p:cNvPr id="296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164"/>
                        <a:ext cx="12115800" cy="682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686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dirty="0" err="1">
                <a:solidFill>
                  <a:srgbClr val="FF0000"/>
                </a:solidFill>
                <a:latin typeface=".VnAristote" pitchFamily="34" charset="0"/>
              </a:rPr>
              <a:t>KÝnh</a:t>
            </a:r>
            <a:r>
              <a:rPr lang="en-US" sz="6000" dirty="0">
                <a:solidFill>
                  <a:srgbClr val="FF0000"/>
                </a:solidFill>
                <a:latin typeface=".VnAristote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.VnAristote" pitchFamily="34" charset="0"/>
              </a:rPr>
              <a:t>chóc</a:t>
            </a:r>
            <a:r>
              <a:rPr lang="en-US" sz="6000" dirty="0">
                <a:solidFill>
                  <a:srgbClr val="FF0000"/>
                </a:solidFill>
                <a:latin typeface=".VnAristote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.VnAristote" pitchFamily="34" charset="0"/>
              </a:rPr>
              <a:t>c¸c</a:t>
            </a:r>
            <a:r>
              <a:rPr lang="en-US" sz="6000" dirty="0">
                <a:solidFill>
                  <a:srgbClr val="FF0000"/>
                </a:solidFill>
                <a:latin typeface=".VnAristote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.VnAristote" pitchFamily="34" charset="0"/>
              </a:rPr>
              <a:t>thÇy</a:t>
            </a:r>
            <a:r>
              <a:rPr lang="en-US" sz="6000" dirty="0">
                <a:solidFill>
                  <a:srgbClr val="FF0000"/>
                </a:solidFill>
                <a:latin typeface=".VnAristote" pitchFamily="34" charset="0"/>
              </a:rPr>
              <a:t> c« m¹nh </a:t>
            </a:r>
            <a:r>
              <a:rPr lang="en-US" sz="6000" dirty="0" err="1">
                <a:solidFill>
                  <a:srgbClr val="FF0000"/>
                </a:solidFill>
                <a:latin typeface=".VnAristote" pitchFamily="34" charset="0"/>
              </a:rPr>
              <a:t>kháe</a:t>
            </a:r>
            <a:r>
              <a:rPr lang="en-US" sz="6000" dirty="0">
                <a:solidFill>
                  <a:srgbClr val="FF0000"/>
                </a:solidFill>
                <a:latin typeface=".VnAristote" pitchFamily="34" charset="0"/>
              </a:rPr>
              <a:t> vµ </a:t>
            </a:r>
            <a:r>
              <a:rPr lang="en-US" sz="6000" dirty="0" err="1">
                <a:solidFill>
                  <a:srgbClr val="FF0000"/>
                </a:solidFill>
                <a:latin typeface=".VnAristote" pitchFamily="34" charset="0"/>
              </a:rPr>
              <a:t>thµnh</a:t>
            </a:r>
            <a:r>
              <a:rPr lang="en-US" sz="6000" dirty="0">
                <a:solidFill>
                  <a:srgbClr val="FF0000"/>
                </a:solidFill>
                <a:latin typeface=".VnAristote" pitchFamily="34" charset="0"/>
              </a:rPr>
              <a:t> ®¹t.</a:t>
            </a:r>
          </a:p>
        </p:txBody>
      </p:sp>
    </p:spTree>
    <p:extLst>
      <p:ext uri="{BB962C8B-B14F-4D97-AF65-F5344CB8AC3E}">
        <p14:creationId xmlns:p14="http://schemas.microsoft.com/office/powerpoint/2010/main" val="63967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645">
        <p:circle/>
      </p:transition>
    </mc:Choice>
    <mc:Fallback xmlns="">
      <p:transition spd="slow" advTm="664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178227C-E317-47AD-AA37-1621D292DB76}"/>
              </a:ext>
            </a:extLst>
          </p:cNvPr>
          <p:cNvSpPr txBox="1"/>
          <p:nvPr/>
        </p:nvSpPr>
        <p:spPr>
          <a:xfrm>
            <a:off x="2057400" y="1524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Trò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chơi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Hái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táo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vi-VN" b="1" dirty="0">
              <a:solidFill>
                <a:srgbClr val="FF0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96196" y="3935754"/>
            <a:ext cx="5641124" cy="2601457"/>
            <a:chOff x="333069" y="1028171"/>
            <a:chExt cx="5810066" cy="2779462"/>
          </a:xfrm>
        </p:grpSpPr>
        <p:sp>
          <p:nvSpPr>
            <p:cNvPr id="2" name="Rounded Rectangle 1"/>
            <p:cNvSpPr/>
            <p:nvPr/>
          </p:nvSpPr>
          <p:spPr>
            <a:xfrm>
              <a:off x="333069" y="1028171"/>
              <a:ext cx="5810066" cy="2779462"/>
            </a:xfrm>
            <a:prstGeom prst="roundRect">
              <a:avLst/>
            </a:prstGeom>
            <a:solidFill>
              <a:srgbClr val="99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4000" b="1" dirty="0">
                  <a:solidFill>
                    <a:srgbClr val="FF0000"/>
                  </a:solidFill>
                  <a:latin typeface="VNI-Avo" pitchFamily="2" charset="0"/>
                </a:rPr>
                <a:t>        </a:t>
              </a:r>
              <a:r>
                <a:rPr lang="en-US" sz="4000" b="1" dirty="0" err="1">
                  <a:solidFill>
                    <a:srgbClr val="FF0000"/>
                  </a:solidFill>
                  <a:latin typeface="VNI-Avo" pitchFamily="2" charset="0"/>
                </a:rPr>
                <a:t>Haõy</a:t>
              </a:r>
              <a:r>
                <a:rPr lang="en-US" sz="40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VNI-Avo" pitchFamily="2" charset="0"/>
                </a:rPr>
                <a:t>ñoïc</a:t>
              </a:r>
              <a:r>
                <a:rPr lang="en-US" sz="40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VNI-Avo" pitchFamily="2" charset="0"/>
                </a:rPr>
                <a:t>naøo</a:t>
              </a:r>
              <a:endParaRPr lang="en-US" sz="4000" b="1" dirty="0">
                <a:solidFill>
                  <a:schemeClr val="tx2">
                    <a:lumMod val="50000"/>
                  </a:schemeClr>
                </a:solidFill>
                <a:latin typeface="VNI-Avo" pitchFamily="2" charset="0"/>
              </a:endParaRPr>
            </a:p>
            <a:p>
              <a:r>
                <a:rPr lang="en-US" sz="4000" dirty="0">
                  <a:latin typeface="VNI-Avo" pitchFamily="2" charset="0"/>
                </a:rPr>
                <a:t> </a:t>
              </a:r>
            </a:p>
            <a:p>
              <a:r>
                <a:rPr lang="en-US" sz="4000" dirty="0">
                  <a:latin typeface="VNI-Avo" pitchFamily="2" charset="0"/>
                </a:rPr>
                <a:t>   </a:t>
              </a:r>
              <a:r>
                <a:rPr lang="en-US" sz="4000" dirty="0">
                  <a:solidFill>
                    <a:srgbClr val="0033CC"/>
                  </a:solidFill>
                  <a:latin typeface="VNI-Avo" pitchFamily="2" charset="0"/>
                </a:rPr>
                <a:t>ai   ay   </a:t>
              </a:r>
              <a:r>
                <a:rPr lang="en-US" sz="4000" dirty="0" err="1">
                  <a:solidFill>
                    <a:srgbClr val="0033CC"/>
                  </a:solidFill>
                  <a:latin typeface="VNI-Avo" pitchFamily="2" charset="0"/>
                </a:rPr>
                <a:t>aây</a:t>
              </a:r>
              <a:endParaRPr lang="en-US" sz="4000" dirty="0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066800"/>
              <a:ext cx="996276" cy="733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-2800522" y="4037312"/>
            <a:ext cx="10349068" cy="2401238"/>
            <a:chOff x="277228" y="4364202"/>
            <a:chExt cx="10732876" cy="2438400"/>
          </a:xfrm>
        </p:grpSpPr>
        <p:sp>
          <p:nvSpPr>
            <p:cNvPr id="5" name="Flowchart: Alternate Process 4"/>
            <p:cNvSpPr/>
            <p:nvPr/>
          </p:nvSpPr>
          <p:spPr>
            <a:xfrm>
              <a:off x="4896659" y="4364202"/>
              <a:ext cx="6113445" cy="24384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4000" b="1" dirty="0" err="1">
                  <a:solidFill>
                    <a:srgbClr val="FF0000"/>
                  </a:solidFill>
                  <a:latin typeface="VNI-Avo" pitchFamily="2" charset="0"/>
                </a:rPr>
                <a:t>Haõy</a:t>
              </a:r>
              <a:r>
                <a:rPr lang="en-US" sz="40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VNI-Avo" pitchFamily="2" charset="0"/>
                </a:rPr>
                <a:t>ñoïc</a:t>
              </a:r>
              <a:r>
                <a:rPr lang="en-US" sz="40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VNI-Avo" pitchFamily="2" charset="0"/>
                </a:rPr>
                <a:t>naøo</a:t>
              </a:r>
              <a:r>
                <a:rPr lang="en-US" sz="4000" b="1" dirty="0">
                  <a:solidFill>
                    <a:srgbClr val="FF0000"/>
                  </a:solidFill>
                  <a:latin typeface="VNI-Avo" pitchFamily="2" charset="0"/>
                </a:rPr>
                <a:t>?</a:t>
              </a:r>
            </a:p>
            <a:p>
              <a:pPr algn="ctr"/>
              <a:endParaRPr lang="en-US" sz="4000" b="1" dirty="0">
                <a:solidFill>
                  <a:schemeClr val="tx1"/>
                </a:solidFill>
                <a:latin typeface="VNI-Avo" pitchFamily="2" charset="0"/>
              </a:endParaRPr>
            </a:p>
            <a:p>
              <a:pPr algn="ctr"/>
              <a:r>
                <a:rPr lang="en-US" sz="4000" b="1" dirty="0" err="1">
                  <a:solidFill>
                    <a:schemeClr val="tx1"/>
                  </a:solidFill>
                  <a:latin typeface="VNI-Avo" pitchFamily="2" charset="0"/>
                </a:rPr>
                <a:t>maùy</a:t>
              </a:r>
              <a:r>
                <a:rPr lang="en-US" sz="4000" b="1" dirty="0">
                  <a:solidFill>
                    <a:schemeClr val="tx1"/>
                  </a:solidFill>
                  <a:latin typeface="VNI-Avo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VNI-Avo" pitchFamily="2" charset="0"/>
                </a:rPr>
                <a:t>caøy</a:t>
              </a:r>
              <a:endParaRPr lang="en-US" sz="4000" b="1" dirty="0">
                <a:solidFill>
                  <a:schemeClr val="tx1"/>
                </a:solidFill>
                <a:latin typeface="VNI-Avo" pitchFamily="2" charset="0"/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28" y="4364202"/>
              <a:ext cx="512344" cy="818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169" name="Group 7168"/>
          <p:cNvGrpSpPr/>
          <p:nvPr/>
        </p:nvGrpSpPr>
        <p:grpSpPr>
          <a:xfrm>
            <a:off x="1439820" y="3952530"/>
            <a:ext cx="5634718" cy="2362200"/>
            <a:chOff x="-90202" y="-1177753"/>
            <a:chExt cx="5634718" cy="2362200"/>
          </a:xfrm>
        </p:grpSpPr>
        <p:sp>
          <p:nvSpPr>
            <p:cNvPr id="7168" name="Flowchart: Alternate Process 7167"/>
            <p:cNvSpPr/>
            <p:nvPr/>
          </p:nvSpPr>
          <p:spPr>
            <a:xfrm>
              <a:off x="180877" y="-1177753"/>
              <a:ext cx="5363639" cy="2362200"/>
            </a:xfrm>
            <a:prstGeom prst="flowChartAlternate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    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Haõy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ñoïc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naøo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?</a:t>
              </a:r>
            </a:p>
            <a:p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   </a:t>
              </a:r>
            </a:p>
            <a:p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       o,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oâ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, ô, i</a:t>
              </a:r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0202" y="-1123123"/>
              <a:ext cx="1231972" cy="907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172" name="Group 7171"/>
          <p:cNvGrpSpPr/>
          <p:nvPr/>
        </p:nvGrpSpPr>
        <p:grpSpPr>
          <a:xfrm>
            <a:off x="1644488" y="4052595"/>
            <a:ext cx="5553790" cy="2407569"/>
            <a:chOff x="-42368" y="370087"/>
            <a:chExt cx="5553790" cy="2407569"/>
          </a:xfrm>
        </p:grpSpPr>
        <p:sp>
          <p:nvSpPr>
            <p:cNvPr id="7171" name="Flowchart: Alternate Process 7170"/>
            <p:cNvSpPr/>
            <p:nvPr/>
          </p:nvSpPr>
          <p:spPr>
            <a:xfrm>
              <a:off x="78125" y="415456"/>
              <a:ext cx="5433297" cy="2362200"/>
            </a:xfrm>
            <a:prstGeom prst="flowChartAlternateProcess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   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Haõy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ñoïc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naøo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?</a:t>
              </a:r>
            </a:p>
            <a:p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</a:p>
            <a:p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      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ngaøy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mai</a:t>
              </a:r>
            </a:p>
          </p:txBody>
        </p:sp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368" y="370087"/>
              <a:ext cx="884434" cy="805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862" y="1464936"/>
            <a:ext cx="3717777" cy="497361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506FB48A-A8F8-4672-AB81-54C7F7FEAEDB}"/>
              </a:ext>
            </a:extLst>
          </p:cNvPr>
          <p:cNvGrpSpPr/>
          <p:nvPr/>
        </p:nvGrpSpPr>
        <p:grpSpPr>
          <a:xfrm>
            <a:off x="7397057" y="3290751"/>
            <a:ext cx="825901" cy="1101201"/>
            <a:chOff x="5191587" y="2179964"/>
            <a:chExt cx="1101201" cy="1101201"/>
          </a:xfrm>
        </p:grpSpPr>
        <p:pic>
          <p:nvPicPr>
            <p:cNvPr id="25" name="tao 1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EE451F70-31FA-46A2-B855-27675A6D4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587" y="2179964"/>
              <a:ext cx="1101201" cy="110120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D28D176F-C486-43A1-B304-3D0673F890F9}"/>
                </a:ext>
              </a:extLst>
            </p:cNvPr>
            <p:cNvSpPr txBox="1"/>
            <p:nvPr/>
          </p:nvSpPr>
          <p:spPr>
            <a:xfrm>
              <a:off x="5483701" y="2572329"/>
              <a:ext cx="513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506FB48A-A8F8-4672-AB81-54C7F7FEAEDB}"/>
              </a:ext>
            </a:extLst>
          </p:cNvPr>
          <p:cNvGrpSpPr/>
          <p:nvPr/>
        </p:nvGrpSpPr>
        <p:grpSpPr>
          <a:xfrm>
            <a:off x="8896415" y="1923752"/>
            <a:ext cx="825901" cy="1101201"/>
            <a:chOff x="5191587" y="2179964"/>
            <a:chExt cx="1101201" cy="1101201"/>
          </a:xfrm>
        </p:grpSpPr>
        <p:pic>
          <p:nvPicPr>
            <p:cNvPr id="29" name="tao 1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EE451F70-31FA-46A2-B855-27675A6D4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587" y="2179964"/>
              <a:ext cx="1101201" cy="110120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28D176F-C486-43A1-B304-3D0673F890F9}"/>
                </a:ext>
              </a:extLst>
            </p:cNvPr>
            <p:cNvSpPr txBox="1"/>
            <p:nvPr/>
          </p:nvSpPr>
          <p:spPr>
            <a:xfrm>
              <a:off x="5483701" y="2572329"/>
              <a:ext cx="513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506FB48A-A8F8-4672-AB81-54C7F7FEAEDB}"/>
              </a:ext>
            </a:extLst>
          </p:cNvPr>
          <p:cNvGrpSpPr/>
          <p:nvPr/>
        </p:nvGrpSpPr>
        <p:grpSpPr>
          <a:xfrm>
            <a:off x="7616143" y="1872173"/>
            <a:ext cx="825901" cy="1101201"/>
            <a:chOff x="5191587" y="2179964"/>
            <a:chExt cx="1101201" cy="1101201"/>
          </a:xfrm>
        </p:grpSpPr>
        <p:pic>
          <p:nvPicPr>
            <p:cNvPr id="22" name="tao 1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EE451F70-31FA-46A2-B855-27675A6D4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587" y="2179964"/>
              <a:ext cx="1101201" cy="110120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D28D176F-C486-43A1-B304-3D0673F890F9}"/>
                </a:ext>
              </a:extLst>
            </p:cNvPr>
            <p:cNvSpPr txBox="1"/>
            <p:nvPr/>
          </p:nvSpPr>
          <p:spPr>
            <a:xfrm>
              <a:off x="5483701" y="2572329"/>
              <a:ext cx="513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06FB48A-A8F8-4672-AB81-54C7F7FEAEDB}"/>
              </a:ext>
            </a:extLst>
          </p:cNvPr>
          <p:cNvGrpSpPr/>
          <p:nvPr/>
        </p:nvGrpSpPr>
        <p:grpSpPr>
          <a:xfrm>
            <a:off x="9865901" y="3057947"/>
            <a:ext cx="825901" cy="1101201"/>
            <a:chOff x="5191587" y="2179964"/>
            <a:chExt cx="1101201" cy="1101201"/>
          </a:xfrm>
        </p:grpSpPr>
        <p:pic>
          <p:nvPicPr>
            <p:cNvPr id="11" name="tao 1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EE451F70-31FA-46A2-B855-27675A6D4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587" y="2179964"/>
              <a:ext cx="1101201" cy="110120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D28D176F-C486-43A1-B304-3D0673F890F9}"/>
                </a:ext>
              </a:extLst>
            </p:cNvPr>
            <p:cNvSpPr txBox="1"/>
            <p:nvPr/>
          </p:nvSpPr>
          <p:spPr>
            <a:xfrm>
              <a:off x="5483701" y="2572329"/>
              <a:ext cx="513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937145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0.0316 0.54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03333 0.3777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04774 0.6131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" y="3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0217 0.44908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178227C-E317-47AD-AA37-1621D292DB76}"/>
              </a:ext>
            </a:extLst>
          </p:cNvPr>
          <p:cNvSpPr txBox="1"/>
          <p:nvPr/>
        </p:nvSpPr>
        <p:spPr>
          <a:xfrm>
            <a:off x="2057400" y="1524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Trò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chơi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Hái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táo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vi-VN" b="1" dirty="0">
              <a:solidFill>
                <a:srgbClr val="FF00FF"/>
              </a:solidFill>
            </a:endParaRPr>
          </a:p>
        </p:txBody>
      </p:sp>
      <p:grpSp>
        <p:nvGrpSpPr>
          <p:cNvPr id="7169" name="Group 7168"/>
          <p:cNvGrpSpPr/>
          <p:nvPr/>
        </p:nvGrpSpPr>
        <p:grpSpPr>
          <a:xfrm>
            <a:off x="1506415" y="3014294"/>
            <a:ext cx="5483112" cy="2388262"/>
            <a:chOff x="-90202" y="-1123123"/>
            <a:chExt cx="5483112" cy="2388262"/>
          </a:xfrm>
        </p:grpSpPr>
        <p:sp>
          <p:nvSpPr>
            <p:cNvPr id="7168" name="Flowchart: Alternate Process 7167"/>
            <p:cNvSpPr/>
            <p:nvPr/>
          </p:nvSpPr>
          <p:spPr>
            <a:xfrm>
              <a:off x="29271" y="-1097061"/>
              <a:ext cx="5363639" cy="2362200"/>
            </a:xfrm>
            <a:prstGeom prst="flowChartAlternate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    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Haõy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ñoïc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naøo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?</a:t>
              </a:r>
            </a:p>
            <a:p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   </a:t>
              </a:r>
            </a:p>
            <a:p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       o,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oâ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, ô, i</a:t>
              </a:r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0202" y="-1123123"/>
              <a:ext cx="1231972" cy="907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862" y="1464936"/>
            <a:ext cx="3717777" cy="497361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506FB48A-A8F8-4672-AB81-54C7F7FEAEDB}"/>
              </a:ext>
            </a:extLst>
          </p:cNvPr>
          <p:cNvGrpSpPr/>
          <p:nvPr/>
        </p:nvGrpSpPr>
        <p:grpSpPr>
          <a:xfrm>
            <a:off x="7397057" y="3290751"/>
            <a:ext cx="825901" cy="1101201"/>
            <a:chOff x="5191587" y="2179964"/>
            <a:chExt cx="1101201" cy="1101201"/>
          </a:xfrm>
        </p:grpSpPr>
        <p:pic>
          <p:nvPicPr>
            <p:cNvPr id="25" name="tao 1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EE451F70-31FA-46A2-B855-27675A6D4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587" y="2179964"/>
              <a:ext cx="1101201" cy="110120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D28D176F-C486-43A1-B304-3D0673F890F9}"/>
                </a:ext>
              </a:extLst>
            </p:cNvPr>
            <p:cNvSpPr txBox="1"/>
            <p:nvPr/>
          </p:nvSpPr>
          <p:spPr>
            <a:xfrm>
              <a:off x="5483701" y="2572329"/>
              <a:ext cx="513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506FB48A-A8F8-4672-AB81-54C7F7FEAEDB}"/>
              </a:ext>
            </a:extLst>
          </p:cNvPr>
          <p:cNvGrpSpPr/>
          <p:nvPr/>
        </p:nvGrpSpPr>
        <p:grpSpPr>
          <a:xfrm>
            <a:off x="8896415" y="1923752"/>
            <a:ext cx="825901" cy="1101201"/>
            <a:chOff x="5191587" y="2179964"/>
            <a:chExt cx="1101201" cy="1101201"/>
          </a:xfrm>
        </p:grpSpPr>
        <p:pic>
          <p:nvPicPr>
            <p:cNvPr id="29" name="tao 1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EE451F70-31FA-46A2-B855-27675A6D4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587" y="2179964"/>
              <a:ext cx="1101201" cy="110120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28D176F-C486-43A1-B304-3D0673F890F9}"/>
                </a:ext>
              </a:extLst>
            </p:cNvPr>
            <p:cNvSpPr txBox="1"/>
            <p:nvPr/>
          </p:nvSpPr>
          <p:spPr>
            <a:xfrm>
              <a:off x="5483701" y="2572329"/>
              <a:ext cx="513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506FB48A-A8F8-4672-AB81-54C7F7FEAEDB}"/>
              </a:ext>
            </a:extLst>
          </p:cNvPr>
          <p:cNvGrpSpPr/>
          <p:nvPr/>
        </p:nvGrpSpPr>
        <p:grpSpPr>
          <a:xfrm>
            <a:off x="7616143" y="1872173"/>
            <a:ext cx="825901" cy="1101201"/>
            <a:chOff x="5191587" y="2179964"/>
            <a:chExt cx="1101201" cy="1101201"/>
          </a:xfrm>
        </p:grpSpPr>
        <p:pic>
          <p:nvPicPr>
            <p:cNvPr id="22" name="tao 1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EE451F70-31FA-46A2-B855-27675A6D4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587" y="2179964"/>
              <a:ext cx="1101201" cy="110120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D28D176F-C486-43A1-B304-3D0673F890F9}"/>
                </a:ext>
              </a:extLst>
            </p:cNvPr>
            <p:cNvSpPr txBox="1"/>
            <p:nvPr/>
          </p:nvSpPr>
          <p:spPr>
            <a:xfrm>
              <a:off x="5483701" y="2572329"/>
              <a:ext cx="513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06FB48A-A8F8-4672-AB81-54C7F7FEAEDB}"/>
              </a:ext>
            </a:extLst>
          </p:cNvPr>
          <p:cNvGrpSpPr/>
          <p:nvPr/>
        </p:nvGrpSpPr>
        <p:grpSpPr>
          <a:xfrm>
            <a:off x="9865901" y="3057947"/>
            <a:ext cx="825901" cy="1101201"/>
            <a:chOff x="5191587" y="2179964"/>
            <a:chExt cx="1101201" cy="1101201"/>
          </a:xfrm>
        </p:grpSpPr>
        <p:pic>
          <p:nvPicPr>
            <p:cNvPr id="11" name="tao 1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EE451F70-31FA-46A2-B855-27675A6D4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587" y="2179964"/>
              <a:ext cx="1101201" cy="110120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D28D176F-C486-43A1-B304-3D0673F890F9}"/>
                </a:ext>
              </a:extLst>
            </p:cNvPr>
            <p:cNvSpPr txBox="1"/>
            <p:nvPr/>
          </p:nvSpPr>
          <p:spPr>
            <a:xfrm>
              <a:off x="5483701" y="2572329"/>
              <a:ext cx="513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343917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0.0316 0.54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03333 0.3777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0217 0.4490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09748" y="76201"/>
            <a:ext cx="2962252" cy="722531"/>
            <a:chOff x="85748" y="76200"/>
            <a:chExt cx="3114652" cy="722531"/>
          </a:xfrm>
        </p:grpSpPr>
        <p:grpSp>
          <p:nvGrpSpPr>
            <p:cNvPr id="9" name="Group 8"/>
            <p:cNvGrpSpPr/>
            <p:nvPr/>
          </p:nvGrpSpPr>
          <p:grpSpPr>
            <a:xfrm>
              <a:off x="85748" y="169725"/>
              <a:ext cx="3114652" cy="606130"/>
              <a:chOff x="85748" y="169725"/>
              <a:chExt cx="3114652" cy="606130"/>
            </a:xfrm>
          </p:grpSpPr>
          <p:sp>
            <p:nvSpPr>
              <p:cNvPr id="13" name="Rounded Rectangle 12"/>
              <p:cNvSpPr/>
              <p:nvPr/>
            </p:nvSpPr>
            <p:spPr bwMode="auto">
              <a:xfrm>
                <a:off x="440086" y="169725"/>
                <a:ext cx="276031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53037" y="76200"/>
              <a:ext cx="3047363" cy="722531"/>
              <a:chOff x="-651821" y="-231732"/>
              <a:chExt cx="3047363" cy="72253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-651821" y="-231732"/>
                <a:ext cx="46721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1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-195258" y="-155532"/>
                <a:ext cx="2590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NhËn biÕt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987312" y="6135234"/>
            <a:ext cx="8982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VNI-Avo" pitchFamily="2" charset="0"/>
              </a:rPr>
              <a:t>Voi con </a:t>
            </a:r>
            <a:r>
              <a:rPr lang="en-US" sz="3200" b="1" dirty="0" err="1">
                <a:latin typeface="VNI-Avo" pitchFamily="2" charset="0"/>
              </a:rPr>
              <a:t>môøi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baïn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ñi</a:t>
            </a:r>
            <a:r>
              <a:rPr lang="en-US" sz="3200" b="1" dirty="0">
                <a:latin typeface="VNI-Avo" pitchFamily="2" charset="0"/>
              </a:rPr>
              <a:t> xem </a:t>
            </a:r>
            <a:r>
              <a:rPr lang="en-US" sz="3200" b="1" dirty="0" err="1">
                <a:latin typeface="VNI-Avo" pitchFamily="2" charset="0"/>
              </a:rPr>
              <a:t>hoäi</a:t>
            </a:r>
            <a:r>
              <a:rPr lang="en-US" sz="3200" b="1" dirty="0">
                <a:latin typeface="VNI-Avo" pitchFamily="2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34400" y="6138353"/>
            <a:ext cx="904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oâi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62374" y="6137945"/>
            <a:ext cx="904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oi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0200" y="6135234"/>
            <a:ext cx="904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ôi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1844"/>
            <a:ext cx="9372600" cy="595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5192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=""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1752600" y="1905000"/>
            <a:ext cx="2438400" cy="129540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solidFill>
                  <a:srgbClr val="FF0000"/>
                </a:solidFill>
                <a:latin typeface="VNI-Avo" pitchFamily="2" charset="0"/>
              </a:rPr>
              <a:t>oi</a:t>
            </a:r>
          </a:p>
        </p:txBody>
      </p:sp>
      <p:sp>
        <p:nvSpPr>
          <p:cNvPr id="5" name="Rectangle: Rounded Corners 1">
            <a:extLst>
              <a:ext uri="{FF2B5EF4-FFF2-40B4-BE49-F238E27FC236}">
                <a16:creationId xmlns=""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4678680" y="1874520"/>
            <a:ext cx="2438400" cy="129540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 err="1">
                <a:solidFill>
                  <a:srgbClr val="FF0000"/>
                </a:solidFill>
                <a:latin typeface="VNI-Avo" pitchFamily="2" charset="0"/>
              </a:rPr>
              <a:t>oâi</a:t>
            </a:r>
            <a:endParaRPr lang="en-GB" sz="9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Rectangle: Rounded Corners 1">
            <a:extLst>
              <a:ext uri="{FF2B5EF4-FFF2-40B4-BE49-F238E27FC236}">
                <a16:creationId xmlns=""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7543800" y="1880616"/>
            <a:ext cx="2438400" cy="129540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solidFill>
                  <a:srgbClr val="FF0000"/>
                </a:solidFill>
                <a:latin typeface="VNI-Avo" pitchFamily="2" charset="0"/>
              </a:rPr>
              <a:t>ôi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228601"/>
            <a:ext cx="1978576" cy="722531"/>
            <a:chOff x="85748" y="76200"/>
            <a:chExt cx="1978576" cy="722531"/>
          </a:xfrm>
        </p:grpSpPr>
        <p:grpSp>
          <p:nvGrpSpPr>
            <p:cNvPr id="8" name="Group 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12" name="Rounded Rectangle 11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66384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=""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1813560" y="1890957"/>
            <a:ext cx="2438400" cy="129540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solidFill>
                  <a:srgbClr val="0033CC"/>
                </a:solidFill>
                <a:latin typeface="VNI-Avo" pitchFamily="2" charset="0"/>
              </a:rPr>
              <a:t>o</a:t>
            </a:r>
            <a:r>
              <a:rPr lang="en-GB" sz="9600" b="1" dirty="0">
                <a:solidFill>
                  <a:srgbClr val="FF0000"/>
                </a:solidFill>
                <a:latin typeface="VNI-Avo" pitchFamily="2" charset="0"/>
              </a:rPr>
              <a:t>i</a:t>
            </a:r>
          </a:p>
        </p:txBody>
      </p:sp>
      <p:sp>
        <p:nvSpPr>
          <p:cNvPr id="5" name="Rectangle: Rounded Corners 1">
            <a:extLst>
              <a:ext uri="{FF2B5EF4-FFF2-40B4-BE49-F238E27FC236}">
                <a16:creationId xmlns=""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4831080" y="1890957"/>
            <a:ext cx="2438400" cy="129540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 err="1">
                <a:solidFill>
                  <a:srgbClr val="009900"/>
                </a:solidFill>
                <a:latin typeface="VNI-Avo" pitchFamily="2" charset="0"/>
              </a:rPr>
              <a:t>oâ</a:t>
            </a:r>
            <a:r>
              <a:rPr lang="en-GB" sz="9600" b="1" dirty="0" err="1">
                <a:solidFill>
                  <a:srgbClr val="FF0000"/>
                </a:solidFill>
                <a:latin typeface="VNI-Avo" pitchFamily="2" charset="0"/>
              </a:rPr>
              <a:t>i</a:t>
            </a:r>
            <a:endParaRPr lang="en-GB" sz="9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76400" y="228601"/>
            <a:ext cx="1978576" cy="722531"/>
            <a:chOff x="85748" y="76200"/>
            <a:chExt cx="1978576" cy="722531"/>
          </a:xfrm>
        </p:grpSpPr>
        <p:grpSp>
          <p:nvGrpSpPr>
            <p:cNvPr id="8" name="Group 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12" name="Rounded Rectangle 11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15" name="Rectangle: Rounded Corners 1">
            <a:extLst>
              <a:ext uri="{FF2B5EF4-FFF2-40B4-BE49-F238E27FC236}">
                <a16:creationId xmlns=""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7848600" y="1890957"/>
            <a:ext cx="2438400" cy="129540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solidFill>
                  <a:srgbClr val="7030A0"/>
                </a:solidFill>
                <a:latin typeface="VNI-Avo" pitchFamily="2" charset="0"/>
              </a:rPr>
              <a:t>ô</a:t>
            </a:r>
            <a:r>
              <a:rPr lang="en-GB" sz="9600" b="1" dirty="0">
                <a:solidFill>
                  <a:srgbClr val="FF0000"/>
                </a:solidFill>
                <a:latin typeface="VNI-Avo" pitchFamily="2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51012322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609748" y="76201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4308748" y="2539857"/>
            <a:ext cx="4763781" cy="2641742"/>
            <a:chOff x="304800" y="1749094"/>
            <a:chExt cx="3253504" cy="2012416"/>
          </a:xfrm>
        </p:grpSpPr>
        <p:sp>
          <p:nvSpPr>
            <p:cNvPr id="5" name="Rectangle 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.VnAvant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958104" y="1749094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 dirty="0">
                <a:solidFill>
                  <a:srgbClr val="0033CC"/>
                </a:solidFill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.VnAvant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7296024" y="2528329"/>
            <a:ext cx="1209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VNI-Avo" pitchFamily="2" charset="0"/>
              </a:rPr>
              <a:t>oi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5205231" y="2453096"/>
            <a:ext cx="752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VNI-Avo" pitchFamily="2" charset="0"/>
              </a:rPr>
              <a:t>v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5868867" y="3869689"/>
            <a:ext cx="21045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VNI-Avo" pitchFamily="2" charset="0"/>
              </a:rPr>
              <a:t>v</a:t>
            </a:r>
            <a:r>
              <a:rPr lang="en-US" sz="8000" b="1" dirty="0">
                <a:solidFill>
                  <a:srgbClr val="FF0000"/>
                </a:solidFill>
                <a:latin typeface="VNI-Avo" pitchFamily="2" charset="0"/>
              </a:rPr>
              <a:t>oi</a:t>
            </a:r>
          </a:p>
        </p:txBody>
      </p:sp>
    </p:spTree>
    <p:extLst>
      <p:ext uri="{BB962C8B-B14F-4D97-AF65-F5344CB8AC3E}">
        <p14:creationId xmlns:p14="http://schemas.microsoft.com/office/powerpoint/2010/main" val="141972895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609748" y="76201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4181981" y="2286000"/>
            <a:ext cx="4759053" cy="2637140"/>
            <a:chOff x="304800" y="1752600"/>
            <a:chExt cx="3250275" cy="2008910"/>
          </a:xfrm>
        </p:grpSpPr>
        <p:sp>
          <p:nvSpPr>
            <p:cNvPr id="5" name="Rectangle 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.VnAvant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.VnAvant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7315200" y="2505453"/>
            <a:ext cx="120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oi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5096381" y="2520693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v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6328052" y="3963176"/>
            <a:ext cx="1734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voi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3285806" y="1066801"/>
            <a:ext cx="18288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00CC"/>
                </a:solidFill>
                <a:latin typeface=".VnAvant" pitchFamily="34" charset="0"/>
              </a:rPr>
              <a:t>oi</a:t>
            </a:r>
            <a:endParaRPr lang="vi-VN" sz="4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5658175" y="1087028"/>
            <a:ext cx="18288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>
                <a:solidFill>
                  <a:srgbClr val="0000CC"/>
                </a:solidFill>
                <a:latin typeface="VNI-Avo" pitchFamily="2" charset="0"/>
              </a:rPr>
              <a:t>oâi</a:t>
            </a:r>
            <a:endParaRPr lang="vi-VN" sz="4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7753211" y="1066800"/>
            <a:ext cx="18288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00CC"/>
                </a:solidFill>
                <a:latin typeface="VNI-Avo" pitchFamily="2" charset="0"/>
              </a:rPr>
              <a:t>ôi</a:t>
            </a:r>
            <a:endParaRPr lang="vi-VN" sz="4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1639808" y="5320437"/>
            <a:ext cx="9028192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VNI-Avo" pitchFamily="2" charset="0"/>
              </a:rPr>
              <a:t>choøi</a:t>
            </a:r>
            <a:r>
              <a:rPr lang="en-US" sz="3600" b="1" dirty="0">
                <a:solidFill>
                  <a:schemeClr val="tx1"/>
                </a:solidFill>
                <a:latin typeface="VNI-Avo" pitchFamily="2" charset="0"/>
              </a:rPr>
              <a:t>     </a:t>
            </a:r>
            <a:r>
              <a:rPr lang="en-US" sz="3600" b="1" dirty="0" err="1">
                <a:solidFill>
                  <a:schemeClr val="tx1"/>
                </a:solidFill>
                <a:latin typeface="VNI-Avo" pitchFamily="2" charset="0"/>
              </a:rPr>
              <a:t>hoûi</a:t>
            </a:r>
            <a:r>
              <a:rPr lang="en-US" sz="3600" b="1" dirty="0">
                <a:solidFill>
                  <a:schemeClr val="tx1"/>
                </a:solidFill>
                <a:latin typeface="VNI-Avo" pitchFamily="2" charset="0"/>
              </a:rPr>
              <a:t>       </a:t>
            </a:r>
            <a:r>
              <a:rPr lang="en-US" sz="3600" b="1" dirty="0" err="1">
                <a:solidFill>
                  <a:schemeClr val="tx1"/>
                </a:solidFill>
                <a:latin typeface="VNI-Avo" pitchFamily="2" charset="0"/>
              </a:rPr>
              <a:t>moãi</a:t>
            </a:r>
            <a:r>
              <a:rPr lang="en-US" sz="3600" b="1" dirty="0">
                <a:solidFill>
                  <a:schemeClr val="tx1"/>
                </a:solidFill>
                <a:latin typeface="VNI-Avo" pitchFamily="2" charset="0"/>
              </a:rPr>
              <a:t>       </a:t>
            </a:r>
            <a:r>
              <a:rPr lang="en-US" sz="3600" b="1" dirty="0" err="1">
                <a:solidFill>
                  <a:schemeClr val="tx1"/>
                </a:solidFill>
                <a:latin typeface="VNI-Avo" pitchFamily="2" charset="0"/>
              </a:rPr>
              <a:t>xoâi</a:t>
            </a:r>
            <a:r>
              <a:rPr lang="en-US" sz="3600" b="1" dirty="0">
                <a:solidFill>
                  <a:schemeClr val="tx1"/>
                </a:solidFill>
                <a:latin typeface="VNI-Avo" pitchFamily="2" charset="0"/>
              </a:rPr>
              <a:t>     </a:t>
            </a:r>
            <a:r>
              <a:rPr lang="en-US" sz="3600" b="1" dirty="0" err="1">
                <a:solidFill>
                  <a:schemeClr val="tx1"/>
                </a:solidFill>
                <a:latin typeface="VNI-Avo" pitchFamily="2" charset="0"/>
              </a:rPr>
              <a:t>ñôïi</a:t>
            </a:r>
            <a:r>
              <a:rPr lang="en-US" sz="3600" b="1" dirty="0">
                <a:solidFill>
                  <a:schemeClr val="tx1"/>
                </a:solidFill>
                <a:latin typeface="VNI-Avo" pitchFamily="2" charset="0"/>
              </a:rPr>
              <a:t>     </a:t>
            </a:r>
            <a:r>
              <a:rPr lang="en-US" sz="3600" b="1" dirty="0" err="1">
                <a:solidFill>
                  <a:schemeClr val="tx1"/>
                </a:solidFill>
                <a:latin typeface="VNI-Avo" pitchFamily="2" charset="0"/>
              </a:rPr>
              <a:t>môùi</a:t>
            </a:r>
            <a:endParaRPr lang="vi-VN" sz="3600" b="1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56753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6275</TotalTime>
  <Words>291</Words>
  <Application>Microsoft Office PowerPoint</Application>
  <PresentationFormat>Widescreen</PresentationFormat>
  <Paragraphs>110</Paragraphs>
  <Slides>20</Slides>
  <Notes>1</Notes>
  <HiddenSlides>0</HiddenSlides>
  <MMClips>3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Comic Sans MS</vt:lpstr>
      <vt:lpstr>HP001 4 hàng</vt:lpstr>
      <vt:lpstr>Arial</vt:lpstr>
      <vt:lpstr>.VnAvant</vt:lpstr>
      <vt:lpstr>.VnAristote</vt:lpstr>
      <vt:lpstr>HP001</vt:lpstr>
      <vt:lpstr>Calibri</vt:lpstr>
      <vt:lpstr>Times New Roman</vt:lpstr>
      <vt:lpstr>HL Hoctro</vt:lpstr>
      <vt:lpstr>.VnTifani HeavyH</vt:lpstr>
      <vt:lpstr>VNI-Avo</vt:lpstr>
      <vt:lpstr>Office Theme</vt:lpstr>
      <vt:lpstr>1_Default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STD_DELL</cp:lastModifiedBy>
  <cp:revision>376</cp:revision>
  <dcterms:created xsi:type="dcterms:W3CDTF">2006-08-16T00:00:00Z</dcterms:created>
  <dcterms:modified xsi:type="dcterms:W3CDTF">2022-01-08T02:54:30Z</dcterms:modified>
</cp:coreProperties>
</file>