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2" r:id="rId4"/>
    <p:sldId id="273" r:id="rId5"/>
    <p:sldId id="274" r:id="rId6"/>
    <p:sldId id="28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0" y="133300"/>
            <a:ext cx="2190751" cy="1411550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71428" y="344522"/>
            <a:ext cx="8125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72388" y="1670922"/>
            <a:ext cx="6886315" cy="39333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SỐ CÓ HAI CHỮ </a:t>
            </a:r>
            <a:r>
              <a:rPr lang="vi-VN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SỐ</a:t>
            </a:r>
            <a:endParaRPr lang="en-US" sz="40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(</a:t>
            </a:r>
            <a:r>
              <a:rPr lang="en-US" sz="40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tiết</a:t>
            </a:r>
            <a:r>
              <a:rPr lang="en-US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 3)</a:t>
            </a: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3062" y="6549390"/>
            <a:ext cx="2068901" cy="3086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1418895" y="1741816"/>
            <a:ext cx="8513379" cy="1015663"/>
            <a:chOff x="535565" y="3918824"/>
            <a:chExt cx="8513379" cy="10156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535565" y="3918824"/>
              <a:ext cx="1986456" cy="90441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15 – 7 </a:t>
              </a:r>
              <a:endParaRPr lang="vi-VN" sz="4000" b="1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3968969" y="4030072"/>
              <a:ext cx="1723549" cy="90441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83 – 38</a:t>
              </a:r>
              <a:endParaRPr lang="vi-VN" sz="4000" b="1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7139465" y="4030072"/>
              <a:ext cx="1909479" cy="706540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R="14605"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62 – 37</a:t>
              </a:r>
              <a:endPara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261227" y="829178"/>
            <a:ext cx="5143075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3062" y="6549390"/>
            <a:ext cx="2068901" cy="3086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757" y="220745"/>
            <a:ext cx="3259614" cy="1257786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401573" y="1860386"/>
            <a:ext cx="6966724" cy="658838"/>
            <a:chOff x="1824226" y="3918823"/>
            <a:chExt cx="6966724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40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70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90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729863-2C80-43B4-8761-B7CC004E5B12}"/>
              </a:ext>
            </a:extLst>
          </p:cNvPr>
          <p:cNvCxnSpPr/>
          <p:nvPr/>
        </p:nvCxnSpPr>
        <p:spPr>
          <a:xfrm>
            <a:off x="3786371" y="2442236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53B498D-C783-47C2-890D-CAE558448C52}"/>
              </a:ext>
            </a:extLst>
          </p:cNvPr>
          <p:cNvCxnSpPr/>
          <p:nvPr/>
        </p:nvCxnSpPr>
        <p:spPr>
          <a:xfrm>
            <a:off x="4529027" y="2446071"/>
            <a:ext cx="2762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312E1A-32A8-4C8F-A61C-7BCBAD56FA1E}"/>
              </a:ext>
            </a:extLst>
          </p:cNvPr>
          <p:cNvSpPr txBox="1"/>
          <p:nvPr/>
        </p:nvSpPr>
        <p:spPr>
          <a:xfrm>
            <a:off x="3973191" y="23491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7908E3F-BD71-424C-B07B-D05DB4A2170B}"/>
              </a:ext>
            </a:extLst>
          </p:cNvPr>
          <p:cNvSpPr txBox="1"/>
          <p:nvPr/>
        </p:nvSpPr>
        <p:spPr>
          <a:xfrm>
            <a:off x="4246957" y="23491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6B3EBDC-0466-4367-B4FE-8A1D24900D44}"/>
              </a:ext>
            </a:extLst>
          </p:cNvPr>
          <p:cNvCxnSpPr/>
          <p:nvPr/>
        </p:nvCxnSpPr>
        <p:spPr>
          <a:xfrm>
            <a:off x="6488827" y="2442236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43D523E-65E5-4F54-8831-7887688A5092}"/>
              </a:ext>
            </a:extLst>
          </p:cNvPr>
          <p:cNvCxnSpPr/>
          <p:nvPr/>
        </p:nvCxnSpPr>
        <p:spPr>
          <a:xfrm>
            <a:off x="7258349" y="2442236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E248C0C1-0750-412A-968A-2CD8F717F20D}"/>
              </a:ext>
            </a:extLst>
          </p:cNvPr>
          <p:cNvSpPr txBox="1"/>
          <p:nvPr/>
        </p:nvSpPr>
        <p:spPr>
          <a:xfrm>
            <a:off x="6635182" y="2391473"/>
            <a:ext cx="623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26DBF8-F709-41A0-B7AB-3E61865E3868}"/>
              </a:ext>
            </a:extLst>
          </p:cNvPr>
          <p:cNvSpPr txBox="1"/>
          <p:nvPr/>
        </p:nvSpPr>
        <p:spPr>
          <a:xfrm>
            <a:off x="6889639" y="238331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91C536D-4EBD-4F5B-83DE-4F2F2075C9C5}"/>
              </a:ext>
            </a:extLst>
          </p:cNvPr>
          <p:cNvCxnSpPr/>
          <p:nvPr/>
        </p:nvCxnSpPr>
        <p:spPr>
          <a:xfrm>
            <a:off x="9142850" y="2442236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29D13A8-21E1-4553-BF30-AE6971BEA494}"/>
              </a:ext>
            </a:extLst>
          </p:cNvPr>
          <p:cNvCxnSpPr/>
          <p:nvPr/>
        </p:nvCxnSpPr>
        <p:spPr>
          <a:xfrm>
            <a:off x="9952977" y="2477602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9DD9464-1A8A-42F1-8377-CF0C76ECCD9F}"/>
              </a:ext>
            </a:extLst>
          </p:cNvPr>
          <p:cNvSpPr txBox="1"/>
          <p:nvPr/>
        </p:nvSpPr>
        <p:spPr>
          <a:xfrm>
            <a:off x="9325699" y="238331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42BB5E8-961F-4506-A961-7715E05B7CA9}"/>
              </a:ext>
            </a:extLst>
          </p:cNvPr>
          <p:cNvSpPr txBox="1"/>
          <p:nvPr/>
        </p:nvSpPr>
        <p:spPr>
          <a:xfrm>
            <a:off x="9558992" y="238331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9761DEC-BAC2-4692-A7B1-5420BE91C44C}"/>
              </a:ext>
            </a:extLst>
          </p:cNvPr>
          <p:cNvSpPr/>
          <p:nvPr/>
        </p:nvSpPr>
        <p:spPr>
          <a:xfrm>
            <a:off x="974416" y="332705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55C4861-268D-4ADE-8E49-748EA3DC9D7C}"/>
              </a:ext>
            </a:extLst>
          </p:cNvPr>
          <p:cNvSpPr txBox="1"/>
          <p:nvPr/>
        </p:nvSpPr>
        <p:spPr>
          <a:xfrm>
            <a:off x="1411738" y="3131408"/>
            <a:ext cx="98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Bình xăng của một ô tô có 42</a:t>
            </a:r>
            <a:r>
              <a:rPr lang="vi-VN" sz="2400" i="1" dirty="0"/>
              <a:t>l </a:t>
            </a:r>
            <a:r>
              <a:rPr lang="vi-VN" sz="2400" dirty="0"/>
              <a:t>xăng. Ô tô đã đi một quãng đường hết 15</a:t>
            </a:r>
            <a:r>
              <a:rPr lang="vi-VN" sz="2400" i="1" dirty="0"/>
              <a:t>l </a:t>
            </a:r>
            <a:r>
              <a:rPr lang="vi-VN" sz="2400" dirty="0"/>
              <a:t>xăng. Hỏi bình xăng của ô tô còn lại bao nhiêu lít xăng?</a:t>
            </a:r>
          </a:p>
        </p:txBody>
      </p:sp>
      <p:pic>
        <p:nvPicPr>
          <p:cNvPr id="102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id="{67D247C1-9389-4682-9661-5A454F3E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6" y="4003674"/>
            <a:ext cx="3104665" cy="274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F3C29BC6-0000-4953-B4EB-52C06D77072A}"/>
              </a:ext>
            </a:extLst>
          </p:cNvPr>
          <p:cNvSpPr txBox="1"/>
          <p:nvPr/>
        </p:nvSpPr>
        <p:spPr>
          <a:xfrm>
            <a:off x="6863779" y="4077749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C627C32-2475-4DFE-847A-951B7FEDC30B}"/>
              </a:ext>
            </a:extLst>
          </p:cNvPr>
          <p:cNvSpPr txBox="1"/>
          <p:nvPr/>
        </p:nvSpPr>
        <p:spPr>
          <a:xfrm>
            <a:off x="4529027" y="4684351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Bình xăng của ô tô còn lại số lít xăng là: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5E535D2-F78C-4F53-946D-5ACC6219F72E}"/>
              </a:ext>
            </a:extLst>
          </p:cNvPr>
          <p:cNvSpPr txBox="1"/>
          <p:nvPr/>
        </p:nvSpPr>
        <p:spPr>
          <a:xfrm>
            <a:off x="5268407" y="52909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42 – 15 = 27 (</a:t>
            </a:r>
            <a:r>
              <a:rPr lang="vi-VN" sz="2800" i="1" dirty="0">
                <a:solidFill>
                  <a:srgbClr val="FF0000"/>
                </a:solidFill>
              </a:rPr>
              <a:t>l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922F34A-5E82-4B80-9119-B9A98B364F25}"/>
              </a:ext>
            </a:extLst>
          </p:cNvPr>
          <p:cNvSpPr txBox="1"/>
          <p:nvPr/>
        </p:nvSpPr>
        <p:spPr>
          <a:xfrm>
            <a:off x="7215535" y="5814173"/>
            <a:ext cx="355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</a:t>
            </a:r>
            <a:r>
              <a:rPr lang="vi-VN" sz="2800" i="1" dirty="0">
                <a:solidFill>
                  <a:srgbClr val="FF0000"/>
                </a:solidFill>
              </a:rPr>
              <a:t>l </a:t>
            </a:r>
            <a:r>
              <a:rPr lang="vi-VN" sz="2800" dirty="0">
                <a:solidFill>
                  <a:srgbClr val="FF0000"/>
                </a:solidFill>
              </a:rPr>
              <a:t>xăng.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729863-2C80-43B4-8761-B7CC004E5B12}"/>
              </a:ext>
            </a:extLst>
          </p:cNvPr>
          <p:cNvCxnSpPr/>
          <p:nvPr/>
        </p:nvCxnSpPr>
        <p:spPr>
          <a:xfrm>
            <a:off x="4805242" y="3540567"/>
            <a:ext cx="1683585" cy="14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F729863-2C80-43B4-8761-B7CC004E5B12}"/>
              </a:ext>
            </a:extLst>
          </p:cNvPr>
          <p:cNvCxnSpPr/>
          <p:nvPr/>
        </p:nvCxnSpPr>
        <p:spPr>
          <a:xfrm>
            <a:off x="7754026" y="3540567"/>
            <a:ext cx="33133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F729863-2C80-43B4-8761-B7CC004E5B12}"/>
              </a:ext>
            </a:extLst>
          </p:cNvPr>
          <p:cNvCxnSpPr/>
          <p:nvPr/>
        </p:nvCxnSpPr>
        <p:spPr>
          <a:xfrm>
            <a:off x="1521392" y="3887409"/>
            <a:ext cx="1127215" cy="14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F729863-2C80-43B4-8761-B7CC004E5B12}"/>
              </a:ext>
            </a:extLst>
          </p:cNvPr>
          <p:cNvCxnSpPr/>
          <p:nvPr/>
        </p:nvCxnSpPr>
        <p:spPr>
          <a:xfrm flipV="1">
            <a:off x="5945735" y="3887409"/>
            <a:ext cx="3489824" cy="315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713062" y="6549390"/>
            <a:ext cx="2068901" cy="3086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99" grpId="0"/>
      <p:bldP spid="102" grpId="0"/>
      <p:bldP spid="103" grpId="0"/>
      <p:bldP spid="114" grpId="0"/>
      <p:bldP spid="115" grpId="0"/>
      <p:bldP spid="116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1854753" y="512487"/>
            <a:ext cx="2385943" cy="3449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479235" y="512487"/>
            <a:ext cx="2981739" cy="3449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460974" y="512487"/>
            <a:ext cx="2523808" cy="3449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31D383-AE08-451A-8146-4C671122E57C}"/>
              </a:ext>
            </a:extLst>
          </p:cNvPr>
          <p:cNvSpPr txBox="1"/>
          <p:nvPr/>
        </p:nvSpPr>
        <p:spPr>
          <a:xfrm>
            <a:off x="800929" y="4146076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Rô-bốt có thân dạng khối lập phương ghi phép tính có kết quả bằng bao nhiêu?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FB02CF-4EB6-4B1C-81B2-288F69E000DB}"/>
              </a:ext>
            </a:extLst>
          </p:cNvPr>
          <p:cNvSpPr txBox="1"/>
          <p:nvPr/>
        </p:nvSpPr>
        <p:spPr>
          <a:xfrm>
            <a:off x="800927" y="4977073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Rô-bốt nào ghi phép tính có kết quả lớn nhất?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B6A2B-7EFE-4603-ABC0-50A632D7DC98}"/>
              </a:ext>
            </a:extLst>
          </p:cNvPr>
          <p:cNvSpPr/>
          <p:nvPr/>
        </p:nvSpPr>
        <p:spPr>
          <a:xfrm>
            <a:off x="7816021" y="429977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28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86C80F-BA8E-4465-B58D-65D7B308E7FE}"/>
              </a:ext>
            </a:extLst>
          </p:cNvPr>
          <p:cNvSpPr txBox="1"/>
          <p:nvPr/>
        </p:nvSpPr>
        <p:spPr>
          <a:xfrm>
            <a:off x="9384040" y="4392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052688-C957-43F7-AC8E-C5F4657FC268}"/>
              </a:ext>
            </a:extLst>
          </p:cNvPr>
          <p:cNvGrpSpPr/>
          <p:nvPr/>
        </p:nvGrpSpPr>
        <p:grpSpPr>
          <a:xfrm>
            <a:off x="2388186" y="2811709"/>
            <a:ext cx="793899" cy="662828"/>
            <a:chOff x="1750173" y="2926500"/>
            <a:chExt cx="793899" cy="66282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3CED07-5B56-4DDB-95DD-035FD1BE760B}"/>
              </a:ext>
            </a:extLst>
          </p:cNvPr>
          <p:cNvGrpSpPr/>
          <p:nvPr/>
        </p:nvGrpSpPr>
        <p:grpSpPr>
          <a:xfrm>
            <a:off x="5629177" y="2607059"/>
            <a:ext cx="807151" cy="662828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348FA4-0D81-43FA-A126-2BD693856481}"/>
              </a:ext>
            </a:extLst>
          </p:cNvPr>
          <p:cNvGrpSpPr/>
          <p:nvPr/>
        </p:nvGrpSpPr>
        <p:grpSpPr>
          <a:xfrm>
            <a:off x="8534351" y="2753275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EC7A04F-0F63-4E88-9856-968467B67464}"/>
              </a:ext>
            </a:extLst>
          </p:cNvPr>
          <p:cNvSpPr txBox="1"/>
          <p:nvPr/>
        </p:nvSpPr>
        <p:spPr>
          <a:xfrm>
            <a:off x="906946" y="5494551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3062" y="6549390"/>
            <a:ext cx="2068901" cy="3086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40" grpId="0"/>
      <p:bldP spid="41" grpId="0" animBg="1"/>
      <p:bldP spid="42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080992" y="646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18314" y="646012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quần phù hợp với áo.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87C048-6CA2-487E-A717-F2466A03D0D4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B48AC9-4BBF-4FA2-BFA8-B07D2C899909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Rectangle 9"/>
          <p:cNvSpPr/>
          <p:nvPr/>
        </p:nvSpPr>
        <p:spPr>
          <a:xfrm>
            <a:off x="9713062" y="6549390"/>
            <a:ext cx="2068901" cy="3086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1819088" y="1084150"/>
            <a:ext cx="7804972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54" y="2488302"/>
            <a:ext cx="4081586" cy="4369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13062" y="6549390"/>
            <a:ext cx="2068901" cy="3086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208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Arial-Rounded</vt:lpstr>
      <vt:lpstr>Calibri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81</cp:revision>
  <dcterms:created xsi:type="dcterms:W3CDTF">2021-06-02T01:34:28Z</dcterms:created>
  <dcterms:modified xsi:type="dcterms:W3CDTF">2022-11-27T12:15:14Z</dcterms:modified>
</cp:coreProperties>
</file>