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comments/comment1.xml" ContentType="application/vnd.openxmlformats-officedocument.presentationml.comments+xml"/>
  <Override PartName="/ppt/tags/tag4.xml" ContentType="application/vnd.openxmlformats-officedocument.presentationml.tags+xml"/>
  <Override PartName="/ppt/notesSlides/notesSlide4.xml" ContentType="application/vnd.openxmlformats-officedocument.presentationml.notesSlide+xml"/>
  <Override PartName="/ppt/comments/comment2.xml" ContentType="application/vnd.openxmlformats-officedocument.presentationml.comments+xml"/>
  <Override PartName="/ppt/tags/tag5.xml" ContentType="application/vnd.openxmlformats-officedocument.presentationml.tags+xml"/>
  <Override PartName="/ppt/notesSlides/notesSlide5.xml" ContentType="application/vnd.openxmlformats-officedocument.presentationml.notesSlide+xml"/>
  <Override PartName="/ppt/comments/comment3.xml" ContentType="application/vnd.openxmlformats-officedocument.presentationml.comments+xml"/>
  <Override PartName="/ppt/tags/tag6.xml" ContentType="application/vnd.openxmlformats-officedocument.presentationml.tags+xml"/>
  <Override PartName="/ppt/notesSlides/notesSlide6.xml" ContentType="application/vnd.openxmlformats-officedocument.presentationml.notesSlide+xml"/>
  <Override PartName="/ppt/comments/comment4.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comments/comment5.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3347" r:id="rId3"/>
    <p:sldId id="3348" r:id="rId4"/>
    <p:sldId id="3350" r:id="rId5"/>
    <p:sldId id="3354" r:id="rId6"/>
    <p:sldId id="3352" r:id="rId7"/>
    <p:sldId id="3353" r:id="rId8"/>
    <p:sldId id="3355" r:id="rId9"/>
    <p:sldId id="3356" r:id="rId10"/>
    <p:sldId id="3357" r:id="rId11"/>
    <p:sldId id="3368" r:id="rId12"/>
    <p:sldId id="28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yendocu.net" initials="C" lastIdx="7" clrIdx="0">
    <p:extLst>
      <p:ext uri="{19B8F6BF-5375-455C-9EA6-DF929625EA0E}">
        <p15:presenceInfo xmlns:p15="http://schemas.microsoft.com/office/powerpoint/2012/main" userId="Chuyendocu.ne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E00143-2DF9-48CA-8213-3D4E0893864F}" v="370" dt="2022-10-30T03:12:25.373"/>
    <p1510:client id="{FBC6DD6D-790C-4B75-A6C7-4E28985E25E6}" v="967" dt="2022-10-30T09:39:46.745"/>
  </p1510:revLst>
</p1510:revInfo>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9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commentAuthors" Target="commentAuthors.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am Duyen" userId="3bde21e6acdd51f3" providerId="LiveId" clId="{FBC6DD6D-790C-4B75-A6C7-4E28985E25E6}"/>
    <pc:docChg chg="custSel addSld delSld modSld">
      <pc:chgData name="Pham Duyen" userId="3bde21e6acdd51f3" providerId="LiveId" clId="{FBC6DD6D-790C-4B75-A6C7-4E28985E25E6}" dt="2022-10-30T09:39:46.745" v="2000"/>
      <pc:docMkLst>
        <pc:docMk/>
      </pc:docMkLst>
      <pc:sldChg chg="addSp delSp modSp mod">
        <pc:chgData name="Pham Duyen" userId="3bde21e6acdd51f3" providerId="LiveId" clId="{FBC6DD6D-790C-4B75-A6C7-4E28985E25E6}" dt="2022-10-30T09:00:26.965" v="1452" actId="122"/>
        <pc:sldMkLst>
          <pc:docMk/>
          <pc:sldMk cId="519977890" sldId="257"/>
        </pc:sldMkLst>
        <pc:spChg chg="add del mod">
          <ac:chgData name="Pham Duyen" userId="3bde21e6acdd51f3" providerId="LiveId" clId="{FBC6DD6D-790C-4B75-A6C7-4E28985E25E6}" dt="2022-10-30T08:59:05.150" v="1395" actId="478"/>
          <ac:spMkLst>
            <pc:docMk/>
            <pc:sldMk cId="519977890" sldId="257"/>
            <ac:spMk id="4" creationId="{27B3273C-E7CA-3EA9-2E5C-30DEE5888828}"/>
          </ac:spMkLst>
        </pc:spChg>
        <pc:spChg chg="add mod">
          <ac:chgData name="Pham Duyen" userId="3bde21e6acdd51f3" providerId="LiveId" clId="{FBC6DD6D-790C-4B75-A6C7-4E28985E25E6}" dt="2022-10-30T08:59:55.201" v="1421" actId="255"/>
          <ac:spMkLst>
            <pc:docMk/>
            <pc:sldMk cId="519977890" sldId="257"/>
            <ac:spMk id="5" creationId="{38FEA38F-174C-7937-490F-8FA64D18EF46}"/>
          </ac:spMkLst>
        </pc:spChg>
        <pc:spChg chg="add mod">
          <ac:chgData name="Pham Duyen" userId="3bde21e6acdd51f3" providerId="LiveId" clId="{FBC6DD6D-790C-4B75-A6C7-4E28985E25E6}" dt="2022-10-30T09:00:26.965" v="1452" actId="122"/>
          <ac:spMkLst>
            <pc:docMk/>
            <pc:sldMk cId="519977890" sldId="257"/>
            <ac:spMk id="6" creationId="{3BBFF5F9-196E-41E8-E3E5-08AC6F95BFF2}"/>
          </ac:spMkLst>
        </pc:spChg>
        <pc:spChg chg="mod">
          <ac:chgData name="Pham Duyen" userId="3bde21e6acdd51f3" providerId="LiveId" clId="{FBC6DD6D-790C-4B75-A6C7-4E28985E25E6}" dt="2022-10-30T08:57:25.909" v="1370" actId="20577"/>
          <ac:spMkLst>
            <pc:docMk/>
            <pc:sldMk cId="519977890" sldId="257"/>
            <ac:spMk id="2051" creationId="{00000000-0000-0000-0000-000000000000}"/>
          </ac:spMkLst>
        </pc:spChg>
        <pc:picChg chg="add mod">
          <ac:chgData name="Pham Duyen" userId="3bde21e6acdd51f3" providerId="LiveId" clId="{FBC6DD6D-790C-4B75-A6C7-4E28985E25E6}" dt="2022-10-30T08:57:49.889" v="1391" actId="1036"/>
          <ac:picMkLst>
            <pc:docMk/>
            <pc:sldMk cId="519977890" sldId="257"/>
            <ac:picMk id="2" creationId="{FEDBBD3A-B6E3-749C-7D37-491618EA89D3}"/>
          </ac:picMkLst>
        </pc:picChg>
      </pc:sldChg>
      <pc:sldChg chg="del">
        <pc:chgData name="Pham Duyen" userId="3bde21e6acdd51f3" providerId="LiveId" clId="{FBC6DD6D-790C-4B75-A6C7-4E28985E25E6}" dt="2022-10-30T07:43:16.899" v="0" actId="2696"/>
        <pc:sldMkLst>
          <pc:docMk/>
          <pc:sldMk cId="2049713174" sldId="258"/>
        </pc:sldMkLst>
      </pc:sldChg>
      <pc:sldChg chg="del">
        <pc:chgData name="Pham Duyen" userId="3bde21e6acdd51f3" providerId="LiveId" clId="{FBC6DD6D-790C-4B75-A6C7-4E28985E25E6}" dt="2022-10-30T08:31:00.142" v="770" actId="2696"/>
        <pc:sldMkLst>
          <pc:docMk/>
          <pc:sldMk cId="3695507632" sldId="262"/>
        </pc:sldMkLst>
      </pc:sldChg>
      <pc:sldChg chg="del">
        <pc:chgData name="Pham Duyen" userId="3bde21e6acdd51f3" providerId="LiveId" clId="{FBC6DD6D-790C-4B75-A6C7-4E28985E25E6}" dt="2022-10-30T08:31:01.143" v="771" actId="2696"/>
        <pc:sldMkLst>
          <pc:docMk/>
          <pc:sldMk cId="2748523422" sldId="263"/>
        </pc:sldMkLst>
      </pc:sldChg>
      <pc:sldChg chg="del">
        <pc:chgData name="Pham Duyen" userId="3bde21e6acdd51f3" providerId="LiveId" clId="{FBC6DD6D-790C-4B75-A6C7-4E28985E25E6}" dt="2022-10-30T08:31:04.582" v="775" actId="2696"/>
        <pc:sldMkLst>
          <pc:docMk/>
          <pc:sldMk cId="2892532424" sldId="271"/>
        </pc:sldMkLst>
      </pc:sldChg>
      <pc:sldChg chg="del">
        <pc:chgData name="Pham Duyen" userId="3bde21e6acdd51f3" providerId="LiveId" clId="{FBC6DD6D-790C-4B75-A6C7-4E28985E25E6}" dt="2022-10-30T08:31:16.919" v="784" actId="2696"/>
        <pc:sldMkLst>
          <pc:docMk/>
          <pc:sldMk cId="3127999256" sldId="281"/>
        </pc:sldMkLst>
      </pc:sldChg>
      <pc:sldChg chg="del">
        <pc:chgData name="Pham Duyen" userId="3bde21e6acdd51f3" providerId="LiveId" clId="{FBC6DD6D-790C-4B75-A6C7-4E28985E25E6}" dt="2022-10-30T08:31:02.394" v="772" actId="2696"/>
        <pc:sldMkLst>
          <pc:docMk/>
          <pc:sldMk cId="1281199065" sldId="293"/>
        </pc:sldMkLst>
      </pc:sldChg>
      <pc:sldChg chg="del">
        <pc:chgData name="Pham Duyen" userId="3bde21e6acdd51f3" providerId="LiveId" clId="{FBC6DD6D-790C-4B75-A6C7-4E28985E25E6}" dt="2022-10-30T08:31:11.288" v="778" actId="2696"/>
        <pc:sldMkLst>
          <pc:docMk/>
          <pc:sldMk cId="2211116619" sldId="303"/>
        </pc:sldMkLst>
      </pc:sldChg>
      <pc:sldChg chg="del">
        <pc:chgData name="Pham Duyen" userId="3bde21e6acdd51f3" providerId="LiveId" clId="{FBC6DD6D-790C-4B75-A6C7-4E28985E25E6}" dt="2022-10-30T08:31:12.088" v="779" actId="2696"/>
        <pc:sldMkLst>
          <pc:docMk/>
          <pc:sldMk cId="2462230346" sldId="304"/>
        </pc:sldMkLst>
      </pc:sldChg>
      <pc:sldChg chg="del">
        <pc:chgData name="Pham Duyen" userId="3bde21e6acdd51f3" providerId="LiveId" clId="{FBC6DD6D-790C-4B75-A6C7-4E28985E25E6}" dt="2022-10-30T08:31:08.491" v="776" actId="2696"/>
        <pc:sldMkLst>
          <pc:docMk/>
          <pc:sldMk cId="1434239232" sldId="305"/>
        </pc:sldMkLst>
      </pc:sldChg>
      <pc:sldChg chg="del">
        <pc:chgData name="Pham Duyen" userId="3bde21e6acdd51f3" providerId="LiveId" clId="{FBC6DD6D-790C-4B75-A6C7-4E28985E25E6}" dt="2022-10-30T08:31:09.148" v="777" actId="2696"/>
        <pc:sldMkLst>
          <pc:docMk/>
          <pc:sldMk cId="112011220" sldId="306"/>
        </pc:sldMkLst>
      </pc:sldChg>
      <pc:sldChg chg="del">
        <pc:chgData name="Pham Duyen" userId="3bde21e6acdd51f3" providerId="LiveId" clId="{FBC6DD6D-790C-4B75-A6C7-4E28985E25E6}" dt="2022-10-30T08:30:57.454" v="769" actId="2696"/>
        <pc:sldMkLst>
          <pc:docMk/>
          <pc:sldMk cId="0" sldId="309"/>
        </pc:sldMkLst>
      </pc:sldChg>
      <pc:sldChg chg="del">
        <pc:chgData name="Pham Duyen" userId="3bde21e6acdd51f3" providerId="LiveId" clId="{FBC6DD6D-790C-4B75-A6C7-4E28985E25E6}" dt="2022-10-30T08:31:03.832" v="774" actId="2696"/>
        <pc:sldMkLst>
          <pc:docMk/>
          <pc:sldMk cId="0" sldId="316"/>
        </pc:sldMkLst>
      </pc:sldChg>
      <pc:sldChg chg="del">
        <pc:chgData name="Pham Duyen" userId="3bde21e6acdd51f3" providerId="LiveId" clId="{FBC6DD6D-790C-4B75-A6C7-4E28985E25E6}" dt="2022-10-30T08:30:56.562" v="768" actId="2696"/>
        <pc:sldMkLst>
          <pc:docMk/>
          <pc:sldMk cId="0" sldId="344"/>
        </pc:sldMkLst>
      </pc:sldChg>
      <pc:sldChg chg="del">
        <pc:chgData name="Pham Duyen" userId="3bde21e6acdd51f3" providerId="LiveId" clId="{FBC6DD6D-790C-4B75-A6C7-4E28985E25E6}" dt="2022-10-30T08:31:13.745" v="781" actId="2696"/>
        <pc:sldMkLst>
          <pc:docMk/>
          <pc:sldMk cId="0" sldId="351"/>
        </pc:sldMkLst>
      </pc:sldChg>
      <pc:sldChg chg="del">
        <pc:chgData name="Pham Duyen" userId="3bde21e6acdd51f3" providerId="LiveId" clId="{FBC6DD6D-790C-4B75-A6C7-4E28985E25E6}" dt="2022-10-30T08:31:13.121" v="780" actId="2696"/>
        <pc:sldMkLst>
          <pc:docMk/>
          <pc:sldMk cId="3172379097" sldId="353"/>
        </pc:sldMkLst>
      </pc:sldChg>
      <pc:sldChg chg="del">
        <pc:chgData name="Pham Duyen" userId="3bde21e6acdd51f3" providerId="LiveId" clId="{FBC6DD6D-790C-4B75-A6C7-4E28985E25E6}" dt="2022-10-30T08:31:03.113" v="773" actId="2696"/>
        <pc:sldMkLst>
          <pc:docMk/>
          <pc:sldMk cId="0" sldId="375"/>
        </pc:sldMkLst>
      </pc:sldChg>
      <pc:sldChg chg="del">
        <pc:chgData name="Pham Duyen" userId="3bde21e6acdd51f3" providerId="LiveId" clId="{FBC6DD6D-790C-4B75-A6C7-4E28985E25E6}" dt="2022-10-30T08:31:14.950" v="783" actId="2696"/>
        <pc:sldMkLst>
          <pc:docMk/>
          <pc:sldMk cId="0" sldId="378"/>
        </pc:sldMkLst>
      </pc:sldChg>
      <pc:sldChg chg="del">
        <pc:chgData name="Pham Duyen" userId="3bde21e6acdd51f3" providerId="LiveId" clId="{FBC6DD6D-790C-4B75-A6C7-4E28985E25E6}" dt="2022-10-30T08:31:14.309" v="782" actId="2696"/>
        <pc:sldMkLst>
          <pc:docMk/>
          <pc:sldMk cId="657452301" sldId="393"/>
        </pc:sldMkLst>
      </pc:sldChg>
      <pc:sldChg chg="addSp delSp modSp del mod delAnim modAnim">
        <pc:chgData name="Pham Duyen" userId="3bde21e6acdd51f3" providerId="LiveId" clId="{FBC6DD6D-790C-4B75-A6C7-4E28985E25E6}" dt="2022-10-30T08:19:57.407" v="311" actId="2696"/>
        <pc:sldMkLst>
          <pc:docMk/>
          <pc:sldMk cId="1263005533" sldId="394"/>
        </pc:sldMkLst>
        <pc:spChg chg="add mod">
          <ac:chgData name="Pham Duyen" userId="3bde21e6acdd51f3" providerId="LiveId" clId="{FBC6DD6D-790C-4B75-A6C7-4E28985E25E6}" dt="2022-10-30T07:45:16.556" v="61" actId="1037"/>
          <ac:spMkLst>
            <pc:docMk/>
            <pc:sldMk cId="1263005533" sldId="394"/>
            <ac:spMk id="3" creationId="{F555F7DE-F30B-F675-02F7-FEB7378DA2FA}"/>
          </ac:spMkLst>
        </pc:spChg>
        <pc:spChg chg="add mod">
          <ac:chgData name="Pham Duyen" userId="3bde21e6acdd51f3" providerId="LiveId" clId="{FBC6DD6D-790C-4B75-A6C7-4E28985E25E6}" dt="2022-10-30T07:47:25.084" v="174" actId="207"/>
          <ac:spMkLst>
            <pc:docMk/>
            <pc:sldMk cId="1263005533" sldId="394"/>
            <ac:spMk id="4" creationId="{4C406946-B164-E003-FB5E-B512626A6DFD}"/>
          </ac:spMkLst>
        </pc:spChg>
        <pc:picChg chg="del">
          <ac:chgData name="Pham Duyen" userId="3bde21e6acdd51f3" providerId="LiveId" clId="{FBC6DD6D-790C-4B75-A6C7-4E28985E25E6}" dt="2022-10-30T07:43:25.017" v="1" actId="478"/>
          <ac:picMkLst>
            <pc:docMk/>
            <pc:sldMk cId="1263005533" sldId="394"/>
            <ac:picMk id="2" creationId="{4CE89271-2964-307B-7E8F-DC19F78487CD}"/>
          </ac:picMkLst>
        </pc:picChg>
      </pc:sldChg>
      <pc:sldChg chg="add del">
        <pc:chgData name="Pham Duyen" userId="3bde21e6acdd51f3" providerId="LiveId" clId="{FBC6DD6D-790C-4B75-A6C7-4E28985E25E6}" dt="2022-10-30T08:21:37.465" v="344" actId="2696"/>
        <pc:sldMkLst>
          <pc:docMk/>
          <pc:sldMk cId="0" sldId="679"/>
        </pc:sldMkLst>
      </pc:sldChg>
      <pc:sldChg chg="modSp add del mod">
        <pc:chgData name="Pham Duyen" userId="3bde21e6acdd51f3" providerId="LiveId" clId="{FBC6DD6D-790C-4B75-A6C7-4E28985E25E6}" dt="2022-10-30T09:10:36.268" v="1532" actId="2696"/>
        <pc:sldMkLst>
          <pc:docMk/>
          <pc:sldMk cId="2507327741" sldId="3339"/>
        </pc:sldMkLst>
        <pc:picChg chg="mod">
          <ac:chgData name="Pham Duyen" userId="3bde21e6acdd51f3" providerId="LiveId" clId="{FBC6DD6D-790C-4B75-A6C7-4E28985E25E6}" dt="2022-10-30T09:05:44.093" v="1454" actId="14100"/>
          <ac:picMkLst>
            <pc:docMk/>
            <pc:sldMk cId="2507327741" sldId="3339"/>
            <ac:picMk id="2" creationId="{00000000-0000-0000-0000-000000000000}"/>
          </ac:picMkLst>
        </pc:picChg>
      </pc:sldChg>
      <pc:sldChg chg="addSp delSp modSp add mod delAnim modAnim">
        <pc:chgData name="Pham Duyen" userId="3bde21e6acdd51f3" providerId="LiveId" clId="{FBC6DD6D-790C-4B75-A6C7-4E28985E25E6}" dt="2022-10-30T08:19:42.961" v="310"/>
        <pc:sldMkLst>
          <pc:docMk/>
          <pc:sldMk cId="1914540426" sldId="3341"/>
        </pc:sldMkLst>
        <pc:spChg chg="mod">
          <ac:chgData name="Pham Duyen" userId="3bde21e6acdd51f3" providerId="LiveId" clId="{FBC6DD6D-790C-4B75-A6C7-4E28985E25E6}" dt="2022-10-30T08:18:00.949" v="308" actId="255"/>
          <ac:spMkLst>
            <pc:docMk/>
            <pc:sldMk cId="1914540426" sldId="3341"/>
            <ac:spMk id="4" creationId="{00000000-0000-0000-0000-000000000000}"/>
          </ac:spMkLst>
        </pc:spChg>
        <pc:spChg chg="add del mod">
          <ac:chgData name="Pham Duyen" userId="3bde21e6acdd51f3" providerId="LiveId" clId="{FBC6DD6D-790C-4B75-A6C7-4E28985E25E6}" dt="2022-10-30T08:16:02.706" v="186" actId="478"/>
          <ac:spMkLst>
            <pc:docMk/>
            <pc:sldMk cId="1914540426" sldId="3341"/>
            <ac:spMk id="5" creationId="{AF4D222B-5AAD-E97E-513A-DF8B4B8AB10B}"/>
          </ac:spMkLst>
        </pc:spChg>
        <pc:spChg chg="del">
          <ac:chgData name="Pham Duyen" userId="3bde21e6acdd51f3" providerId="LiveId" clId="{FBC6DD6D-790C-4B75-A6C7-4E28985E25E6}" dt="2022-10-30T08:15:38.007" v="183" actId="478"/>
          <ac:spMkLst>
            <pc:docMk/>
            <pc:sldMk cId="1914540426" sldId="3341"/>
            <ac:spMk id="6" creationId="{00000000-0000-0000-0000-000000000000}"/>
          </ac:spMkLst>
        </pc:spChg>
        <pc:spChg chg="del">
          <ac:chgData name="Pham Duyen" userId="3bde21e6acdd51f3" providerId="LiveId" clId="{FBC6DD6D-790C-4B75-A6C7-4E28985E25E6}" dt="2022-10-30T08:15:40.227" v="184" actId="478"/>
          <ac:spMkLst>
            <pc:docMk/>
            <pc:sldMk cId="1914540426" sldId="3341"/>
            <ac:spMk id="7" creationId="{00000000-0000-0000-0000-000000000000}"/>
          </ac:spMkLst>
        </pc:spChg>
        <pc:spChg chg="del">
          <ac:chgData name="Pham Duyen" userId="3bde21e6acdd51f3" providerId="LiveId" clId="{FBC6DD6D-790C-4B75-A6C7-4E28985E25E6}" dt="2022-10-30T08:15:35.943" v="182" actId="478"/>
          <ac:spMkLst>
            <pc:docMk/>
            <pc:sldMk cId="1914540426" sldId="3341"/>
            <ac:spMk id="11" creationId="{00000000-0000-0000-0000-000000000000}"/>
          </ac:spMkLst>
        </pc:spChg>
        <pc:spChg chg="mod">
          <ac:chgData name="Pham Duyen" userId="3bde21e6acdd51f3" providerId="LiveId" clId="{FBC6DD6D-790C-4B75-A6C7-4E28985E25E6}" dt="2022-10-30T08:19:23.525" v="309" actId="122"/>
          <ac:spMkLst>
            <pc:docMk/>
            <pc:sldMk cId="1914540426" sldId="3341"/>
            <ac:spMk id="17" creationId="{224B7C74-5859-4AC4-9A4D-F8ABC30C482D}"/>
          </ac:spMkLst>
        </pc:spChg>
        <pc:spChg chg="del">
          <ac:chgData name="Pham Duyen" userId="3bde21e6acdd51f3" providerId="LiveId" clId="{FBC6DD6D-790C-4B75-A6C7-4E28985E25E6}" dt="2022-10-30T08:15:22.143" v="180" actId="478"/>
          <ac:spMkLst>
            <pc:docMk/>
            <pc:sldMk cId="1914540426" sldId="3341"/>
            <ac:spMk id="42" creationId="{16F96F1C-C570-4056-B15C-EE06927340BF}"/>
          </ac:spMkLst>
        </pc:spChg>
        <pc:picChg chg="del">
          <ac:chgData name="Pham Duyen" userId="3bde21e6acdd51f3" providerId="LiveId" clId="{FBC6DD6D-790C-4B75-A6C7-4E28985E25E6}" dt="2022-10-30T08:15:25.707" v="181" actId="478"/>
          <ac:picMkLst>
            <pc:docMk/>
            <pc:sldMk cId="1914540426" sldId="3341"/>
            <ac:picMk id="12" creationId="{00000000-0000-0000-0000-000000000000}"/>
          </ac:picMkLst>
        </pc:picChg>
      </pc:sldChg>
      <pc:sldChg chg="add">
        <pc:chgData name="Pham Duyen" userId="3bde21e6acdd51f3" providerId="LiveId" clId="{FBC6DD6D-790C-4B75-A6C7-4E28985E25E6}" dt="2022-10-30T08:13:01.113" v="178"/>
        <pc:sldMkLst>
          <pc:docMk/>
          <pc:sldMk cId="2450060581" sldId="3347"/>
        </pc:sldMkLst>
      </pc:sldChg>
      <pc:sldChg chg="addSp delSp modSp add mod delAnim">
        <pc:chgData name="Pham Duyen" userId="3bde21e6acdd51f3" providerId="LiveId" clId="{FBC6DD6D-790C-4B75-A6C7-4E28985E25E6}" dt="2022-10-30T08:23:46.084" v="383" actId="20577"/>
        <pc:sldMkLst>
          <pc:docMk/>
          <pc:sldMk cId="1926164719" sldId="3348"/>
        </pc:sldMkLst>
        <pc:spChg chg="del">
          <ac:chgData name="Pham Duyen" userId="3bde21e6acdd51f3" providerId="LiveId" clId="{FBC6DD6D-790C-4B75-A6C7-4E28985E25E6}" dt="2022-10-30T08:20:45.458" v="315" actId="478"/>
          <ac:spMkLst>
            <pc:docMk/>
            <pc:sldMk cId="1926164719" sldId="3348"/>
            <ac:spMk id="4" creationId="{00000000-0000-0000-0000-000000000000}"/>
          </ac:spMkLst>
        </pc:spChg>
        <pc:spChg chg="add mod">
          <ac:chgData name="Pham Duyen" userId="3bde21e6acdd51f3" providerId="LiveId" clId="{FBC6DD6D-790C-4B75-A6C7-4E28985E25E6}" dt="2022-10-30T08:23:46.084" v="383" actId="20577"/>
          <ac:spMkLst>
            <pc:docMk/>
            <pc:sldMk cId="1926164719" sldId="3348"/>
            <ac:spMk id="5" creationId="{765B4ED1-0A5F-7FD4-941C-F759CEF5CA2D}"/>
          </ac:spMkLst>
        </pc:spChg>
        <pc:spChg chg="del">
          <ac:chgData name="Pham Duyen" userId="3bde21e6acdd51f3" providerId="LiveId" clId="{FBC6DD6D-790C-4B75-A6C7-4E28985E25E6}" dt="2022-10-30T08:20:40.911" v="314" actId="478"/>
          <ac:spMkLst>
            <pc:docMk/>
            <pc:sldMk cId="1926164719" sldId="3348"/>
            <ac:spMk id="17" creationId="{224B7C74-5859-4AC4-9A4D-F8ABC30C482D}"/>
          </ac:spMkLst>
        </pc:spChg>
        <pc:grpChg chg="del">
          <ac:chgData name="Pham Duyen" userId="3bde21e6acdd51f3" providerId="LiveId" clId="{FBC6DD6D-790C-4B75-A6C7-4E28985E25E6}" dt="2022-10-30T08:20:49.476" v="316" actId="478"/>
          <ac:grpSpMkLst>
            <pc:docMk/>
            <pc:sldMk cId="1926164719" sldId="3348"/>
            <ac:grpSpMk id="14" creationId="{DD30FF4D-AB90-4B3A-B8EA-3F0F9E08E121}"/>
          </ac:grpSpMkLst>
        </pc:grpChg>
      </pc:sldChg>
      <pc:sldChg chg="addSp delSp modSp add mod delAnim modAnim">
        <pc:chgData name="Pham Duyen" userId="3bde21e6acdd51f3" providerId="LiveId" clId="{FBC6DD6D-790C-4B75-A6C7-4E28985E25E6}" dt="2022-10-30T08:30:10.830" v="767"/>
        <pc:sldMkLst>
          <pc:docMk/>
          <pc:sldMk cId="1272269969" sldId="3350"/>
        </pc:sldMkLst>
        <pc:spChg chg="del">
          <ac:chgData name="Pham Duyen" userId="3bde21e6acdd51f3" providerId="LiveId" clId="{FBC6DD6D-790C-4B75-A6C7-4E28985E25E6}" dt="2022-10-30T08:25:05.863" v="390" actId="478"/>
          <ac:spMkLst>
            <pc:docMk/>
            <pc:sldMk cId="1272269969" sldId="3350"/>
            <ac:spMk id="3" creationId="{00000000-0000-0000-0000-000000000000}"/>
          </ac:spMkLst>
        </pc:spChg>
        <pc:spChg chg="del">
          <ac:chgData name="Pham Duyen" userId="3bde21e6acdd51f3" providerId="LiveId" clId="{FBC6DD6D-790C-4B75-A6C7-4E28985E25E6}" dt="2022-10-30T08:25:12.071" v="392" actId="478"/>
          <ac:spMkLst>
            <pc:docMk/>
            <pc:sldMk cId="1272269969" sldId="3350"/>
            <ac:spMk id="4" creationId="{00000000-0000-0000-0000-000000000000}"/>
          </ac:spMkLst>
        </pc:spChg>
        <pc:spChg chg="del">
          <ac:chgData name="Pham Duyen" userId="3bde21e6acdd51f3" providerId="LiveId" clId="{FBC6DD6D-790C-4B75-A6C7-4E28985E25E6}" dt="2022-10-30T08:25:03.597" v="389" actId="478"/>
          <ac:spMkLst>
            <pc:docMk/>
            <pc:sldMk cId="1272269969" sldId="3350"/>
            <ac:spMk id="5" creationId="{00000000-0000-0000-0000-000000000000}"/>
          </ac:spMkLst>
        </pc:spChg>
        <pc:spChg chg="del">
          <ac:chgData name="Pham Duyen" userId="3bde21e6acdd51f3" providerId="LiveId" clId="{FBC6DD6D-790C-4B75-A6C7-4E28985E25E6}" dt="2022-10-30T08:24:59.174" v="387" actId="478"/>
          <ac:spMkLst>
            <pc:docMk/>
            <pc:sldMk cId="1272269969" sldId="3350"/>
            <ac:spMk id="7" creationId="{00000000-0000-0000-0000-000000000000}"/>
          </ac:spMkLst>
        </pc:spChg>
        <pc:spChg chg="del">
          <ac:chgData name="Pham Duyen" userId="3bde21e6acdd51f3" providerId="LiveId" clId="{FBC6DD6D-790C-4B75-A6C7-4E28985E25E6}" dt="2022-10-30T08:25:14.806" v="393" actId="478"/>
          <ac:spMkLst>
            <pc:docMk/>
            <pc:sldMk cId="1272269969" sldId="3350"/>
            <ac:spMk id="9" creationId="{00000000-0000-0000-0000-000000000000}"/>
          </ac:spMkLst>
        </pc:spChg>
        <pc:spChg chg="del">
          <ac:chgData name="Pham Duyen" userId="3bde21e6acdd51f3" providerId="LiveId" clId="{FBC6DD6D-790C-4B75-A6C7-4E28985E25E6}" dt="2022-10-30T08:25:01.519" v="388" actId="478"/>
          <ac:spMkLst>
            <pc:docMk/>
            <pc:sldMk cId="1272269969" sldId="3350"/>
            <ac:spMk id="13" creationId="{00000000-0000-0000-0000-000000000000}"/>
          </ac:spMkLst>
        </pc:spChg>
        <pc:spChg chg="mod">
          <ac:chgData name="Pham Duyen" userId="3bde21e6acdd51f3" providerId="LiveId" clId="{FBC6DD6D-790C-4B75-A6C7-4E28985E25E6}" dt="2022-10-30T08:27:13.025" v="467" actId="20577"/>
          <ac:spMkLst>
            <pc:docMk/>
            <pc:sldMk cId="1272269969" sldId="3350"/>
            <ac:spMk id="14" creationId="{0A2234C3-9E5D-451F-8216-FD4486685A69}"/>
          </ac:spMkLst>
        </pc:spChg>
        <pc:spChg chg="del">
          <ac:chgData name="Pham Duyen" userId="3bde21e6acdd51f3" providerId="LiveId" clId="{FBC6DD6D-790C-4B75-A6C7-4E28985E25E6}" dt="2022-10-30T08:24:56.631" v="386" actId="478"/>
          <ac:spMkLst>
            <pc:docMk/>
            <pc:sldMk cId="1272269969" sldId="3350"/>
            <ac:spMk id="17" creationId="{00000000-0000-0000-0000-000000000000}"/>
          </ac:spMkLst>
        </pc:spChg>
        <pc:spChg chg="del">
          <ac:chgData name="Pham Duyen" userId="3bde21e6acdd51f3" providerId="LiveId" clId="{FBC6DD6D-790C-4B75-A6C7-4E28985E25E6}" dt="2022-10-30T08:24:53.123" v="385" actId="478"/>
          <ac:spMkLst>
            <pc:docMk/>
            <pc:sldMk cId="1272269969" sldId="3350"/>
            <ac:spMk id="19" creationId="{224B7C74-5859-4AC4-9A4D-F8ABC30C482D}"/>
          </ac:spMkLst>
        </pc:spChg>
        <pc:picChg chg="del">
          <ac:chgData name="Pham Duyen" userId="3bde21e6acdd51f3" providerId="LiveId" clId="{FBC6DD6D-790C-4B75-A6C7-4E28985E25E6}" dt="2022-10-30T08:25:10.085" v="391" actId="478"/>
          <ac:picMkLst>
            <pc:docMk/>
            <pc:sldMk cId="1272269969" sldId="3350"/>
            <ac:picMk id="6" creationId="{00000000-0000-0000-0000-000000000000}"/>
          </ac:picMkLst>
        </pc:picChg>
        <pc:picChg chg="del">
          <ac:chgData name="Pham Duyen" userId="3bde21e6acdd51f3" providerId="LiveId" clId="{FBC6DD6D-790C-4B75-A6C7-4E28985E25E6}" dt="2022-10-30T08:25:18.901" v="395" actId="478"/>
          <ac:picMkLst>
            <pc:docMk/>
            <pc:sldMk cId="1272269969" sldId="3350"/>
            <ac:picMk id="55" creationId="{00000000-0000-0000-0000-000000000000}"/>
          </ac:picMkLst>
        </pc:picChg>
        <pc:picChg chg="del">
          <ac:chgData name="Pham Duyen" userId="3bde21e6acdd51f3" providerId="LiveId" clId="{FBC6DD6D-790C-4B75-A6C7-4E28985E25E6}" dt="2022-10-30T08:25:16.915" v="394" actId="478"/>
          <ac:picMkLst>
            <pc:docMk/>
            <pc:sldMk cId="1272269969" sldId="3350"/>
            <ac:picMk id="56" creationId="{ECECCF4C-0EB4-4E1B-959B-DAEE18D0739B}"/>
          </ac:picMkLst>
        </pc:picChg>
        <pc:picChg chg="del">
          <ac:chgData name="Pham Duyen" userId="3bde21e6acdd51f3" providerId="LiveId" clId="{FBC6DD6D-790C-4B75-A6C7-4E28985E25E6}" dt="2022-10-30T08:25:22.387" v="396" actId="478"/>
          <ac:picMkLst>
            <pc:docMk/>
            <pc:sldMk cId="1272269969" sldId="3350"/>
            <ac:picMk id="57" creationId="{1A914BEE-1D9D-417A-A0DB-CD4129647F3B}"/>
          </ac:picMkLst>
        </pc:picChg>
        <pc:cxnChg chg="add mod">
          <ac:chgData name="Pham Duyen" userId="3bde21e6acdd51f3" providerId="LiveId" clId="{FBC6DD6D-790C-4B75-A6C7-4E28985E25E6}" dt="2022-10-30T08:29:35.955" v="766" actId="1038"/>
          <ac:cxnSpMkLst>
            <pc:docMk/>
            <pc:sldMk cId="1272269969" sldId="3350"/>
            <ac:cxnSpMk id="2" creationId="{C0996AE2-0CD9-AE7C-CB27-D4EE3A06E414}"/>
          </ac:cxnSpMkLst>
        </pc:cxnChg>
        <pc:cxnChg chg="mod">
          <ac:chgData name="Pham Duyen" userId="3bde21e6acdd51f3" providerId="LiveId" clId="{FBC6DD6D-790C-4B75-A6C7-4E28985E25E6}" dt="2022-10-30T08:27:36.681" v="532" actId="1037"/>
          <ac:cxnSpMkLst>
            <pc:docMk/>
            <pc:sldMk cId="1272269969" sldId="3350"/>
            <ac:cxnSpMk id="22" creationId="{00000000-0000-0000-0000-000000000000}"/>
          </ac:cxnSpMkLst>
        </pc:cxnChg>
        <pc:cxnChg chg="mod">
          <ac:chgData name="Pham Duyen" userId="3bde21e6acdd51f3" providerId="LiveId" clId="{FBC6DD6D-790C-4B75-A6C7-4E28985E25E6}" dt="2022-10-30T08:27:56.410" v="680" actId="1038"/>
          <ac:cxnSpMkLst>
            <pc:docMk/>
            <pc:sldMk cId="1272269969" sldId="3350"/>
            <ac:cxnSpMk id="40" creationId="{00000000-0000-0000-0000-000000000000}"/>
          </ac:cxnSpMkLst>
        </pc:cxnChg>
        <pc:cxnChg chg="mod">
          <ac:chgData name="Pham Duyen" userId="3bde21e6acdd51f3" providerId="LiveId" clId="{FBC6DD6D-790C-4B75-A6C7-4E28985E25E6}" dt="2022-10-30T08:28:11.466" v="689" actId="1036"/>
          <ac:cxnSpMkLst>
            <pc:docMk/>
            <pc:sldMk cId="1272269969" sldId="3350"/>
            <ac:cxnSpMk id="41" creationId="{00000000-0000-0000-0000-000000000000}"/>
          </ac:cxnSpMkLst>
        </pc:cxnChg>
      </pc:sldChg>
      <pc:sldChg chg="delSp modSp add mod delAnim">
        <pc:chgData name="Pham Duyen" userId="3bde21e6acdd51f3" providerId="LiveId" clId="{FBC6DD6D-790C-4B75-A6C7-4E28985E25E6}" dt="2022-10-30T08:35:53.602" v="857" actId="1035"/>
        <pc:sldMkLst>
          <pc:docMk/>
          <pc:sldMk cId="3540624898" sldId="3351"/>
        </pc:sldMkLst>
        <pc:spChg chg="mod">
          <ac:chgData name="Pham Duyen" userId="3bde21e6acdd51f3" providerId="LiveId" clId="{FBC6DD6D-790C-4B75-A6C7-4E28985E25E6}" dt="2022-10-30T08:35:53.602" v="857" actId="1035"/>
          <ac:spMkLst>
            <pc:docMk/>
            <pc:sldMk cId="3540624898" sldId="3351"/>
            <ac:spMk id="14" creationId="{0A2234C3-9E5D-451F-8216-FD4486685A69}"/>
          </ac:spMkLst>
        </pc:spChg>
        <pc:cxnChg chg="del">
          <ac:chgData name="Pham Duyen" userId="3bde21e6acdd51f3" providerId="LiveId" clId="{FBC6DD6D-790C-4B75-A6C7-4E28985E25E6}" dt="2022-10-30T08:35:14.115" v="786" actId="478"/>
          <ac:cxnSpMkLst>
            <pc:docMk/>
            <pc:sldMk cId="3540624898" sldId="3351"/>
            <ac:cxnSpMk id="2" creationId="{C0996AE2-0CD9-AE7C-CB27-D4EE3A06E414}"/>
          </ac:cxnSpMkLst>
        </pc:cxnChg>
        <pc:cxnChg chg="del">
          <ac:chgData name="Pham Duyen" userId="3bde21e6acdd51f3" providerId="LiveId" clId="{FBC6DD6D-790C-4B75-A6C7-4E28985E25E6}" dt="2022-10-30T08:35:15.826" v="787" actId="478"/>
          <ac:cxnSpMkLst>
            <pc:docMk/>
            <pc:sldMk cId="3540624898" sldId="3351"/>
            <ac:cxnSpMk id="22" creationId="{00000000-0000-0000-0000-000000000000}"/>
          </ac:cxnSpMkLst>
        </pc:cxnChg>
        <pc:cxnChg chg="del">
          <ac:chgData name="Pham Duyen" userId="3bde21e6acdd51f3" providerId="LiveId" clId="{FBC6DD6D-790C-4B75-A6C7-4E28985E25E6}" dt="2022-10-30T08:35:18.064" v="789" actId="478"/>
          <ac:cxnSpMkLst>
            <pc:docMk/>
            <pc:sldMk cId="3540624898" sldId="3351"/>
            <ac:cxnSpMk id="40" creationId="{00000000-0000-0000-0000-000000000000}"/>
          </ac:cxnSpMkLst>
        </pc:cxnChg>
        <pc:cxnChg chg="del">
          <ac:chgData name="Pham Duyen" userId="3bde21e6acdd51f3" providerId="LiveId" clId="{FBC6DD6D-790C-4B75-A6C7-4E28985E25E6}" dt="2022-10-30T08:35:17.127" v="788" actId="478"/>
          <ac:cxnSpMkLst>
            <pc:docMk/>
            <pc:sldMk cId="3540624898" sldId="3351"/>
            <ac:cxnSpMk id="41" creationId="{00000000-0000-0000-0000-000000000000}"/>
          </ac:cxnSpMkLst>
        </pc:cxnChg>
      </pc:sldChg>
      <pc:sldChg chg="addSp modSp add mod modAnim">
        <pc:chgData name="Pham Duyen" userId="3bde21e6acdd51f3" providerId="LiveId" clId="{FBC6DD6D-790C-4B75-A6C7-4E28985E25E6}" dt="2022-10-30T09:22:36.238" v="1591" actId="20577"/>
        <pc:sldMkLst>
          <pc:docMk/>
          <pc:sldMk cId="368295988" sldId="3352"/>
        </pc:sldMkLst>
        <pc:spChg chg="add mod">
          <ac:chgData name="Pham Duyen" userId="3bde21e6acdd51f3" providerId="LiveId" clId="{FBC6DD6D-790C-4B75-A6C7-4E28985E25E6}" dt="2022-10-30T08:44:48.525" v="1014" actId="1036"/>
          <ac:spMkLst>
            <pc:docMk/>
            <pc:sldMk cId="368295988" sldId="3352"/>
            <ac:spMk id="2" creationId="{445507D4-7848-2A27-D64E-989ECA5CA0D8}"/>
          </ac:spMkLst>
        </pc:spChg>
        <pc:spChg chg="add mod">
          <ac:chgData name="Pham Duyen" userId="3bde21e6acdd51f3" providerId="LiveId" clId="{FBC6DD6D-790C-4B75-A6C7-4E28985E25E6}" dt="2022-10-30T09:22:36.238" v="1591" actId="20577"/>
          <ac:spMkLst>
            <pc:docMk/>
            <pc:sldMk cId="368295988" sldId="3352"/>
            <ac:spMk id="3" creationId="{7B6ADBA0-E1D8-6334-4319-DF34FED63A35}"/>
          </ac:spMkLst>
        </pc:spChg>
        <pc:spChg chg="mod">
          <ac:chgData name="Pham Duyen" userId="3bde21e6acdd51f3" providerId="LiveId" clId="{FBC6DD6D-790C-4B75-A6C7-4E28985E25E6}" dt="2022-10-30T08:47:13.899" v="1142" actId="14100"/>
          <ac:spMkLst>
            <pc:docMk/>
            <pc:sldMk cId="368295988" sldId="3352"/>
            <ac:spMk id="14" creationId="{0A2234C3-9E5D-451F-8216-FD4486685A69}"/>
          </ac:spMkLst>
        </pc:spChg>
      </pc:sldChg>
      <pc:sldChg chg="add del">
        <pc:chgData name="Pham Duyen" userId="3bde21e6acdd51f3" providerId="LiveId" clId="{FBC6DD6D-790C-4B75-A6C7-4E28985E25E6}" dt="2022-10-30T08:20:20.807" v="312" actId="2696"/>
        <pc:sldMkLst>
          <pc:docMk/>
          <pc:sldMk cId="1676883358" sldId="3352"/>
        </pc:sldMkLst>
      </pc:sldChg>
      <pc:sldChg chg="add del">
        <pc:chgData name="Pham Duyen" userId="3bde21e6acdd51f3" providerId="LiveId" clId="{FBC6DD6D-790C-4B75-A6C7-4E28985E25E6}" dt="2022-10-30T08:38:49.609" v="861"/>
        <pc:sldMkLst>
          <pc:docMk/>
          <pc:sldMk cId="365600692" sldId="3353"/>
        </pc:sldMkLst>
      </pc:sldChg>
      <pc:sldChg chg="delSp modSp add mod delAnim">
        <pc:chgData name="Pham Duyen" userId="3bde21e6acdd51f3" providerId="LiveId" clId="{FBC6DD6D-790C-4B75-A6C7-4E28985E25E6}" dt="2022-10-30T08:52:03.504" v="1305" actId="207"/>
        <pc:sldMkLst>
          <pc:docMk/>
          <pc:sldMk cId="2595297483" sldId="3353"/>
        </pc:sldMkLst>
        <pc:spChg chg="del">
          <ac:chgData name="Pham Duyen" userId="3bde21e6acdd51f3" providerId="LiveId" clId="{FBC6DD6D-790C-4B75-A6C7-4E28985E25E6}" dt="2022-10-30T08:47:47.002" v="1145" actId="478"/>
          <ac:spMkLst>
            <pc:docMk/>
            <pc:sldMk cId="2595297483" sldId="3353"/>
            <ac:spMk id="2" creationId="{445507D4-7848-2A27-D64E-989ECA5CA0D8}"/>
          </ac:spMkLst>
        </pc:spChg>
        <pc:spChg chg="del">
          <ac:chgData name="Pham Duyen" userId="3bde21e6acdd51f3" providerId="LiveId" clId="{FBC6DD6D-790C-4B75-A6C7-4E28985E25E6}" dt="2022-10-30T08:47:43.063" v="1144" actId="478"/>
          <ac:spMkLst>
            <pc:docMk/>
            <pc:sldMk cId="2595297483" sldId="3353"/>
            <ac:spMk id="3" creationId="{7B6ADBA0-E1D8-6334-4319-DF34FED63A35}"/>
          </ac:spMkLst>
        </pc:spChg>
        <pc:spChg chg="mod">
          <ac:chgData name="Pham Duyen" userId="3bde21e6acdd51f3" providerId="LiveId" clId="{FBC6DD6D-790C-4B75-A6C7-4E28985E25E6}" dt="2022-10-30T08:52:03.504" v="1305" actId="207"/>
          <ac:spMkLst>
            <pc:docMk/>
            <pc:sldMk cId="2595297483" sldId="3353"/>
            <ac:spMk id="14" creationId="{0A2234C3-9E5D-451F-8216-FD4486685A69}"/>
          </ac:spMkLst>
        </pc:spChg>
      </pc:sldChg>
      <pc:sldChg chg="addSp delSp modSp add mod delAnim modAnim">
        <pc:chgData name="Pham Duyen" userId="3bde21e6acdd51f3" providerId="LiveId" clId="{FBC6DD6D-790C-4B75-A6C7-4E28985E25E6}" dt="2022-10-30T09:10:30.311" v="1531" actId="207"/>
        <pc:sldMkLst>
          <pc:docMk/>
          <pc:sldMk cId="3958989638" sldId="3354"/>
        </pc:sldMkLst>
        <pc:spChg chg="add mod">
          <ac:chgData name="Pham Duyen" userId="3bde21e6acdd51f3" providerId="LiveId" clId="{FBC6DD6D-790C-4B75-A6C7-4E28985E25E6}" dt="2022-10-30T09:10:30.311" v="1531" actId="207"/>
          <ac:spMkLst>
            <pc:docMk/>
            <pc:sldMk cId="3958989638" sldId="3354"/>
            <ac:spMk id="3" creationId="{DC09A8C5-0CE8-4031-A175-FD528E9A089C}"/>
          </ac:spMkLst>
        </pc:spChg>
        <pc:spChg chg="del">
          <ac:chgData name="Pham Duyen" userId="3bde21e6acdd51f3" providerId="LiveId" clId="{FBC6DD6D-790C-4B75-A6C7-4E28985E25E6}" dt="2022-10-30T09:06:26.930" v="1456" actId="478"/>
          <ac:spMkLst>
            <pc:docMk/>
            <pc:sldMk cId="3958989638" sldId="3354"/>
            <ac:spMk id="14" creationId="{0A2234C3-9E5D-451F-8216-FD4486685A69}"/>
          </ac:spMkLst>
        </pc:spChg>
        <pc:picChg chg="add mod">
          <ac:chgData name="Pham Duyen" userId="3bde21e6acdd51f3" providerId="LiveId" clId="{FBC6DD6D-790C-4B75-A6C7-4E28985E25E6}" dt="2022-10-30T09:09:34.148" v="1528" actId="14100"/>
          <ac:picMkLst>
            <pc:docMk/>
            <pc:sldMk cId="3958989638" sldId="3354"/>
            <ac:picMk id="2" creationId="{5676AD63-A4BD-952C-CB99-AFBFE70399BF}"/>
          </ac:picMkLst>
        </pc:picChg>
      </pc:sldChg>
      <pc:sldChg chg="modSp add mod">
        <pc:chgData name="Pham Duyen" userId="3bde21e6acdd51f3" providerId="LiveId" clId="{FBC6DD6D-790C-4B75-A6C7-4E28985E25E6}" dt="2022-10-30T09:26:16.315" v="1600" actId="207"/>
        <pc:sldMkLst>
          <pc:docMk/>
          <pc:sldMk cId="1676883358" sldId="3355"/>
        </pc:sldMkLst>
        <pc:spChg chg="mod">
          <ac:chgData name="Pham Duyen" userId="3bde21e6acdd51f3" providerId="LiveId" clId="{FBC6DD6D-790C-4B75-A6C7-4E28985E25E6}" dt="2022-10-30T09:26:16.315" v="1600" actId="207"/>
          <ac:spMkLst>
            <pc:docMk/>
            <pc:sldMk cId="1676883358" sldId="3355"/>
            <ac:spMk id="13" creationId="{00000000-0000-0000-0000-000000000000}"/>
          </ac:spMkLst>
        </pc:spChg>
      </pc:sldChg>
      <pc:sldChg chg="modSp add mod">
        <pc:chgData name="Pham Duyen" userId="3bde21e6acdd51f3" providerId="LiveId" clId="{FBC6DD6D-790C-4B75-A6C7-4E28985E25E6}" dt="2022-10-30T09:27:44.322" v="1608" actId="207"/>
        <pc:sldMkLst>
          <pc:docMk/>
          <pc:sldMk cId="957140440" sldId="3356"/>
        </pc:sldMkLst>
        <pc:spChg chg="mod">
          <ac:chgData name="Pham Duyen" userId="3bde21e6acdd51f3" providerId="LiveId" clId="{FBC6DD6D-790C-4B75-A6C7-4E28985E25E6}" dt="2022-10-30T09:27:44.322" v="1608" actId="207"/>
          <ac:spMkLst>
            <pc:docMk/>
            <pc:sldMk cId="957140440" sldId="3356"/>
            <ac:spMk id="13" creationId="{00000000-0000-0000-0000-000000000000}"/>
          </ac:spMkLst>
        </pc:spChg>
      </pc:sldChg>
      <pc:sldChg chg="modSp add mod">
        <pc:chgData name="Pham Duyen" userId="3bde21e6acdd51f3" providerId="LiveId" clId="{FBC6DD6D-790C-4B75-A6C7-4E28985E25E6}" dt="2022-10-30T09:29:03.195" v="1615" actId="207"/>
        <pc:sldMkLst>
          <pc:docMk/>
          <pc:sldMk cId="1470999738" sldId="3357"/>
        </pc:sldMkLst>
        <pc:spChg chg="mod">
          <ac:chgData name="Pham Duyen" userId="3bde21e6acdd51f3" providerId="LiveId" clId="{FBC6DD6D-790C-4B75-A6C7-4E28985E25E6}" dt="2022-10-30T09:29:03.195" v="1615" actId="207"/>
          <ac:spMkLst>
            <pc:docMk/>
            <pc:sldMk cId="1470999738" sldId="3357"/>
            <ac:spMk id="13" creationId="{00000000-0000-0000-0000-000000000000}"/>
          </ac:spMkLst>
        </pc:spChg>
      </pc:sldChg>
      <pc:sldChg chg="addSp delSp modSp add mod delAnim modAnim">
        <pc:chgData name="Pham Duyen" userId="3bde21e6acdd51f3" providerId="LiveId" clId="{FBC6DD6D-790C-4B75-A6C7-4E28985E25E6}" dt="2022-10-30T09:39:46.745" v="2000"/>
        <pc:sldMkLst>
          <pc:docMk/>
          <pc:sldMk cId="14467898" sldId="3368"/>
        </pc:sldMkLst>
        <pc:spChg chg="del mod">
          <ac:chgData name="Pham Duyen" userId="3bde21e6acdd51f3" providerId="LiveId" clId="{FBC6DD6D-790C-4B75-A6C7-4E28985E25E6}" dt="2022-10-30T09:31:58.921" v="1618" actId="478"/>
          <ac:spMkLst>
            <pc:docMk/>
            <pc:sldMk cId="14467898" sldId="3368"/>
            <ac:spMk id="4" creationId="{00000000-0000-0000-0000-000000000000}"/>
          </ac:spMkLst>
        </pc:spChg>
        <pc:spChg chg="add del mod">
          <ac:chgData name="Pham Duyen" userId="3bde21e6acdd51f3" providerId="LiveId" clId="{FBC6DD6D-790C-4B75-A6C7-4E28985E25E6}" dt="2022-10-30T09:35:15.694" v="1904" actId="478"/>
          <ac:spMkLst>
            <pc:docMk/>
            <pc:sldMk cId="14467898" sldId="3368"/>
            <ac:spMk id="5" creationId="{FA2B06D7-F5DD-14E5-E195-218561EA609A}"/>
          </ac:spMkLst>
        </pc:spChg>
        <pc:spChg chg="add mod">
          <ac:chgData name="Pham Duyen" userId="3bde21e6acdd51f3" providerId="LiveId" clId="{FBC6DD6D-790C-4B75-A6C7-4E28985E25E6}" dt="2022-10-30T09:36:23.718" v="1935" actId="1038"/>
          <ac:spMkLst>
            <pc:docMk/>
            <pc:sldMk cId="14467898" sldId="3368"/>
            <ac:spMk id="6" creationId="{FD3C3838-0542-4299-5185-F9AD5831A907}"/>
          </ac:spMkLst>
        </pc:spChg>
        <pc:spChg chg="del">
          <ac:chgData name="Pham Duyen" userId="3bde21e6acdd51f3" providerId="LiveId" clId="{FBC6DD6D-790C-4B75-A6C7-4E28985E25E6}" dt="2022-10-30T09:32:20.888" v="1623" actId="478"/>
          <ac:spMkLst>
            <pc:docMk/>
            <pc:sldMk cId="14467898" sldId="3368"/>
            <ac:spMk id="7" creationId="{00000000-0000-0000-0000-000000000000}"/>
          </ac:spMkLst>
        </pc:spChg>
        <pc:spChg chg="add mod">
          <ac:chgData name="Pham Duyen" userId="3bde21e6acdd51f3" providerId="LiveId" clId="{FBC6DD6D-790C-4B75-A6C7-4E28985E25E6}" dt="2022-10-30T09:37:45.370" v="1991" actId="1038"/>
          <ac:spMkLst>
            <pc:docMk/>
            <pc:sldMk cId="14467898" sldId="3368"/>
            <ac:spMk id="8" creationId="{B6595224-FB8C-FCEA-A96E-53CFC94F88E8}"/>
          </ac:spMkLst>
        </pc:spChg>
        <pc:spChg chg="mod">
          <ac:chgData name="Pham Duyen" userId="3bde21e6acdd51f3" providerId="LiveId" clId="{FBC6DD6D-790C-4B75-A6C7-4E28985E25E6}" dt="2022-10-30T09:34:53.351" v="1902" actId="20577"/>
          <ac:spMkLst>
            <pc:docMk/>
            <pc:sldMk cId="14467898" sldId="3368"/>
            <ac:spMk id="16" creationId="{00000000-0000-0000-0000-000000000000}"/>
          </ac:spMkLst>
        </pc:spChg>
        <pc:spChg chg="del">
          <ac:chgData name="Pham Duyen" userId="3bde21e6acdd51f3" providerId="LiveId" clId="{FBC6DD6D-790C-4B75-A6C7-4E28985E25E6}" dt="2022-10-30T09:32:03.724" v="1619" actId="478"/>
          <ac:spMkLst>
            <pc:docMk/>
            <pc:sldMk cId="14467898" sldId="3368"/>
            <ac:spMk id="17" creationId="{224B7C74-5859-4AC4-9A4D-F8ABC30C482D}"/>
          </ac:spMkLst>
        </pc:spChg>
        <pc:spChg chg="del">
          <ac:chgData name="Pham Duyen" userId="3bde21e6acdd51f3" providerId="LiveId" clId="{FBC6DD6D-790C-4B75-A6C7-4E28985E25E6}" dt="2022-10-30T09:37:10.819" v="1963" actId="478"/>
          <ac:spMkLst>
            <pc:docMk/>
            <pc:sldMk cId="14467898" sldId="3368"/>
            <ac:spMk id="30" creationId="{00000000-0000-0000-0000-000000000000}"/>
          </ac:spMkLst>
        </pc:spChg>
        <pc:spChg chg="mod">
          <ac:chgData name="Pham Duyen" userId="3bde21e6acdd51f3" providerId="LiveId" clId="{FBC6DD6D-790C-4B75-A6C7-4E28985E25E6}" dt="2022-10-30T09:38:38.648" v="1998" actId="1035"/>
          <ac:spMkLst>
            <pc:docMk/>
            <pc:sldMk cId="14467898" sldId="3368"/>
            <ac:spMk id="35" creationId="{00000000-0000-0000-0000-000000000000}"/>
          </ac:spMkLst>
        </pc:spChg>
        <pc:spChg chg="del">
          <ac:chgData name="Pham Duyen" userId="3bde21e6acdd51f3" providerId="LiveId" clId="{FBC6DD6D-790C-4B75-A6C7-4E28985E25E6}" dt="2022-10-30T09:32:08.626" v="1620" actId="478"/>
          <ac:spMkLst>
            <pc:docMk/>
            <pc:sldMk cId="14467898" sldId="3368"/>
            <ac:spMk id="42" creationId="{16F96F1C-C570-4056-B15C-EE06927340BF}"/>
          </ac:spMkLst>
        </pc:spChg>
        <pc:picChg chg="del">
          <ac:chgData name="Pham Duyen" userId="3bde21e6acdd51f3" providerId="LiveId" clId="{FBC6DD6D-790C-4B75-A6C7-4E28985E25E6}" dt="2022-10-30T09:32:35.939" v="1682" actId="478"/>
          <ac:picMkLst>
            <pc:docMk/>
            <pc:sldMk cId="14467898" sldId="3368"/>
            <ac:picMk id="12" creationId="{00000000-0000-0000-0000-000000000000}"/>
          </ac:picMkLst>
        </pc:picChg>
        <pc:cxnChg chg="del">
          <ac:chgData name="Pham Duyen" userId="3bde21e6acdd51f3" providerId="LiveId" clId="{FBC6DD6D-790C-4B75-A6C7-4E28985E25E6}" dt="2022-10-30T09:32:14.426" v="1621" actId="478"/>
          <ac:cxnSpMkLst>
            <pc:docMk/>
            <pc:sldMk cId="14467898" sldId="3368"/>
            <ac:cxnSpMk id="21" creationId="{00000000-0000-0000-0000-000000000000}"/>
          </ac:cxnSpMkLst>
        </pc:cxnChg>
        <pc:cxnChg chg="del">
          <ac:chgData name="Pham Duyen" userId="3bde21e6acdd51f3" providerId="LiveId" clId="{FBC6DD6D-790C-4B75-A6C7-4E28985E25E6}" dt="2022-10-30T09:32:16.833" v="1622" actId="478"/>
          <ac:cxnSpMkLst>
            <pc:docMk/>
            <pc:sldMk cId="14467898" sldId="3368"/>
            <ac:cxnSpMk id="25" creationId="{00000000-0000-0000-0000-000000000000}"/>
          </ac:cxnSpMkLst>
        </pc:cxnChg>
      </pc:sldChg>
    </pc:docChg>
  </pc:docChgLst>
  <pc:docChgLst>
    <pc:chgData name="Pham Duyen" userId="3bde21e6acdd51f3" providerId="LiveId" clId="{DDE00143-2DF9-48CA-8213-3D4E0893864F}"/>
    <pc:docChg chg="undo custSel addSld delSld modSld sldOrd">
      <pc:chgData name="Pham Duyen" userId="3bde21e6acdd51f3" providerId="LiveId" clId="{DDE00143-2DF9-48CA-8213-3D4E0893864F}" dt="2022-10-30T03:12:25.373" v="1332" actId="20577"/>
      <pc:docMkLst>
        <pc:docMk/>
      </pc:docMkLst>
      <pc:sldChg chg="addSp delSp modSp mod">
        <pc:chgData name="Pham Duyen" userId="3bde21e6acdd51f3" providerId="LiveId" clId="{DDE00143-2DF9-48CA-8213-3D4E0893864F}" dt="2022-10-27T14:06:32.933" v="635" actId="2710"/>
        <pc:sldMkLst>
          <pc:docMk/>
          <pc:sldMk cId="519977890" sldId="257"/>
        </pc:sldMkLst>
        <pc:spChg chg="del">
          <ac:chgData name="Pham Duyen" userId="3bde21e6acdd51f3" providerId="LiveId" clId="{DDE00143-2DF9-48CA-8213-3D4E0893864F}" dt="2022-10-27T13:52:18.124" v="65" actId="478"/>
          <ac:spMkLst>
            <pc:docMk/>
            <pc:sldMk cId="519977890" sldId="257"/>
            <ac:spMk id="2" creationId="{00000000-0000-0000-0000-000000000000}"/>
          </ac:spMkLst>
        </pc:spChg>
        <pc:spChg chg="add mod">
          <ac:chgData name="Pham Duyen" userId="3bde21e6acdd51f3" providerId="LiveId" clId="{DDE00143-2DF9-48CA-8213-3D4E0893864F}" dt="2022-10-27T14:06:32.933" v="635" actId="2710"/>
          <ac:spMkLst>
            <pc:docMk/>
            <pc:sldMk cId="519977890" sldId="257"/>
            <ac:spMk id="3" creationId="{891B9FFA-FAF0-093C-7F77-762A4ABCF7EA}"/>
          </ac:spMkLst>
        </pc:spChg>
        <pc:spChg chg="mod">
          <ac:chgData name="Pham Duyen" userId="3bde21e6acdd51f3" providerId="LiveId" clId="{DDE00143-2DF9-48CA-8213-3D4E0893864F}" dt="2022-10-27T14:06:22.585" v="634" actId="1036"/>
          <ac:spMkLst>
            <pc:docMk/>
            <pc:sldMk cId="519977890" sldId="257"/>
            <ac:spMk id="2051" creationId="{00000000-0000-0000-0000-000000000000}"/>
          </ac:spMkLst>
        </pc:spChg>
        <pc:spChg chg="del mod">
          <ac:chgData name="Pham Duyen" userId="3bde21e6acdd51f3" providerId="LiveId" clId="{DDE00143-2DF9-48CA-8213-3D4E0893864F}" dt="2022-10-27T13:53:24.978" v="66" actId="478"/>
          <ac:spMkLst>
            <pc:docMk/>
            <pc:sldMk cId="519977890" sldId="257"/>
            <ac:spMk id="2056" creationId="{00000000-0000-0000-0000-000000000000}"/>
          </ac:spMkLst>
        </pc:spChg>
        <pc:grpChg chg="mod">
          <ac:chgData name="Pham Duyen" userId="3bde21e6acdd51f3" providerId="LiveId" clId="{DDE00143-2DF9-48CA-8213-3D4E0893864F}" dt="2022-10-27T13:53:31.651" v="87" actId="1037"/>
          <ac:grpSpMkLst>
            <pc:docMk/>
            <pc:sldMk cId="519977890" sldId="257"/>
            <ac:grpSpMk id="2052" creationId="{00000000-0000-0000-0000-000000000000}"/>
          </ac:grpSpMkLst>
        </pc:grpChg>
        <pc:grpChg chg="mod">
          <ac:chgData name="Pham Duyen" userId="3bde21e6acdd51f3" providerId="LiveId" clId="{DDE00143-2DF9-48CA-8213-3D4E0893864F}" dt="2022-10-27T13:53:43.153" v="107" actId="1038"/>
          <ac:grpSpMkLst>
            <pc:docMk/>
            <pc:sldMk cId="519977890" sldId="257"/>
            <ac:grpSpMk id="2053" creationId="{00000000-0000-0000-0000-000000000000}"/>
          </ac:grpSpMkLst>
        </pc:grpChg>
        <pc:grpChg chg="mod">
          <ac:chgData name="Pham Duyen" userId="3bde21e6acdd51f3" providerId="LiveId" clId="{DDE00143-2DF9-48CA-8213-3D4E0893864F}" dt="2022-10-27T13:53:56.844" v="130" actId="1037"/>
          <ac:grpSpMkLst>
            <pc:docMk/>
            <pc:sldMk cId="519977890" sldId="257"/>
            <ac:grpSpMk id="2055" creationId="{00000000-0000-0000-0000-000000000000}"/>
          </ac:grpSpMkLst>
        </pc:grpChg>
        <pc:picChg chg="mod">
          <ac:chgData name="Pham Duyen" userId="3bde21e6acdd51f3" providerId="LiveId" clId="{DDE00143-2DF9-48CA-8213-3D4E0893864F}" dt="2022-10-27T13:53:56.844" v="130" actId="1037"/>
          <ac:picMkLst>
            <pc:docMk/>
            <pc:sldMk cId="519977890" sldId="257"/>
            <ac:picMk id="2057" creationId="{00000000-0000-0000-0000-000000000000}"/>
          </ac:picMkLst>
        </pc:picChg>
        <pc:picChg chg="mod">
          <ac:chgData name="Pham Duyen" userId="3bde21e6acdd51f3" providerId="LiveId" clId="{DDE00143-2DF9-48CA-8213-3D4E0893864F}" dt="2022-10-27T13:53:56.844" v="130" actId="1037"/>
          <ac:picMkLst>
            <pc:docMk/>
            <pc:sldMk cId="519977890" sldId="257"/>
            <ac:picMk id="2058" creationId="{00000000-0000-0000-0000-000000000000}"/>
          </ac:picMkLst>
        </pc:picChg>
        <pc:picChg chg="mod">
          <ac:chgData name="Pham Duyen" userId="3bde21e6acdd51f3" providerId="LiveId" clId="{DDE00143-2DF9-48CA-8213-3D4E0893864F}" dt="2022-10-27T13:53:43.153" v="107" actId="1038"/>
          <ac:picMkLst>
            <pc:docMk/>
            <pc:sldMk cId="519977890" sldId="257"/>
            <ac:picMk id="2061" creationId="{00000000-0000-0000-0000-000000000000}"/>
          </ac:picMkLst>
        </pc:picChg>
        <pc:picChg chg="mod">
          <ac:chgData name="Pham Duyen" userId="3bde21e6acdd51f3" providerId="LiveId" clId="{DDE00143-2DF9-48CA-8213-3D4E0893864F}" dt="2022-10-27T13:53:43.153" v="107" actId="1038"/>
          <ac:picMkLst>
            <pc:docMk/>
            <pc:sldMk cId="519977890" sldId="257"/>
            <ac:picMk id="2062" creationId="{00000000-0000-0000-0000-000000000000}"/>
          </ac:picMkLst>
        </pc:picChg>
        <pc:picChg chg="mod">
          <ac:chgData name="Pham Duyen" userId="3bde21e6acdd51f3" providerId="LiveId" clId="{DDE00143-2DF9-48CA-8213-3D4E0893864F}" dt="2022-10-27T13:53:31.651" v="87" actId="1037"/>
          <ac:picMkLst>
            <pc:docMk/>
            <pc:sldMk cId="519977890" sldId="257"/>
            <ac:picMk id="2063" creationId="{00000000-0000-0000-0000-000000000000}"/>
          </ac:picMkLst>
        </pc:picChg>
        <pc:picChg chg="mod">
          <ac:chgData name="Pham Duyen" userId="3bde21e6acdd51f3" providerId="LiveId" clId="{DDE00143-2DF9-48CA-8213-3D4E0893864F}" dt="2022-10-27T13:53:31.651" v="87" actId="1037"/>
          <ac:picMkLst>
            <pc:docMk/>
            <pc:sldMk cId="519977890" sldId="257"/>
            <ac:picMk id="2064" creationId="{00000000-0000-0000-0000-000000000000}"/>
          </ac:picMkLst>
        </pc:picChg>
      </pc:sldChg>
      <pc:sldChg chg="addSp delSp modSp mod delAnim modAnim">
        <pc:chgData name="Pham Duyen" userId="3bde21e6acdd51f3" providerId="LiveId" clId="{DDE00143-2DF9-48CA-8213-3D4E0893864F}" dt="2022-10-30T02:43:51.084" v="981" actId="478"/>
        <pc:sldMkLst>
          <pc:docMk/>
          <pc:sldMk cId="2049713174" sldId="258"/>
        </pc:sldMkLst>
        <pc:picChg chg="add del mod">
          <ac:chgData name="Pham Duyen" userId="3bde21e6acdd51f3" providerId="LiveId" clId="{DDE00143-2DF9-48CA-8213-3D4E0893864F}" dt="2022-10-30T02:43:51.084" v="981" actId="478"/>
          <ac:picMkLst>
            <pc:docMk/>
            <pc:sldMk cId="2049713174" sldId="258"/>
            <ac:picMk id="2" creationId="{4CE89271-2964-307B-7E8F-DC19F78487CD}"/>
          </ac:picMkLst>
        </pc:picChg>
      </pc:sldChg>
      <pc:sldChg chg="del">
        <pc:chgData name="Pham Duyen" userId="3bde21e6acdd51f3" providerId="LiveId" clId="{DDE00143-2DF9-48CA-8213-3D4E0893864F}" dt="2022-10-27T14:12:01.972" v="641" actId="2696"/>
        <pc:sldMkLst>
          <pc:docMk/>
          <pc:sldMk cId="3630772517" sldId="259"/>
        </pc:sldMkLst>
      </pc:sldChg>
      <pc:sldChg chg="del">
        <pc:chgData name="Pham Duyen" userId="3bde21e6acdd51f3" providerId="LiveId" clId="{DDE00143-2DF9-48CA-8213-3D4E0893864F}" dt="2022-10-27T14:12:12.714" v="642" actId="2696"/>
        <pc:sldMkLst>
          <pc:docMk/>
          <pc:sldMk cId="4147847653" sldId="260"/>
        </pc:sldMkLst>
      </pc:sldChg>
      <pc:sldChg chg="modSp mod">
        <pc:chgData name="Pham Duyen" userId="3bde21e6acdd51f3" providerId="LiveId" clId="{DDE00143-2DF9-48CA-8213-3D4E0893864F}" dt="2022-10-30T02:53:23.345" v="1030" actId="14100"/>
        <pc:sldMkLst>
          <pc:docMk/>
          <pc:sldMk cId="3695507632" sldId="262"/>
        </pc:sldMkLst>
        <pc:spChg chg="mod">
          <ac:chgData name="Pham Duyen" userId="3bde21e6acdd51f3" providerId="LiveId" clId="{DDE00143-2DF9-48CA-8213-3D4E0893864F}" dt="2022-10-27T14:37:22.935" v="919" actId="113"/>
          <ac:spMkLst>
            <pc:docMk/>
            <pc:sldMk cId="3695507632" sldId="262"/>
            <ac:spMk id="2" creationId="{00000000-0000-0000-0000-000000000000}"/>
          </ac:spMkLst>
        </pc:spChg>
        <pc:spChg chg="mod">
          <ac:chgData name="Pham Duyen" userId="3bde21e6acdd51f3" providerId="LiveId" clId="{DDE00143-2DF9-48CA-8213-3D4E0893864F}" dt="2022-10-27T14:37:14.306" v="918" actId="113"/>
          <ac:spMkLst>
            <pc:docMk/>
            <pc:sldMk cId="3695507632" sldId="262"/>
            <ac:spMk id="7171" creationId="{00000000-0000-0000-0000-000000000000}"/>
          </ac:spMkLst>
        </pc:spChg>
        <pc:picChg chg="mod">
          <ac:chgData name="Pham Duyen" userId="3bde21e6acdd51f3" providerId="LiveId" clId="{DDE00143-2DF9-48CA-8213-3D4E0893864F}" dt="2022-10-30T02:53:23.345" v="1030" actId="14100"/>
          <ac:picMkLst>
            <pc:docMk/>
            <pc:sldMk cId="3695507632" sldId="262"/>
            <ac:picMk id="7170" creationId="{00000000-0000-0000-0000-000000000000}"/>
          </ac:picMkLst>
        </pc:picChg>
      </pc:sldChg>
      <pc:sldChg chg="modSp mod">
        <pc:chgData name="Pham Duyen" userId="3bde21e6acdd51f3" providerId="LiveId" clId="{DDE00143-2DF9-48CA-8213-3D4E0893864F}" dt="2022-10-27T14:38:16.701" v="949" actId="255"/>
        <pc:sldMkLst>
          <pc:docMk/>
          <pc:sldMk cId="2748523422" sldId="263"/>
        </pc:sldMkLst>
        <pc:spChg chg="mod">
          <ac:chgData name="Pham Duyen" userId="3bde21e6acdd51f3" providerId="LiveId" clId="{DDE00143-2DF9-48CA-8213-3D4E0893864F}" dt="2022-10-27T14:38:16.701" v="949" actId="255"/>
          <ac:spMkLst>
            <pc:docMk/>
            <pc:sldMk cId="2748523422" sldId="263"/>
            <ac:spMk id="8195" creationId="{00000000-0000-0000-0000-000000000000}"/>
          </ac:spMkLst>
        </pc:spChg>
        <pc:spChg chg="mod">
          <ac:chgData name="Pham Duyen" userId="3bde21e6acdd51f3" providerId="LiveId" clId="{DDE00143-2DF9-48CA-8213-3D4E0893864F}" dt="2022-10-27T14:37:49.282" v="921" actId="14100"/>
          <ac:spMkLst>
            <pc:docMk/>
            <pc:sldMk cId="2748523422" sldId="263"/>
            <ac:spMk id="8198" creationId="{00000000-0000-0000-0000-000000000000}"/>
          </ac:spMkLst>
        </pc:spChg>
        <pc:grpChg chg="mod">
          <ac:chgData name="Pham Duyen" userId="3bde21e6acdd51f3" providerId="LiveId" clId="{DDE00143-2DF9-48CA-8213-3D4E0893864F}" dt="2022-10-27T14:37:49.282" v="921" actId="14100"/>
          <ac:grpSpMkLst>
            <pc:docMk/>
            <pc:sldMk cId="2748523422" sldId="263"/>
            <ac:grpSpMk id="8194" creationId="{00000000-0000-0000-0000-000000000000}"/>
          </ac:grpSpMkLst>
        </pc:grpChg>
        <pc:picChg chg="mod">
          <ac:chgData name="Pham Duyen" userId="3bde21e6acdd51f3" providerId="LiveId" clId="{DDE00143-2DF9-48CA-8213-3D4E0893864F}" dt="2022-10-27T14:37:49.282" v="921" actId="14100"/>
          <ac:picMkLst>
            <pc:docMk/>
            <pc:sldMk cId="2748523422" sldId="263"/>
            <ac:picMk id="8196" creationId="{00000000-0000-0000-0000-000000000000}"/>
          </ac:picMkLst>
        </pc:picChg>
        <pc:picChg chg="mod">
          <ac:chgData name="Pham Duyen" userId="3bde21e6acdd51f3" providerId="LiveId" clId="{DDE00143-2DF9-48CA-8213-3D4E0893864F}" dt="2022-10-27T14:37:49.282" v="921" actId="14100"/>
          <ac:picMkLst>
            <pc:docMk/>
            <pc:sldMk cId="2748523422" sldId="263"/>
            <ac:picMk id="8197" creationId="{00000000-0000-0000-0000-000000000000}"/>
          </ac:picMkLst>
        </pc:picChg>
      </pc:sldChg>
      <pc:sldChg chg="del">
        <pc:chgData name="Pham Duyen" userId="3bde21e6acdd51f3" providerId="LiveId" clId="{DDE00143-2DF9-48CA-8213-3D4E0893864F}" dt="2022-10-27T14:14:30.357" v="648" actId="2696"/>
        <pc:sldMkLst>
          <pc:docMk/>
          <pc:sldMk cId="1993223841" sldId="265"/>
        </pc:sldMkLst>
      </pc:sldChg>
      <pc:sldChg chg="addSp delSp modSp mod addAnim delAnim modAnim">
        <pc:chgData name="Pham Duyen" userId="3bde21e6acdd51f3" providerId="LiveId" clId="{DDE00143-2DF9-48CA-8213-3D4E0893864F}" dt="2022-10-27T14:21:33.983" v="705" actId="478"/>
        <pc:sldMkLst>
          <pc:docMk/>
          <pc:sldMk cId="2892532424" sldId="271"/>
        </pc:sldMkLst>
        <pc:spChg chg="add del mod">
          <ac:chgData name="Pham Duyen" userId="3bde21e6acdd51f3" providerId="LiveId" clId="{DDE00143-2DF9-48CA-8213-3D4E0893864F}" dt="2022-10-27T14:21:31.729" v="704" actId="478"/>
          <ac:spMkLst>
            <pc:docMk/>
            <pc:sldMk cId="2892532424" sldId="271"/>
            <ac:spMk id="4" creationId="{036AAAA9-7AF3-D888-DB1F-2CB585B18FF8}"/>
          </ac:spMkLst>
        </pc:spChg>
        <pc:picChg chg="add del mod">
          <ac:chgData name="Pham Duyen" userId="3bde21e6acdd51f3" providerId="LiveId" clId="{DDE00143-2DF9-48CA-8213-3D4E0893864F}" dt="2022-10-27T14:21:33.983" v="705" actId="478"/>
          <ac:picMkLst>
            <pc:docMk/>
            <pc:sldMk cId="2892532424" sldId="271"/>
            <ac:picMk id="3" creationId="{180587F4-D804-5B6A-3F59-C2503300D657}"/>
          </ac:picMkLst>
        </pc:picChg>
      </pc:sldChg>
      <pc:sldChg chg="del">
        <pc:chgData name="Pham Duyen" userId="3bde21e6acdd51f3" providerId="LiveId" clId="{DDE00143-2DF9-48CA-8213-3D4E0893864F}" dt="2022-10-27T14:28:32.717" v="898" actId="2696"/>
        <pc:sldMkLst>
          <pc:docMk/>
          <pc:sldMk cId="2020519628" sldId="273"/>
        </pc:sldMkLst>
      </pc:sldChg>
      <pc:sldChg chg="add del">
        <pc:chgData name="Pham Duyen" userId="3bde21e6acdd51f3" providerId="LiveId" clId="{DDE00143-2DF9-48CA-8213-3D4E0893864F}" dt="2022-10-27T14:29:41.553" v="907" actId="2696"/>
        <pc:sldMkLst>
          <pc:docMk/>
          <pc:sldMk cId="2694463902" sldId="274"/>
        </pc:sldMkLst>
      </pc:sldChg>
      <pc:sldChg chg="add del">
        <pc:chgData name="Pham Duyen" userId="3bde21e6acdd51f3" providerId="LiveId" clId="{DDE00143-2DF9-48CA-8213-3D4E0893864F}" dt="2022-10-27T14:29:43.398" v="908" actId="2696"/>
        <pc:sldMkLst>
          <pc:docMk/>
          <pc:sldMk cId="2682268493" sldId="275"/>
        </pc:sldMkLst>
      </pc:sldChg>
      <pc:sldChg chg="add del">
        <pc:chgData name="Pham Duyen" userId="3bde21e6acdd51f3" providerId="LiveId" clId="{DDE00143-2DF9-48CA-8213-3D4E0893864F}" dt="2022-10-27T14:29:44.148" v="909" actId="2696"/>
        <pc:sldMkLst>
          <pc:docMk/>
          <pc:sldMk cId="1843448680" sldId="276"/>
        </pc:sldMkLst>
      </pc:sldChg>
      <pc:sldChg chg="add del">
        <pc:chgData name="Pham Duyen" userId="3bde21e6acdd51f3" providerId="LiveId" clId="{DDE00143-2DF9-48CA-8213-3D4E0893864F}" dt="2022-10-27T14:29:45.274" v="910" actId="2696"/>
        <pc:sldMkLst>
          <pc:docMk/>
          <pc:sldMk cId="4192230811" sldId="277"/>
        </pc:sldMkLst>
      </pc:sldChg>
      <pc:sldChg chg="del">
        <pc:chgData name="Pham Duyen" userId="3bde21e6acdd51f3" providerId="LiveId" clId="{DDE00143-2DF9-48CA-8213-3D4E0893864F}" dt="2022-10-27T14:29:46.557" v="911" actId="2696"/>
        <pc:sldMkLst>
          <pc:docMk/>
          <pc:sldMk cId="1110612236" sldId="278"/>
        </pc:sldMkLst>
      </pc:sldChg>
      <pc:sldChg chg="del">
        <pc:chgData name="Pham Duyen" userId="3bde21e6acdd51f3" providerId="LiveId" clId="{DDE00143-2DF9-48CA-8213-3D4E0893864F}" dt="2022-10-27T14:29:49.028" v="912" actId="2696"/>
        <pc:sldMkLst>
          <pc:docMk/>
          <pc:sldMk cId="3767561269" sldId="279"/>
        </pc:sldMkLst>
      </pc:sldChg>
      <pc:sldChg chg="del">
        <pc:chgData name="Pham Duyen" userId="3bde21e6acdd51f3" providerId="LiveId" clId="{DDE00143-2DF9-48CA-8213-3D4E0893864F}" dt="2022-10-27T14:29:52.638" v="913" actId="2696"/>
        <pc:sldMkLst>
          <pc:docMk/>
          <pc:sldMk cId="1782315134" sldId="280"/>
        </pc:sldMkLst>
      </pc:sldChg>
      <pc:sldChg chg="addSp delSp mod addAnim delAnim">
        <pc:chgData name="Pham Duyen" userId="3bde21e6acdd51f3" providerId="LiveId" clId="{DDE00143-2DF9-48CA-8213-3D4E0893864F}" dt="2022-10-30T03:01:19.049" v="1040" actId="478"/>
        <pc:sldMkLst>
          <pc:docMk/>
          <pc:sldMk cId="3127999256" sldId="281"/>
        </pc:sldMkLst>
        <pc:spChg chg="add del">
          <ac:chgData name="Pham Duyen" userId="3bde21e6acdd51f3" providerId="LiveId" clId="{DDE00143-2DF9-48CA-8213-3D4E0893864F}" dt="2022-10-30T03:01:19.049" v="1040" actId="478"/>
          <ac:spMkLst>
            <pc:docMk/>
            <pc:sldMk cId="3127999256" sldId="281"/>
            <ac:spMk id="12" creationId="{00000000-0000-0000-0000-000000000000}"/>
          </ac:spMkLst>
        </pc:spChg>
      </pc:sldChg>
      <pc:sldChg chg="del">
        <pc:chgData name="Pham Duyen" userId="3bde21e6acdd51f3" providerId="LiveId" clId="{DDE00143-2DF9-48CA-8213-3D4E0893864F}" dt="2022-10-27T14:14:36.058" v="649" actId="2696"/>
        <pc:sldMkLst>
          <pc:docMk/>
          <pc:sldMk cId="38443281" sldId="291"/>
        </pc:sldMkLst>
      </pc:sldChg>
      <pc:sldChg chg="del">
        <pc:chgData name="Pham Duyen" userId="3bde21e6acdd51f3" providerId="LiveId" clId="{DDE00143-2DF9-48CA-8213-3D4E0893864F}" dt="2022-10-27T14:27:18.901" v="894" actId="2696"/>
        <pc:sldMkLst>
          <pc:docMk/>
          <pc:sldMk cId="3093447828" sldId="292"/>
        </pc:sldMkLst>
      </pc:sldChg>
      <pc:sldChg chg="delSp modSp mod">
        <pc:chgData name="Pham Duyen" userId="3bde21e6acdd51f3" providerId="LiveId" clId="{DDE00143-2DF9-48CA-8213-3D4E0893864F}" dt="2022-10-27T14:13:45.623" v="646"/>
        <pc:sldMkLst>
          <pc:docMk/>
          <pc:sldMk cId="1281199065" sldId="293"/>
        </pc:sldMkLst>
        <pc:spChg chg="del mod">
          <ac:chgData name="Pham Duyen" userId="3bde21e6acdd51f3" providerId="LiveId" clId="{DDE00143-2DF9-48CA-8213-3D4E0893864F}" dt="2022-10-27T14:13:45.623" v="646"/>
          <ac:spMkLst>
            <pc:docMk/>
            <pc:sldMk cId="1281199065" sldId="293"/>
            <ac:spMk id="15" creationId="{00000000-0000-0000-0000-000000000000}"/>
          </ac:spMkLst>
        </pc:spChg>
      </pc:sldChg>
      <pc:sldChg chg="del">
        <pc:chgData name="Pham Duyen" userId="3bde21e6acdd51f3" providerId="LiveId" clId="{DDE00143-2DF9-48CA-8213-3D4E0893864F}" dt="2022-10-27T14:27:24.945" v="895" actId="2696"/>
        <pc:sldMkLst>
          <pc:docMk/>
          <pc:sldMk cId="1247347736" sldId="294"/>
        </pc:sldMkLst>
      </pc:sldChg>
      <pc:sldChg chg="del">
        <pc:chgData name="Pham Duyen" userId="3bde21e6acdd51f3" providerId="LiveId" clId="{DDE00143-2DF9-48CA-8213-3D4E0893864F}" dt="2022-10-27T14:12:17.027" v="643" actId="2696"/>
        <pc:sldMkLst>
          <pc:docMk/>
          <pc:sldMk cId="2814518759" sldId="297"/>
        </pc:sldMkLst>
      </pc:sldChg>
      <pc:sldChg chg="del">
        <pc:chgData name="Pham Duyen" userId="3bde21e6acdd51f3" providerId="LiveId" clId="{DDE00143-2DF9-48CA-8213-3D4E0893864F}" dt="2022-10-27T14:28:28.592" v="897" actId="2696"/>
        <pc:sldMkLst>
          <pc:docMk/>
          <pc:sldMk cId="2579496911" sldId="299"/>
        </pc:sldMkLst>
      </pc:sldChg>
      <pc:sldChg chg="del">
        <pc:chgData name="Pham Duyen" userId="3bde21e6acdd51f3" providerId="LiveId" clId="{DDE00143-2DF9-48CA-8213-3D4E0893864F}" dt="2022-10-27T14:30:39.750" v="914" actId="2696"/>
        <pc:sldMkLst>
          <pc:docMk/>
          <pc:sldMk cId="2811167187" sldId="300"/>
        </pc:sldMkLst>
      </pc:sldChg>
      <pc:sldChg chg="del">
        <pc:chgData name="Pham Duyen" userId="3bde21e6acdd51f3" providerId="LiveId" clId="{DDE00143-2DF9-48CA-8213-3D4E0893864F}" dt="2022-10-27T14:30:45.581" v="915" actId="2696"/>
        <pc:sldMkLst>
          <pc:docMk/>
          <pc:sldMk cId="820075800" sldId="301"/>
        </pc:sldMkLst>
      </pc:sldChg>
      <pc:sldChg chg="del">
        <pc:chgData name="Pham Duyen" userId="3bde21e6acdd51f3" providerId="LiveId" clId="{DDE00143-2DF9-48CA-8213-3D4E0893864F}" dt="2022-10-27T14:11:08.563" v="638" actId="2696"/>
        <pc:sldMkLst>
          <pc:docMk/>
          <pc:sldMk cId="375930964" sldId="302"/>
        </pc:sldMkLst>
      </pc:sldChg>
      <pc:sldChg chg="delSp modSp mod">
        <pc:chgData name="Pham Duyen" userId="3bde21e6acdd51f3" providerId="LiveId" clId="{DDE00143-2DF9-48CA-8213-3D4E0893864F}" dt="2022-10-27T14:22:48.935" v="818" actId="113"/>
        <pc:sldMkLst>
          <pc:docMk/>
          <pc:sldMk cId="2211116619" sldId="303"/>
        </pc:sldMkLst>
        <pc:spChg chg="del">
          <ac:chgData name="Pham Duyen" userId="3bde21e6acdd51f3" providerId="LiveId" clId="{DDE00143-2DF9-48CA-8213-3D4E0893864F}" dt="2022-10-27T14:21:43.736" v="706" actId="478"/>
          <ac:spMkLst>
            <pc:docMk/>
            <pc:sldMk cId="2211116619" sldId="303"/>
            <ac:spMk id="7" creationId="{00000000-0000-0000-0000-000000000000}"/>
          </ac:spMkLst>
        </pc:spChg>
        <pc:spChg chg="mod">
          <ac:chgData name="Pham Duyen" userId="3bde21e6acdd51f3" providerId="LiveId" clId="{DDE00143-2DF9-48CA-8213-3D4E0893864F}" dt="2022-10-27T14:22:48.935" v="818" actId="113"/>
          <ac:spMkLst>
            <pc:docMk/>
            <pc:sldMk cId="2211116619" sldId="303"/>
            <ac:spMk id="31" creationId="{00000000-0000-0000-0000-000000000000}"/>
          </ac:spMkLst>
        </pc:spChg>
        <pc:picChg chg="mod">
          <ac:chgData name="Pham Duyen" userId="3bde21e6acdd51f3" providerId="LiveId" clId="{DDE00143-2DF9-48CA-8213-3D4E0893864F}" dt="2022-10-27T14:22:39.170" v="815" actId="14100"/>
          <ac:picMkLst>
            <pc:docMk/>
            <pc:sldMk cId="2211116619" sldId="303"/>
            <ac:picMk id="27" creationId="{00000000-0000-0000-0000-000000000000}"/>
          </ac:picMkLst>
        </pc:picChg>
        <pc:picChg chg="mod">
          <ac:chgData name="Pham Duyen" userId="3bde21e6acdd51f3" providerId="LiveId" clId="{DDE00143-2DF9-48CA-8213-3D4E0893864F}" dt="2022-10-27T14:22:42.777" v="816" actId="14100"/>
          <ac:picMkLst>
            <pc:docMk/>
            <pc:sldMk cId="2211116619" sldId="303"/>
            <ac:picMk id="29" creationId="{00000000-0000-0000-0000-000000000000}"/>
          </ac:picMkLst>
        </pc:picChg>
      </pc:sldChg>
      <pc:sldChg chg="modSp">
        <pc:chgData name="Pham Duyen" userId="3bde21e6acdd51f3" providerId="LiveId" clId="{DDE00143-2DF9-48CA-8213-3D4E0893864F}" dt="2022-10-27T14:23:06.412" v="820" actId="14100"/>
        <pc:sldMkLst>
          <pc:docMk/>
          <pc:sldMk cId="2462230346" sldId="304"/>
        </pc:sldMkLst>
        <pc:picChg chg="mod">
          <ac:chgData name="Pham Duyen" userId="3bde21e6acdd51f3" providerId="LiveId" clId="{DDE00143-2DF9-48CA-8213-3D4E0893864F}" dt="2022-10-27T14:23:06.412" v="820" actId="14100"/>
          <ac:picMkLst>
            <pc:docMk/>
            <pc:sldMk cId="2462230346" sldId="304"/>
            <ac:picMk id="5" creationId="{00000000-0000-0000-0000-000000000000}"/>
          </ac:picMkLst>
        </pc:picChg>
        <pc:picChg chg="mod">
          <ac:chgData name="Pham Duyen" userId="3bde21e6acdd51f3" providerId="LiveId" clId="{DDE00143-2DF9-48CA-8213-3D4E0893864F}" dt="2022-10-27T14:23:00.547" v="819" actId="14100"/>
          <ac:picMkLst>
            <pc:docMk/>
            <pc:sldMk cId="2462230346" sldId="304"/>
            <ac:picMk id="8" creationId="{00000000-0000-0000-0000-000000000000}"/>
          </ac:picMkLst>
        </pc:picChg>
      </pc:sldChg>
      <pc:sldChg chg="modSp mod ord">
        <pc:chgData name="Pham Duyen" userId="3bde21e6acdd51f3" providerId="LiveId" clId="{DDE00143-2DF9-48CA-8213-3D4E0893864F}" dt="2022-10-30T02:57:01.258" v="1032"/>
        <pc:sldMkLst>
          <pc:docMk/>
          <pc:sldMk cId="1434239232" sldId="305"/>
        </pc:sldMkLst>
        <pc:spChg chg="mod">
          <ac:chgData name="Pham Duyen" userId="3bde21e6acdd51f3" providerId="LiveId" clId="{DDE00143-2DF9-48CA-8213-3D4E0893864F}" dt="2022-10-27T14:23:50.147" v="882" actId="1038"/>
          <ac:spMkLst>
            <pc:docMk/>
            <pc:sldMk cId="1434239232" sldId="305"/>
            <ac:spMk id="7" creationId="{00000000-0000-0000-0000-000000000000}"/>
          </ac:spMkLst>
        </pc:spChg>
        <pc:picChg chg="mod">
          <ac:chgData name="Pham Duyen" userId="3bde21e6acdd51f3" providerId="LiveId" clId="{DDE00143-2DF9-48CA-8213-3D4E0893864F}" dt="2022-10-27T14:23:54.943" v="883" actId="14100"/>
          <ac:picMkLst>
            <pc:docMk/>
            <pc:sldMk cId="1434239232" sldId="305"/>
            <ac:picMk id="4" creationId="{00000000-0000-0000-0000-000000000000}"/>
          </ac:picMkLst>
        </pc:picChg>
        <pc:picChg chg="mod">
          <ac:chgData name="Pham Duyen" userId="3bde21e6acdd51f3" providerId="LiveId" clId="{DDE00143-2DF9-48CA-8213-3D4E0893864F}" dt="2022-10-27T14:23:59.289" v="884" actId="14100"/>
          <ac:picMkLst>
            <pc:docMk/>
            <pc:sldMk cId="1434239232" sldId="305"/>
            <ac:picMk id="1026" creationId="{00000000-0000-0000-0000-000000000000}"/>
          </ac:picMkLst>
        </pc:picChg>
      </pc:sldChg>
      <pc:sldChg chg="modSp ord">
        <pc:chgData name="Pham Duyen" userId="3bde21e6acdd51f3" providerId="LiveId" clId="{DDE00143-2DF9-48CA-8213-3D4E0893864F}" dt="2022-10-30T02:57:05.556" v="1034"/>
        <pc:sldMkLst>
          <pc:docMk/>
          <pc:sldMk cId="112011220" sldId="306"/>
        </pc:sldMkLst>
        <pc:picChg chg="mod">
          <ac:chgData name="Pham Duyen" userId="3bde21e6acdd51f3" providerId="LiveId" clId="{DDE00143-2DF9-48CA-8213-3D4E0893864F}" dt="2022-10-27T14:24:11.669" v="886" actId="14100"/>
          <ac:picMkLst>
            <pc:docMk/>
            <pc:sldMk cId="112011220" sldId="306"/>
            <ac:picMk id="2050" creationId="{00000000-0000-0000-0000-000000000000}"/>
          </ac:picMkLst>
        </pc:picChg>
        <pc:picChg chg="mod">
          <ac:chgData name="Pham Duyen" userId="3bde21e6acdd51f3" providerId="LiveId" clId="{DDE00143-2DF9-48CA-8213-3D4E0893864F}" dt="2022-10-27T14:24:07.762" v="885" actId="14100"/>
          <ac:picMkLst>
            <pc:docMk/>
            <pc:sldMk cId="112011220" sldId="306"/>
            <ac:picMk id="2051" creationId="{00000000-0000-0000-0000-000000000000}"/>
          </ac:picMkLst>
        </pc:picChg>
      </pc:sldChg>
      <pc:sldChg chg="del">
        <pc:chgData name="Pham Duyen" userId="3bde21e6acdd51f3" providerId="LiveId" clId="{DDE00143-2DF9-48CA-8213-3D4E0893864F}" dt="2022-10-27T14:27:45.353" v="896" actId="2696"/>
        <pc:sldMkLst>
          <pc:docMk/>
          <pc:sldMk cId="907876553" sldId="307"/>
        </pc:sldMkLst>
      </pc:sldChg>
      <pc:sldChg chg="modSp add">
        <pc:chgData name="Pham Duyen" userId="3bde21e6acdd51f3" providerId="LiveId" clId="{DDE00143-2DF9-48CA-8213-3D4E0893864F}" dt="2022-10-30T02:51:36.970" v="1029" actId="123"/>
        <pc:sldMkLst>
          <pc:docMk/>
          <pc:sldMk cId="0" sldId="309"/>
        </pc:sldMkLst>
        <pc:spChg chg="mod">
          <ac:chgData name="Pham Duyen" userId="3bde21e6acdd51f3" providerId="LiveId" clId="{DDE00143-2DF9-48CA-8213-3D4E0893864F}" dt="2022-10-30T02:51:36.970" v="1029" actId="123"/>
          <ac:spMkLst>
            <pc:docMk/>
            <pc:sldMk cId="0" sldId="309"/>
            <ac:spMk id="19469" creationId="{A63F0EDE-1050-6B3D-557C-08591645291C}"/>
          </ac:spMkLst>
        </pc:spChg>
        <pc:spChg chg="mod">
          <ac:chgData name="Pham Duyen" userId="3bde21e6acdd51f3" providerId="LiveId" clId="{DDE00143-2DF9-48CA-8213-3D4E0893864F}" dt="2022-10-30T02:50:03.248" v="1028" actId="14100"/>
          <ac:spMkLst>
            <pc:docMk/>
            <pc:sldMk cId="0" sldId="309"/>
            <ac:spMk id="19470" creationId="{C6B429A9-EF73-3DFE-5327-FB1E286D0CB6}"/>
          </ac:spMkLst>
        </pc:spChg>
      </pc:sldChg>
      <pc:sldChg chg="modSp add mod">
        <pc:chgData name="Pham Duyen" userId="3bde21e6acdd51f3" providerId="LiveId" clId="{DDE00143-2DF9-48CA-8213-3D4E0893864F}" dt="2022-10-27T14:40:54.160" v="962" actId="14100"/>
        <pc:sldMkLst>
          <pc:docMk/>
          <pc:sldMk cId="0" sldId="316"/>
        </pc:sldMkLst>
        <pc:spChg chg="mod">
          <ac:chgData name="Pham Duyen" userId="3bde21e6acdd51f3" providerId="LiveId" clId="{DDE00143-2DF9-48CA-8213-3D4E0893864F}" dt="2022-10-27T14:15:24.693" v="665" actId="1038"/>
          <ac:spMkLst>
            <pc:docMk/>
            <pc:sldMk cId="0" sldId="316"/>
            <ac:spMk id="11" creationId="{0416742E-28DC-753E-CFF0-A5AD70A138C8}"/>
          </ac:spMkLst>
        </pc:spChg>
        <pc:spChg chg="mod">
          <ac:chgData name="Pham Duyen" userId="3bde21e6acdd51f3" providerId="LiveId" clId="{DDE00143-2DF9-48CA-8213-3D4E0893864F}" dt="2022-10-27T14:15:12.140" v="658" actId="1035"/>
          <ac:spMkLst>
            <pc:docMk/>
            <pc:sldMk cId="0" sldId="316"/>
            <ac:spMk id="6200" creationId="{68F9359E-53ED-06B4-8997-821072912C35}"/>
          </ac:spMkLst>
        </pc:spChg>
        <pc:spChg chg="mod">
          <ac:chgData name="Pham Duyen" userId="3bde21e6acdd51f3" providerId="LiveId" clId="{DDE00143-2DF9-48CA-8213-3D4E0893864F}" dt="2022-10-27T14:40:54.160" v="962" actId="14100"/>
          <ac:spMkLst>
            <pc:docMk/>
            <pc:sldMk cId="0" sldId="316"/>
            <ac:spMk id="13320" creationId="{7C8D7725-D2B4-8A35-17F5-4FBB64C4C5F6}"/>
          </ac:spMkLst>
        </pc:spChg>
        <pc:spChg chg="mod">
          <ac:chgData name="Pham Duyen" userId="3bde21e6acdd51f3" providerId="LiveId" clId="{DDE00143-2DF9-48CA-8213-3D4E0893864F}" dt="2022-10-27T14:40:54.160" v="962" actId="14100"/>
          <ac:spMkLst>
            <pc:docMk/>
            <pc:sldMk cId="0" sldId="316"/>
            <ac:spMk id="13321" creationId="{95EEAE46-C43F-6E73-15D9-88EAF765E1A3}"/>
          </ac:spMkLst>
        </pc:spChg>
        <pc:spChg chg="mod">
          <ac:chgData name="Pham Duyen" userId="3bde21e6acdd51f3" providerId="LiveId" clId="{DDE00143-2DF9-48CA-8213-3D4E0893864F}" dt="2022-10-27T14:15:30.102" v="666" actId="1035"/>
          <ac:spMkLst>
            <pc:docMk/>
            <pc:sldMk cId="0" sldId="316"/>
            <ac:spMk id="26667" creationId="{D3E1E51B-4E1C-29AE-7E59-925B5C4ACB2B}"/>
          </ac:spMkLst>
        </pc:spChg>
        <pc:grpChg chg="mod">
          <ac:chgData name="Pham Duyen" userId="3bde21e6acdd51f3" providerId="LiveId" clId="{DDE00143-2DF9-48CA-8213-3D4E0893864F}" dt="2022-10-27T14:40:54.160" v="962" actId="14100"/>
          <ac:grpSpMkLst>
            <pc:docMk/>
            <pc:sldMk cId="0" sldId="316"/>
            <ac:grpSpMk id="13319" creationId="{0D99C98E-E5EF-D67A-4673-2D49CCCEC78F}"/>
          </ac:grpSpMkLst>
        </pc:grpChg>
      </pc:sldChg>
      <pc:sldChg chg="modSp add mod">
        <pc:chgData name="Pham Duyen" userId="3bde21e6acdd51f3" providerId="LiveId" clId="{DDE00143-2DF9-48CA-8213-3D4E0893864F}" dt="2022-10-27T14:11:36.602" v="640" actId="27636"/>
        <pc:sldMkLst>
          <pc:docMk/>
          <pc:sldMk cId="0" sldId="344"/>
        </pc:sldMkLst>
        <pc:spChg chg="mod">
          <ac:chgData name="Pham Duyen" userId="3bde21e6acdd51f3" providerId="LiveId" clId="{DDE00143-2DF9-48CA-8213-3D4E0893864F}" dt="2022-10-27T14:11:36.602" v="640" actId="27636"/>
          <ac:spMkLst>
            <pc:docMk/>
            <pc:sldMk cId="0" sldId="344"/>
            <ac:spMk id="7171" creationId="{7069EA00-36C6-20BB-8DEE-4DBF378956AB}"/>
          </ac:spMkLst>
        </pc:spChg>
      </pc:sldChg>
      <pc:sldChg chg="addSp modSp add mod modAnim">
        <pc:chgData name="Pham Duyen" userId="3bde21e6acdd51f3" providerId="LiveId" clId="{DDE00143-2DF9-48CA-8213-3D4E0893864F}" dt="2022-10-30T02:59:48.766" v="1038"/>
        <pc:sldMkLst>
          <pc:docMk/>
          <pc:sldMk cId="0" sldId="351"/>
        </pc:sldMkLst>
        <pc:cxnChg chg="add mod">
          <ac:chgData name="Pham Duyen" userId="3bde21e6acdd51f3" providerId="LiveId" clId="{DDE00143-2DF9-48CA-8213-3D4E0893864F}" dt="2022-10-30T02:59:23.249" v="1037" actId="13822"/>
          <ac:cxnSpMkLst>
            <pc:docMk/>
            <pc:sldMk cId="0" sldId="351"/>
            <ac:cxnSpMk id="3" creationId="{1F43636A-2C4B-13BE-92A2-5997208F19AA}"/>
          </ac:cxnSpMkLst>
        </pc:cxnChg>
      </pc:sldChg>
      <pc:sldChg chg="addSp delSp modSp add mod delAnim">
        <pc:chgData name="Pham Duyen" userId="3bde21e6acdd51f3" providerId="LiveId" clId="{DDE00143-2DF9-48CA-8213-3D4E0893864F}" dt="2022-10-30T03:12:25.373" v="1332" actId="20577"/>
        <pc:sldMkLst>
          <pc:docMk/>
          <pc:sldMk cId="3172379097" sldId="353"/>
        </pc:sldMkLst>
        <pc:spChg chg="mod">
          <ac:chgData name="Pham Duyen" userId="3bde21e6acdd51f3" providerId="LiveId" clId="{DDE00143-2DF9-48CA-8213-3D4E0893864F}" dt="2022-10-30T03:09:02.138" v="1224" actId="20577"/>
          <ac:spMkLst>
            <pc:docMk/>
            <pc:sldMk cId="3172379097" sldId="353"/>
            <ac:spMk id="2" creationId="{EFC051F4-ED44-4464-860D-1195DACB8E9C}"/>
          </ac:spMkLst>
        </pc:spChg>
        <pc:spChg chg="del">
          <ac:chgData name="Pham Duyen" userId="3bde21e6acdd51f3" providerId="LiveId" clId="{DDE00143-2DF9-48CA-8213-3D4E0893864F}" dt="2022-10-30T03:09:22.713" v="1259" actId="478"/>
          <ac:spMkLst>
            <pc:docMk/>
            <pc:sldMk cId="3172379097" sldId="353"/>
            <ac:spMk id="3" creationId="{00000000-0000-0000-0000-000000000000}"/>
          </ac:spMkLst>
        </pc:spChg>
        <pc:spChg chg="mod">
          <ac:chgData name="Pham Duyen" userId="3bde21e6acdd51f3" providerId="LiveId" clId="{DDE00143-2DF9-48CA-8213-3D4E0893864F}" dt="2022-10-30T03:12:25.373" v="1332" actId="20577"/>
          <ac:spMkLst>
            <pc:docMk/>
            <pc:sldMk cId="3172379097" sldId="353"/>
            <ac:spMk id="4" creationId="{00000000-0000-0000-0000-000000000000}"/>
          </ac:spMkLst>
        </pc:spChg>
        <pc:spChg chg="add mod">
          <ac:chgData name="Pham Duyen" userId="3bde21e6acdd51f3" providerId="LiveId" clId="{DDE00143-2DF9-48CA-8213-3D4E0893864F}" dt="2022-10-30T03:09:33.935" v="1276" actId="14100"/>
          <ac:spMkLst>
            <pc:docMk/>
            <pc:sldMk cId="3172379097" sldId="353"/>
            <ac:spMk id="5" creationId="{F1585139-BB67-46E8-74B4-CDE8601708CF}"/>
          </ac:spMkLst>
        </pc:spChg>
        <pc:spChg chg="del">
          <ac:chgData name="Pham Duyen" userId="3bde21e6acdd51f3" providerId="LiveId" clId="{DDE00143-2DF9-48CA-8213-3D4E0893864F}" dt="2022-10-30T03:07:15.563" v="1046" actId="478"/>
          <ac:spMkLst>
            <pc:docMk/>
            <pc:sldMk cId="3172379097" sldId="353"/>
            <ac:spMk id="7" creationId="{C938F379-CA3A-4CB0-AE72-5B00E1EBFEC3}"/>
          </ac:spMkLst>
        </pc:spChg>
        <pc:spChg chg="del">
          <ac:chgData name="Pham Duyen" userId="3bde21e6acdd51f3" providerId="LiveId" clId="{DDE00143-2DF9-48CA-8213-3D4E0893864F}" dt="2022-10-30T03:07:11.193" v="1045" actId="478"/>
          <ac:spMkLst>
            <pc:docMk/>
            <pc:sldMk cId="3172379097" sldId="353"/>
            <ac:spMk id="9" creationId="{8D6C244D-95A9-4909-8EEF-0BF31FFE7939}"/>
          </ac:spMkLst>
        </pc:spChg>
        <pc:spChg chg="del">
          <ac:chgData name="Pham Duyen" userId="3bde21e6acdd51f3" providerId="LiveId" clId="{DDE00143-2DF9-48CA-8213-3D4E0893864F}" dt="2022-10-30T03:04:57.661" v="1044" actId="478"/>
          <ac:spMkLst>
            <pc:docMk/>
            <pc:sldMk cId="3172379097" sldId="353"/>
            <ac:spMk id="12" creationId="{ADE138F5-1D5E-4EF9-9981-BA62EA9A484C}"/>
          </ac:spMkLst>
        </pc:spChg>
        <pc:spChg chg="add del mod">
          <ac:chgData name="Pham Duyen" userId="3bde21e6acdd51f3" providerId="LiveId" clId="{DDE00143-2DF9-48CA-8213-3D4E0893864F}" dt="2022-10-30T03:08:12.637" v="1189" actId="20577"/>
          <ac:spMkLst>
            <pc:docMk/>
            <pc:sldMk cId="3172379097" sldId="353"/>
            <ac:spMk id="13" creationId="{E99C5A2C-1413-4BE7-AF4E-B8A13E453415}"/>
          </ac:spMkLst>
        </pc:spChg>
      </pc:sldChg>
      <pc:sldChg chg="add del">
        <pc:chgData name="Pham Duyen" userId="3bde21e6acdd51f3" providerId="LiveId" clId="{DDE00143-2DF9-48CA-8213-3D4E0893864F}" dt="2022-10-27T14:26:30.394" v="889" actId="2696"/>
        <pc:sldMkLst>
          <pc:docMk/>
          <pc:sldMk cId="0" sldId="370"/>
        </pc:sldMkLst>
      </pc:sldChg>
      <pc:sldChg chg="modSp add mod">
        <pc:chgData name="Pham Duyen" userId="3bde21e6acdd51f3" providerId="LiveId" clId="{DDE00143-2DF9-48CA-8213-3D4E0893864F}" dt="2022-10-27T14:40:23.574" v="960" actId="1037"/>
        <pc:sldMkLst>
          <pc:docMk/>
          <pc:sldMk cId="0" sldId="375"/>
        </pc:sldMkLst>
        <pc:spChg chg="mod">
          <ac:chgData name="Pham Duyen" userId="3bde21e6acdd51f3" providerId="LiveId" clId="{DDE00143-2DF9-48CA-8213-3D4E0893864F}" dt="2022-10-27T14:40:23.574" v="960" actId="1037"/>
          <ac:spMkLst>
            <pc:docMk/>
            <pc:sldMk cId="0" sldId="375"/>
            <ac:spMk id="4" creationId="{E6091A88-F250-3E27-5489-90A9A5EBECDF}"/>
          </ac:spMkLst>
        </pc:spChg>
        <pc:spChg chg="mod">
          <ac:chgData name="Pham Duyen" userId="3bde21e6acdd51f3" providerId="LiveId" clId="{DDE00143-2DF9-48CA-8213-3D4E0893864F}" dt="2022-10-27T14:39:50.173" v="956" actId="20577"/>
          <ac:spMkLst>
            <pc:docMk/>
            <pc:sldMk cId="0" sldId="375"/>
            <ac:spMk id="12294" creationId="{73A57AE1-25C4-CB0B-4E68-BE2815C4E8C4}"/>
          </ac:spMkLst>
        </pc:spChg>
        <pc:spChg chg="mod">
          <ac:chgData name="Pham Duyen" userId="3bde21e6acdd51f3" providerId="LiveId" clId="{DDE00143-2DF9-48CA-8213-3D4E0893864F}" dt="2022-10-27T14:39:26.044" v="952" actId="113"/>
          <ac:spMkLst>
            <pc:docMk/>
            <pc:sldMk cId="0" sldId="375"/>
            <ac:spMk id="12296" creationId="{ECA36AA8-2A59-F365-BD0C-77EA38136333}"/>
          </ac:spMkLst>
        </pc:spChg>
      </pc:sldChg>
      <pc:sldChg chg="delSp add mod">
        <pc:chgData name="Pham Duyen" userId="3bde21e6acdd51f3" providerId="LiveId" clId="{DDE00143-2DF9-48CA-8213-3D4E0893864F}" dt="2022-10-27T14:26:16.700" v="888" actId="478"/>
        <pc:sldMkLst>
          <pc:docMk/>
          <pc:sldMk cId="0" sldId="378"/>
        </pc:sldMkLst>
        <pc:spChg chg="del">
          <ac:chgData name="Pham Duyen" userId="3bde21e6acdd51f3" providerId="LiveId" clId="{DDE00143-2DF9-48CA-8213-3D4E0893864F}" dt="2022-10-27T14:26:16.700" v="888" actId="478"/>
          <ac:spMkLst>
            <pc:docMk/>
            <pc:sldMk cId="0" sldId="378"/>
            <ac:spMk id="15362" creationId="{285B7A44-C3D3-E7D2-D89E-BFB95FE1F773}"/>
          </ac:spMkLst>
        </pc:spChg>
      </pc:sldChg>
      <pc:sldChg chg="add del">
        <pc:chgData name="Pham Duyen" userId="3bde21e6acdd51f3" providerId="LiveId" clId="{DDE00143-2DF9-48CA-8213-3D4E0893864F}" dt="2022-10-30T02:13:52.460" v="963" actId="2696"/>
        <pc:sldMkLst>
          <pc:docMk/>
          <pc:sldMk cId="0" sldId="383"/>
        </pc:sldMkLst>
      </pc:sldChg>
      <pc:sldChg chg="add del">
        <pc:chgData name="Pham Duyen" userId="3bde21e6acdd51f3" providerId="LiveId" clId="{DDE00143-2DF9-48CA-8213-3D4E0893864F}" dt="2022-10-30T02:42:32.670" v="978" actId="2696"/>
        <pc:sldMkLst>
          <pc:docMk/>
          <pc:sldMk cId="0" sldId="390"/>
        </pc:sldMkLst>
      </pc:sldChg>
      <pc:sldChg chg="add del">
        <pc:chgData name="Pham Duyen" userId="3bde21e6acdd51f3" providerId="LiveId" clId="{DDE00143-2DF9-48CA-8213-3D4E0893864F}" dt="2022-10-30T02:42:30.279" v="977" actId="2696"/>
        <pc:sldMkLst>
          <pc:docMk/>
          <pc:sldMk cId="0" sldId="391"/>
        </pc:sldMkLst>
      </pc:sldChg>
      <pc:sldChg chg="delSp modSp add del mod delAnim modAnim">
        <pc:chgData name="Pham Duyen" userId="3bde21e6acdd51f3" providerId="LiveId" clId="{DDE00143-2DF9-48CA-8213-3D4E0893864F}" dt="2022-10-30T02:42:27.984" v="976" actId="2696"/>
        <pc:sldMkLst>
          <pc:docMk/>
          <pc:sldMk cId="0" sldId="392"/>
        </pc:sldMkLst>
        <pc:spChg chg="del">
          <ac:chgData name="Pham Duyen" userId="3bde21e6acdd51f3" providerId="LiveId" clId="{DDE00143-2DF9-48CA-8213-3D4E0893864F}" dt="2022-10-30T02:41:12.700" v="969" actId="478"/>
          <ac:spMkLst>
            <pc:docMk/>
            <pc:sldMk cId="0" sldId="392"/>
            <ac:spMk id="21540" creationId="{BFD83562-1FD5-9120-E3DF-4FD05086EDCC}"/>
          </ac:spMkLst>
        </pc:spChg>
        <pc:spChg chg="del">
          <ac:chgData name="Pham Duyen" userId="3bde21e6acdd51f3" providerId="LiveId" clId="{DDE00143-2DF9-48CA-8213-3D4E0893864F}" dt="2022-10-30T02:41:10.284" v="968" actId="478"/>
          <ac:spMkLst>
            <pc:docMk/>
            <pc:sldMk cId="0" sldId="392"/>
            <ac:spMk id="21541" creationId="{3547F597-AC00-8AE6-DAD9-69DBF3151460}"/>
          </ac:spMkLst>
        </pc:spChg>
        <pc:spChg chg="del">
          <ac:chgData name="Pham Duyen" userId="3bde21e6acdd51f3" providerId="LiveId" clId="{DDE00143-2DF9-48CA-8213-3D4E0893864F}" dt="2022-10-30T02:41:08.015" v="967" actId="478"/>
          <ac:spMkLst>
            <pc:docMk/>
            <pc:sldMk cId="0" sldId="392"/>
            <ac:spMk id="21543" creationId="{24D5C02C-A554-374D-0227-7199D20390D0}"/>
          </ac:spMkLst>
        </pc:spChg>
        <pc:spChg chg="del mod">
          <ac:chgData name="Pham Duyen" userId="3bde21e6acdd51f3" providerId="LiveId" clId="{DDE00143-2DF9-48CA-8213-3D4E0893864F}" dt="2022-10-30T02:41:05.696" v="966" actId="478"/>
          <ac:spMkLst>
            <pc:docMk/>
            <pc:sldMk cId="0" sldId="392"/>
            <ac:spMk id="21544" creationId="{BCE0132B-FBE7-C128-9727-FDC7A60D95FD}"/>
          </ac:spMkLst>
        </pc:spChg>
        <pc:picChg chg="del">
          <ac:chgData name="Pham Duyen" userId="3bde21e6acdd51f3" providerId="LiveId" clId="{DDE00143-2DF9-48CA-8213-3D4E0893864F}" dt="2022-10-30T02:41:02.076" v="964" actId="478"/>
          <ac:picMkLst>
            <pc:docMk/>
            <pc:sldMk cId="0" sldId="392"/>
            <ac:picMk id="4112" creationId="{84023D94-2570-02BD-7A74-DB78F564C91D}"/>
          </ac:picMkLst>
        </pc:picChg>
      </pc:sldChg>
      <pc:sldChg chg="modSp add">
        <pc:chgData name="Pham Duyen" userId="3bde21e6acdd51f3" providerId="LiveId" clId="{DDE00143-2DF9-48CA-8213-3D4E0893864F}" dt="2022-10-27T14:27:02.497" v="893" actId="14100"/>
        <pc:sldMkLst>
          <pc:docMk/>
          <pc:sldMk cId="657452301" sldId="393"/>
        </pc:sldMkLst>
        <pc:picChg chg="mod">
          <ac:chgData name="Pham Duyen" userId="3bde21e6acdd51f3" providerId="LiveId" clId="{DDE00143-2DF9-48CA-8213-3D4E0893864F}" dt="2022-10-27T14:27:02.497" v="893" actId="14100"/>
          <ac:picMkLst>
            <pc:docMk/>
            <pc:sldMk cId="657452301" sldId="393"/>
            <ac:picMk id="1026" creationId="{00000000-0000-0000-0000-000000000000}"/>
          </ac:picMkLst>
        </pc:picChg>
      </pc:sldChg>
      <pc:sldChg chg="delSp modSp add mod setBg">
        <pc:chgData name="Pham Duyen" userId="3bde21e6acdd51f3" providerId="LiveId" clId="{DDE00143-2DF9-48CA-8213-3D4E0893864F}" dt="2022-10-30T02:44:13.652" v="983" actId="14100"/>
        <pc:sldMkLst>
          <pc:docMk/>
          <pc:sldMk cId="1263005533" sldId="394"/>
        </pc:sldMkLst>
        <pc:spChg chg="del">
          <ac:chgData name="Pham Duyen" userId="3bde21e6acdd51f3" providerId="LiveId" clId="{DDE00143-2DF9-48CA-8213-3D4E0893864F}" dt="2022-10-30T02:44:07.520" v="982" actId="478"/>
          <ac:spMkLst>
            <pc:docMk/>
            <pc:sldMk cId="1263005533" sldId="394"/>
            <ac:spMk id="4" creationId="{00000000-0000-0000-0000-000000000000}"/>
          </ac:spMkLst>
        </pc:spChg>
        <pc:picChg chg="mod">
          <ac:chgData name="Pham Duyen" userId="3bde21e6acdd51f3" providerId="LiveId" clId="{DDE00143-2DF9-48CA-8213-3D4E0893864F}" dt="2022-10-30T02:44:13.652" v="983" actId="14100"/>
          <ac:picMkLst>
            <pc:docMk/>
            <pc:sldMk cId="1263005533" sldId="394"/>
            <ac:picMk id="2" creationId="{4CE89271-2964-307B-7E8F-DC19F78487CD}"/>
          </ac:picMkLst>
        </pc:picChg>
      </pc:sldChg>
      <pc:sldChg chg="add del setBg">
        <pc:chgData name="Pham Duyen" userId="3bde21e6acdd51f3" providerId="LiveId" clId="{DDE00143-2DF9-48CA-8213-3D4E0893864F}" dt="2022-10-30T02:42:25.881" v="975" actId="2696"/>
        <pc:sldMkLst>
          <pc:docMk/>
          <pc:sldMk cId="4180946378" sldId="394"/>
        </pc:sldMkLst>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09-26T08:05:53.811" idx="1">
    <p:pos x="7265" y="292"/>
    <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9-26T08:05:53.811" idx="6">
    <p:pos x="7265" y="292"/>
    <p:text/>
    <p:extLst>
      <p:ext uri="{C676402C-5697-4E1C-873F-D02D1690AC5C}">
        <p15:threadingInfo xmlns:p15="http://schemas.microsoft.com/office/powerpoint/2012/main"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1-09-26T08:05:53.811" idx="3">
    <p:pos x="7265" y="292"/>
    <p:text/>
    <p:extLst>
      <p:ext uri="{C676402C-5697-4E1C-873F-D02D1690AC5C}">
        <p15:threadingInfo xmlns:p15="http://schemas.microsoft.com/office/powerpoint/2012/main" timeZoneBias="-4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1-09-26T08:05:53.811" idx="5">
    <p:pos x="7265" y="292"/>
    <p:text/>
    <p:extLst>
      <p:ext uri="{C676402C-5697-4E1C-873F-D02D1690AC5C}">
        <p15:threadingInfo xmlns:p15="http://schemas.microsoft.com/office/powerpoint/2012/main" timeZoneBias="-42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1-09-26T17:55:43.889" idx="7">
    <p:pos x="7265" y="292"/>
    <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E9089D-5466-4C55-8751-91E3E6C82A30}" type="datetimeFigureOut">
              <a:rPr lang="en-US" smtClean="0"/>
              <a:t>12/26/2022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38F0B6-9BE3-4CA2-BCA4-B5131CB95BBD}" type="slidenum">
              <a:rPr lang="en-US" smtClean="0"/>
              <a:t>‹#›</a:t>
            </a:fld>
            <a:endParaRPr lang="en-US"/>
          </a:p>
        </p:txBody>
      </p:sp>
    </p:spTree>
    <p:extLst>
      <p:ext uri="{BB962C8B-B14F-4D97-AF65-F5344CB8AC3E}">
        <p14:creationId xmlns:p14="http://schemas.microsoft.com/office/powerpoint/2010/main" val="1352722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lgn="just"/>
            <a:r>
              <a:rPr lang="fr-FR" sz="1800" b="1" dirty="0" err="1">
                <a:effectLst/>
                <a:latin typeface="Times New Roman" panose="02020603050405020304" pitchFamily="18" charset="0"/>
                <a:ea typeface="Times New Roman" panose="02020603050405020304" pitchFamily="18" charset="0"/>
              </a:rPr>
              <a:t>Để</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thuận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tiện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cho</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luyện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và</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tìm</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hiểu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bài</a:t>
            </a:r>
            <a:r>
              <a:rPr lang="fr-FR" sz="1800" b="1" dirty="0">
                <a:effectLst/>
                <a:latin typeface="Times New Roman" panose="02020603050405020304" pitchFamily="18" charset="0"/>
                <a:ea typeface="Times New Roman" panose="02020603050405020304" pitchFamily="18" charset="0"/>
              </a:rPr>
              <a:t> , </a:t>
            </a:r>
            <a:r>
              <a:rPr lang="fr-FR" sz="1800" b="1" dirty="0" err="1">
                <a:effectLst/>
                <a:latin typeface="Times New Roman" panose="02020603050405020304" pitchFamily="18" charset="0"/>
                <a:ea typeface="Times New Roman" panose="02020603050405020304" pitchFamily="18" charset="0"/>
              </a:rPr>
              <a:t>theo</a:t>
            </a:r>
            <a:r>
              <a:rPr lang="fr-FR" sz="1800" b="1" dirty="0">
                <a:effectLst/>
                <a:latin typeface="Times New Roman" panose="02020603050405020304" pitchFamily="18" charset="0"/>
                <a:ea typeface="Times New Roman" panose="02020603050405020304" pitchFamily="18" charset="0"/>
              </a:rPr>
              <a:t> con </a:t>
            </a:r>
            <a:r>
              <a:rPr lang="fr-FR" sz="1800" b="1" dirty="0" err="1">
                <a:effectLst/>
                <a:latin typeface="Times New Roman" panose="02020603050405020304" pitchFamily="18" charset="0"/>
                <a:ea typeface="Times New Roman" panose="02020603050405020304" pitchFamily="18" charset="0"/>
              </a:rPr>
              <a:t>bài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văn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này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chúng</a:t>
            </a:r>
            <a:r>
              <a:rPr lang="fr-FR" sz="1800" b="1" dirty="0">
                <a:effectLst/>
                <a:latin typeface="Times New Roman" panose="02020603050405020304" pitchFamily="18" charset="0"/>
                <a:ea typeface="Times New Roman" panose="02020603050405020304" pitchFamily="18" charset="0"/>
              </a:rPr>
              <a:t> ta </a:t>
            </a:r>
            <a:r>
              <a:rPr lang="fr-FR" sz="1800" b="1" dirty="0" err="1">
                <a:effectLst/>
                <a:latin typeface="Times New Roman" panose="02020603050405020304" pitchFamily="18" charset="0"/>
                <a:ea typeface="Times New Roman" panose="02020603050405020304" pitchFamily="18" charset="0"/>
              </a:rPr>
              <a:t>sẽ</a:t>
            </a:r>
            <a:r>
              <a:rPr lang="fr-FR" sz="1800" b="1" dirty="0">
                <a:effectLst/>
                <a:latin typeface="Times New Roman" panose="02020603050405020304" pitchFamily="18" charset="0"/>
                <a:ea typeface="Times New Roman" panose="02020603050405020304" pitchFamily="18" charset="0"/>
              </a:rPr>
              <a:t> chia </a:t>
            </a:r>
            <a:r>
              <a:rPr lang="fr-FR" sz="1800" b="1" dirty="0" err="1">
                <a:effectLst/>
                <a:latin typeface="Times New Roman" panose="02020603050405020304" pitchFamily="18" charset="0"/>
                <a:ea typeface="Times New Roman" panose="02020603050405020304" pitchFamily="18" charset="0"/>
              </a:rPr>
              <a:t>thành</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mấy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đoạn</a:t>
            </a:r>
            <a:r>
              <a:rPr lang="fr-FR" sz="1800" b="1" dirty="0">
                <a:effectLst/>
                <a:latin typeface="Times New Roman" panose="02020603050405020304" pitchFamily="18" charset="0"/>
                <a:ea typeface="Times New Roman" panose="02020603050405020304" pitchFamily="18" charset="0"/>
              </a:rPr>
              <a:t> ? </a:t>
            </a:r>
            <a:endParaRPr lang="en-US" sz="1800" dirty="0">
              <a:effectLst/>
              <a:latin typeface="Times New Roman" panose="02020603050405020304" pitchFamily="18" charset="0"/>
              <a:ea typeface="Times New Roman" panose="02020603050405020304" pitchFamily="18" charset="0"/>
            </a:endParaRPr>
          </a:p>
          <a:p>
            <a:pPr marL="342900" lvl="0" indent="-342900" algn="just">
              <a:buFont typeface="Times New Roman" panose="02020603050405020304" pitchFamily="18" charset="0"/>
              <a:buChar char="-"/>
            </a:pPr>
            <a:r>
              <a:rPr lang="fr-FR" sz="1800" b="1" dirty="0" err="1">
                <a:effectLst/>
                <a:latin typeface="Times New Roman" panose="02020603050405020304" pitchFamily="18" charset="0"/>
                <a:ea typeface="Times New Roman" panose="02020603050405020304" pitchFamily="18" charset="0"/>
              </a:rPr>
              <a:t>Bài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này</a:t>
            </a:r>
            <a:r>
              <a:rPr lang="fr-FR" sz="1800" b="1" dirty="0">
                <a:effectLst/>
                <a:latin typeface="Times New Roman" panose="02020603050405020304" pitchFamily="18" charset="0"/>
                <a:ea typeface="Times New Roman" panose="02020603050405020304" pitchFamily="18" charset="0"/>
              </a:rPr>
              <a:t> chia </a:t>
            </a:r>
            <a:r>
              <a:rPr lang="fr-FR" sz="1800" b="1" dirty="0" err="1">
                <a:effectLst/>
                <a:latin typeface="Times New Roman" panose="02020603050405020304" pitchFamily="18" charset="0"/>
                <a:ea typeface="Times New Roman" panose="02020603050405020304" pitchFamily="18" charset="0"/>
              </a:rPr>
              <a:t>làm</a:t>
            </a:r>
            <a:r>
              <a:rPr lang="fr-FR" sz="1800" b="1" dirty="0">
                <a:effectLst/>
                <a:latin typeface="Times New Roman" panose="02020603050405020304" pitchFamily="18" charset="0"/>
                <a:ea typeface="Times New Roman" panose="02020603050405020304" pitchFamily="18" charset="0"/>
              </a:rPr>
              <a:t> 3 </a:t>
            </a:r>
            <a:r>
              <a:rPr lang="fr-FR" sz="1800" b="1" dirty="0" err="1">
                <a:effectLst/>
                <a:latin typeface="Times New Roman" panose="02020603050405020304" pitchFamily="18" charset="0"/>
                <a:ea typeface="Times New Roman" panose="02020603050405020304" pitchFamily="18" charset="0"/>
              </a:rPr>
              <a:t>đoạn</a:t>
            </a:r>
            <a:r>
              <a:rPr lang="fr-FR" sz="1800" b="1" dirty="0">
                <a:effectLst/>
                <a:latin typeface="Times New Roman" panose="02020603050405020304" pitchFamily="18" charset="0"/>
                <a:ea typeface="Times New Roman" panose="02020603050405020304" pitchFamily="18" charset="0"/>
              </a:rPr>
              <a:t> </a:t>
            </a:r>
            <a:r>
              <a:rPr lang="fr-FR" sz="1800" dirty="0">
                <a:effectLst/>
                <a:highlight>
                  <a:srgbClr val="FFFF00"/>
                </a:highlight>
                <a:latin typeface="Times New Roman" panose="02020603050405020304" pitchFamily="18" charset="0"/>
                <a:ea typeface="Times New Roman" panose="02020603050405020304" pitchFamily="18" charset="0"/>
              </a:rPr>
              <a:t>Click</a:t>
            </a:r>
            <a:r>
              <a:rPr lang="fr-FR" sz="1800" dirty="0">
                <a:effectLst/>
                <a:latin typeface="Times New Roman" panose="02020603050405020304" pitchFamily="18" charset="0"/>
                <a:ea typeface="Times New Roman" panose="02020603050405020304" pitchFamily="18" charset="0"/>
              </a:rPr>
              <a:t> – </a:t>
            </a:r>
            <a:r>
              <a:rPr lang="fr-FR" sz="1800" dirty="0" err="1">
                <a:effectLst/>
                <a:latin typeface="Times New Roman" panose="02020603050405020304" pitchFamily="18" charset="0"/>
                <a:ea typeface="Times New Roman" panose="02020603050405020304" pitchFamily="18" charset="0"/>
              </a:rPr>
              <a:t>Đoạn</a:t>
            </a:r>
            <a:r>
              <a:rPr lang="fr-FR" sz="1800" dirty="0">
                <a:effectLst/>
                <a:latin typeface="Times New Roman" panose="02020603050405020304" pitchFamily="18" charset="0"/>
                <a:ea typeface="Times New Roman" panose="02020603050405020304" pitchFamily="18" charset="0"/>
              </a:rPr>
              <a:t> 1 </a:t>
            </a:r>
            <a:r>
              <a:rPr lang="fr-FR" sz="1800" dirty="0">
                <a:effectLst/>
                <a:highlight>
                  <a:srgbClr val="FFFF00"/>
                </a:highlight>
                <a:latin typeface="Times New Roman" panose="02020603050405020304" pitchFamily="18" charset="0"/>
                <a:ea typeface="Times New Roman" panose="02020603050405020304" pitchFamily="18" charset="0"/>
              </a:rPr>
              <a:t>Click</a:t>
            </a:r>
            <a:r>
              <a:rPr lang="fr-FR" sz="1800" dirty="0">
                <a:effectLst/>
                <a:latin typeface="Times New Roman" panose="02020603050405020304" pitchFamily="18" charset="0"/>
                <a:ea typeface="Times New Roman" panose="02020603050405020304" pitchFamily="18" charset="0"/>
              </a:rPr>
              <a:t>- </a:t>
            </a:r>
            <a:r>
              <a:rPr lang="fr-FR" sz="1800" dirty="0" err="1">
                <a:effectLst/>
                <a:latin typeface="Times New Roman" panose="02020603050405020304" pitchFamily="18" charset="0"/>
                <a:ea typeface="Times New Roman" panose="02020603050405020304" pitchFamily="18" charset="0"/>
              </a:rPr>
              <a:t>đoạn</a:t>
            </a:r>
            <a:r>
              <a:rPr lang="fr-FR" sz="1800" dirty="0">
                <a:effectLst/>
                <a:latin typeface="Times New Roman" panose="02020603050405020304" pitchFamily="18" charset="0"/>
                <a:ea typeface="Times New Roman" panose="02020603050405020304" pitchFamily="18" charset="0"/>
              </a:rPr>
              <a:t> 2, </a:t>
            </a:r>
            <a:r>
              <a:rPr lang="fr-FR" sz="1800" dirty="0">
                <a:effectLst/>
                <a:highlight>
                  <a:srgbClr val="FFFF00"/>
                </a:highlight>
                <a:latin typeface="Times New Roman" panose="02020603050405020304" pitchFamily="18" charset="0"/>
                <a:ea typeface="Times New Roman" panose="02020603050405020304" pitchFamily="18" charset="0"/>
              </a:rPr>
              <a:t>Click</a:t>
            </a:r>
            <a:r>
              <a:rPr lang="fr-FR" sz="1800" dirty="0">
                <a:effectLst/>
                <a:latin typeface="Times New Roman" panose="02020603050405020304" pitchFamily="18" charset="0"/>
                <a:ea typeface="Times New Roman" panose="02020603050405020304" pitchFamily="18" charset="0"/>
              </a:rPr>
              <a:t> – </a:t>
            </a:r>
            <a:r>
              <a:rPr lang="fr-FR" sz="1800" dirty="0" err="1">
                <a:effectLst/>
                <a:latin typeface="Times New Roman" panose="02020603050405020304" pitchFamily="18" charset="0"/>
                <a:ea typeface="Times New Roman" panose="02020603050405020304" pitchFamily="18" charset="0"/>
              </a:rPr>
              <a:t>đoạn</a:t>
            </a:r>
            <a:r>
              <a:rPr lang="fr-FR" sz="1800" dirty="0">
                <a:effectLst/>
                <a:latin typeface="Times New Roman" panose="02020603050405020304" pitchFamily="18" charset="0"/>
                <a:ea typeface="Times New Roman" panose="02020603050405020304" pitchFamily="18" charset="0"/>
              </a:rPr>
              <a:t> 3…</a:t>
            </a:r>
            <a:endParaRPr lang="en-US" sz="1800" dirty="0">
              <a:effectLst/>
              <a:latin typeface="Times New Roman" panose="02020603050405020304" pitchFamily="18" charset="0"/>
              <a:ea typeface="Times New Roman" panose="02020603050405020304" pitchFamily="18" charset="0"/>
            </a:endParaRPr>
          </a:p>
          <a:p>
            <a:endParaRPr lang="vi-VN" dirty="0"/>
          </a:p>
        </p:txBody>
      </p:sp>
      <p:sp>
        <p:nvSpPr>
          <p:cNvPr id="4" name="Slide Number Placeholder 3"/>
          <p:cNvSpPr>
            <a:spLocks noGrp="1"/>
          </p:cNvSpPr>
          <p:nvPr>
            <p:ph type="sldNum" sz="quarter" idx="5"/>
          </p:nvPr>
        </p:nvSpPr>
        <p:spPr/>
        <p:txBody>
          <a:bodyPr/>
          <a:lstStyle/>
          <a:p>
            <a:fld id="{303E6E94-69E9-4129-8C72-1C52CC308EA6}" type="slidenum">
              <a:rPr lang="zh-CN" altLang="en-US" smtClean="0"/>
              <a:t>2</a:t>
            </a:fld>
            <a:endParaRPr lang="zh-CN" altLang="en-US"/>
          </a:p>
        </p:txBody>
      </p:sp>
    </p:spTree>
    <p:extLst>
      <p:ext uri="{BB962C8B-B14F-4D97-AF65-F5344CB8AC3E}">
        <p14:creationId xmlns:p14="http://schemas.microsoft.com/office/powerpoint/2010/main" val="23633702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Khi </a:t>
            </a:r>
            <a:r>
              <a:rPr lang="en-US" dirty="0" err="1"/>
              <a:t>đọc</a:t>
            </a:r>
            <a:r>
              <a:rPr lang="en-US" dirty="0"/>
              <a:t> </a:t>
            </a:r>
            <a:r>
              <a:rPr lang="en-US" dirty="0" err="1"/>
              <a:t>đoạn</a:t>
            </a:r>
            <a:r>
              <a:rPr lang="en-US" dirty="0"/>
              <a:t> </a:t>
            </a:r>
            <a:r>
              <a:rPr lang="en-US" dirty="0" err="1"/>
              <a:t>này</a:t>
            </a:r>
            <a:r>
              <a:rPr lang="en-US" dirty="0"/>
              <a:t> </a:t>
            </a:r>
            <a:r>
              <a:rPr lang="en-US" dirty="0" err="1"/>
              <a:t>các</a:t>
            </a:r>
            <a:r>
              <a:rPr lang="en-US" dirty="0"/>
              <a:t> </a:t>
            </a:r>
            <a:r>
              <a:rPr lang="en-US" dirty="0" err="1"/>
              <a:t>bạn</a:t>
            </a:r>
            <a:r>
              <a:rPr lang="en-US" dirty="0"/>
              <a:t> </a:t>
            </a:r>
            <a:r>
              <a:rPr lang="en-US" dirty="0" err="1"/>
              <a:t>sẽ</a:t>
            </a:r>
            <a:r>
              <a:rPr lang="en-US" dirty="0"/>
              <a:t> </a:t>
            </a:r>
            <a:r>
              <a:rPr lang="en-US" dirty="0" err="1"/>
              <a:t>đọc</a:t>
            </a:r>
            <a:r>
              <a:rPr lang="en-US" dirty="0"/>
              <a:t> </a:t>
            </a:r>
            <a:r>
              <a:rPr lang="en-US" dirty="0" err="1"/>
              <a:t>diễn</a:t>
            </a:r>
            <a:r>
              <a:rPr lang="en-US" dirty="0"/>
              <a:t> </a:t>
            </a:r>
            <a:r>
              <a:rPr lang="en-US" dirty="0" err="1"/>
              <a:t>cảm</a:t>
            </a:r>
            <a:r>
              <a:rPr lang="en-US" dirty="0"/>
              <a:t> </a:t>
            </a:r>
            <a:r>
              <a:rPr lang="en-US" dirty="0" err="1"/>
              <a:t>sao</a:t>
            </a:r>
            <a:r>
              <a:rPr lang="en-US" dirty="0"/>
              <a:t> </a:t>
            </a:r>
            <a:r>
              <a:rPr lang="en-US" dirty="0" err="1"/>
              <a:t>cho</a:t>
            </a:r>
            <a:r>
              <a:rPr lang="en-US" dirty="0"/>
              <a:t> </a:t>
            </a:r>
            <a:r>
              <a:rPr lang="en-US" dirty="0" err="1"/>
              <a:t>làm</a:t>
            </a:r>
            <a:r>
              <a:rPr lang="en-US" dirty="0"/>
              <a:t> </a:t>
            </a:r>
            <a:r>
              <a:rPr lang="en-US" dirty="0" err="1"/>
              <a:t>rõ</a:t>
            </a:r>
            <a:r>
              <a:rPr lang="en-US" dirty="0"/>
              <a:t> </a:t>
            </a:r>
            <a:r>
              <a:rPr lang="en-US" dirty="0" err="1"/>
              <a:t>được</a:t>
            </a:r>
            <a:r>
              <a:rPr lang="en-US" dirty="0"/>
              <a:t> </a:t>
            </a:r>
            <a:r>
              <a:rPr lang="en-US" dirty="0" err="1"/>
              <a:t>lời</a:t>
            </a:r>
            <a:r>
              <a:rPr lang="en-US" dirty="0"/>
              <a:t> </a:t>
            </a:r>
            <a:r>
              <a:rPr lang="en-US" dirty="0" err="1"/>
              <a:t>đối</a:t>
            </a:r>
            <a:r>
              <a:rPr lang="en-US" dirty="0"/>
              <a:t> </a:t>
            </a:r>
            <a:r>
              <a:rPr lang="en-US" dirty="0" err="1"/>
              <a:t>thoại</a:t>
            </a:r>
            <a:r>
              <a:rPr lang="en-US" dirty="0"/>
              <a:t> </a:t>
            </a:r>
            <a:r>
              <a:rPr lang="en-US" dirty="0" err="1"/>
              <a:t>của</a:t>
            </a:r>
            <a:r>
              <a:rPr lang="en-US" dirty="0"/>
              <a:t> 2 </a:t>
            </a:r>
            <a:r>
              <a:rPr lang="en-US" dirty="0" err="1"/>
              <a:t>nhân</a:t>
            </a:r>
            <a:r>
              <a:rPr lang="en-US" dirty="0"/>
              <a:t> </a:t>
            </a:r>
            <a:r>
              <a:rPr lang="en-US" dirty="0" err="1"/>
              <a:t>vật</a:t>
            </a:r>
            <a:r>
              <a:rPr lang="en-US" dirty="0"/>
              <a:t> </a:t>
            </a:r>
            <a:r>
              <a:rPr lang="en-US" dirty="0" err="1"/>
              <a:t>và</a:t>
            </a:r>
            <a:r>
              <a:rPr lang="en-US" dirty="0"/>
              <a:t> </a:t>
            </a:r>
            <a:r>
              <a:rPr lang="en-US" dirty="0" err="1"/>
              <a:t>phù</a:t>
            </a:r>
            <a:r>
              <a:rPr lang="en-US" dirty="0"/>
              <a:t> </a:t>
            </a:r>
            <a:r>
              <a:rPr lang="en-US" dirty="0" err="1"/>
              <a:t>hợp</a:t>
            </a:r>
            <a:r>
              <a:rPr lang="en-US" dirty="0"/>
              <a:t> </a:t>
            </a:r>
            <a:r>
              <a:rPr lang="en-US" dirty="0" err="1"/>
              <a:t>với</a:t>
            </a:r>
            <a:r>
              <a:rPr lang="en-US" dirty="0"/>
              <a:t> </a:t>
            </a:r>
            <a:r>
              <a:rPr lang="en-US" dirty="0" err="1"/>
              <a:t>thái</a:t>
            </a:r>
            <a:r>
              <a:rPr lang="en-US" dirty="0"/>
              <a:t> </a:t>
            </a:r>
            <a:r>
              <a:rPr lang="en-US" dirty="0" err="1"/>
              <a:t>độ</a:t>
            </a:r>
            <a:r>
              <a:rPr lang="en-US" dirty="0"/>
              <a:t>, </a:t>
            </a:r>
            <a:r>
              <a:rPr lang="en-US" dirty="0" err="1"/>
              <a:t>cảm</a:t>
            </a:r>
            <a:r>
              <a:rPr lang="en-US" dirty="0"/>
              <a:t> </a:t>
            </a:r>
            <a:r>
              <a:rPr lang="en-US" dirty="0" err="1"/>
              <a:t>xúc</a:t>
            </a:r>
            <a:r>
              <a:rPr lang="en-US" dirty="0"/>
              <a:t> </a:t>
            </a:r>
            <a:r>
              <a:rPr lang="en-US" dirty="0" err="1"/>
              <a:t>trong</a:t>
            </a:r>
            <a:r>
              <a:rPr lang="en-US" dirty="0"/>
              <a:t> </a:t>
            </a:r>
            <a:r>
              <a:rPr lang="en-US" dirty="0" err="1"/>
              <a:t>mỗi</a:t>
            </a:r>
            <a:r>
              <a:rPr lang="en-US" dirty="0"/>
              <a:t> </a:t>
            </a:r>
            <a:r>
              <a:rPr lang="en-US" dirty="0" err="1"/>
              <a:t>tình</a:t>
            </a:r>
            <a:r>
              <a:rPr lang="en-US" dirty="0"/>
              <a:t> </a:t>
            </a:r>
            <a:r>
              <a:rPr lang="en-US" dirty="0" err="1"/>
              <a:t>huống</a:t>
            </a:r>
            <a:r>
              <a:rPr lang="en-US" dirty="0"/>
              <a:t>. </a:t>
            </a:r>
            <a:r>
              <a:rPr lang="en-US" dirty="0" err="1"/>
              <a:t>Ngoài</a:t>
            </a:r>
            <a:r>
              <a:rPr lang="en-US" dirty="0"/>
              <a:t> ra </a:t>
            </a:r>
            <a:r>
              <a:rPr lang="en-US" dirty="0" err="1"/>
              <a:t>các</a:t>
            </a:r>
            <a:r>
              <a:rPr lang="en-US" dirty="0"/>
              <a:t> </a:t>
            </a:r>
            <a:r>
              <a:rPr lang="en-US" dirty="0" err="1"/>
              <a:t>bạn</a:t>
            </a:r>
            <a:r>
              <a:rPr lang="en-US" dirty="0"/>
              <a:t> </a:t>
            </a:r>
            <a:r>
              <a:rPr lang="en-US" dirty="0" err="1"/>
              <a:t>chú</a:t>
            </a:r>
            <a:r>
              <a:rPr lang="en-US" dirty="0"/>
              <a:t> ý </a:t>
            </a:r>
            <a:r>
              <a:rPr lang="en-US" dirty="0" err="1"/>
              <a:t>nhấn</a:t>
            </a:r>
            <a:r>
              <a:rPr lang="en-US" dirty="0"/>
              <a:t> </a:t>
            </a:r>
            <a:r>
              <a:rPr lang="en-US" dirty="0" err="1"/>
              <a:t>giọng</a:t>
            </a:r>
            <a:r>
              <a:rPr lang="en-US" dirty="0"/>
              <a:t> ở </a:t>
            </a:r>
            <a:r>
              <a:rPr lang="en-US" dirty="0" err="1"/>
              <a:t>những</a:t>
            </a:r>
            <a:r>
              <a:rPr lang="en-US" dirty="0"/>
              <a:t> </a:t>
            </a:r>
            <a:r>
              <a:rPr lang="en-US" dirty="0" err="1"/>
              <a:t>từ</a:t>
            </a:r>
            <a:r>
              <a:rPr lang="en-US" dirty="0"/>
              <a:t> </a:t>
            </a:r>
            <a:r>
              <a:rPr lang="en-US" dirty="0" err="1"/>
              <a:t>ngữ</a:t>
            </a:r>
            <a:r>
              <a:rPr lang="en-US" dirty="0"/>
              <a:t> </a:t>
            </a:r>
            <a:r>
              <a:rPr lang="en-US" dirty="0" err="1"/>
              <a:t>gợi</a:t>
            </a:r>
            <a:r>
              <a:rPr lang="en-US" dirty="0"/>
              <a:t> </a:t>
            </a:r>
            <a:r>
              <a:rPr lang="en-US" dirty="0" err="1"/>
              <a:t>tả</a:t>
            </a:r>
            <a:r>
              <a:rPr lang="en-US" dirty="0"/>
              <a:t>, </a:t>
            </a:r>
            <a:r>
              <a:rPr lang="en-US" dirty="0" err="1"/>
              <a:t>gọi</a:t>
            </a:r>
            <a:r>
              <a:rPr lang="en-US" dirty="0"/>
              <a:t> </a:t>
            </a:r>
            <a:r>
              <a:rPr lang="en-US" dirty="0" err="1"/>
              <a:t>cảm</a:t>
            </a:r>
            <a:r>
              <a:rPr lang="en-US" dirty="0"/>
              <a:t> </a:t>
            </a:r>
            <a:r>
              <a:rPr lang="en-US" dirty="0" err="1"/>
              <a:t>nhé</a:t>
            </a:r>
            <a:r>
              <a:rPr lang="en-US" dirty="0"/>
              <a:t>. </a:t>
            </a:r>
            <a:endParaRPr lang="vi-VN" dirty="0"/>
          </a:p>
        </p:txBody>
      </p:sp>
      <p:sp>
        <p:nvSpPr>
          <p:cNvPr id="4" name="Slide Number Placeholder 3"/>
          <p:cNvSpPr>
            <a:spLocks noGrp="1"/>
          </p:cNvSpPr>
          <p:nvPr>
            <p:ph type="sldNum" sz="quarter" idx="5"/>
          </p:nvPr>
        </p:nvSpPr>
        <p:spPr/>
        <p:txBody>
          <a:bodyPr/>
          <a:lstStyle/>
          <a:p>
            <a:fld id="{303E6E94-69E9-4129-8C72-1C52CC308EA6}" type="slidenum">
              <a:rPr lang="zh-CN" altLang="en-US" smtClean="0"/>
              <a:t>11</a:t>
            </a:fld>
            <a:endParaRPr lang="zh-CN" altLang="en-US"/>
          </a:p>
        </p:txBody>
      </p:sp>
    </p:spTree>
    <p:extLst>
      <p:ext uri="{BB962C8B-B14F-4D97-AF65-F5344CB8AC3E}">
        <p14:creationId xmlns:p14="http://schemas.microsoft.com/office/powerpoint/2010/main" val="1798065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Chúng</a:t>
            </a:r>
            <a:r>
              <a:rPr lang="en-US" dirty="0"/>
              <a:t> ta </a:t>
            </a:r>
            <a:r>
              <a:rPr lang="en-US" dirty="0" err="1"/>
              <a:t>có</a:t>
            </a:r>
            <a:r>
              <a:rPr lang="en-US" dirty="0"/>
              <a:t> 3 </a:t>
            </a:r>
            <a:r>
              <a:rPr lang="en-US" dirty="0" err="1"/>
              <a:t>hoạt</a:t>
            </a:r>
            <a:r>
              <a:rPr lang="en-US" dirty="0"/>
              <a:t> </a:t>
            </a:r>
            <a:r>
              <a:rPr lang="en-US" dirty="0" err="1"/>
              <a:t>động</a:t>
            </a:r>
            <a:r>
              <a:rPr lang="en-US" dirty="0"/>
              <a:t> </a:t>
            </a:r>
            <a:r>
              <a:rPr lang="en-US" dirty="0" err="1"/>
              <a:t>chính</a:t>
            </a:r>
            <a:r>
              <a:rPr lang="en-US" dirty="0"/>
              <a:t> </a:t>
            </a:r>
            <a:r>
              <a:rPr lang="en-US" dirty="0" err="1"/>
              <a:t>đó</a:t>
            </a:r>
            <a:r>
              <a:rPr lang="en-US" dirty="0"/>
              <a:t> </a:t>
            </a:r>
            <a:r>
              <a:rPr lang="en-US" dirty="0" err="1"/>
              <a:t>là</a:t>
            </a:r>
            <a:r>
              <a:rPr lang="en-US" dirty="0"/>
              <a:t> ……….</a:t>
            </a:r>
          </a:p>
          <a:p>
            <a:r>
              <a:rPr lang="en-US" dirty="0" err="1"/>
              <a:t>Nào</a:t>
            </a:r>
            <a:r>
              <a:rPr lang="en-US" dirty="0"/>
              <a:t> </a:t>
            </a:r>
            <a:r>
              <a:rPr lang="en-US" dirty="0" err="1"/>
              <a:t>cùng</a:t>
            </a:r>
            <a:r>
              <a:rPr lang="en-US" dirty="0"/>
              <a:t> </a:t>
            </a:r>
            <a:r>
              <a:rPr lang="en-US" dirty="0" err="1"/>
              <a:t>cô</a:t>
            </a:r>
            <a:r>
              <a:rPr lang="en-US" dirty="0"/>
              <a:t> </a:t>
            </a:r>
            <a:r>
              <a:rPr lang="en-US" dirty="0" err="1"/>
              <a:t>vào</a:t>
            </a:r>
            <a:r>
              <a:rPr lang="en-US" dirty="0"/>
              <a:t> </a:t>
            </a:r>
            <a:r>
              <a:rPr lang="en-US" dirty="0" err="1"/>
              <a:t>hoạt</a:t>
            </a:r>
            <a:r>
              <a:rPr lang="en-US" dirty="0"/>
              <a:t> </a:t>
            </a:r>
            <a:r>
              <a:rPr lang="en-US" dirty="0" err="1"/>
              <a:t>động</a:t>
            </a:r>
            <a:r>
              <a:rPr lang="en-US" dirty="0"/>
              <a:t> 1 </a:t>
            </a:r>
            <a:r>
              <a:rPr lang="en-US" dirty="0" err="1"/>
              <a:t>luyện</a:t>
            </a:r>
            <a:r>
              <a:rPr lang="en-US" dirty="0"/>
              <a:t> </a:t>
            </a:r>
            <a:r>
              <a:rPr lang="en-US" dirty="0" err="1"/>
              <a:t>đọc</a:t>
            </a:r>
            <a:r>
              <a:rPr lang="en-US" dirty="0"/>
              <a:t> </a:t>
            </a:r>
            <a:r>
              <a:rPr lang="en-US" dirty="0" err="1"/>
              <a:t>thôi</a:t>
            </a:r>
            <a:r>
              <a:rPr lang="en-US" dirty="0"/>
              <a:t>.</a:t>
            </a:r>
            <a:endParaRPr lang="vi-VN" dirty="0"/>
          </a:p>
        </p:txBody>
      </p:sp>
      <p:sp>
        <p:nvSpPr>
          <p:cNvPr id="4" name="Slide Number Placeholder 3"/>
          <p:cNvSpPr>
            <a:spLocks noGrp="1"/>
          </p:cNvSpPr>
          <p:nvPr>
            <p:ph type="sldNum" sz="quarter" idx="5"/>
          </p:nvPr>
        </p:nvSpPr>
        <p:spPr/>
        <p:txBody>
          <a:bodyPr/>
          <a:lstStyle/>
          <a:p>
            <a:fld id="{303E6E94-69E9-4129-8C72-1C52CC308EA6}" type="slidenum">
              <a:rPr lang="zh-CN" altLang="en-US" smtClean="0"/>
              <a:t>3</a:t>
            </a:fld>
            <a:endParaRPr lang="zh-CN" altLang="en-US"/>
          </a:p>
        </p:txBody>
      </p:sp>
    </p:spTree>
    <p:extLst>
      <p:ext uri="{BB962C8B-B14F-4D97-AF65-F5344CB8AC3E}">
        <p14:creationId xmlns:p14="http://schemas.microsoft.com/office/powerpoint/2010/main" val="3429516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a:ln>
            <a:solidFill>
              <a:srgbClr val="000000">
                <a:alpha val="100000"/>
              </a:srgbClr>
            </a:solidFill>
            <a:miter lim="800000"/>
          </a:ln>
        </p:spPr>
      </p:sp>
      <p:sp>
        <p:nvSpPr>
          <p:cNvPr id="16387" name="备注占位符 2"/>
          <p:cNvSpPr>
            <a:spLocks noGrp="1"/>
          </p:cNvSpPr>
          <p:nvPr>
            <p:ph type="body" idx="1"/>
          </p:nvPr>
        </p:nvSpPr>
        <p:spPr>
          <a:noFill/>
          <a:ln>
            <a:noFill/>
          </a:ln>
        </p:spPr>
        <p:txBody>
          <a:bodyPr wrap="square" lIns="91440" tIns="45720" rIns="91440" bIns="45720" anchor="t" anchorCtr="0"/>
          <a:lstStyle/>
          <a:p>
            <a:pPr lvl="0"/>
            <a:r>
              <a:rPr lang="fr-FR" sz="1800" b="1" dirty="0" err="1">
                <a:effectLst/>
                <a:latin typeface="Times New Roman" panose="02020603050405020304" pitchFamily="18" charset="0"/>
                <a:ea typeface="Times New Roman" panose="02020603050405020304" pitchFamily="18" charset="0"/>
              </a:rPr>
              <a:t>Để</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giúp</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thể</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đúng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được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bài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này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bây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giờ</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mình</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sẽ</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luyện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1 </a:t>
            </a:r>
            <a:r>
              <a:rPr lang="fr-FR" sz="1800" b="1" dirty="0" err="1">
                <a:effectLst/>
                <a:latin typeface="Times New Roman" panose="02020603050405020304" pitchFamily="18" charset="0"/>
                <a:ea typeface="Times New Roman" panose="02020603050405020304" pitchFamily="18" charset="0"/>
              </a:rPr>
              <a:t>số</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từ</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và</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câu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nhé</a:t>
            </a:r>
            <a:r>
              <a:rPr lang="fr-FR" sz="1800" b="1" dirty="0">
                <a:effectLst/>
                <a:latin typeface="Times New Roman" panose="02020603050405020304" pitchFamily="18" charset="0"/>
                <a:ea typeface="Times New Roman" panose="02020603050405020304" pitchFamily="18" charset="0"/>
              </a:rPr>
              <a:t>. </a:t>
            </a:r>
          </a:p>
          <a:p>
            <a:pPr lvl="0"/>
            <a:r>
              <a:rPr lang="fr-FR" sz="1800" b="1" dirty="0" err="1">
                <a:effectLst/>
                <a:latin typeface="Times New Roman" panose="02020603050405020304" pitchFamily="18" charset="0"/>
                <a:ea typeface="Times New Roman" panose="02020603050405020304" pitchFamily="18" charset="0"/>
              </a:rPr>
              <a:t>Trong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bài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này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đầu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tiên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bạn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hãy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chú</a:t>
            </a:r>
            <a:r>
              <a:rPr lang="fr-FR" sz="1800" b="1" dirty="0">
                <a:effectLst/>
                <a:latin typeface="Times New Roman" panose="02020603050405020304" pitchFamily="18" charset="0"/>
                <a:ea typeface="Times New Roman" panose="02020603050405020304" pitchFamily="18" charset="0"/>
              </a:rPr>
              <a:t> ý </a:t>
            </a:r>
            <a:r>
              <a:rPr lang="fr-FR" sz="1800" b="1" dirty="0" err="1">
                <a:effectLst/>
                <a:latin typeface="Times New Roman" panose="02020603050405020304" pitchFamily="18" charset="0"/>
                <a:ea typeface="Times New Roman" panose="02020603050405020304" pitchFamily="18" charset="0"/>
              </a:rPr>
              <a:t>cho</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cô</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tên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riêng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nước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ngoài</a:t>
            </a:r>
            <a:r>
              <a:rPr lang="fr-FR" sz="1800" b="1" dirty="0">
                <a:effectLst/>
                <a:latin typeface="Times New Roman" panose="02020603050405020304" pitchFamily="18" charset="0"/>
                <a:ea typeface="Times New Roman" panose="02020603050405020304" pitchFamily="18" charset="0"/>
              </a:rPr>
              <a:t> là …..</a:t>
            </a:r>
          </a:p>
          <a:p>
            <a:pPr lvl="0"/>
            <a:r>
              <a:rPr lang="fr-FR" sz="1800" b="1" dirty="0" err="1">
                <a:effectLst/>
                <a:latin typeface="Times New Roman" panose="02020603050405020304" pitchFamily="18" charset="0"/>
                <a:ea typeface="Times New Roman" panose="02020603050405020304" pitchFamily="18" charset="0"/>
              </a:rPr>
              <a:t>Tiếp</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theo</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cô</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từ</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cầu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với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vần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ân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của</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tiếng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bạn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cần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thận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nhé</a:t>
            </a:r>
            <a:r>
              <a:rPr lang="fr-FR" sz="1800" b="1" dirty="0">
                <a:effectLst/>
                <a:latin typeface="Times New Roman" panose="02020603050405020304" pitchFamily="18" charset="0"/>
                <a:ea typeface="Times New Roman" panose="02020603050405020304" pitchFamily="18" charset="0"/>
              </a:rPr>
              <a:t>. </a:t>
            </a:r>
          </a:p>
          <a:p>
            <a:pPr lvl="0"/>
            <a:r>
              <a:rPr lang="fr-FR" altLang="zh-CN" sz="1800" b="1" dirty="0" err="1">
                <a:effectLst/>
                <a:latin typeface="Times New Roman" panose="02020603050405020304" pitchFamily="18" charset="0"/>
              </a:rPr>
              <a:t>Đi</a:t>
            </a:r>
            <a:r>
              <a:rPr lang="fr-FR" altLang="zh-CN" sz="1800" b="1" dirty="0">
                <a:effectLst/>
                <a:latin typeface="Times New Roman" panose="02020603050405020304" pitchFamily="18" charset="0"/>
              </a:rPr>
              <a:t> ô ni </a:t>
            </a:r>
            <a:r>
              <a:rPr lang="fr-FR" altLang="zh-CN" sz="1800" b="1" dirty="0" err="1">
                <a:effectLst/>
                <a:latin typeface="Times New Roman" panose="02020603050405020304" pitchFamily="18" charset="0"/>
              </a:rPr>
              <a:t>dốt</a:t>
            </a:r>
            <a:r>
              <a:rPr lang="fr-FR" altLang="zh-CN" sz="1800" b="1" dirty="0">
                <a:effectLst/>
                <a:latin typeface="Times New Roman" panose="02020603050405020304" pitchFamily="18" charset="0"/>
              </a:rPr>
              <a:t> là </a:t>
            </a:r>
            <a:r>
              <a:rPr lang="fr-FR" altLang="zh-CN" sz="1800" b="1" dirty="0" err="1">
                <a:effectLst/>
                <a:latin typeface="Times New Roman" panose="02020603050405020304" pitchFamily="18" charset="0"/>
              </a:rPr>
              <a:t>tên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của</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vị</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thần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rượu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nho</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và</a:t>
            </a:r>
            <a:r>
              <a:rPr lang="fr-FR" altLang="zh-CN" sz="1800" b="1" dirty="0">
                <a:effectLst/>
                <a:latin typeface="Times New Roman" panose="02020603050405020304" pitchFamily="18" charset="0"/>
              </a:rPr>
              <a:t> là con </a:t>
            </a:r>
            <a:r>
              <a:rPr lang="fr-FR" altLang="zh-CN" sz="1800" b="1" dirty="0" err="1">
                <a:effectLst/>
                <a:latin typeface="Times New Roman" panose="02020603050405020304" pitchFamily="18" charset="0"/>
              </a:rPr>
              <a:t>trai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của</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thần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dớt</a:t>
            </a:r>
            <a:r>
              <a:rPr lang="fr-FR" altLang="zh-CN" sz="1800" b="1" dirty="0">
                <a:effectLst/>
                <a:latin typeface="Times New Roman" panose="02020603050405020304" pitchFamily="18" charset="0"/>
              </a:rPr>
              <a:t>. </a:t>
            </a:r>
          </a:p>
          <a:p>
            <a:pPr lvl="0"/>
            <a:r>
              <a:rPr lang="fr-FR" altLang="zh-CN" sz="1800" b="1" dirty="0" err="1">
                <a:effectLst/>
                <a:latin typeface="Times New Roman" panose="02020603050405020304" pitchFamily="18" charset="0"/>
              </a:rPr>
              <a:t>Các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bạn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cũng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hãy</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lưu</a:t>
            </a:r>
            <a:r>
              <a:rPr lang="fr-FR" altLang="zh-CN" sz="1800" b="1" dirty="0">
                <a:effectLst/>
                <a:latin typeface="Times New Roman" panose="02020603050405020304" pitchFamily="18" charset="0"/>
              </a:rPr>
              <a:t> ý </a:t>
            </a:r>
            <a:r>
              <a:rPr lang="fr-FR" altLang="zh-CN" sz="1800" b="1" dirty="0" err="1">
                <a:effectLst/>
                <a:latin typeface="Times New Roman" panose="02020603050405020304" pitchFamily="18" charset="0"/>
              </a:rPr>
              <a:t>cách</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đọc</a:t>
            </a:r>
            <a:r>
              <a:rPr lang="fr-FR" altLang="zh-CN" sz="1800" b="1" dirty="0">
                <a:effectLst/>
                <a:latin typeface="Times New Roman" panose="02020603050405020304" pitchFamily="18" charset="0"/>
              </a:rPr>
              <a:t> , </a:t>
            </a:r>
            <a:r>
              <a:rPr lang="fr-FR" altLang="zh-CN" sz="1800" b="1" dirty="0" err="1">
                <a:effectLst/>
                <a:latin typeface="Times New Roman" panose="02020603050405020304" pitchFamily="18" charset="0"/>
              </a:rPr>
              <a:t>ngắt</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nghỉ</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đúng</a:t>
            </a:r>
            <a:r>
              <a:rPr lang="fr-FR" altLang="zh-CN" sz="1800" b="1" dirty="0">
                <a:effectLst/>
                <a:latin typeface="Times New Roman" panose="02020603050405020304" pitchFamily="18" charset="0"/>
              </a:rPr>
              <a:t> ở </a:t>
            </a:r>
            <a:r>
              <a:rPr lang="fr-FR" altLang="zh-CN" sz="1800" b="1" dirty="0" err="1">
                <a:effectLst/>
                <a:latin typeface="Times New Roman" panose="02020603050405020304" pitchFamily="18" charset="0"/>
              </a:rPr>
              <a:t>câu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Ngoài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việc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nghỉ</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ngắn</a:t>
            </a:r>
            <a:r>
              <a:rPr lang="fr-FR" altLang="zh-CN" sz="1800" b="1" dirty="0">
                <a:effectLst/>
                <a:latin typeface="Times New Roman" panose="02020603050405020304" pitchFamily="18" charset="0"/>
              </a:rPr>
              <a:t> ở </a:t>
            </a:r>
            <a:r>
              <a:rPr lang="fr-FR" altLang="zh-CN" sz="1800" b="1" dirty="0" err="1">
                <a:effectLst/>
                <a:latin typeface="Times New Roman" panose="02020603050405020304" pitchFamily="18" charset="0"/>
              </a:rPr>
              <a:t>dấu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phẩy</a:t>
            </a:r>
            <a:r>
              <a:rPr lang="fr-FR" altLang="zh-CN" sz="1800" b="1" dirty="0">
                <a:effectLst/>
                <a:latin typeface="Times New Roman" panose="02020603050405020304" pitchFamily="18" charset="0"/>
              </a:rPr>
              <a:t>, ta </a:t>
            </a:r>
            <a:r>
              <a:rPr lang="fr-FR" altLang="zh-CN" sz="1800" b="1" dirty="0" err="1">
                <a:effectLst/>
                <a:latin typeface="Times New Roman" panose="02020603050405020304" pitchFamily="18" charset="0"/>
              </a:rPr>
              <a:t>sẽ</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ngắt</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sau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tiếng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rằng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Cùng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đọc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lại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với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cô</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nào</a:t>
            </a:r>
            <a:r>
              <a:rPr lang="fr-FR" altLang="zh-CN" sz="1800" b="1" dirty="0">
                <a:effectLst/>
                <a:latin typeface="Times New Roman" panose="02020603050405020304" pitchFamily="18" charset="0"/>
              </a:rPr>
              <a:t>.</a:t>
            </a:r>
            <a:endParaRPr lang="zh-CN" altLang="en-US" dirty="0"/>
          </a:p>
        </p:txBody>
      </p:sp>
      <p:sp>
        <p:nvSpPr>
          <p:cNvPr id="1638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4</a:t>
            </a:fld>
            <a:endParaRPr lang="zh-CN" altLang="en-US" sz="1200" dirty="0"/>
          </a:p>
        </p:txBody>
      </p:sp>
    </p:spTree>
    <p:extLst>
      <p:ext uri="{BB962C8B-B14F-4D97-AF65-F5344CB8AC3E}">
        <p14:creationId xmlns:p14="http://schemas.microsoft.com/office/powerpoint/2010/main" val="752622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a:ln>
            <a:solidFill>
              <a:srgbClr val="000000">
                <a:alpha val="100000"/>
              </a:srgbClr>
            </a:solidFill>
            <a:miter lim="800000"/>
          </a:ln>
        </p:spPr>
      </p:sp>
      <p:sp>
        <p:nvSpPr>
          <p:cNvPr id="16387" name="备注占位符 2"/>
          <p:cNvSpPr>
            <a:spLocks noGrp="1"/>
          </p:cNvSpPr>
          <p:nvPr>
            <p:ph type="body" idx="1"/>
          </p:nvPr>
        </p:nvSpPr>
        <p:spPr>
          <a:noFill/>
          <a:ln>
            <a:noFill/>
          </a:ln>
        </p:spPr>
        <p:txBody>
          <a:bodyPr wrap="square" lIns="91440" tIns="45720" rIns="91440" bIns="45720" anchor="t" anchorCtr="0"/>
          <a:lstStyle/>
          <a:p>
            <a:pPr lvl="0"/>
            <a:r>
              <a:rPr lang="fr-FR" sz="1800" b="1" dirty="0" err="1">
                <a:effectLst/>
                <a:latin typeface="Times New Roman" panose="02020603050405020304" pitchFamily="18" charset="0"/>
                <a:ea typeface="Times New Roman" panose="02020603050405020304" pitchFamily="18" charset="0"/>
              </a:rPr>
              <a:t>Để</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giúp</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thể</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đúng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được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bài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này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bây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giờ</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mình</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sẽ</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luyện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1 </a:t>
            </a:r>
            <a:r>
              <a:rPr lang="fr-FR" sz="1800" b="1" dirty="0" err="1">
                <a:effectLst/>
                <a:latin typeface="Times New Roman" panose="02020603050405020304" pitchFamily="18" charset="0"/>
                <a:ea typeface="Times New Roman" panose="02020603050405020304" pitchFamily="18" charset="0"/>
              </a:rPr>
              <a:t>số</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từ</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và</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câu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nhé</a:t>
            </a:r>
            <a:r>
              <a:rPr lang="fr-FR" sz="1800" b="1" dirty="0">
                <a:effectLst/>
                <a:latin typeface="Times New Roman" panose="02020603050405020304" pitchFamily="18" charset="0"/>
                <a:ea typeface="Times New Roman" panose="02020603050405020304" pitchFamily="18" charset="0"/>
              </a:rPr>
              <a:t>. </a:t>
            </a:r>
          </a:p>
          <a:p>
            <a:pPr lvl="0"/>
            <a:r>
              <a:rPr lang="fr-FR" sz="1800" b="1" dirty="0" err="1">
                <a:effectLst/>
                <a:latin typeface="Times New Roman" panose="02020603050405020304" pitchFamily="18" charset="0"/>
                <a:ea typeface="Times New Roman" panose="02020603050405020304" pitchFamily="18" charset="0"/>
              </a:rPr>
              <a:t>Trong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bài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này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đầu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tiên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bạn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hãy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chú</a:t>
            </a:r>
            <a:r>
              <a:rPr lang="fr-FR" sz="1800" b="1" dirty="0">
                <a:effectLst/>
                <a:latin typeface="Times New Roman" panose="02020603050405020304" pitchFamily="18" charset="0"/>
                <a:ea typeface="Times New Roman" panose="02020603050405020304" pitchFamily="18" charset="0"/>
              </a:rPr>
              <a:t> ý </a:t>
            </a:r>
            <a:r>
              <a:rPr lang="fr-FR" sz="1800" b="1" dirty="0" err="1">
                <a:effectLst/>
                <a:latin typeface="Times New Roman" panose="02020603050405020304" pitchFamily="18" charset="0"/>
                <a:ea typeface="Times New Roman" panose="02020603050405020304" pitchFamily="18" charset="0"/>
              </a:rPr>
              <a:t>cho</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cô</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tên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riêng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nước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ngoài</a:t>
            </a:r>
            <a:r>
              <a:rPr lang="fr-FR" sz="1800" b="1" dirty="0">
                <a:effectLst/>
                <a:latin typeface="Times New Roman" panose="02020603050405020304" pitchFamily="18" charset="0"/>
                <a:ea typeface="Times New Roman" panose="02020603050405020304" pitchFamily="18" charset="0"/>
              </a:rPr>
              <a:t> là …..</a:t>
            </a:r>
          </a:p>
          <a:p>
            <a:pPr lvl="0"/>
            <a:r>
              <a:rPr lang="fr-FR" sz="1800" b="1" dirty="0" err="1">
                <a:effectLst/>
                <a:latin typeface="Times New Roman" panose="02020603050405020304" pitchFamily="18" charset="0"/>
                <a:ea typeface="Times New Roman" panose="02020603050405020304" pitchFamily="18" charset="0"/>
              </a:rPr>
              <a:t>Tiếp</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theo</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cô</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từ</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cầu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với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vần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ân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của</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tiếng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bạn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cần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thận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nhé</a:t>
            </a:r>
            <a:r>
              <a:rPr lang="fr-FR" sz="1800" b="1" dirty="0">
                <a:effectLst/>
                <a:latin typeface="Times New Roman" panose="02020603050405020304" pitchFamily="18" charset="0"/>
                <a:ea typeface="Times New Roman" panose="02020603050405020304" pitchFamily="18" charset="0"/>
              </a:rPr>
              <a:t>. </a:t>
            </a:r>
          </a:p>
          <a:p>
            <a:pPr lvl="0"/>
            <a:r>
              <a:rPr lang="fr-FR" altLang="zh-CN" sz="1800" b="1" dirty="0" err="1">
                <a:effectLst/>
                <a:latin typeface="Times New Roman" panose="02020603050405020304" pitchFamily="18" charset="0"/>
              </a:rPr>
              <a:t>Đi</a:t>
            </a:r>
            <a:r>
              <a:rPr lang="fr-FR" altLang="zh-CN" sz="1800" b="1" dirty="0">
                <a:effectLst/>
                <a:latin typeface="Times New Roman" panose="02020603050405020304" pitchFamily="18" charset="0"/>
              </a:rPr>
              <a:t> ô ni </a:t>
            </a:r>
            <a:r>
              <a:rPr lang="fr-FR" altLang="zh-CN" sz="1800" b="1" dirty="0" err="1">
                <a:effectLst/>
                <a:latin typeface="Times New Roman" panose="02020603050405020304" pitchFamily="18" charset="0"/>
              </a:rPr>
              <a:t>dốt</a:t>
            </a:r>
            <a:r>
              <a:rPr lang="fr-FR" altLang="zh-CN" sz="1800" b="1" dirty="0">
                <a:effectLst/>
                <a:latin typeface="Times New Roman" panose="02020603050405020304" pitchFamily="18" charset="0"/>
              </a:rPr>
              <a:t> là </a:t>
            </a:r>
            <a:r>
              <a:rPr lang="fr-FR" altLang="zh-CN" sz="1800" b="1" dirty="0" err="1">
                <a:effectLst/>
                <a:latin typeface="Times New Roman" panose="02020603050405020304" pitchFamily="18" charset="0"/>
              </a:rPr>
              <a:t>tên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của</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vị</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thần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rượu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nho</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và</a:t>
            </a:r>
            <a:r>
              <a:rPr lang="fr-FR" altLang="zh-CN" sz="1800" b="1" dirty="0">
                <a:effectLst/>
                <a:latin typeface="Times New Roman" panose="02020603050405020304" pitchFamily="18" charset="0"/>
              </a:rPr>
              <a:t> là con </a:t>
            </a:r>
            <a:r>
              <a:rPr lang="fr-FR" altLang="zh-CN" sz="1800" b="1" dirty="0" err="1">
                <a:effectLst/>
                <a:latin typeface="Times New Roman" panose="02020603050405020304" pitchFamily="18" charset="0"/>
              </a:rPr>
              <a:t>trai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của</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thần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dớt</a:t>
            </a:r>
            <a:r>
              <a:rPr lang="fr-FR" altLang="zh-CN" sz="1800" b="1" dirty="0">
                <a:effectLst/>
                <a:latin typeface="Times New Roman" panose="02020603050405020304" pitchFamily="18" charset="0"/>
              </a:rPr>
              <a:t>. </a:t>
            </a:r>
          </a:p>
          <a:p>
            <a:pPr lvl="0"/>
            <a:r>
              <a:rPr lang="fr-FR" altLang="zh-CN" sz="1800" b="1" dirty="0" err="1">
                <a:effectLst/>
                <a:latin typeface="Times New Roman" panose="02020603050405020304" pitchFamily="18" charset="0"/>
              </a:rPr>
              <a:t>Các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bạn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cũng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hãy</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lưu</a:t>
            </a:r>
            <a:r>
              <a:rPr lang="fr-FR" altLang="zh-CN" sz="1800" b="1" dirty="0">
                <a:effectLst/>
                <a:latin typeface="Times New Roman" panose="02020603050405020304" pitchFamily="18" charset="0"/>
              </a:rPr>
              <a:t> ý </a:t>
            </a:r>
            <a:r>
              <a:rPr lang="fr-FR" altLang="zh-CN" sz="1800" b="1" dirty="0" err="1">
                <a:effectLst/>
                <a:latin typeface="Times New Roman" panose="02020603050405020304" pitchFamily="18" charset="0"/>
              </a:rPr>
              <a:t>cách</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đọc</a:t>
            </a:r>
            <a:r>
              <a:rPr lang="fr-FR" altLang="zh-CN" sz="1800" b="1" dirty="0">
                <a:effectLst/>
                <a:latin typeface="Times New Roman" panose="02020603050405020304" pitchFamily="18" charset="0"/>
              </a:rPr>
              <a:t> , </a:t>
            </a:r>
            <a:r>
              <a:rPr lang="fr-FR" altLang="zh-CN" sz="1800" b="1" dirty="0" err="1">
                <a:effectLst/>
                <a:latin typeface="Times New Roman" panose="02020603050405020304" pitchFamily="18" charset="0"/>
              </a:rPr>
              <a:t>ngắt</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nghỉ</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đúng</a:t>
            </a:r>
            <a:r>
              <a:rPr lang="fr-FR" altLang="zh-CN" sz="1800" b="1" dirty="0">
                <a:effectLst/>
                <a:latin typeface="Times New Roman" panose="02020603050405020304" pitchFamily="18" charset="0"/>
              </a:rPr>
              <a:t> ở </a:t>
            </a:r>
            <a:r>
              <a:rPr lang="fr-FR" altLang="zh-CN" sz="1800" b="1" dirty="0" err="1">
                <a:effectLst/>
                <a:latin typeface="Times New Roman" panose="02020603050405020304" pitchFamily="18" charset="0"/>
              </a:rPr>
              <a:t>câu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Ngoài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việc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nghỉ</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ngắn</a:t>
            </a:r>
            <a:r>
              <a:rPr lang="fr-FR" altLang="zh-CN" sz="1800" b="1" dirty="0">
                <a:effectLst/>
                <a:latin typeface="Times New Roman" panose="02020603050405020304" pitchFamily="18" charset="0"/>
              </a:rPr>
              <a:t> ở </a:t>
            </a:r>
            <a:r>
              <a:rPr lang="fr-FR" altLang="zh-CN" sz="1800" b="1" dirty="0" err="1">
                <a:effectLst/>
                <a:latin typeface="Times New Roman" panose="02020603050405020304" pitchFamily="18" charset="0"/>
              </a:rPr>
              <a:t>dấu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phẩy</a:t>
            </a:r>
            <a:r>
              <a:rPr lang="fr-FR" altLang="zh-CN" sz="1800" b="1" dirty="0">
                <a:effectLst/>
                <a:latin typeface="Times New Roman" panose="02020603050405020304" pitchFamily="18" charset="0"/>
              </a:rPr>
              <a:t>, ta </a:t>
            </a:r>
            <a:r>
              <a:rPr lang="fr-FR" altLang="zh-CN" sz="1800" b="1" dirty="0" err="1">
                <a:effectLst/>
                <a:latin typeface="Times New Roman" panose="02020603050405020304" pitchFamily="18" charset="0"/>
              </a:rPr>
              <a:t>sẽ</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ngắt</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sau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tiếng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rằng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Cùng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đọc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lại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với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cô</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nào</a:t>
            </a:r>
            <a:r>
              <a:rPr lang="fr-FR" altLang="zh-CN" sz="1800" b="1" dirty="0">
                <a:effectLst/>
                <a:latin typeface="Times New Roman" panose="02020603050405020304" pitchFamily="18" charset="0"/>
              </a:rPr>
              <a:t>.</a:t>
            </a:r>
            <a:endParaRPr lang="zh-CN" altLang="en-US" dirty="0"/>
          </a:p>
        </p:txBody>
      </p:sp>
      <p:sp>
        <p:nvSpPr>
          <p:cNvPr id="1638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5</a:t>
            </a:fld>
            <a:endParaRPr lang="zh-CN" altLang="en-US" sz="1200" dirty="0"/>
          </a:p>
        </p:txBody>
      </p:sp>
    </p:spTree>
    <p:extLst>
      <p:ext uri="{BB962C8B-B14F-4D97-AF65-F5344CB8AC3E}">
        <p14:creationId xmlns:p14="http://schemas.microsoft.com/office/powerpoint/2010/main" val="651589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a:ln>
            <a:solidFill>
              <a:srgbClr val="000000">
                <a:alpha val="100000"/>
              </a:srgbClr>
            </a:solidFill>
            <a:miter lim="800000"/>
          </a:ln>
        </p:spPr>
      </p:sp>
      <p:sp>
        <p:nvSpPr>
          <p:cNvPr id="16387" name="备注占位符 2"/>
          <p:cNvSpPr>
            <a:spLocks noGrp="1"/>
          </p:cNvSpPr>
          <p:nvPr>
            <p:ph type="body" idx="1"/>
          </p:nvPr>
        </p:nvSpPr>
        <p:spPr>
          <a:noFill/>
          <a:ln>
            <a:noFill/>
          </a:ln>
        </p:spPr>
        <p:txBody>
          <a:bodyPr wrap="square" lIns="91440" tIns="45720" rIns="91440" bIns="45720" anchor="t" anchorCtr="0"/>
          <a:lstStyle/>
          <a:p>
            <a:pPr lvl="0"/>
            <a:r>
              <a:rPr lang="fr-FR" sz="1800" b="1" dirty="0" err="1">
                <a:effectLst/>
                <a:latin typeface="Times New Roman" panose="02020603050405020304" pitchFamily="18" charset="0"/>
                <a:ea typeface="Times New Roman" panose="02020603050405020304" pitchFamily="18" charset="0"/>
              </a:rPr>
              <a:t>Để</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giúp</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thể</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đúng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được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bài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này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bây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giờ</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mình</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sẽ</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luyện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1 </a:t>
            </a:r>
            <a:r>
              <a:rPr lang="fr-FR" sz="1800" b="1" dirty="0" err="1">
                <a:effectLst/>
                <a:latin typeface="Times New Roman" panose="02020603050405020304" pitchFamily="18" charset="0"/>
                <a:ea typeface="Times New Roman" panose="02020603050405020304" pitchFamily="18" charset="0"/>
              </a:rPr>
              <a:t>số</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từ</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và</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câu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nhé</a:t>
            </a:r>
            <a:r>
              <a:rPr lang="fr-FR" sz="1800" b="1" dirty="0">
                <a:effectLst/>
                <a:latin typeface="Times New Roman" panose="02020603050405020304" pitchFamily="18" charset="0"/>
                <a:ea typeface="Times New Roman" panose="02020603050405020304" pitchFamily="18" charset="0"/>
              </a:rPr>
              <a:t>. </a:t>
            </a:r>
          </a:p>
          <a:p>
            <a:pPr lvl="0"/>
            <a:r>
              <a:rPr lang="fr-FR" sz="1800" b="1" dirty="0" err="1">
                <a:effectLst/>
                <a:latin typeface="Times New Roman" panose="02020603050405020304" pitchFamily="18" charset="0"/>
                <a:ea typeface="Times New Roman" panose="02020603050405020304" pitchFamily="18" charset="0"/>
              </a:rPr>
              <a:t>Trong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bài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này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đầu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tiên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bạn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hãy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chú</a:t>
            </a:r>
            <a:r>
              <a:rPr lang="fr-FR" sz="1800" b="1" dirty="0">
                <a:effectLst/>
                <a:latin typeface="Times New Roman" panose="02020603050405020304" pitchFamily="18" charset="0"/>
                <a:ea typeface="Times New Roman" panose="02020603050405020304" pitchFamily="18" charset="0"/>
              </a:rPr>
              <a:t> ý </a:t>
            </a:r>
            <a:r>
              <a:rPr lang="fr-FR" sz="1800" b="1" dirty="0" err="1">
                <a:effectLst/>
                <a:latin typeface="Times New Roman" panose="02020603050405020304" pitchFamily="18" charset="0"/>
                <a:ea typeface="Times New Roman" panose="02020603050405020304" pitchFamily="18" charset="0"/>
              </a:rPr>
              <a:t>cho</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cô</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tên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riêng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nước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ngoài</a:t>
            </a:r>
            <a:r>
              <a:rPr lang="fr-FR" sz="1800" b="1" dirty="0">
                <a:effectLst/>
                <a:latin typeface="Times New Roman" panose="02020603050405020304" pitchFamily="18" charset="0"/>
                <a:ea typeface="Times New Roman" panose="02020603050405020304" pitchFamily="18" charset="0"/>
              </a:rPr>
              <a:t> là …..</a:t>
            </a:r>
          </a:p>
          <a:p>
            <a:pPr lvl="0"/>
            <a:r>
              <a:rPr lang="fr-FR" sz="1800" b="1" dirty="0" err="1">
                <a:effectLst/>
                <a:latin typeface="Times New Roman" panose="02020603050405020304" pitchFamily="18" charset="0"/>
                <a:ea typeface="Times New Roman" panose="02020603050405020304" pitchFamily="18" charset="0"/>
              </a:rPr>
              <a:t>Tiếp</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theo</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cô</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từ</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cầu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với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vần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ân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của</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tiếng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bạn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cần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thận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nhé</a:t>
            </a:r>
            <a:r>
              <a:rPr lang="fr-FR" sz="1800" b="1" dirty="0">
                <a:effectLst/>
                <a:latin typeface="Times New Roman" panose="02020603050405020304" pitchFamily="18" charset="0"/>
                <a:ea typeface="Times New Roman" panose="02020603050405020304" pitchFamily="18" charset="0"/>
              </a:rPr>
              <a:t>. </a:t>
            </a:r>
          </a:p>
          <a:p>
            <a:pPr lvl="0"/>
            <a:r>
              <a:rPr lang="fr-FR" altLang="zh-CN" sz="1800" b="1" dirty="0" err="1">
                <a:effectLst/>
                <a:latin typeface="Times New Roman" panose="02020603050405020304" pitchFamily="18" charset="0"/>
              </a:rPr>
              <a:t>Đi</a:t>
            </a:r>
            <a:r>
              <a:rPr lang="fr-FR" altLang="zh-CN" sz="1800" b="1" dirty="0">
                <a:effectLst/>
                <a:latin typeface="Times New Roman" panose="02020603050405020304" pitchFamily="18" charset="0"/>
              </a:rPr>
              <a:t> ô ni </a:t>
            </a:r>
            <a:r>
              <a:rPr lang="fr-FR" altLang="zh-CN" sz="1800" b="1" dirty="0" err="1">
                <a:effectLst/>
                <a:latin typeface="Times New Roman" panose="02020603050405020304" pitchFamily="18" charset="0"/>
              </a:rPr>
              <a:t>dốt</a:t>
            </a:r>
            <a:r>
              <a:rPr lang="fr-FR" altLang="zh-CN" sz="1800" b="1" dirty="0">
                <a:effectLst/>
                <a:latin typeface="Times New Roman" panose="02020603050405020304" pitchFamily="18" charset="0"/>
              </a:rPr>
              <a:t> là </a:t>
            </a:r>
            <a:r>
              <a:rPr lang="fr-FR" altLang="zh-CN" sz="1800" b="1" dirty="0" err="1">
                <a:effectLst/>
                <a:latin typeface="Times New Roman" panose="02020603050405020304" pitchFamily="18" charset="0"/>
              </a:rPr>
              <a:t>tên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của</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vị</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thần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rượu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nho</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và</a:t>
            </a:r>
            <a:r>
              <a:rPr lang="fr-FR" altLang="zh-CN" sz="1800" b="1" dirty="0">
                <a:effectLst/>
                <a:latin typeface="Times New Roman" panose="02020603050405020304" pitchFamily="18" charset="0"/>
              </a:rPr>
              <a:t> là con </a:t>
            </a:r>
            <a:r>
              <a:rPr lang="fr-FR" altLang="zh-CN" sz="1800" b="1" dirty="0" err="1">
                <a:effectLst/>
                <a:latin typeface="Times New Roman" panose="02020603050405020304" pitchFamily="18" charset="0"/>
              </a:rPr>
              <a:t>trai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của</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thần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dớt</a:t>
            </a:r>
            <a:r>
              <a:rPr lang="fr-FR" altLang="zh-CN" sz="1800" b="1" dirty="0">
                <a:effectLst/>
                <a:latin typeface="Times New Roman" panose="02020603050405020304" pitchFamily="18" charset="0"/>
              </a:rPr>
              <a:t>. </a:t>
            </a:r>
          </a:p>
          <a:p>
            <a:pPr lvl="0"/>
            <a:r>
              <a:rPr lang="fr-FR" altLang="zh-CN" sz="1800" b="1" dirty="0" err="1">
                <a:effectLst/>
                <a:latin typeface="Times New Roman" panose="02020603050405020304" pitchFamily="18" charset="0"/>
              </a:rPr>
              <a:t>Các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bạn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cũng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hãy</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lưu</a:t>
            </a:r>
            <a:r>
              <a:rPr lang="fr-FR" altLang="zh-CN" sz="1800" b="1" dirty="0">
                <a:effectLst/>
                <a:latin typeface="Times New Roman" panose="02020603050405020304" pitchFamily="18" charset="0"/>
              </a:rPr>
              <a:t> ý </a:t>
            </a:r>
            <a:r>
              <a:rPr lang="fr-FR" altLang="zh-CN" sz="1800" b="1" dirty="0" err="1">
                <a:effectLst/>
                <a:latin typeface="Times New Roman" panose="02020603050405020304" pitchFamily="18" charset="0"/>
              </a:rPr>
              <a:t>cách</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đọc</a:t>
            </a:r>
            <a:r>
              <a:rPr lang="fr-FR" altLang="zh-CN" sz="1800" b="1" dirty="0">
                <a:effectLst/>
                <a:latin typeface="Times New Roman" panose="02020603050405020304" pitchFamily="18" charset="0"/>
              </a:rPr>
              <a:t> , </a:t>
            </a:r>
            <a:r>
              <a:rPr lang="fr-FR" altLang="zh-CN" sz="1800" b="1" dirty="0" err="1">
                <a:effectLst/>
                <a:latin typeface="Times New Roman" panose="02020603050405020304" pitchFamily="18" charset="0"/>
              </a:rPr>
              <a:t>ngắt</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nghỉ</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đúng</a:t>
            </a:r>
            <a:r>
              <a:rPr lang="fr-FR" altLang="zh-CN" sz="1800" b="1" dirty="0">
                <a:effectLst/>
                <a:latin typeface="Times New Roman" panose="02020603050405020304" pitchFamily="18" charset="0"/>
              </a:rPr>
              <a:t> ở </a:t>
            </a:r>
            <a:r>
              <a:rPr lang="fr-FR" altLang="zh-CN" sz="1800" b="1" dirty="0" err="1">
                <a:effectLst/>
                <a:latin typeface="Times New Roman" panose="02020603050405020304" pitchFamily="18" charset="0"/>
              </a:rPr>
              <a:t>câu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Ngoài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việc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nghỉ</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ngắn</a:t>
            </a:r>
            <a:r>
              <a:rPr lang="fr-FR" altLang="zh-CN" sz="1800" b="1" dirty="0">
                <a:effectLst/>
                <a:latin typeface="Times New Roman" panose="02020603050405020304" pitchFamily="18" charset="0"/>
              </a:rPr>
              <a:t> ở </a:t>
            </a:r>
            <a:r>
              <a:rPr lang="fr-FR" altLang="zh-CN" sz="1800" b="1" dirty="0" err="1">
                <a:effectLst/>
                <a:latin typeface="Times New Roman" panose="02020603050405020304" pitchFamily="18" charset="0"/>
              </a:rPr>
              <a:t>dấu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phẩy</a:t>
            </a:r>
            <a:r>
              <a:rPr lang="fr-FR" altLang="zh-CN" sz="1800" b="1" dirty="0">
                <a:effectLst/>
                <a:latin typeface="Times New Roman" panose="02020603050405020304" pitchFamily="18" charset="0"/>
              </a:rPr>
              <a:t>, ta </a:t>
            </a:r>
            <a:r>
              <a:rPr lang="fr-FR" altLang="zh-CN" sz="1800" b="1" dirty="0" err="1">
                <a:effectLst/>
                <a:latin typeface="Times New Roman" panose="02020603050405020304" pitchFamily="18" charset="0"/>
              </a:rPr>
              <a:t>sẽ</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ngắt</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sau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tiếng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rằng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Cùng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đọc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lại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với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cô</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nào</a:t>
            </a:r>
            <a:r>
              <a:rPr lang="fr-FR" altLang="zh-CN" sz="1800" b="1" dirty="0">
                <a:effectLst/>
                <a:latin typeface="Times New Roman" panose="02020603050405020304" pitchFamily="18" charset="0"/>
              </a:rPr>
              <a:t>.</a:t>
            </a:r>
            <a:endParaRPr lang="zh-CN" altLang="en-US" dirty="0"/>
          </a:p>
        </p:txBody>
      </p:sp>
      <p:sp>
        <p:nvSpPr>
          <p:cNvPr id="1638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6</a:t>
            </a:fld>
            <a:endParaRPr lang="zh-CN" altLang="en-US" sz="1200" dirty="0"/>
          </a:p>
        </p:txBody>
      </p:sp>
    </p:spTree>
    <p:extLst>
      <p:ext uri="{BB962C8B-B14F-4D97-AF65-F5344CB8AC3E}">
        <p14:creationId xmlns:p14="http://schemas.microsoft.com/office/powerpoint/2010/main" val="3887298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a:ln>
            <a:solidFill>
              <a:srgbClr val="000000">
                <a:alpha val="100000"/>
              </a:srgbClr>
            </a:solidFill>
            <a:miter lim="800000"/>
          </a:ln>
        </p:spPr>
      </p:sp>
      <p:sp>
        <p:nvSpPr>
          <p:cNvPr id="16387" name="备注占位符 2"/>
          <p:cNvSpPr>
            <a:spLocks noGrp="1"/>
          </p:cNvSpPr>
          <p:nvPr>
            <p:ph type="body" idx="1"/>
          </p:nvPr>
        </p:nvSpPr>
        <p:spPr>
          <a:noFill/>
          <a:ln>
            <a:noFill/>
          </a:ln>
        </p:spPr>
        <p:txBody>
          <a:bodyPr wrap="square" lIns="91440" tIns="45720" rIns="91440" bIns="45720" anchor="t" anchorCtr="0"/>
          <a:lstStyle/>
          <a:p>
            <a:pPr lvl="0"/>
            <a:r>
              <a:rPr lang="fr-FR" sz="1800" b="1" dirty="0" err="1">
                <a:effectLst/>
                <a:latin typeface="Times New Roman" panose="02020603050405020304" pitchFamily="18" charset="0"/>
                <a:ea typeface="Times New Roman" panose="02020603050405020304" pitchFamily="18" charset="0"/>
              </a:rPr>
              <a:t>Để</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giúp</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thể</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đúng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được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bài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này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bây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giờ</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mình</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sẽ</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luyện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1 </a:t>
            </a:r>
            <a:r>
              <a:rPr lang="fr-FR" sz="1800" b="1" dirty="0" err="1">
                <a:effectLst/>
                <a:latin typeface="Times New Roman" panose="02020603050405020304" pitchFamily="18" charset="0"/>
                <a:ea typeface="Times New Roman" panose="02020603050405020304" pitchFamily="18" charset="0"/>
              </a:rPr>
              <a:t>số</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từ</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và</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câu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nhé</a:t>
            </a:r>
            <a:r>
              <a:rPr lang="fr-FR" sz="1800" b="1" dirty="0">
                <a:effectLst/>
                <a:latin typeface="Times New Roman" panose="02020603050405020304" pitchFamily="18" charset="0"/>
                <a:ea typeface="Times New Roman" panose="02020603050405020304" pitchFamily="18" charset="0"/>
              </a:rPr>
              <a:t>. </a:t>
            </a:r>
          </a:p>
          <a:p>
            <a:pPr lvl="0"/>
            <a:r>
              <a:rPr lang="fr-FR" sz="1800" b="1" dirty="0" err="1">
                <a:effectLst/>
                <a:latin typeface="Times New Roman" panose="02020603050405020304" pitchFamily="18" charset="0"/>
                <a:ea typeface="Times New Roman" panose="02020603050405020304" pitchFamily="18" charset="0"/>
              </a:rPr>
              <a:t>Trong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bài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này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đầu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tiên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bạn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hãy</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chú</a:t>
            </a:r>
            <a:r>
              <a:rPr lang="fr-FR" sz="1800" b="1" dirty="0">
                <a:effectLst/>
                <a:latin typeface="Times New Roman" panose="02020603050405020304" pitchFamily="18" charset="0"/>
                <a:ea typeface="Times New Roman" panose="02020603050405020304" pitchFamily="18" charset="0"/>
              </a:rPr>
              <a:t> ý </a:t>
            </a:r>
            <a:r>
              <a:rPr lang="fr-FR" sz="1800" b="1" dirty="0" err="1">
                <a:effectLst/>
                <a:latin typeface="Times New Roman" panose="02020603050405020304" pitchFamily="18" charset="0"/>
                <a:ea typeface="Times New Roman" panose="02020603050405020304" pitchFamily="18" charset="0"/>
              </a:rPr>
              <a:t>cho</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cô</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tên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riêng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nước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ngoài</a:t>
            </a:r>
            <a:r>
              <a:rPr lang="fr-FR" sz="1800" b="1" dirty="0">
                <a:effectLst/>
                <a:latin typeface="Times New Roman" panose="02020603050405020304" pitchFamily="18" charset="0"/>
                <a:ea typeface="Times New Roman" panose="02020603050405020304" pitchFamily="18" charset="0"/>
              </a:rPr>
              <a:t> là …..</a:t>
            </a:r>
          </a:p>
          <a:p>
            <a:pPr lvl="0"/>
            <a:r>
              <a:rPr lang="fr-FR" sz="1800" b="1" dirty="0" err="1">
                <a:effectLst/>
                <a:latin typeface="Times New Roman" panose="02020603050405020304" pitchFamily="18" charset="0"/>
                <a:ea typeface="Times New Roman" panose="02020603050405020304" pitchFamily="18" charset="0"/>
              </a:rPr>
              <a:t>Tiếp</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theo</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cô</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có</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từ</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cầu</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với</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vần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ân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của</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tiếng</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khẩn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các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bạn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cần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đọc</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cẩn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thận</a:t>
            </a:r>
            <a:r>
              <a:rPr lang="fr-FR" sz="1800" b="1" dirty="0">
                <a:effectLst/>
                <a:latin typeface="Times New Roman" panose="02020603050405020304" pitchFamily="18" charset="0"/>
                <a:ea typeface="Times New Roman" panose="02020603050405020304" pitchFamily="18" charset="0"/>
              </a:rPr>
              <a:t> </a:t>
            </a:r>
            <a:r>
              <a:rPr lang="fr-FR" sz="1800" b="1" dirty="0" err="1">
                <a:effectLst/>
                <a:latin typeface="Times New Roman" panose="02020603050405020304" pitchFamily="18" charset="0"/>
                <a:ea typeface="Times New Roman" panose="02020603050405020304" pitchFamily="18" charset="0"/>
              </a:rPr>
              <a:t>nhé</a:t>
            </a:r>
            <a:r>
              <a:rPr lang="fr-FR" sz="1800" b="1" dirty="0">
                <a:effectLst/>
                <a:latin typeface="Times New Roman" panose="02020603050405020304" pitchFamily="18" charset="0"/>
                <a:ea typeface="Times New Roman" panose="02020603050405020304" pitchFamily="18" charset="0"/>
              </a:rPr>
              <a:t>. </a:t>
            </a:r>
          </a:p>
          <a:p>
            <a:pPr lvl="0"/>
            <a:r>
              <a:rPr lang="fr-FR" altLang="zh-CN" sz="1800" b="1" dirty="0" err="1">
                <a:effectLst/>
                <a:latin typeface="Times New Roman" panose="02020603050405020304" pitchFamily="18" charset="0"/>
              </a:rPr>
              <a:t>Đi</a:t>
            </a:r>
            <a:r>
              <a:rPr lang="fr-FR" altLang="zh-CN" sz="1800" b="1" dirty="0">
                <a:effectLst/>
                <a:latin typeface="Times New Roman" panose="02020603050405020304" pitchFamily="18" charset="0"/>
              </a:rPr>
              <a:t> ô ni </a:t>
            </a:r>
            <a:r>
              <a:rPr lang="fr-FR" altLang="zh-CN" sz="1800" b="1" dirty="0" err="1">
                <a:effectLst/>
                <a:latin typeface="Times New Roman" panose="02020603050405020304" pitchFamily="18" charset="0"/>
              </a:rPr>
              <a:t>dốt</a:t>
            </a:r>
            <a:r>
              <a:rPr lang="fr-FR" altLang="zh-CN" sz="1800" b="1" dirty="0">
                <a:effectLst/>
                <a:latin typeface="Times New Roman" panose="02020603050405020304" pitchFamily="18" charset="0"/>
              </a:rPr>
              <a:t> là </a:t>
            </a:r>
            <a:r>
              <a:rPr lang="fr-FR" altLang="zh-CN" sz="1800" b="1" dirty="0" err="1">
                <a:effectLst/>
                <a:latin typeface="Times New Roman" panose="02020603050405020304" pitchFamily="18" charset="0"/>
              </a:rPr>
              <a:t>tên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của</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vị</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thần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rượu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nho</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và</a:t>
            </a:r>
            <a:r>
              <a:rPr lang="fr-FR" altLang="zh-CN" sz="1800" b="1" dirty="0">
                <a:effectLst/>
                <a:latin typeface="Times New Roman" panose="02020603050405020304" pitchFamily="18" charset="0"/>
              </a:rPr>
              <a:t> là con </a:t>
            </a:r>
            <a:r>
              <a:rPr lang="fr-FR" altLang="zh-CN" sz="1800" b="1" dirty="0" err="1">
                <a:effectLst/>
                <a:latin typeface="Times New Roman" panose="02020603050405020304" pitchFamily="18" charset="0"/>
              </a:rPr>
              <a:t>trai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của</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thần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dớt</a:t>
            </a:r>
            <a:r>
              <a:rPr lang="fr-FR" altLang="zh-CN" sz="1800" b="1" dirty="0">
                <a:effectLst/>
                <a:latin typeface="Times New Roman" panose="02020603050405020304" pitchFamily="18" charset="0"/>
              </a:rPr>
              <a:t>. </a:t>
            </a:r>
          </a:p>
          <a:p>
            <a:pPr lvl="0"/>
            <a:r>
              <a:rPr lang="fr-FR" altLang="zh-CN" sz="1800" b="1" dirty="0" err="1">
                <a:effectLst/>
                <a:latin typeface="Times New Roman" panose="02020603050405020304" pitchFamily="18" charset="0"/>
              </a:rPr>
              <a:t>Các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bạn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cũng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hãy</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lưu</a:t>
            </a:r>
            <a:r>
              <a:rPr lang="fr-FR" altLang="zh-CN" sz="1800" b="1" dirty="0">
                <a:effectLst/>
                <a:latin typeface="Times New Roman" panose="02020603050405020304" pitchFamily="18" charset="0"/>
              </a:rPr>
              <a:t> ý </a:t>
            </a:r>
            <a:r>
              <a:rPr lang="fr-FR" altLang="zh-CN" sz="1800" b="1" dirty="0" err="1">
                <a:effectLst/>
                <a:latin typeface="Times New Roman" panose="02020603050405020304" pitchFamily="18" charset="0"/>
              </a:rPr>
              <a:t>cách</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đọc</a:t>
            </a:r>
            <a:r>
              <a:rPr lang="fr-FR" altLang="zh-CN" sz="1800" b="1" dirty="0">
                <a:effectLst/>
                <a:latin typeface="Times New Roman" panose="02020603050405020304" pitchFamily="18" charset="0"/>
              </a:rPr>
              <a:t> , </a:t>
            </a:r>
            <a:r>
              <a:rPr lang="fr-FR" altLang="zh-CN" sz="1800" b="1" dirty="0" err="1">
                <a:effectLst/>
                <a:latin typeface="Times New Roman" panose="02020603050405020304" pitchFamily="18" charset="0"/>
              </a:rPr>
              <a:t>ngắt</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nghỉ</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đúng</a:t>
            </a:r>
            <a:r>
              <a:rPr lang="fr-FR" altLang="zh-CN" sz="1800" b="1" dirty="0">
                <a:effectLst/>
                <a:latin typeface="Times New Roman" panose="02020603050405020304" pitchFamily="18" charset="0"/>
              </a:rPr>
              <a:t> ở </a:t>
            </a:r>
            <a:r>
              <a:rPr lang="fr-FR" altLang="zh-CN" sz="1800" b="1" dirty="0" err="1">
                <a:effectLst/>
                <a:latin typeface="Times New Roman" panose="02020603050405020304" pitchFamily="18" charset="0"/>
              </a:rPr>
              <a:t>câu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Ngoài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việc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nghỉ</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ngắn</a:t>
            </a:r>
            <a:r>
              <a:rPr lang="fr-FR" altLang="zh-CN" sz="1800" b="1" dirty="0">
                <a:effectLst/>
                <a:latin typeface="Times New Roman" panose="02020603050405020304" pitchFamily="18" charset="0"/>
              </a:rPr>
              <a:t> ở </a:t>
            </a:r>
            <a:r>
              <a:rPr lang="fr-FR" altLang="zh-CN" sz="1800" b="1" dirty="0" err="1">
                <a:effectLst/>
                <a:latin typeface="Times New Roman" panose="02020603050405020304" pitchFamily="18" charset="0"/>
              </a:rPr>
              <a:t>dấu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phẩy</a:t>
            </a:r>
            <a:r>
              <a:rPr lang="fr-FR" altLang="zh-CN" sz="1800" b="1" dirty="0">
                <a:effectLst/>
                <a:latin typeface="Times New Roman" panose="02020603050405020304" pitchFamily="18" charset="0"/>
              </a:rPr>
              <a:t>, ta </a:t>
            </a:r>
            <a:r>
              <a:rPr lang="fr-FR" altLang="zh-CN" sz="1800" b="1" dirty="0" err="1">
                <a:effectLst/>
                <a:latin typeface="Times New Roman" panose="02020603050405020304" pitchFamily="18" charset="0"/>
              </a:rPr>
              <a:t>sẽ</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ngắt</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hơi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ngắn</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sau</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tiếng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rằng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Cùng</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đọc</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lại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với</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cô</a:t>
            </a:r>
            <a:r>
              <a:rPr lang="fr-FR" altLang="zh-CN" sz="1800" b="1" dirty="0">
                <a:effectLst/>
                <a:latin typeface="Times New Roman" panose="02020603050405020304" pitchFamily="18" charset="0"/>
              </a:rPr>
              <a:t> </a:t>
            </a:r>
            <a:r>
              <a:rPr lang="fr-FR" altLang="zh-CN" sz="1800" b="1" dirty="0" err="1">
                <a:effectLst/>
                <a:latin typeface="Times New Roman" panose="02020603050405020304" pitchFamily="18" charset="0"/>
              </a:rPr>
              <a:t>nào</a:t>
            </a:r>
            <a:r>
              <a:rPr lang="fr-FR" altLang="zh-CN" sz="1800" b="1" dirty="0">
                <a:effectLst/>
                <a:latin typeface="Times New Roman" panose="02020603050405020304" pitchFamily="18" charset="0"/>
              </a:rPr>
              <a:t>.</a:t>
            </a:r>
            <a:endParaRPr lang="zh-CN" altLang="en-US" dirty="0"/>
          </a:p>
        </p:txBody>
      </p:sp>
      <p:sp>
        <p:nvSpPr>
          <p:cNvPr id="1638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7</a:t>
            </a:fld>
            <a:endParaRPr lang="zh-CN" altLang="en-US" sz="1200" dirty="0"/>
          </a:p>
        </p:txBody>
      </p:sp>
    </p:spTree>
    <p:extLst>
      <p:ext uri="{BB962C8B-B14F-4D97-AF65-F5344CB8AC3E}">
        <p14:creationId xmlns:p14="http://schemas.microsoft.com/office/powerpoint/2010/main" val="223692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sau</a:t>
            </a:r>
            <a:r>
              <a:rPr lang="en-US" dirty="0"/>
              <a:t> </a:t>
            </a:r>
            <a:r>
              <a:rPr lang="en-US" dirty="0" err="1"/>
              <a:t>khi</a:t>
            </a:r>
            <a:r>
              <a:rPr lang="en-US" dirty="0"/>
              <a:t>  </a:t>
            </a:r>
            <a:r>
              <a:rPr lang="en-US" dirty="0" err="1"/>
              <a:t>luyện</a:t>
            </a:r>
            <a:r>
              <a:rPr lang="en-US" dirty="0"/>
              <a:t> </a:t>
            </a:r>
            <a:r>
              <a:rPr lang="en-US" dirty="0" err="1"/>
              <a:t>đọc</a:t>
            </a:r>
            <a:r>
              <a:rPr lang="en-US" dirty="0"/>
              <a:t> </a:t>
            </a:r>
            <a:r>
              <a:rPr lang="en-US" dirty="0" err="1"/>
              <a:t>các</a:t>
            </a:r>
            <a:r>
              <a:rPr lang="en-US" dirty="0"/>
              <a:t> </a:t>
            </a:r>
            <a:r>
              <a:rPr lang="en-US" dirty="0" err="1"/>
              <a:t>từ</a:t>
            </a:r>
            <a:r>
              <a:rPr lang="en-US" dirty="0"/>
              <a:t> </a:t>
            </a:r>
            <a:r>
              <a:rPr lang="en-US" dirty="0" err="1"/>
              <a:t>và</a:t>
            </a:r>
            <a:r>
              <a:rPr lang="en-US" dirty="0"/>
              <a:t> </a:t>
            </a:r>
            <a:r>
              <a:rPr lang="en-US" dirty="0" err="1"/>
              <a:t>câu</a:t>
            </a:r>
            <a:r>
              <a:rPr lang="en-US" dirty="0"/>
              <a:t> </a:t>
            </a:r>
            <a:r>
              <a:rPr lang="en-US" dirty="0" err="1"/>
              <a:t>khó</a:t>
            </a:r>
            <a:r>
              <a:rPr lang="en-US" dirty="0"/>
              <a:t>, </a:t>
            </a:r>
            <a:r>
              <a:rPr lang="en-US" dirty="0" err="1"/>
              <a:t>các</a:t>
            </a:r>
            <a:r>
              <a:rPr lang="en-US" dirty="0"/>
              <a:t> con </a:t>
            </a:r>
            <a:r>
              <a:rPr lang="en-US" dirty="0" err="1"/>
              <a:t>hãy</a:t>
            </a:r>
            <a:r>
              <a:rPr lang="en-US" dirty="0"/>
              <a:t> </a:t>
            </a:r>
            <a:r>
              <a:rPr lang="en-US" dirty="0" err="1"/>
              <a:t>đọc</a:t>
            </a:r>
            <a:r>
              <a:rPr lang="en-US" dirty="0"/>
              <a:t> </a:t>
            </a:r>
            <a:r>
              <a:rPr lang="en-US" dirty="0" err="1"/>
              <a:t>lại</a:t>
            </a:r>
            <a:r>
              <a:rPr lang="en-US" dirty="0"/>
              <a:t> </a:t>
            </a:r>
            <a:r>
              <a:rPr lang="en-US" dirty="0" err="1"/>
              <a:t>toàn</a:t>
            </a:r>
            <a:r>
              <a:rPr lang="en-US" dirty="0"/>
              <a:t> </a:t>
            </a:r>
            <a:r>
              <a:rPr lang="en-US" dirty="0" err="1"/>
              <a:t>bộ</a:t>
            </a:r>
            <a:r>
              <a:rPr lang="en-US" dirty="0"/>
              <a:t> </a:t>
            </a:r>
            <a:r>
              <a:rPr lang="en-US" dirty="0" err="1"/>
              <a:t>bài</a:t>
            </a:r>
            <a:r>
              <a:rPr lang="en-US" dirty="0"/>
              <a:t> </a:t>
            </a:r>
            <a:r>
              <a:rPr lang="en-US" dirty="0" err="1"/>
              <a:t>nhé</a:t>
            </a:r>
            <a:r>
              <a:rPr lang="en-US" dirty="0"/>
              <a:t>.</a:t>
            </a:r>
            <a:endParaRPr lang="vi-VN" dirty="0"/>
          </a:p>
        </p:txBody>
      </p:sp>
      <p:sp>
        <p:nvSpPr>
          <p:cNvPr id="4" name="Slide Number Placeholder 3"/>
          <p:cNvSpPr>
            <a:spLocks noGrp="1"/>
          </p:cNvSpPr>
          <p:nvPr>
            <p:ph type="sldNum" sz="quarter" idx="5"/>
          </p:nvPr>
        </p:nvSpPr>
        <p:spPr/>
        <p:txBody>
          <a:bodyPr/>
          <a:lstStyle/>
          <a:p>
            <a:fld id="{303E6E94-69E9-4129-8C72-1C52CC308EA6}" type="slidenum">
              <a:rPr lang="zh-CN" altLang="en-US" smtClean="0"/>
              <a:t>8</a:t>
            </a:fld>
            <a:endParaRPr lang="zh-CN" altLang="en-US"/>
          </a:p>
        </p:txBody>
      </p:sp>
    </p:spTree>
    <p:extLst>
      <p:ext uri="{BB962C8B-B14F-4D97-AF65-F5344CB8AC3E}">
        <p14:creationId xmlns:p14="http://schemas.microsoft.com/office/powerpoint/2010/main" val="3855123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sau</a:t>
            </a:r>
            <a:r>
              <a:rPr lang="en-US" dirty="0"/>
              <a:t> </a:t>
            </a:r>
            <a:r>
              <a:rPr lang="en-US" dirty="0" err="1"/>
              <a:t>khi</a:t>
            </a:r>
            <a:r>
              <a:rPr lang="en-US" dirty="0"/>
              <a:t>  </a:t>
            </a:r>
            <a:r>
              <a:rPr lang="en-US" dirty="0" err="1"/>
              <a:t>luyện</a:t>
            </a:r>
            <a:r>
              <a:rPr lang="en-US" dirty="0"/>
              <a:t> </a:t>
            </a:r>
            <a:r>
              <a:rPr lang="en-US" dirty="0" err="1"/>
              <a:t>đọc</a:t>
            </a:r>
            <a:r>
              <a:rPr lang="en-US" dirty="0"/>
              <a:t> </a:t>
            </a:r>
            <a:r>
              <a:rPr lang="en-US" dirty="0" err="1"/>
              <a:t>các</a:t>
            </a:r>
            <a:r>
              <a:rPr lang="en-US" dirty="0"/>
              <a:t> </a:t>
            </a:r>
            <a:r>
              <a:rPr lang="en-US" dirty="0" err="1"/>
              <a:t>từ</a:t>
            </a:r>
            <a:r>
              <a:rPr lang="en-US" dirty="0"/>
              <a:t> </a:t>
            </a:r>
            <a:r>
              <a:rPr lang="en-US" dirty="0" err="1"/>
              <a:t>và</a:t>
            </a:r>
            <a:r>
              <a:rPr lang="en-US" dirty="0"/>
              <a:t> </a:t>
            </a:r>
            <a:r>
              <a:rPr lang="en-US" dirty="0" err="1"/>
              <a:t>câu</a:t>
            </a:r>
            <a:r>
              <a:rPr lang="en-US" dirty="0"/>
              <a:t> </a:t>
            </a:r>
            <a:r>
              <a:rPr lang="en-US" dirty="0" err="1"/>
              <a:t>khó</a:t>
            </a:r>
            <a:r>
              <a:rPr lang="en-US" dirty="0"/>
              <a:t>, </a:t>
            </a:r>
            <a:r>
              <a:rPr lang="en-US" dirty="0" err="1"/>
              <a:t>các</a:t>
            </a:r>
            <a:r>
              <a:rPr lang="en-US" dirty="0"/>
              <a:t> con </a:t>
            </a:r>
            <a:r>
              <a:rPr lang="en-US" dirty="0" err="1"/>
              <a:t>hãy</a:t>
            </a:r>
            <a:r>
              <a:rPr lang="en-US" dirty="0"/>
              <a:t> </a:t>
            </a:r>
            <a:r>
              <a:rPr lang="en-US" dirty="0" err="1"/>
              <a:t>đọc</a:t>
            </a:r>
            <a:r>
              <a:rPr lang="en-US" dirty="0"/>
              <a:t> </a:t>
            </a:r>
            <a:r>
              <a:rPr lang="en-US" dirty="0" err="1"/>
              <a:t>lại</a:t>
            </a:r>
            <a:r>
              <a:rPr lang="en-US" dirty="0"/>
              <a:t> </a:t>
            </a:r>
            <a:r>
              <a:rPr lang="en-US" dirty="0" err="1"/>
              <a:t>toàn</a:t>
            </a:r>
            <a:r>
              <a:rPr lang="en-US" dirty="0"/>
              <a:t> </a:t>
            </a:r>
            <a:r>
              <a:rPr lang="en-US" dirty="0" err="1"/>
              <a:t>bộ</a:t>
            </a:r>
            <a:r>
              <a:rPr lang="en-US" dirty="0"/>
              <a:t> </a:t>
            </a:r>
            <a:r>
              <a:rPr lang="en-US" dirty="0" err="1"/>
              <a:t>bài</a:t>
            </a:r>
            <a:r>
              <a:rPr lang="en-US" dirty="0"/>
              <a:t> </a:t>
            </a:r>
            <a:r>
              <a:rPr lang="en-US" dirty="0" err="1"/>
              <a:t>nhé</a:t>
            </a:r>
            <a:r>
              <a:rPr lang="en-US" dirty="0"/>
              <a:t>.</a:t>
            </a:r>
            <a:endParaRPr lang="vi-VN" dirty="0"/>
          </a:p>
        </p:txBody>
      </p:sp>
      <p:sp>
        <p:nvSpPr>
          <p:cNvPr id="4" name="Slide Number Placeholder 3"/>
          <p:cNvSpPr>
            <a:spLocks noGrp="1"/>
          </p:cNvSpPr>
          <p:nvPr>
            <p:ph type="sldNum" sz="quarter" idx="5"/>
          </p:nvPr>
        </p:nvSpPr>
        <p:spPr/>
        <p:txBody>
          <a:bodyPr/>
          <a:lstStyle/>
          <a:p>
            <a:fld id="{303E6E94-69E9-4129-8C72-1C52CC308EA6}" type="slidenum">
              <a:rPr lang="zh-CN" altLang="en-US" smtClean="0"/>
              <a:t>9</a:t>
            </a:fld>
            <a:endParaRPr lang="zh-CN" altLang="en-US"/>
          </a:p>
        </p:txBody>
      </p:sp>
    </p:spTree>
    <p:extLst>
      <p:ext uri="{BB962C8B-B14F-4D97-AF65-F5344CB8AC3E}">
        <p14:creationId xmlns:p14="http://schemas.microsoft.com/office/powerpoint/2010/main" val="3855123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sau</a:t>
            </a:r>
            <a:r>
              <a:rPr lang="en-US" dirty="0"/>
              <a:t> </a:t>
            </a:r>
            <a:r>
              <a:rPr lang="en-US" dirty="0" err="1"/>
              <a:t>khi</a:t>
            </a:r>
            <a:r>
              <a:rPr lang="en-US" dirty="0"/>
              <a:t>  </a:t>
            </a:r>
            <a:r>
              <a:rPr lang="en-US" dirty="0" err="1"/>
              <a:t>luyện</a:t>
            </a:r>
            <a:r>
              <a:rPr lang="en-US" dirty="0"/>
              <a:t> </a:t>
            </a:r>
            <a:r>
              <a:rPr lang="en-US" dirty="0" err="1"/>
              <a:t>đọc</a:t>
            </a:r>
            <a:r>
              <a:rPr lang="en-US" dirty="0"/>
              <a:t> </a:t>
            </a:r>
            <a:r>
              <a:rPr lang="en-US" dirty="0" err="1"/>
              <a:t>các</a:t>
            </a:r>
            <a:r>
              <a:rPr lang="en-US" dirty="0"/>
              <a:t> </a:t>
            </a:r>
            <a:r>
              <a:rPr lang="en-US" dirty="0" err="1"/>
              <a:t>từ</a:t>
            </a:r>
            <a:r>
              <a:rPr lang="en-US" dirty="0"/>
              <a:t> </a:t>
            </a:r>
            <a:r>
              <a:rPr lang="en-US" dirty="0" err="1"/>
              <a:t>và</a:t>
            </a:r>
            <a:r>
              <a:rPr lang="en-US" dirty="0"/>
              <a:t> </a:t>
            </a:r>
            <a:r>
              <a:rPr lang="en-US" dirty="0" err="1"/>
              <a:t>câu</a:t>
            </a:r>
            <a:r>
              <a:rPr lang="en-US" dirty="0"/>
              <a:t> </a:t>
            </a:r>
            <a:r>
              <a:rPr lang="en-US" dirty="0" err="1"/>
              <a:t>khó</a:t>
            </a:r>
            <a:r>
              <a:rPr lang="en-US" dirty="0"/>
              <a:t>, </a:t>
            </a:r>
            <a:r>
              <a:rPr lang="en-US" dirty="0" err="1"/>
              <a:t>các</a:t>
            </a:r>
            <a:r>
              <a:rPr lang="en-US" dirty="0"/>
              <a:t> con </a:t>
            </a:r>
            <a:r>
              <a:rPr lang="en-US" dirty="0" err="1"/>
              <a:t>hãy</a:t>
            </a:r>
            <a:r>
              <a:rPr lang="en-US" dirty="0"/>
              <a:t> </a:t>
            </a:r>
            <a:r>
              <a:rPr lang="en-US" dirty="0" err="1"/>
              <a:t>đọc</a:t>
            </a:r>
            <a:r>
              <a:rPr lang="en-US" dirty="0"/>
              <a:t> </a:t>
            </a:r>
            <a:r>
              <a:rPr lang="en-US" dirty="0" err="1"/>
              <a:t>lại</a:t>
            </a:r>
            <a:r>
              <a:rPr lang="en-US" dirty="0"/>
              <a:t> </a:t>
            </a:r>
            <a:r>
              <a:rPr lang="en-US" dirty="0" err="1"/>
              <a:t>toàn</a:t>
            </a:r>
            <a:r>
              <a:rPr lang="en-US" dirty="0"/>
              <a:t> </a:t>
            </a:r>
            <a:r>
              <a:rPr lang="en-US" dirty="0" err="1"/>
              <a:t>bộ</a:t>
            </a:r>
            <a:r>
              <a:rPr lang="en-US" dirty="0"/>
              <a:t> </a:t>
            </a:r>
            <a:r>
              <a:rPr lang="en-US" dirty="0" err="1"/>
              <a:t>bài</a:t>
            </a:r>
            <a:r>
              <a:rPr lang="en-US" dirty="0"/>
              <a:t> </a:t>
            </a:r>
            <a:r>
              <a:rPr lang="en-US" dirty="0" err="1"/>
              <a:t>nhé</a:t>
            </a:r>
            <a:r>
              <a:rPr lang="en-US" dirty="0"/>
              <a:t>.</a:t>
            </a:r>
            <a:endParaRPr lang="vi-VN" dirty="0"/>
          </a:p>
        </p:txBody>
      </p:sp>
      <p:sp>
        <p:nvSpPr>
          <p:cNvPr id="4" name="Slide Number Placeholder 3"/>
          <p:cNvSpPr>
            <a:spLocks noGrp="1"/>
          </p:cNvSpPr>
          <p:nvPr>
            <p:ph type="sldNum" sz="quarter" idx="5"/>
          </p:nvPr>
        </p:nvSpPr>
        <p:spPr/>
        <p:txBody>
          <a:bodyPr/>
          <a:lstStyle/>
          <a:p>
            <a:fld id="{303E6E94-69E9-4129-8C72-1C52CC308EA6}" type="slidenum">
              <a:rPr lang="zh-CN" altLang="en-US" smtClean="0"/>
              <a:t>10</a:t>
            </a:fld>
            <a:endParaRPr lang="zh-CN" altLang="en-US"/>
          </a:p>
        </p:txBody>
      </p:sp>
    </p:spTree>
    <p:extLst>
      <p:ext uri="{BB962C8B-B14F-4D97-AF65-F5344CB8AC3E}">
        <p14:creationId xmlns:p14="http://schemas.microsoft.com/office/powerpoint/2010/main" val="3855123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39410F4-20FD-42A5-A984-792B3DF65A35}" type="datetimeFigureOut">
              <a:rPr lang="en-US" smtClean="0"/>
              <a:t>12/26/2022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8B466-AA74-42DB-A707-4FA0E9574D7E}" type="slidenum">
              <a:rPr lang="en-US" smtClean="0"/>
              <a:t>‹#›</a:t>
            </a:fld>
            <a:endParaRPr lang="en-US"/>
          </a:p>
        </p:txBody>
      </p:sp>
    </p:spTree>
    <p:extLst>
      <p:ext uri="{BB962C8B-B14F-4D97-AF65-F5344CB8AC3E}">
        <p14:creationId xmlns:p14="http://schemas.microsoft.com/office/powerpoint/2010/main" val="3815304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9410F4-20FD-42A5-A984-792B3DF65A35}" type="datetimeFigureOut">
              <a:rPr lang="en-US" smtClean="0"/>
              <a:t>12/26/2022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8B466-AA74-42DB-A707-4FA0E9574D7E}" type="slidenum">
              <a:rPr lang="en-US" smtClean="0"/>
              <a:t>‹#›</a:t>
            </a:fld>
            <a:endParaRPr lang="en-US"/>
          </a:p>
        </p:txBody>
      </p:sp>
    </p:spTree>
    <p:extLst>
      <p:ext uri="{BB962C8B-B14F-4D97-AF65-F5344CB8AC3E}">
        <p14:creationId xmlns:p14="http://schemas.microsoft.com/office/powerpoint/2010/main" val="782330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9410F4-20FD-42A5-A984-792B3DF65A35}" type="datetimeFigureOut">
              <a:rPr lang="en-US" smtClean="0"/>
              <a:t>12/26/2022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8B466-AA74-42DB-A707-4FA0E9574D7E}" type="slidenum">
              <a:rPr lang="en-US" smtClean="0"/>
              <a:t>‹#›</a:t>
            </a:fld>
            <a:endParaRPr lang="en-US"/>
          </a:p>
        </p:txBody>
      </p:sp>
    </p:spTree>
    <p:extLst>
      <p:ext uri="{BB962C8B-B14F-4D97-AF65-F5344CB8AC3E}">
        <p14:creationId xmlns:p14="http://schemas.microsoft.com/office/powerpoint/2010/main" val="3832966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9410F4-20FD-42A5-A984-792B3DF65A35}" type="datetimeFigureOut">
              <a:rPr lang="en-US" smtClean="0"/>
              <a:t>12/26/2022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8B466-AA74-42DB-A707-4FA0E9574D7E}" type="slidenum">
              <a:rPr lang="en-US" smtClean="0"/>
              <a:t>‹#›</a:t>
            </a:fld>
            <a:endParaRPr lang="en-US"/>
          </a:p>
        </p:txBody>
      </p:sp>
    </p:spTree>
    <p:extLst>
      <p:ext uri="{BB962C8B-B14F-4D97-AF65-F5344CB8AC3E}">
        <p14:creationId xmlns:p14="http://schemas.microsoft.com/office/powerpoint/2010/main" val="3111147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39410F4-20FD-42A5-A984-792B3DF65A35}" type="datetimeFigureOut">
              <a:rPr lang="en-US" smtClean="0"/>
              <a:t>12/26/2022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8B466-AA74-42DB-A707-4FA0E9574D7E}" type="slidenum">
              <a:rPr lang="en-US" smtClean="0"/>
              <a:t>‹#›</a:t>
            </a:fld>
            <a:endParaRPr lang="en-US"/>
          </a:p>
        </p:txBody>
      </p:sp>
    </p:spTree>
    <p:extLst>
      <p:ext uri="{BB962C8B-B14F-4D97-AF65-F5344CB8AC3E}">
        <p14:creationId xmlns:p14="http://schemas.microsoft.com/office/powerpoint/2010/main" val="2536590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39410F4-20FD-42A5-A984-792B3DF65A35}" type="datetimeFigureOut">
              <a:rPr lang="en-US" smtClean="0"/>
              <a:t>12/26/2022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F8B466-AA74-42DB-A707-4FA0E9574D7E}" type="slidenum">
              <a:rPr lang="en-US" smtClean="0"/>
              <a:t>‹#›</a:t>
            </a:fld>
            <a:endParaRPr lang="en-US"/>
          </a:p>
        </p:txBody>
      </p:sp>
    </p:spTree>
    <p:extLst>
      <p:ext uri="{BB962C8B-B14F-4D97-AF65-F5344CB8AC3E}">
        <p14:creationId xmlns:p14="http://schemas.microsoft.com/office/powerpoint/2010/main" val="34542770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39410F4-20FD-42A5-A984-792B3DF65A35}" type="datetimeFigureOut">
              <a:rPr lang="en-US" smtClean="0"/>
              <a:t>12/26/2022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F8B466-AA74-42DB-A707-4FA0E9574D7E}" type="slidenum">
              <a:rPr lang="en-US" smtClean="0"/>
              <a:t>‹#›</a:t>
            </a:fld>
            <a:endParaRPr lang="en-US"/>
          </a:p>
        </p:txBody>
      </p:sp>
    </p:spTree>
    <p:extLst>
      <p:ext uri="{BB962C8B-B14F-4D97-AF65-F5344CB8AC3E}">
        <p14:creationId xmlns:p14="http://schemas.microsoft.com/office/powerpoint/2010/main" val="2784880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9410F4-20FD-42A5-A984-792B3DF65A35}" type="datetimeFigureOut">
              <a:rPr lang="en-US" smtClean="0"/>
              <a:t>12/26/2022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F8B466-AA74-42DB-A707-4FA0E9574D7E}" type="slidenum">
              <a:rPr lang="en-US" smtClean="0"/>
              <a:t>‹#›</a:t>
            </a:fld>
            <a:endParaRPr lang="en-US"/>
          </a:p>
        </p:txBody>
      </p:sp>
    </p:spTree>
    <p:extLst>
      <p:ext uri="{BB962C8B-B14F-4D97-AF65-F5344CB8AC3E}">
        <p14:creationId xmlns:p14="http://schemas.microsoft.com/office/powerpoint/2010/main" val="4020969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9410F4-20FD-42A5-A984-792B3DF65A35}" type="datetimeFigureOut">
              <a:rPr lang="en-US" smtClean="0"/>
              <a:t>12/26/2022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F8B466-AA74-42DB-A707-4FA0E9574D7E}" type="slidenum">
              <a:rPr lang="en-US" smtClean="0"/>
              <a:t>‹#›</a:t>
            </a:fld>
            <a:endParaRPr lang="en-US"/>
          </a:p>
        </p:txBody>
      </p:sp>
    </p:spTree>
    <p:extLst>
      <p:ext uri="{BB962C8B-B14F-4D97-AF65-F5344CB8AC3E}">
        <p14:creationId xmlns:p14="http://schemas.microsoft.com/office/powerpoint/2010/main" val="4080158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39410F4-20FD-42A5-A984-792B3DF65A35}" type="datetimeFigureOut">
              <a:rPr lang="en-US" smtClean="0"/>
              <a:t>12/26/2022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F8B466-AA74-42DB-A707-4FA0E9574D7E}" type="slidenum">
              <a:rPr lang="en-US" smtClean="0"/>
              <a:t>‹#›</a:t>
            </a:fld>
            <a:endParaRPr lang="en-US"/>
          </a:p>
        </p:txBody>
      </p:sp>
    </p:spTree>
    <p:extLst>
      <p:ext uri="{BB962C8B-B14F-4D97-AF65-F5344CB8AC3E}">
        <p14:creationId xmlns:p14="http://schemas.microsoft.com/office/powerpoint/2010/main" val="3329388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39410F4-20FD-42A5-A984-792B3DF65A35}" type="datetimeFigureOut">
              <a:rPr lang="en-US" smtClean="0"/>
              <a:t>12/26/2022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F8B466-AA74-42DB-A707-4FA0E9574D7E}" type="slidenum">
              <a:rPr lang="en-US" smtClean="0"/>
              <a:t>‹#›</a:t>
            </a:fld>
            <a:endParaRPr lang="en-US"/>
          </a:p>
        </p:txBody>
      </p:sp>
    </p:spTree>
    <p:extLst>
      <p:ext uri="{BB962C8B-B14F-4D97-AF65-F5344CB8AC3E}">
        <p14:creationId xmlns:p14="http://schemas.microsoft.com/office/powerpoint/2010/main" val="1448754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9410F4-20FD-42A5-A984-792B3DF65A35}" type="datetimeFigureOut">
              <a:rPr lang="en-US" smtClean="0"/>
              <a:t>12/26/2022</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8B466-AA74-42DB-A707-4FA0E9574D7E}" type="slidenum">
              <a:rPr lang="en-US" smtClean="0"/>
              <a:t>‹#›</a:t>
            </a:fld>
            <a:endParaRPr lang="en-US"/>
          </a:p>
        </p:txBody>
      </p:sp>
    </p:spTree>
    <p:extLst>
      <p:ext uri="{BB962C8B-B14F-4D97-AF65-F5344CB8AC3E}">
        <p14:creationId xmlns:p14="http://schemas.microsoft.com/office/powerpoint/2010/main" val="8424775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comments" Target="../comments/comment5.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1.xml"/><Relationship Id="rId7" Type="http://schemas.microsoft.com/office/2007/relationships/hdphoto" Target="../media/hdphoto2.wdp"/><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 Id="rId9"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comments" Target="../comments/commen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comments" Target="../comments/commen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comments" Target="../comments/commen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comments" Target="../comments/commen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51" name="TextBox 18"/>
          <p:cNvSpPr txBox="1">
            <a:spLocks noChangeArrowheads="1"/>
          </p:cNvSpPr>
          <p:nvPr/>
        </p:nvSpPr>
        <p:spPr bwMode="auto">
          <a:xfrm>
            <a:off x="4953000" y="3352800"/>
            <a:ext cx="6400800" cy="260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ahoma" pitchFamily="34" charset="0"/>
              </a:defRPr>
            </a:lvl1pPr>
            <a:lvl2pPr marL="742950" indent="-285750">
              <a:defRPr b="1">
                <a:solidFill>
                  <a:schemeClr val="tx1"/>
                </a:solidFill>
                <a:latin typeface="Tahoma" pitchFamily="34" charset="0"/>
              </a:defRPr>
            </a:lvl2pPr>
            <a:lvl3pPr marL="1143000" indent="-228600">
              <a:defRPr b="1">
                <a:solidFill>
                  <a:schemeClr val="tx1"/>
                </a:solidFill>
                <a:latin typeface="Tahoma" pitchFamily="34" charset="0"/>
              </a:defRPr>
            </a:lvl3pPr>
            <a:lvl4pPr marL="1600200" indent="-228600">
              <a:defRPr b="1">
                <a:solidFill>
                  <a:schemeClr val="tx1"/>
                </a:solidFill>
                <a:latin typeface="Tahoma" pitchFamily="34" charset="0"/>
              </a:defRPr>
            </a:lvl4pPr>
            <a:lvl5pPr marL="2057400" indent="-228600">
              <a:defRPr b="1">
                <a:solidFill>
                  <a:schemeClr val="tx1"/>
                </a:solidFill>
                <a:latin typeface="Tahoma" pitchFamily="34" charset="0"/>
              </a:defRPr>
            </a:lvl5pPr>
            <a:lvl6pPr marL="2514600" indent="-228600" eaLnBrk="0" fontAlgn="base" hangingPunct="0">
              <a:spcBef>
                <a:spcPct val="0"/>
              </a:spcBef>
              <a:spcAft>
                <a:spcPct val="0"/>
              </a:spcAft>
              <a:defRPr b="1">
                <a:solidFill>
                  <a:schemeClr val="tx1"/>
                </a:solidFill>
                <a:latin typeface="Tahoma" pitchFamily="34" charset="0"/>
              </a:defRPr>
            </a:lvl6pPr>
            <a:lvl7pPr marL="2971800" indent="-228600" eaLnBrk="0" fontAlgn="base" hangingPunct="0">
              <a:spcBef>
                <a:spcPct val="0"/>
              </a:spcBef>
              <a:spcAft>
                <a:spcPct val="0"/>
              </a:spcAft>
              <a:defRPr b="1">
                <a:solidFill>
                  <a:schemeClr val="tx1"/>
                </a:solidFill>
                <a:latin typeface="Tahoma" pitchFamily="34" charset="0"/>
              </a:defRPr>
            </a:lvl7pPr>
            <a:lvl8pPr marL="3429000" indent="-228600" eaLnBrk="0" fontAlgn="base" hangingPunct="0">
              <a:spcBef>
                <a:spcPct val="0"/>
              </a:spcBef>
              <a:spcAft>
                <a:spcPct val="0"/>
              </a:spcAft>
              <a:defRPr b="1">
                <a:solidFill>
                  <a:schemeClr val="tx1"/>
                </a:solidFill>
                <a:latin typeface="Tahoma" pitchFamily="34" charset="0"/>
              </a:defRPr>
            </a:lvl8pPr>
            <a:lvl9pPr marL="3886200" indent="-228600" eaLnBrk="0" fontAlgn="base" hangingPunct="0">
              <a:spcBef>
                <a:spcPct val="0"/>
              </a:spcBef>
              <a:spcAft>
                <a:spcPct val="0"/>
              </a:spcAft>
              <a:defRPr b="1">
                <a:solidFill>
                  <a:schemeClr val="tx1"/>
                </a:solidFill>
                <a:latin typeface="Tahoma" pitchFamily="34" charset="0"/>
              </a:defRPr>
            </a:lvl9pPr>
          </a:lstStyle>
          <a:p>
            <a:pPr eaLnBrk="1" hangingPunct="1">
              <a:lnSpc>
                <a:spcPct val="150000"/>
              </a:lnSpc>
            </a:pPr>
            <a:r>
              <a:rPr lang="en-US" sz="2800" i="1" dirty="0" err="1">
                <a:latin typeface="Times New Roman" pitchFamily="18" charset="0"/>
                <a:cs typeface="Times New Roman" pitchFamily="18" charset="0"/>
              </a:rPr>
              <a:t>Giáo</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viên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thực</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hiện</a:t>
            </a:r>
            <a:r>
              <a:rPr lang="en-US" sz="2800" i="1" dirty="0">
                <a:latin typeface="Times New Roman" pitchFamily="18" charset="0"/>
                <a:cs typeface="Times New Roman" pitchFamily="18" charset="0"/>
              </a:rPr>
              <a:t> : </a:t>
            </a:r>
            <a:r>
              <a:rPr lang="en-US" sz="2800" i="1" dirty="0" err="1">
                <a:solidFill>
                  <a:srgbClr val="FF0000"/>
                </a:solidFill>
                <a:latin typeface="Times New Roman" pitchFamily="18" charset="0"/>
                <a:cs typeface="Times New Roman" pitchFamily="18" charset="0"/>
              </a:rPr>
              <a:t>Phạm</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Thị</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Duyên</a:t>
            </a:r>
            <a:r>
              <a:rPr lang="en-US" sz="2800" i="1" dirty="0">
                <a:solidFill>
                  <a:srgbClr val="FF0000"/>
                </a:solidFill>
                <a:latin typeface="Times New Roman" pitchFamily="18" charset="0"/>
                <a:cs typeface="Times New Roman" pitchFamily="18" charset="0"/>
              </a:rPr>
              <a:t>  </a:t>
            </a:r>
            <a:r>
              <a:rPr lang="en-US" sz="2800" i="1" dirty="0" err="1">
                <a:latin typeface="Times New Roman" pitchFamily="18" charset="0"/>
                <a:cs typeface="Times New Roman" pitchFamily="18" charset="0"/>
              </a:rPr>
              <a:t>Năm</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sinh</a:t>
            </a:r>
            <a:r>
              <a:rPr lang="en-US" sz="2800" i="1" dirty="0">
                <a:latin typeface="Times New Roman" pitchFamily="18" charset="0"/>
                <a:cs typeface="Times New Roman" pitchFamily="18" charset="0"/>
              </a:rPr>
              <a:t> :</a:t>
            </a:r>
            <a:r>
              <a:rPr lang="en-US" sz="2800" i="1" dirty="0">
                <a:solidFill>
                  <a:srgbClr val="FF0000"/>
                </a:solidFill>
                <a:latin typeface="Times New Roman" pitchFamily="18" charset="0"/>
                <a:cs typeface="Times New Roman" pitchFamily="18" charset="0"/>
              </a:rPr>
              <a:t> 1981</a:t>
            </a:r>
          </a:p>
          <a:p>
            <a:pPr eaLnBrk="1" hangingPunct="1">
              <a:lnSpc>
                <a:spcPct val="150000"/>
              </a:lnSpc>
            </a:pPr>
            <a:r>
              <a:rPr lang="en-US" sz="2800" i="1" dirty="0" err="1">
                <a:latin typeface="Times New Roman" pitchFamily="18" charset="0"/>
                <a:cs typeface="Times New Roman" pitchFamily="18" charset="0"/>
              </a:rPr>
              <a:t>Đơn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vị</a:t>
            </a:r>
            <a:r>
              <a:rPr lang="en-US" sz="2800" i="1" dirty="0">
                <a:latin typeface="Times New Roman" pitchFamily="18" charset="0"/>
                <a:cs typeface="Times New Roman" pitchFamily="18" charset="0"/>
              </a:rPr>
              <a:t>:</a:t>
            </a:r>
            <a:r>
              <a:rPr lang="en-US" sz="2800" i="1" dirty="0">
                <a:solidFill>
                  <a:srgbClr val="FF0000"/>
                </a:solidFill>
                <a:latin typeface="Times New Roman" pitchFamily="18" charset="0"/>
                <a:cs typeface="Times New Roman" pitchFamily="18" charset="0"/>
              </a:rPr>
              <a:t> </a:t>
            </a:r>
            <a:r>
              <a:rPr lang="en-US" sz="2800" i="1" dirty="0" err="1">
                <a:solidFill>
                  <a:srgbClr val="FFC000"/>
                </a:solidFill>
                <a:latin typeface="Times New Roman" pitchFamily="18" charset="0"/>
                <a:cs typeface="Times New Roman" pitchFamily="18" charset="0"/>
              </a:rPr>
              <a:t>Trường</a:t>
            </a:r>
            <a:r>
              <a:rPr lang="en-US" sz="2800" i="1" dirty="0">
                <a:solidFill>
                  <a:srgbClr val="FFC000"/>
                </a:solidFill>
                <a:latin typeface="Times New Roman" pitchFamily="18" charset="0"/>
                <a:cs typeface="Times New Roman" pitchFamily="18" charset="0"/>
              </a:rPr>
              <a:t> </a:t>
            </a:r>
            <a:r>
              <a:rPr lang="en-US" sz="2800" i="1" dirty="0" err="1">
                <a:solidFill>
                  <a:srgbClr val="FFC000"/>
                </a:solidFill>
                <a:latin typeface="Times New Roman" pitchFamily="18" charset="0"/>
                <a:cs typeface="Times New Roman" pitchFamily="18" charset="0"/>
              </a:rPr>
              <a:t>Tiểu</a:t>
            </a:r>
            <a:r>
              <a:rPr lang="en-US" sz="2800" i="1" dirty="0">
                <a:solidFill>
                  <a:srgbClr val="FFC000"/>
                </a:solidFill>
                <a:latin typeface="Times New Roman" pitchFamily="18" charset="0"/>
                <a:cs typeface="Times New Roman" pitchFamily="18" charset="0"/>
              </a:rPr>
              <a:t> </a:t>
            </a:r>
            <a:r>
              <a:rPr lang="en-US" sz="2800" i="1" dirty="0" err="1">
                <a:solidFill>
                  <a:srgbClr val="FFC000"/>
                </a:solidFill>
                <a:latin typeface="Times New Roman" pitchFamily="18" charset="0"/>
                <a:cs typeface="Times New Roman" pitchFamily="18" charset="0"/>
              </a:rPr>
              <a:t>học</a:t>
            </a:r>
            <a:r>
              <a:rPr lang="en-US" sz="2800" i="1" dirty="0">
                <a:solidFill>
                  <a:srgbClr val="FFC000"/>
                </a:solidFill>
                <a:latin typeface="Times New Roman" pitchFamily="18" charset="0"/>
                <a:cs typeface="Times New Roman" pitchFamily="18" charset="0"/>
              </a:rPr>
              <a:t> </a:t>
            </a:r>
            <a:r>
              <a:rPr lang="en-US" sz="2800" i="1" dirty="0" err="1">
                <a:solidFill>
                  <a:srgbClr val="FFC000"/>
                </a:solidFill>
                <a:latin typeface="Times New Roman" pitchFamily="18" charset="0"/>
                <a:cs typeface="Times New Roman" pitchFamily="18" charset="0"/>
              </a:rPr>
              <a:t>Quốc</a:t>
            </a:r>
            <a:r>
              <a:rPr lang="en-US" sz="2800" i="1" dirty="0">
                <a:solidFill>
                  <a:srgbClr val="FFC000"/>
                </a:solidFill>
                <a:latin typeface="Times New Roman" pitchFamily="18" charset="0"/>
                <a:cs typeface="Times New Roman" pitchFamily="18" charset="0"/>
              </a:rPr>
              <a:t> </a:t>
            </a:r>
            <a:r>
              <a:rPr lang="en-US" sz="2800" i="1" dirty="0" err="1">
                <a:solidFill>
                  <a:srgbClr val="FFC000"/>
                </a:solidFill>
                <a:latin typeface="Times New Roman" pitchFamily="18" charset="0"/>
                <a:cs typeface="Times New Roman" pitchFamily="18" charset="0"/>
              </a:rPr>
              <a:t>Tuấn</a:t>
            </a:r>
            <a:endParaRPr lang="en-US" sz="2800" i="1" dirty="0">
              <a:solidFill>
                <a:srgbClr val="FFC000"/>
              </a:solidFill>
              <a:latin typeface="Times New Roman" pitchFamily="18" charset="0"/>
              <a:cs typeface="Times New Roman" pitchFamily="18" charset="0"/>
            </a:endParaRPr>
          </a:p>
          <a:p>
            <a:pPr eaLnBrk="1" hangingPunct="1">
              <a:lnSpc>
                <a:spcPct val="150000"/>
              </a:lnSpc>
            </a:pPr>
            <a:r>
              <a:rPr lang="en-US" sz="2800" i="1" dirty="0">
                <a:solidFill>
                  <a:srgbClr val="FFC000"/>
                </a:solidFill>
                <a:latin typeface="Times New Roman" pitchFamily="18" charset="0"/>
                <a:cs typeface="Times New Roman" pitchFamily="18" charset="0"/>
              </a:rPr>
              <a:t>                  An </a:t>
            </a:r>
            <a:r>
              <a:rPr lang="en-US" sz="2800" i="1" dirty="0" err="1">
                <a:solidFill>
                  <a:srgbClr val="FFC000"/>
                </a:solidFill>
                <a:latin typeface="Times New Roman" pitchFamily="18" charset="0"/>
                <a:cs typeface="Times New Roman" pitchFamily="18" charset="0"/>
              </a:rPr>
              <a:t>Lão</a:t>
            </a:r>
            <a:r>
              <a:rPr lang="en-US" sz="2800" i="1" dirty="0">
                <a:solidFill>
                  <a:srgbClr val="FFC000"/>
                </a:solidFill>
                <a:latin typeface="Times New Roman" pitchFamily="18" charset="0"/>
                <a:cs typeface="Times New Roman" pitchFamily="18" charset="0"/>
              </a:rPr>
              <a:t> – </a:t>
            </a:r>
            <a:r>
              <a:rPr lang="en-US" sz="2800" i="1" dirty="0" err="1">
                <a:solidFill>
                  <a:srgbClr val="FFC000"/>
                </a:solidFill>
                <a:latin typeface="Times New Roman" pitchFamily="18" charset="0"/>
                <a:cs typeface="Times New Roman" pitchFamily="18" charset="0"/>
              </a:rPr>
              <a:t>Hải</a:t>
            </a:r>
            <a:r>
              <a:rPr lang="en-US" sz="2800" i="1" dirty="0">
                <a:solidFill>
                  <a:srgbClr val="FFC000"/>
                </a:solidFill>
                <a:latin typeface="Times New Roman" pitchFamily="18" charset="0"/>
                <a:cs typeface="Times New Roman" pitchFamily="18" charset="0"/>
              </a:rPr>
              <a:t> </a:t>
            </a:r>
            <a:r>
              <a:rPr lang="en-US" sz="2800" i="1" dirty="0" err="1">
                <a:solidFill>
                  <a:srgbClr val="FFC000"/>
                </a:solidFill>
                <a:latin typeface="Times New Roman" pitchFamily="18" charset="0"/>
                <a:cs typeface="Times New Roman" pitchFamily="18" charset="0"/>
              </a:rPr>
              <a:t>Phòng</a:t>
            </a:r>
            <a:endParaRPr lang="en-US" sz="2800" i="1" dirty="0">
              <a:solidFill>
                <a:srgbClr val="FFC000"/>
              </a:solidFill>
              <a:latin typeface="Times New Roman" pitchFamily="18" charset="0"/>
              <a:cs typeface="Times New Roman" pitchFamily="18" charset="0"/>
            </a:endParaRPr>
          </a:p>
        </p:txBody>
      </p:sp>
      <p:grpSp>
        <p:nvGrpSpPr>
          <p:cNvPr id="2052" name="Group 2"/>
          <p:cNvGrpSpPr>
            <a:grpSpLocks/>
          </p:cNvGrpSpPr>
          <p:nvPr/>
        </p:nvGrpSpPr>
        <p:grpSpPr bwMode="auto">
          <a:xfrm>
            <a:off x="-76200" y="-103188"/>
            <a:ext cx="1982788" cy="2306638"/>
            <a:chOff x="0" y="-37456"/>
            <a:chExt cx="1982788" cy="2306638"/>
          </a:xfrm>
        </p:grpSpPr>
        <p:pic>
          <p:nvPicPr>
            <p:cNvPr id="2063" name="Picture 26" descr="WhitecornerFlo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8" y="-37456"/>
              <a:ext cx="1962150"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20" descr="012"/>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0" y="38100"/>
              <a:ext cx="1295400"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53" name="Group 3"/>
          <p:cNvGrpSpPr>
            <a:grpSpLocks/>
          </p:cNvGrpSpPr>
          <p:nvPr/>
        </p:nvGrpSpPr>
        <p:grpSpPr bwMode="auto">
          <a:xfrm>
            <a:off x="10039350" y="-23813"/>
            <a:ext cx="2305050" cy="1962151"/>
            <a:chOff x="6848475" y="19050"/>
            <a:chExt cx="2305050" cy="1962150"/>
          </a:xfrm>
        </p:grpSpPr>
        <p:pic>
          <p:nvPicPr>
            <p:cNvPr id="2061" name="Picture 26" descr="WhitecornerFlow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8475" y="19050"/>
              <a:ext cx="23050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22" descr="012"/>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848600" y="142875"/>
              <a:ext cx="1295400"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55" name="Group 4"/>
          <p:cNvGrpSpPr>
            <a:grpSpLocks/>
          </p:cNvGrpSpPr>
          <p:nvPr/>
        </p:nvGrpSpPr>
        <p:grpSpPr bwMode="auto">
          <a:xfrm>
            <a:off x="10363200" y="4694239"/>
            <a:ext cx="1962150" cy="2306637"/>
            <a:chOff x="7170629" y="4694604"/>
            <a:chExt cx="1962150" cy="2306638"/>
          </a:xfrm>
        </p:grpSpPr>
        <p:pic>
          <p:nvPicPr>
            <p:cNvPr id="2057" name="Picture 26" descr="WhitecornerFlow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0629" y="4694604"/>
              <a:ext cx="1962150"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22" descr="012"/>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829846" y="5691206"/>
              <a:ext cx="1295400" cy="114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a:extLst>
              <a:ext uri="{FF2B5EF4-FFF2-40B4-BE49-F238E27FC236}">
                <a16:creationId xmlns:a16="http://schemas.microsoft.com/office/drawing/2014/main" id="{891B9FFA-FAF0-093C-7F77-762A4ABCF7EA}"/>
              </a:ext>
            </a:extLst>
          </p:cNvPr>
          <p:cNvSpPr txBox="1"/>
          <p:nvPr/>
        </p:nvSpPr>
        <p:spPr>
          <a:xfrm>
            <a:off x="990599" y="838200"/>
            <a:ext cx="10048875" cy="2492990"/>
          </a:xfrm>
          <a:prstGeom prst="rect">
            <a:avLst/>
          </a:prstGeom>
          <a:noFill/>
        </p:spPr>
        <p:txBody>
          <a:bodyPr wrap="square" rtlCol="0">
            <a:spAutoFit/>
          </a:bodyPr>
          <a:lstStyle/>
          <a:p>
            <a:pPr algn="ctr">
              <a:lnSpc>
                <a:spcPct val="150000"/>
              </a:lnSpc>
            </a:pPr>
            <a:r>
              <a:rPr lang="en-US" sz="3200" b="1" dirty="0">
                <a:solidFill>
                  <a:srgbClr val="FF0000"/>
                </a:solidFill>
                <a:latin typeface="Times New Roman" panose="02020603050405020304" pitchFamily="18" charset="0"/>
                <a:cs typeface="Times New Roman" panose="02020603050405020304" pitchFamily="18" charset="0"/>
              </a:rPr>
              <a:t>NHIỆT LIỆT CHÀO MỪNG CÁC THẦY CÔ  GIÁO VỀ DỰ GIỜ </a:t>
            </a:r>
          </a:p>
          <a:p>
            <a:pPr algn="ctr"/>
            <a:r>
              <a:rPr lang="en-US" sz="3200" b="1" dirty="0">
                <a:solidFill>
                  <a:srgbClr val="0070C0"/>
                </a:solidFill>
              </a:rPr>
              <a:t>HỘI THI GIÁO VIÊN GIỎI CẤP THÀNH PHỐ </a:t>
            </a:r>
          </a:p>
          <a:p>
            <a:pPr algn="ctr"/>
            <a:r>
              <a:rPr lang="en-US" sz="2800" b="1" dirty="0">
                <a:solidFill>
                  <a:srgbClr val="7030A0"/>
                </a:solidFill>
              </a:rPr>
              <a:t>NĂM HỌC : 2022 - 2023</a:t>
            </a:r>
          </a:p>
        </p:txBody>
      </p:sp>
      <p:pic>
        <p:nvPicPr>
          <p:cNvPr id="2" name="Picture 2" descr="Baby b is for books Clip Art Free | Book Open image - vector clip art  online, royalty free &amp;amp; public domain | Book clip art, Free clip art, Clip  art borders">
            <a:extLst>
              <a:ext uri="{FF2B5EF4-FFF2-40B4-BE49-F238E27FC236}">
                <a16:creationId xmlns:a16="http://schemas.microsoft.com/office/drawing/2014/main" id="{FEDBBD3A-B6E3-749C-7D37-491618EA89D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 y="3087073"/>
            <a:ext cx="3398432" cy="217072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8FEA38F-174C-7937-490F-8FA64D18EF46}"/>
              </a:ext>
            </a:extLst>
          </p:cNvPr>
          <p:cNvSpPr txBox="1"/>
          <p:nvPr/>
        </p:nvSpPr>
        <p:spPr>
          <a:xfrm>
            <a:off x="1524000" y="3773269"/>
            <a:ext cx="838200" cy="830997"/>
          </a:xfrm>
          <a:prstGeom prst="rect">
            <a:avLst/>
          </a:prstGeom>
          <a:noFill/>
        </p:spPr>
        <p:txBody>
          <a:bodyPr wrap="square" rtlCol="0">
            <a:spAutoFit/>
          </a:bodyPr>
          <a:lstStyle/>
          <a:p>
            <a:r>
              <a:rPr lang="en-US" sz="2400" b="1" dirty="0">
                <a:solidFill>
                  <a:srgbClr val="FF0000"/>
                </a:solidFill>
              </a:rPr>
              <a:t>TẬP ĐỌC</a:t>
            </a:r>
          </a:p>
        </p:txBody>
      </p:sp>
      <p:sp>
        <p:nvSpPr>
          <p:cNvPr id="6" name="TextBox 5">
            <a:extLst>
              <a:ext uri="{FF2B5EF4-FFF2-40B4-BE49-F238E27FC236}">
                <a16:creationId xmlns:a16="http://schemas.microsoft.com/office/drawing/2014/main" id="{3BBFF5F9-196E-41E8-E3E5-08AC6F95BFF2}"/>
              </a:ext>
            </a:extLst>
          </p:cNvPr>
          <p:cNvSpPr txBox="1"/>
          <p:nvPr/>
        </p:nvSpPr>
        <p:spPr>
          <a:xfrm>
            <a:off x="2819400" y="3733800"/>
            <a:ext cx="838200" cy="830997"/>
          </a:xfrm>
          <a:prstGeom prst="rect">
            <a:avLst/>
          </a:prstGeom>
          <a:noFill/>
        </p:spPr>
        <p:txBody>
          <a:bodyPr wrap="square" rtlCol="0">
            <a:spAutoFit/>
          </a:bodyPr>
          <a:lstStyle/>
          <a:p>
            <a:pPr algn="ctr"/>
            <a:r>
              <a:rPr lang="en-US" sz="2400" b="1" dirty="0">
                <a:solidFill>
                  <a:srgbClr val="FF0000"/>
                </a:solidFill>
              </a:rPr>
              <a:t>LỚP 4</a:t>
            </a:r>
          </a:p>
        </p:txBody>
      </p:sp>
    </p:spTree>
    <p:extLst>
      <p:ext uri="{BB962C8B-B14F-4D97-AF65-F5344CB8AC3E}">
        <p14:creationId xmlns:p14="http://schemas.microsoft.com/office/powerpoint/2010/main" val="519977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pattFill prst="pct90">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335360" y="260648"/>
            <a:ext cx="11488340" cy="6408711"/>
          </a:xfrm>
          <a:custGeom>
            <a:avLst/>
            <a:gdLst>
              <a:gd name="connsiteX0" fmla="*/ 565211 w 10873207"/>
              <a:gd name="connsiteY0" fmla="*/ 4761492 h 5930841"/>
              <a:gd name="connsiteX1" fmla="*/ 252027 w 10873207"/>
              <a:gd name="connsiteY1" fmla="*/ 5074676 h 5930841"/>
              <a:gd name="connsiteX2" fmla="*/ 565211 w 10873207"/>
              <a:gd name="connsiteY2" fmla="*/ 5387860 h 5930841"/>
              <a:gd name="connsiteX3" fmla="*/ 878395 w 10873207"/>
              <a:gd name="connsiteY3" fmla="*/ 5074676 h 5930841"/>
              <a:gd name="connsiteX4" fmla="*/ 565211 w 10873207"/>
              <a:gd name="connsiteY4" fmla="*/ 4761492 h 5930841"/>
              <a:gd name="connsiteX5" fmla="*/ 565211 w 10873207"/>
              <a:gd name="connsiteY5" fmla="*/ 3736411 h 5930841"/>
              <a:gd name="connsiteX6" fmla="*/ 252027 w 10873207"/>
              <a:gd name="connsiteY6" fmla="*/ 4049595 h 5930841"/>
              <a:gd name="connsiteX7" fmla="*/ 565211 w 10873207"/>
              <a:gd name="connsiteY7" fmla="*/ 4362779 h 5930841"/>
              <a:gd name="connsiteX8" fmla="*/ 878395 w 10873207"/>
              <a:gd name="connsiteY8" fmla="*/ 4049595 h 5930841"/>
              <a:gd name="connsiteX9" fmla="*/ 565211 w 10873207"/>
              <a:gd name="connsiteY9" fmla="*/ 3736411 h 5930841"/>
              <a:gd name="connsiteX10" fmla="*/ 565212 w 10873207"/>
              <a:gd name="connsiteY10" fmla="*/ 2711330 h 5930841"/>
              <a:gd name="connsiteX11" fmla="*/ 252028 w 10873207"/>
              <a:gd name="connsiteY11" fmla="*/ 3024513 h 5930841"/>
              <a:gd name="connsiteX12" fmla="*/ 565212 w 10873207"/>
              <a:gd name="connsiteY12" fmla="*/ 3337697 h 5930841"/>
              <a:gd name="connsiteX13" fmla="*/ 878396 w 10873207"/>
              <a:gd name="connsiteY13" fmla="*/ 3024513 h 5930841"/>
              <a:gd name="connsiteX14" fmla="*/ 565212 w 10873207"/>
              <a:gd name="connsiteY14" fmla="*/ 2711330 h 5930841"/>
              <a:gd name="connsiteX15" fmla="*/ 565212 w 10873207"/>
              <a:gd name="connsiteY15" fmla="*/ 1686247 h 5930841"/>
              <a:gd name="connsiteX16" fmla="*/ 252028 w 10873207"/>
              <a:gd name="connsiteY16" fmla="*/ 1999431 h 5930841"/>
              <a:gd name="connsiteX17" fmla="*/ 565212 w 10873207"/>
              <a:gd name="connsiteY17" fmla="*/ 2312615 h 5930841"/>
              <a:gd name="connsiteX18" fmla="*/ 878396 w 10873207"/>
              <a:gd name="connsiteY18" fmla="*/ 1999431 h 5930841"/>
              <a:gd name="connsiteX19" fmla="*/ 565212 w 10873207"/>
              <a:gd name="connsiteY19" fmla="*/ 1686247 h 5930841"/>
              <a:gd name="connsiteX20" fmla="*/ 565212 w 10873207"/>
              <a:gd name="connsiteY20" fmla="*/ 661165 h 5930841"/>
              <a:gd name="connsiteX21" fmla="*/ 252028 w 10873207"/>
              <a:gd name="connsiteY21" fmla="*/ 974350 h 5930841"/>
              <a:gd name="connsiteX22" fmla="*/ 565212 w 10873207"/>
              <a:gd name="connsiteY22" fmla="*/ 1287534 h 5930841"/>
              <a:gd name="connsiteX23" fmla="*/ 878396 w 10873207"/>
              <a:gd name="connsiteY23" fmla="*/ 974350 h 5930841"/>
              <a:gd name="connsiteX24" fmla="*/ 565212 w 10873207"/>
              <a:gd name="connsiteY24" fmla="*/ 661165 h 5930841"/>
              <a:gd name="connsiteX25" fmla="*/ 573394 w 10873207"/>
              <a:gd name="connsiteY25" fmla="*/ 0 h 5930841"/>
              <a:gd name="connsiteX26" fmla="*/ 10299813 w 10873207"/>
              <a:gd name="connsiteY26" fmla="*/ 0 h 5930841"/>
              <a:gd name="connsiteX27" fmla="*/ 10873207 w 10873207"/>
              <a:gd name="connsiteY27" fmla="*/ 573394 h 5930841"/>
              <a:gd name="connsiteX28" fmla="*/ 10873207 w 10873207"/>
              <a:gd name="connsiteY28" fmla="*/ 5357447 h 5930841"/>
              <a:gd name="connsiteX29" fmla="*/ 10299813 w 10873207"/>
              <a:gd name="connsiteY29" fmla="*/ 5930841 h 5930841"/>
              <a:gd name="connsiteX30" fmla="*/ 573394 w 10873207"/>
              <a:gd name="connsiteY30" fmla="*/ 5930841 h 5930841"/>
              <a:gd name="connsiteX31" fmla="*/ 0 w 10873207"/>
              <a:gd name="connsiteY31" fmla="*/ 5357447 h 5930841"/>
              <a:gd name="connsiteX32" fmla="*/ 0 w 10873207"/>
              <a:gd name="connsiteY32" fmla="*/ 573394 h 5930841"/>
              <a:gd name="connsiteX33" fmla="*/ 573394 w 10873207"/>
              <a:gd name="connsiteY33" fmla="*/ 0 h 59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873207" h="5930841">
                <a:moveTo>
                  <a:pt x="565211" y="4761492"/>
                </a:moveTo>
                <a:cubicBezTo>
                  <a:pt x="392244" y="4761492"/>
                  <a:pt x="252027" y="4901709"/>
                  <a:pt x="252027" y="5074676"/>
                </a:cubicBezTo>
                <a:cubicBezTo>
                  <a:pt x="252027" y="5247643"/>
                  <a:pt x="392244" y="5387860"/>
                  <a:pt x="565211" y="5387860"/>
                </a:cubicBezTo>
                <a:cubicBezTo>
                  <a:pt x="738178" y="5387860"/>
                  <a:pt x="878395" y="5247643"/>
                  <a:pt x="878395" y="5074676"/>
                </a:cubicBezTo>
                <a:cubicBezTo>
                  <a:pt x="878395" y="4901709"/>
                  <a:pt x="738178" y="4761492"/>
                  <a:pt x="565211" y="4761492"/>
                </a:cubicBezTo>
                <a:close/>
                <a:moveTo>
                  <a:pt x="565211" y="3736411"/>
                </a:moveTo>
                <a:cubicBezTo>
                  <a:pt x="392244" y="3736411"/>
                  <a:pt x="252027" y="3876628"/>
                  <a:pt x="252027" y="4049595"/>
                </a:cubicBezTo>
                <a:cubicBezTo>
                  <a:pt x="252027" y="4222562"/>
                  <a:pt x="392244" y="4362779"/>
                  <a:pt x="565211" y="4362779"/>
                </a:cubicBezTo>
                <a:cubicBezTo>
                  <a:pt x="738178" y="4362779"/>
                  <a:pt x="878395" y="4222562"/>
                  <a:pt x="878395" y="4049595"/>
                </a:cubicBezTo>
                <a:cubicBezTo>
                  <a:pt x="878395" y="3876628"/>
                  <a:pt x="738178" y="3736411"/>
                  <a:pt x="565211" y="3736411"/>
                </a:cubicBezTo>
                <a:close/>
                <a:moveTo>
                  <a:pt x="565212" y="2711330"/>
                </a:moveTo>
                <a:cubicBezTo>
                  <a:pt x="392245" y="2711330"/>
                  <a:pt x="252028" y="2851546"/>
                  <a:pt x="252028" y="3024513"/>
                </a:cubicBezTo>
                <a:cubicBezTo>
                  <a:pt x="252028" y="3197480"/>
                  <a:pt x="392245" y="3337697"/>
                  <a:pt x="565212" y="3337697"/>
                </a:cubicBezTo>
                <a:cubicBezTo>
                  <a:pt x="738178" y="3337697"/>
                  <a:pt x="878396" y="3197480"/>
                  <a:pt x="878396" y="3024513"/>
                </a:cubicBezTo>
                <a:cubicBezTo>
                  <a:pt x="878396" y="2851546"/>
                  <a:pt x="738178" y="2711330"/>
                  <a:pt x="565212" y="2711330"/>
                </a:cubicBezTo>
                <a:close/>
                <a:moveTo>
                  <a:pt x="565212" y="1686247"/>
                </a:moveTo>
                <a:cubicBezTo>
                  <a:pt x="392245" y="1686247"/>
                  <a:pt x="252028" y="1826464"/>
                  <a:pt x="252028" y="1999431"/>
                </a:cubicBezTo>
                <a:cubicBezTo>
                  <a:pt x="252028" y="2172398"/>
                  <a:pt x="392245" y="2312615"/>
                  <a:pt x="565212" y="2312615"/>
                </a:cubicBezTo>
                <a:cubicBezTo>
                  <a:pt x="738179" y="2312615"/>
                  <a:pt x="878396" y="2172398"/>
                  <a:pt x="878396" y="1999431"/>
                </a:cubicBezTo>
                <a:cubicBezTo>
                  <a:pt x="878396" y="1826464"/>
                  <a:pt x="738179" y="1686247"/>
                  <a:pt x="565212" y="1686247"/>
                </a:cubicBezTo>
                <a:close/>
                <a:moveTo>
                  <a:pt x="565212" y="661165"/>
                </a:moveTo>
                <a:cubicBezTo>
                  <a:pt x="392245" y="661165"/>
                  <a:pt x="252028" y="801383"/>
                  <a:pt x="252028" y="974350"/>
                </a:cubicBezTo>
                <a:cubicBezTo>
                  <a:pt x="252028" y="1147316"/>
                  <a:pt x="392245" y="1287534"/>
                  <a:pt x="565212" y="1287534"/>
                </a:cubicBezTo>
                <a:cubicBezTo>
                  <a:pt x="738179" y="1287534"/>
                  <a:pt x="878396" y="1147316"/>
                  <a:pt x="878396" y="974350"/>
                </a:cubicBezTo>
                <a:cubicBezTo>
                  <a:pt x="878396" y="801383"/>
                  <a:pt x="738179" y="661165"/>
                  <a:pt x="565212" y="661165"/>
                </a:cubicBezTo>
                <a:close/>
                <a:moveTo>
                  <a:pt x="573394" y="0"/>
                </a:moveTo>
                <a:lnTo>
                  <a:pt x="10299813" y="0"/>
                </a:lnTo>
                <a:cubicBezTo>
                  <a:pt x="10616490" y="0"/>
                  <a:pt x="10873207" y="256717"/>
                  <a:pt x="10873207" y="573394"/>
                </a:cubicBezTo>
                <a:lnTo>
                  <a:pt x="10873207" y="5357447"/>
                </a:lnTo>
                <a:cubicBezTo>
                  <a:pt x="10873207" y="5674124"/>
                  <a:pt x="10616490" y="5930841"/>
                  <a:pt x="10299813" y="5930841"/>
                </a:cubicBezTo>
                <a:lnTo>
                  <a:pt x="573394" y="5930841"/>
                </a:lnTo>
                <a:cubicBezTo>
                  <a:pt x="256717" y="5930841"/>
                  <a:pt x="0" y="5674124"/>
                  <a:pt x="0" y="5357447"/>
                </a:cubicBezTo>
                <a:lnTo>
                  <a:pt x="0" y="573394"/>
                </a:lnTo>
                <a:cubicBezTo>
                  <a:pt x="0" y="256717"/>
                  <a:pt x="256717" y="0"/>
                  <a:pt x="573394" y="0"/>
                </a:cubicBezTo>
                <a:close/>
              </a:path>
            </a:pathLst>
          </a:cu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0" i="0" dirty="0">
              <a:solidFill>
                <a:srgbClr val="616161"/>
              </a:solidFill>
              <a:effectLst/>
              <a:latin typeface="Times New Roman" panose="02020603050405020304" pitchFamily="18" charset="0"/>
              <a:cs typeface="Times New Roman" panose="02020603050405020304" pitchFamily="18" charset="0"/>
            </a:endParaRPr>
          </a:p>
        </p:txBody>
      </p:sp>
      <p:sp>
        <p:nvSpPr>
          <p:cNvPr id="13" name="Rounded Rectangle 12"/>
          <p:cNvSpPr/>
          <p:nvPr/>
        </p:nvSpPr>
        <p:spPr>
          <a:xfrm>
            <a:off x="1271464" y="260649"/>
            <a:ext cx="10552236" cy="64087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vi-VN" sz="2000" b="1" dirty="0">
              <a:solidFill>
                <a:schemeClr val="accent1">
                  <a:lumMod val="75000"/>
                </a:schemeClr>
              </a:solidFill>
              <a:latin typeface="Times New Roman" panose="02020603050405020304" pitchFamily="18" charset="0"/>
              <a:cs typeface="Times New Roman" panose="02020603050405020304" pitchFamily="18" charset="0"/>
            </a:endParaRPr>
          </a:p>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3600" b="1" dirty="0">
                <a:solidFill>
                  <a:schemeClr val="accent1">
                    <a:lumMod val="75000"/>
                  </a:schemeClr>
                </a:solidFill>
                <a:latin typeface="Times New Roman" panose="02020603050405020304" pitchFamily="18" charset="0"/>
                <a:cs typeface="Times New Roman" panose="02020603050405020304" pitchFamily="18" charset="0"/>
              </a:rPr>
              <a:t>Thần Đi-ô-ni-dốt liền hiện ra và </a:t>
            </a:r>
            <a:r>
              <a:rPr lang="vi-VN" sz="3600" b="1" dirty="0">
                <a:solidFill>
                  <a:srgbClr val="FF0000"/>
                </a:solidFill>
                <a:latin typeface="Times New Roman" panose="02020603050405020304" pitchFamily="18" charset="0"/>
                <a:cs typeface="Times New Roman" panose="02020603050405020304" pitchFamily="18" charset="0"/>
              </a:rPr>
              <a:t>phán</a:t>
            </a:r>
            <a:r>
              <a:rPr lang="vi-VN" sz="3600" b="1" dirty="0">
                <a:solidFill>
                  <a:schemeClr val="accent1">
                    <a:lumMod val="75000"/>
                  </a:schemeClr>
                </a:solidFill>
                <a:latin typeface="Times New Roman" panose="02020603050405020304" pitchFamily="18" charset="0"/>
                <a:cs typeface="Times New Roman" panose="02020603050405020304" pitchFamily="18" charset="0"/>
              </a:rPr>
              <a:t>:</a:t>
            </a:r>
          </a:p>
          <a:p>
            <a:pPr algn="just"/>
            <a:r>
              <a:rPr lang="en-US" sz="3600" b="1" dirty="0">
                <a:solidFill>
                  <a:schemeClr val="accent1">
                    <a:lumMod val="75000"/>
                  </a:schemeClr>
                </a:solidFill>
                <a:latin typeface="Times New Roman" panose="02020603050405020304" pitchFamily="18" charset="0"/>
                <a:cs typeface="Times New Roman" panose="02020603050405020304" pitchFamily="18" charset="0"/>
              </a:rPr>
              <a:t>     </a:t>
            </a:r>
            <a:r>
              <a:rPr lang="vi-VN" sz="3600" b="1" dirty="0">
                <a:solidFill>
                  <a:srgbClr val="FF0000"/>
                </a:solidFill>
                <a:latin typeface="Times New Roman" panose="02020603050405020304" pitchFamily="18" charset="0"/>
                <a:cs typeface="Times New Roman" panose="02020603050405020304" pitchFamily="18" charset="0"/>
              </a:rPr>
              <a:t>- Nhà ngươi hãy đến sông Pác-tôn, nhúng mình vào dòng nước, phép </a:t>
            </a:r>
            <a:r>
              <a:rPr lang="en-US" sz="3600" b="1" dirty="0" err="1">
                <a:solidFill>
                  <a:srgbClr val="FF0000"/>
                </a:solidFill>
                <a:latin typeface="Times New Roman" panose="02020603050405020304" pitchFamily="18" charset="0"/>
                <a:cs typeface="Times New Roman" panose="02020603050405020304" pitchFamily="18" charset="0"/>
              </a:rPr>
              <a:t>mầu</a:t>
            </a:r>
            <a:r>
              <a:rPr lang="vi-VN" sz="3600" b="1" dirty="0">
                <a:solidFill>
                  <a:srgbClr val="FF0000"/>
                </a:solidFill>
                <a:latin typeface="Times New Roman" panose="02020603050405020304" pitchFamily="18" charset="0"/>
                <a:cs typeface="Times New Roman" panose="02020603050405020304" pitchFamily="18" charset="0"/>
              </a:rPr>
              <a:t> sẽ biến mất và nhà người sẽ rửa sạch được lòng tham.</a:t>
            </a:r>
          </a:p>
          <a:p>
            <a:pPr algn="just"/>
            <a:r>
              <a:rPr lang="en-US" sz="3600" b="1" dirty="0">
                <a:solidFill>
                  <a:schemeClr val="accent1">
                    <a:lumMod val="75000"/>
                  </a:schemeClr>
                </a:solidFill>
                <a:latin typeface="Times New Roman" panose="02020603050405020304" pitchFamily="18" charset="0"/>
                <a:cs typeface="Times New Roman" panose="02020603050405020304" pitchFamily="18" charset="0"/>
              </a:rPr>
              <a:t>      </a:t>
            </a:r>
            <a:r>
              <a:rPr lang="vi-VN" sz="3600" b="1" dirty="0">
                <a:solidFill>
                  <a:schemeClr val="accent1">
                    <a:lumMod val="75000"/>
                  </a:schemeClr>
                </a:solidFill>
                <a:latin typeface="Times New Roman" panose="02020603050405020304" pitchFamily="18" charset="0"/>
                <a:cs typeface="Times New Roman" panose="02020603050405020304" pitchFamily="18" charset="0"/>
              </a:rPr>
              <a:t>Mi-đát làm theo lời dạy của thần, quả nhiên </a:t>
            </a:r>
            <a:r>
              <a:rPr lang="vi-VN" sz="3600" b="1" dirty="0">
                <a:solidFill>
                  <a:srgbClr val="FF0000"/>
                </a:solidFill>
                <a:latin typeface="Times New Roman" panose="02020603050405020304" pitchFamily="18" charset="0"/>
                <a:cs typeface="Times New Roman" panose="02020603050405020304" pitchFamily="18" charset="0"/>
              </a:rPr>
              <a:t>thoát khỏi </a:t>
            </a:r>
            <a:r>
              <a:rPr lang="vi-VN" sz="3600" b="1" dirty="0">
                <a:solidFill>
                  <a:schemeClr val="accent1">
                    <a:lumMod val="75000"/>
                  </a:schemeClr>
                </a:solidFill>
                <a:latin typeface="Times New Roman" panose="02020603050405020304" pitchFamily="18" charset="0"/>
                <a:cs typeface="Times New Roman" panose="02020603050405020304" pitchFamily="18" charset="0"/>
              </a:rPr>
              <a:t>cái quà tặng mà trước đây ông hằng mong ước. Lúc ấy, nhà vua mới hiểu rằng hạnh phúc không thể xây dựng bằng ước muốn tham lam.</a:t>
            </a:r>
          </a:p>
          <a:p>
            <a:pPr algn="just"/>
            <a:r>
              <a:rPr lang="en-US" sz="2000" dirty="0">
                <a:solidFill>
                  <a:schemeClr val="accent1">
                    <a:lumMod val="75000"/>
                  </a:schemeClr>
                </a:solidFill>
                <a:latin typeface="Times New Roman" panose="02020603050405020304" pitchFamily="18" charset="0"/>
                <a:cs typeface="Times New Roman" panose="02020603050405020304" pitchFamily="18" charset="0"/>
              </a:rPr>
              <a:t>                                                                           </a:t>
            </a:r>
            <a:endParaRPr lang="vi-VN" sz="2000"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0999738"/>
      </p:ext>
    </p:extLst>
  </p:cSld>
  <p:clrMapOvr>
    <a:masterClrMapping/>
  </p:clrMapOvr>
  <mc:AlternateContent xmlns:mc="http://schemas.openxmlformats.org/markup-compatibility/2006" xmlns:p14="http://schemas.microsoft.com/office/powerpoint/2010/main">
    <mc:Choice Requires="p14">
      <p:transition spd="slow" p14:dur="1200" advTm="102907">
        <p14:prism/>
      </p:transition>
    </mc:Choice>
    <mc:Fallback xmlns="">
      <p:transition spd="slow" advTm="102907">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pattFill prst="pct90">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659395" y="463579"/>
            <a:ext cx="10873207" cy="5930841"/>
          </a:xfrm>
          <a:custGeom>
            <a:avLst/>
            <a:gdLst>
              <a:gd name="connsiteX0" fmla="*/ 565211 w 10873207"/>
              <a:gd name="connsiteY0" fmla="*/ 4761492 h 5930841"/>
              <a:gd name="connsiteX1" fmla="*/ 252027 w 10873207"/>
              <a:gd name="connsiteY1" fmla="*/ 5074676 h 5930841"/>
              <a:gd name="connsiteX2" fmla="*/ 565211 w 10873207"/>
              <a:gd name="connsiteY2" fmla="*/ 5387860 h 5930841"/>
              <a:gd name="connsiteX3" fmla="*/ 878395 w 10873207"/>
              <a:gd name="connsiteY3" fmla="*/ 5074676 h 5930841"/>
              <a:gd name="connsiteX4" fmla="*/ 565211 w 10873207"/>
              <a:gd name="connsiteY4" fmla="*/ 4761492 h 5930841"/>
              <a:gd name="connsiteX5" fmla="*/ 565211 w 10873207"/>
              <a:gd name="connsiteY5" fmla="*/ 3736411 h 5930841"/>
              <a:gd name="connsiteX6" fmla="*/ 252027 w 10873207"/>
              <a:gd name="connsiteY6" fmla="*/ 4049595 h 5930841"/>
              <a:gd name="connsiteX7" fmla="*/ 565211 w 10873207"/>
              <a:gd name="connsiteY7" fmla="*/ 4362779 h 5930841"/>
              <a:gd name="connsiteX8" fmla="*/ 878395 w 10873207"/>
              <a:gd name="connsiteY8" fmla="*/ 4049595 h 5930841"/>
              <a:gd name="connsiteX9" fmla="*/ 565211 w 10873207"/>
              <a:gd name="connsiteY9" fmla="*/ 3736411 h 5930841"/>
              <a:gd name="connsiteX10" fmla="*/ 565212 w 10873207"/>
              <a:gd name="connsiteY10" fmla="*/ 2711330 h 5930841"/>
              <a:gd name="connsiteX11" fmla="*/ 252028 w 10873207"/>
              <a:gd name="connsiteY11" fmla="*/ 3024513 h 5930841"/>
              <a:gd name="connsiteX12" fmla="*/ 565212 w 10873207"/>
              <a:gd name="connsiteY12" fmla="*/ 3337697 h 5930841"/>
              <a:gd name="connsiteX13" fmla="*/ 878396 w 10873207"/>
              <a:gd name="connsiteY13" fmla="*/ 3024513 h 5930841"/>
              <a:gd name="connsiteX14" fmla="*/ 565212 w 10873207"/>
              <a:gd name="connsiteY14" fmla="*/ 2711330 h 5930841"/>
              <a:gd name="connsiteX15" fmla="*/ 565212 w 10873207"/>
              <a:gd name="connsiteY15" fmla="*/ 1686247 h 5930841"/>
              <a:gd name="connsiteX16" fmla="*/ 252028 w 10873207"/>
              <a:gd name="connsiteY16" fmla="*/ 1999431 h 5930841"/>
              <a:gd name="connsiteX17" fmla="*/ 565212 w 10873207"/>
              <a:gd name="connsiteY17" fmla="*/ 2312615 h 5930841"/>
              <a:gd name="connsiteX18" fmla="*/ 878396 w 10873207"/>
              <a:gd name="connsiteY18" fmla="*/ 1999431 h 5930841"/>
              <a:gd name="connsiteX19" fmla="*/ 565212 w 10873207"/>
              <a:gd name="connsiteY19" fmla="*/ 1686247 h 5930841"/>
              <a:gd name="connsiteX20" fmla="*/ 565212 w 10873207"/>
              <a:gd name="connsiteY20" fmla="*/ 661165 h 5930841"/>
              <a:gd name="connsiteX21" fmla="*/ 252028 w 10873207"/>
              <a:gd name="connsiteY21" fmla="*/ 974350 h 5930841"/>
              <a:gd name="connsiteX22" fmla="*/ 565212 w 10873207"/>
              <a:gd name="connsiteY22" fmla="*/ 1287534 h 5930841"/>
              <a:gd name="connsiteX23" fmla="*/ 878396 w 10873207"/>
              <a:gd name="connsiteY23" fmla="*/ 974350 h 5930841"/>
              <a:gd name="connsiteX24" fmla="*/ 565212 w 10873207"/>
              <a:gd name="connsiteY24" fmla="*/ 661165 h 5930841"/>
              <a:gd name="connsiteX25" fmla="*/ 573394 w 10873207"/>
              <a:gd name="connsiteY25" fmla="*/ 0 h 5930841"/>
              <a:gd name="connsiteX26" fmla="*/ 10299813 w 10873207"/>
              <a:gd name="connsiteY26" fmla="*/ 0 h 5930841"/>
              <a:gd name="connsiteX27" fmla="*/ 10873207 w 10873207"/>
              <a:gd name="connsiteY27" fmla="*/ 573394 h 5930841"/>
              <a:gd name="connsiteX28" fmla="*/ 10873207 w 10873207"/>
              <a:gd name="connsiteY28" fmla="*/ 5357447 h 5930841"/>
              <a:gd name="connsiteX29" fmla="*/ 10299813 w 10873207"/>
              <a:gd name="connsiteY29" fmla="*/ 5930841 h 5930841"/>
              <a:gd name="connsiteX30" fmla="*/ 573394 w 10873207"/>
              <a:gd name="connsiteY30" fmla="*/ 5930841 h 5930841"/>
              <a:gd name="connsiteX31" fmla="*/ 0 w 10873207"/>
              <a:gd name="connsiteY31" fmla="*/ 5357447 h 5930841"/>
              <a:gd name="connsiteX32" fmla="*/ 0 w 10873207"/>
              <a:gd name="connsiteY32" fmla="*/ 573394 h 5930841"/>
              <a:gd name="connsiteX33" fmla="*/ 573394 w 10873207"/>
              <a:gd name="connsiteY33" fmla="*/ 0 h 59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873207" h="5930841">
                <a:moveTo>
                  <a:pt x="565211" y="4761492"/>
                </a:moveTo>
                <a:cubicBezTo>
                  <a:pt x="392244" y="4761492"/>
                  <a:pt x="252027" y="4901709"/>
                  <a:pt x="252027" y="5074676"/>
                </a:cubicBezTo>
                <a:cubicBezTo>
                  <a:pt x="252027" y="5247643"/>
                  <a:pt x="392244" y="5387860"/>
                  <a:pt x="565211" y="5387860"/>
                </a:cubicBezTo>
                <a:cubicBezTo>
                  <a:pt x="738178" y="5387860"/>
                  <a:pt x="878395" y="5247643"/>
                  <a:pt x="878395" y="5074676"/>
                </a:cubicBezTo>
                <a:cubicBezTo>
                  <a:pt x="878395" y="4901709"/>
                  <a:pt x="738178" y="4761492"/>
                  <a:pt x="565211" y="4761492"/>
                </a:cubicBezTo>
                <a:close/>
                <a:moveTo>
                  <a:pt x="565211" y="3736411"/>
                </a:moveTo>
                <a:cubicBezTo>
                  <a:pt x="392244" y="3736411"/>
                  <a:pt x="252027" y="3876628"/>
                  <a:pt x="252027" y="4049595"/>
                </a:cubicBezTo>
                <a:cubicBezTo>
                  <a:pt x="252027" y="4222562"/>
                  <a:pt x="392244" y="4362779"/>
                  <a:pt x="565211" y="4362779"/>
                </a:cubicBezTo>
                <a:cubicBezTo>
                  <a:pt x="738178" y="4362779"/>
                  <a:pt x="878395" y="4222562"/>
                  <a:pt x="878395" y="4049595"/>
                </a:cubicBezTo>
                <a:cubicBezTo>
                  <a:pt x="878395" y="3876628"/>
                  <a:pt x="738178" y="3736411"/>
                  <a:pt x="565211" y="3736411"/>
                </a:cubicBezTo>
                <a:close/>
                <a:moveTo>
                  <a:pt x="565212" y="2711330"/>
                </a:moveTo>
                <a:cubicBezTo>
                  <a:pt x="392245" y="2711330"/>
                  <a:pt x="252028" y="2851546"/>
                  <a:pt x="252028" y="3024513"/>
                </a:cubicBezTo>
                <a:cubicBezTo>
                  <a:pt x="252028" y="3197480"/>
                  <a:pt x="392245" y="3337697"/>
                  <a:pt x="565212" y="3337697"/>
                </a:cubicBezTo>
                <a:cubicBezTo>
                  <a:pt x="738178" y="3337697"/>
                  <a:pt x="878396" y="3197480"/>
                  <a:pt x="878396" y="3024513"/>
                </a:cubicBezTo>
                <a:cubicBezTo>
                  <a:pt x="878396" y="2851546"/>
                  <a:pt x="738178" y="2711330"/>
                  <a:pt x="565212" y="2711330"/>
                </a:cubicBezTo>
                <a:close/>
                <a:moveTo>
                  <a:pt x="565212" y="1686247"/>
                </a:moveTo>
                <a:cubicBezTo>
                  <a:pt x="392245" y="1686247"/>
                  <a:pt x="252028" y="1826464"/>
                  <a:pt x="252028" y="1999431"/>
                </a:cubicBezTo>
                <a:cubicBezTo>
                  <a:pt x="252028" y="2172398"/>
                  <a:pt x="392245" y="2312615"/>
                  <a:pt x="565212" y="2312615"/>
                </a:cubicBezTo>
                <a:cubicBezTo>
                  <a:pt x="738179" y="2312615"/>
                  <a:pt x="878396" y="2172398"/>
                  <a:pt x="878396" y="1999431"/>
                </a:cubicBezTo>
                <a:cubicBezTo>
                  <a:pt x="878396" y="1826464"/>
                  <a:pt x="738179" y="1686247"/>
                  <a:pt x="565212" y="1686247"/>
                </a:cubicBezTo>
                <a:close/>
                <a:moveTo>
                  <a:pt x="565212" y="661165"/>
                </a:moveTo>
                <a:cubicBezTo>
                  <a:pt x="392245" y="661165"/>
                  <a:pt x="252028" y="801383"/>
                  <a:pt x="252028" y="974350"/>
                </a:cubicBezTo>
                <a:cubicBezTo>
                  <a:pt x="252028" y="1147316"/>
                  <a:pt x="392245" y="1287534"/>
                  <a:pt x="565212" y="1287534"/>
                </a:cubicBezTo>
                <a:cubicBezTo>
                  <a:pt x="738179" y="1287534"/>
                  <a:pt x="878396" y="1147316"/>
                  <a:pt x="878396" y="974350"/>
                </a:cubicBezTo>
                <a:cubicBezTo>
                  <a:pt x="878396" y="801383"/>
                  <a:pt x="738179" y="661165"/>
                  <a:pt x="565212" y="661165"/>
                </a:cubicBezTo>
                <a:close/>
                <a:moveTo>
                  <a:pt x="573394" y="0"/>
                </a:moveTo>
                <a:lnTo>
                  <a:pt x="10299813" y="0"/>
                </a:lnTo>
                <a:cubicBezTo>
                  <a:pt x="10616490" y="0"/>
                  <a:pt x="10873207" y="256717"/>
                  <a:pt x="10873207" y="573394"/>
                </a:cubicBezTo>
                <a:lnTo>
                  <a:pt x="10873207" y="5357447"/>
                </a:lnTo>
                <a:cubicBezTo>
                  <a:pt x="10873207" y="5674124"/>
                  <a:pt x="10616490" y="5930841"/>
                  <a:pt x="10299813" y="5930841"/>
                </a:cubicBezTo>
                <a:lnTo>
                  <a:pt x="573394" y="5930841"/>
                </a:lnTo>
                <a:cubicBezTo>
                  <a:pt x="256717" y="5930841"/>
                  <a:pt x="0" y="5674124"/>
                  <a:pt x="0" y="5357447"/>
                </a:cubicBezTo>
                <a:lnTo>
                  <a:pt x="0" y="573394"/>
                </a:lnTo>
                <a:cubicBezTo>
                  <a:pt x="0" y="256717"/>
                  <a:pt x="256717" y="0"/>
                  <a:pt x="573394" y="0"/>
                </a:cubicBezTo>
                <a:close/>
              </a:path>
            </a:pathLst>
          </a:cu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Rectangle 15"/>
          <p:cNvSpPr/>
          <p:nvPr/>
        </p:nvSpPr>
        <p:spPr>
          <a:xfrm>
            <a:off x="1600200" y="990600"/>
            <a:ext cx="9897482" cy="1569660"/>
          </a:xfrm>
          <a:prstGeom prst="rect">
            <a:avLst/>
          </a:prstGeom>
          <a:noFill/>
        </p:spPr>
        <p:txBody>
          <a:bodyPr wrap="square" lIns="91440" tIns="45720" rIns="91440" bIns="45720">
            <a:spAutoFit/>
          </a:bodyPr>
          <a:lstStyle/>
          <a:p>
            <a:pPr algn="ctr"/>
            <a:r>
              <a:rPr lang="en-US" sz="3200" b="0" cap="none" spc="0" dirty="0" err="1">
                <a:ln w="0"/>
                <a:effectLst>
                  <a:outerShdw blurRad="38100" dist="25400" dir="5400000" algn="ctr" rotWithShape="0">
                    <a:srgbClr val="6E747A">
                      <a:alpha val="43000"/>
                    </a:srgbClr>
                  </a:outerShdw>
                </a:effectLst>
              </a:rPr>
              <a:t>Toàn</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bài</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đọc</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thay</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đổi</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giọng</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linh</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hoạt</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phù</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hợp</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với</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tâm</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trạng</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của</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nhà</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vua</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và</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phân</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biệt</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lời</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các</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nhân</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vật</a:t>
            </a:r>
            <a:endParaRPr lang="en-US" sz="3200" b="0" cap="none" spc="0" dirty="0">
              <a:ln w="0"/>
              <a:solidFill>
                <a:srgbClr val="0070C0"/>
              </a:solidFill>
              <a:effectLst>
                <a:outerShdw blurRad="38100" dist="25400" dir="5400000" algn="ctr" rotWithShape="0">
                  <a:srgbClr val="6E747A">
                    <a:alpha val="43000"/>
                  </a:srgbClr>
                </a:outerShdw>
              </a:effectLst>
            </a:endParaRPr>
          </a:p>
          <a:p>
            <a:pPr algn="ctr"/>
            <a:r>
              <a:rPr lang="en-US" sz="3200" b="0" cap="none" spc="0" dirty="0">
                <a:ln w="0"/>
                <a:solidFill>
                  <a:srgbClr val="0070C0"/>
                </a:solidFill>
                <a:effectLst>
                  <a:outerShdw blurRad="38100" dist="25400" dir="5400000" algn="ctr" rotWithShape="0">
                    <a:srgbClr val="6E747A">
                      <a:alpha val="43000"/>
                    </a:srgbClr>
                  </a:outerShdw>
                </a:effectLst>
              </a:rPr>
              <a:t> </a:t>
            </a:r>
          </a:p>
        </p:txBody>
      </p:sp>
      <p:sp>
        <p:nvSpPr>
          <p:cNvPr id="35" name="Rectangle 34"/>
          <p:cNvSpPr/>
          <p:nvPr/>
        </p:nvSpPr>
        <p:spPr>
          <a:xfrm>
            <a:off x="2133600" y="4648200"/>
            <a:ext cx="9364082" cy="584775"/>
          </a:xfrm>
          <a:prstGeom prst="rect">
            <a:avLst/>
          </a:prstGeom>
          <a:noFill/>
        </p:spPr>
        <p:txBody>
          <a:bodyPr wrap="square" lIns="91440" tIns="45720" rIns="91440" bIns="45720">
            <a:spAutoFit/>
          </a:bodyPr>
          <a:lstStyle/>
          <a:p>
            <a:r>
              <a:rPr lang="en-US" sz="3200" b="0" cap="none" spc="0" dirty="0" err="1">
                <a:ln w="0"/>
                <a:effectLst>
                  <a:outerShdw blurRad="38100" dist="25400" dir="5400000" algn="ctr" rotWithShape="0">
                    <a:srgbClr val="6E747A">
                      <a:alpha val="43000"/>
                    </a:srgbClr>
                  </a:outerShdw>
                </a:effectLst>
              </a:rPr>
              <a:t>Nhấn</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giọng</a:t>
            </a:r>
            <a:r>
              <a:rPr lang="en-US" sz="3200" b="0" cap="none" spc="0" dirty="0">
                <a:ln w="0"/>
                <a:effectLst>
                  <a:outerShdw blurRad="38100" dist="25400" dir="5400000" algn="ctr" rotWithShape="0">
                    <a:srgbClr val="6E747A">
                      <a:alpha val="43000"/>
                    </a:srgbClr>
                  </a:outerShdw>
                </a:effectLst>
              </a:rPr>
              <a:t> </a:t>
            </a:r>
            <a:r>
              <a:rPr lang="en-US" sz="3200" dirty="0">
                <a:ln w="0"/>
                <a:effectLst>
                  <a:outerShdw blurRad="38100" dist="25400" dir="5400000" algn="ctr" rotWithShape="0">
                    <a:srgbClr val="6E747A">
                      <a:alpha val="43000"/>
                    </a:srgbClr>
                  </a:outerShdw>
                </a:effectLst>
              </a:rPr>
              <a:t>ở </a:t>
            </a:r>
            <a:r>
              <a:rPr lang="en-US" sz="3200" dirty="0" err="1">
                <a:ln w="0"/>
                <a:effectLst>
                  <a:outerShdw blurRad="38100" dist="25400" dir="5400000" algn="ctr" rotWithShape="0">
                    <a:srgbClr val="6E747A">
                      <a:alpha val="43000"/>
                    </a:srgbClr>
                  </a:outerShdw>
                </a:effectLst>
              </a:rPr>
              <a:t>những</a:t>
            </a:r>
            <a:r>
              <a:rPr lang="en-US" sz="320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từ</a:t>
            </a:r>
            <a:r>
              <a:rPr lang="en-US" sz="3200" b="0" cap="none" spc="0" dirty="0">
                <a:ln w="0"/>
                <a:effectLst>
                  <a:outerShdw blurRad="38100" dist="25400" dir="5400000" algn="ctr" rotWithShape="0">
                    <a:srgbClr val="6E747A">
                      <a:alpha val="43000"/>
                    </a:srgbClr>
                  </a:outerShdw>
                </a:effectLst>
              </a:rPr>
              <a:t> </a:t>
            </a:r>
            <a:r>
              <a:rPr lang="en-US" sz="3200" b="0" cap="none" spc="0" dirty="0" err="1">
                <a:ln w="0"/>
                <a:effectLst>
                  <a:outerShdw blurRad="38100" dist="25400" dir="5400000" algn="ctr" rotWithShape="0">
                    <a:srgbClr val="6E747A">
                      <a:alpha val="43000"/>
                    </a:srgbClr>
                  </a:outerShdw>
                </a:effectLst>
              </a:rPr>
              <a:t>ngữ</a:t>
            </a:r>
            <a:r>
              <a:rPr lang="en-US" sz="3200" b="0" cap="none" spc="0" dirty="0">
                <a:ln w="0"/>
                <a:effectLst>
                  <a:outerShdw blurRad="38100" dist="25400" dir="5400000" algn="ctr" rotWithShape="0">
                    <a:srgbClr val="6E747A">
                      <a:alpha val="43000"/>
                    </a:srgbClr>
                  </a:outerShdw>
                </a:effectLst>
              </a:rPr>
              <a:t> </a:t>
            </a:r>
            <a:r>
              <a:rPr lang="en-US" sz="3200" dirty="0" err="1">
                <a:ln w="0"/>
                <a:effectLst>
                  <a:outerShdw blurRad="38100" dist="25400" dir="5400000" algn="ctr" rotWithShape="0">
                    <a:srgbClr val="6E747A">
                      <a:alpha val="43000"/>
                    </a:srgbClr>
                  </a:outerShdw>
                </a:effectLst>
              </a:rPr>
              <a:t>gợi</a:t>
            </a:r>
            <a:r>
              <a:rPr lang="en-US" sz="3200" dirty="0">
                <a:ln w="0"/>
                <a:effectLst>
                  <a:outerShdw blurRad="38100" dist="25400" dir="5400000" algn="ctr" rotWithShape="0">
                    <a:srgbClr val="6E747A">
                      <a:alpha val="43000"/>
                    </a:srgbClr>
                  </a:outerShdw>
                </a:effectLst>
              </a:rPr>
              <a:t> </a:t>
            </a:r>
            <a:r>
              <a:rPr lang="en-US" sz="3200" dirty="0" err="1">
                <a:ln w="0"/>
                <a:effectLst>
                  <a:outerShdw blurRad="38100" dist="25400" dir="5400000" algn="ctr" rotWithShape="0">
                    <a:srgbClr val="6E747A">
                      <a:alpha val="43000"/>
                    </a:srgbClr>
                  </a:outerShdw>
                </a:effectLst>
              </a:rPr>
              <a:t>tả</a:t>
            </a:r>
            <a:r>
              <a:rPr lang="en-US" sz="3200" dirty="0">
                <a:ln w="0"/>
                <a:effectLst>
                  <a:outerShdw blurRad="38100" dist="25400" dir="5400000" algn="ctr" rotWithShape="0">
                    <a:srgbClr val="6E747A">
                      <a:alpha val="43000"/>
                    </a:srgbClr>
                  </a:outerShdw>
                </a:effectLst>
              </a:rPr>
              <a:t>, </a:t>
            </a:r>
            <a:r>
              <a:rPr lang="en-US" sz="3200" dirty="0" err="1">
                <a:ln w="0"/>
                <a:effectLst>
                  <a:outerShdw blurRad="38100" dist="25400" dir="5400000" algn="ctr" rotWithShape="0">
                    <a:srgbClr val="6E747A">
                      <a:alpha val="43000"/>
                    </a:srgbClr>
                  </a:outerShdw>
                </a:effectLst>
              </a:rPr>
              <a:t>gợi</a:t>
            </a:r>
            <a:r>
              <a:rPr lang="en-US" sz="3200" dirty="0">
                <a:ln w="0"/>
                <a:effectLst>
                  <a:outerShdw blurRad="38100" dist="25400" dir="5400000" algn="ctr" rotWithShape="0">
                    <a:srgbClr val="6E747A">
                      <a:alpha val="43000"/>
                    </a:srgbClr>
                  </a:outerShdw>
                </a:effectLst>
              </a:rPr>
              <a:t> </a:t>
            </a:r>
            <a:r>
              <a:rPr lang="en-US" sz="3200" dirty="0" err="1">
                <a:ln w="0"/>
                <a:effectLst>
                  <a:outerShdw blurRad="38100" dist="25400" dir="5400000" algn="ctr" rotWithShape="0">
                    <a:srgbClr val="6E747A">
                      <a:alpha val="43000"/>
                    </a:srgbClr>
                  </a:outerShdw>
                </a:effectLst>
              </a:rPr>
              <a:t>cảm</a:t>
            </a:r>
            <a:r>
              <a:rPr lang="en-US" sz="3200" dirty="0">
                <a:ln w="0"/>
                <a:effectLst>
                  <a:outerShdw blurRad="38100" dist="25400" dir="5400000" algn="ctr" rotWithShape="0">
                    <a:srgbClr val="6E747A">
                      <a:alpha val="43000"/>
                    </a:srgbClr>
                  </a:outerShdw>
                </a:effectLst>
              </a:rPr>
              <a:t>.</a:t>
            </a:r>
            <a:endParaRPr lang="en-US" sz="3200" b="0" cap="none" spc="0" dirty="0">
              <a:ln w="0"/>
              <a:effectLst>
                <a:outerShdw blurRad="38100" dist="25400" dir="5400000" algn="ctr" rotWithShape="0">
                  <a:srgbClr val="6E747A">
                    <a:alpha val="43000"/>
                  </a:srgbClr>
                </a:outerShdw>
              </a:effectLst>
            </a:endParaRPr>
          </a:p>
        </p:txBody>
      </p:sp>
      <p:sp>
        <p:nvSpPr>
          <p:cNvPr id="6" name="Rectangle 2">
            <a:extLst>
              <a:ext uri="{FF2B5EF4-FFF2-40B4-BE49-F238E27FC236}">
                <a16:creationId xmlns:a16="http://schemas.microsoft.com/office/drawing/2014/main" id="{FD3C3838-0542-4299-5185-F9AD5831A907}"/>
              </a:ext>
            </a:extLst>
          </p:cNvPr>
          <p:cNvSpPr>
            <a:spLocks noChangeArrowheads="1"/>
          </p:cNvSpPr>
          <p:nvPr/>
        </p:nvSpPr>
        <p:spPr bwMode="auto">
          <a:xfrm>
            <a:off x="1676400" y="457200"/>
            <a:ext cx="9829800"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cs typeface="Arial" panose="020B0604020202020204" pitchFamily="34" charset="0"/>
              </a:defRPr>
            </a:lvl1pPr>
            <a:lvl2pPr marL="742950" indent="-285750" eaLnBrk="0" hangingPunct="0">
              <a:defRPr sz="3600">
                <a:solidFill>
                  <a:schemeClr val="tx1"/>
                </a:solidFill>
                <a:latin typeface="Arial" panose="020B0604020202020204" pitchFamily="34" charset="0"/>
                <a:cs typeface="Arial" panose="020B0604020202020204" pitchFamily="34" charset="0"/>
              </a:defRPr>
            </a:lvl2pPr>
            <a:lvl3pPr marL="1143000" indent="-228600" eaLnBrk="0" hangingPunct="0">
              <a:defRPr sz="3600">
                <a:solidFill>
                  <a:schemeClr val="tx1"/>
                </a:solidFill>
                <a:latin typeface="Arial" panose="020B0604020202020204" pitchFamily="34" charset="0"/>
                <a:cs typeface="Arial" panose="020B0604020202020204" pitchFamily="34" charset="0"/>
              </a:defRPr>
            </a:lvl3pPr>
            <a:lvl4pPr marL="1600200" indent="-228600" eaLnBrk="0" hangingPunct="0">
              <a:defRPr sz="3600">
                <a:solidFill>
                  <a:schemeClr val="tx1"/>
                </a:solidFill>
                <a:latin typeface="Arial" panose="020B0604020202020204" pitchFamily="34" charset="0"/>
                <a:cs typeface="Arial" panose="020B0604020202020204" pitchFamily="34" charset="0"/>
              </a:defRPr>
            </a:lvl4pPr>
            <a:lvl5pPr marL="2057400" indent="-228600" eaLnBrk="0" hangingPunct="0">
              <a:defRPr sz="3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endParaRPr lang="en-US" altLang="en-US" sz="4000" b="1" dirty="0">
              <a:solidFill>
                <a:srgbClr val="000000"/>
              </a:solidFill>
              <a:latin typeface="Times New Roman" panose="02020603050405020304" pitchFamily="18" charset="0"/>
            </a:endParaRPr>
          </a:p>
          <a:p>
            <a:endParaRPr lang="en-US" altLang="en-US" sz="4000" b="1" dirty="0">
              <a:solidFill>
                <a:srgbClr val="000000"/>
              </a:solidFill>
              <a:latin typeface="Times New Roman" panose="02020603050405020304" pitchFamily="18" charset="0"/>
            </a:endParaRPr>
          </a:p>
          <a:p>
            <a:endParaRPr lang="en-US" altLang="en-US" sz="4000" b="1" dirty="0">
              <a:solidFill>
                <a:srgbClr val="000000"/>
              </a:solidFill>
              <a:latin typeface="Times New Roman" panose="02020603050405020304" pitchFamily="18" charset="0"/>
            </a:endParaRPr>
          </a:p>
          <a:p>
            <a:r>
              <a:rPr lang="en-US" altLang="en-US" sz="4000" b="1" dirty="0">
                <a:solidFill>
                  <a:srgbClr val="000000"/>
                </a:solidFill>
                <a:latin typeface="Times New Roman" panose="02020603050405020304" pitchFamily="18" charset="0"/>
              </a:rPr>
              <a:t>      + </a:t>
            </a:r>
            <a:r>
              <a:rPr lang="en-US" altLang="en-US" sz="2800" b="1" dirty="0" err="1">
                <a:solidFill>
                  <a:srgbClr val="000000"/>
                </a:solidFill>
                <a:latin typeface="Times New Roman" panose="02020603050405020304" pitchFamily="18" charset="0"/>
              </a:rPr>
              <a:t>Lời</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vua</a:t>
            </a:r>
            <a:r>
              <a:rPr lang="en-US" altLang="en-US" sz="2800" b="1" dirty="0">
                <a:solidFill>
                  <a:srgbClr val="000000"/>
                </a:solidFill>
                <a:latin typeface="Times New Roman" panose="02020603050405020304" pitchFamily="18" charset="0"/>
              </a:rPr>
              <a:t> Mi - </a:t>
            </a:r>
            <a:r>
              <a:rPr lang="en-US" altLang="en-US" sz="2800" b="1" dirty="0" err="1">
                <a:solidFill>
                  <a:srgbClr val="000000"/>
                </a:solidFill>
                <a:latin typeface="Times New Roman" panose="02020603050405020304" pitchFamily="18" charset="0"/>
              </a:rPr>
              <a:t>đát</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từ</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phấn</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khởi</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thoả</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mãn</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chuyển</a:t>
            </a:r>
            <a:r>
              <a:rPr lang="en-US" altLang="en-US" sz="2800" b="1" dirty="0">
                <a:solidFill>
                  <a:srgbClr val="000000"/>
                </a:solidFill>
                <a:latin typeface="Times New Roman" panose="02020603050405020304" pitchFamily="18" charset="0"/>
              </a:rPr>
              <a:t> sang </a:t>
            </a:r>
            <a:r>
              <a:rPr lang="en-US" altLang="en-US" sz="2800" b="1" dirty="0" err="1">
                <a:solidFill>
                  <a:srgbClr val="000000"/>
                </a:solidFill>
                <a:latin typeface="Times New Roman" panose="02020603050405020304" pitchFamily="18" charset="0"/>
              </a:rPr>
              <a:t>hoảng</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hốt</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khẩn</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cầu</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hối</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hận</a:t>
            </a:r>
            <a:r>
              <a:rPr lang="en-US" altLang="en-US" sz="4000" b="1" dirty="0">
                <a:solidFill>
                  <a:srgbClr val="000000"/>
                </a:solidFill>
                <a:latin typeface="Times New Roman" panose="02020603050405020304" pitchFamily="18" charset="0"/>
              </a:rPr>
              <a:t>.</a:t>
            </a:r>
          </a:p>
        </p:txBody>
      </p:sp>
      <p:sp>
        <p:nvSpPr>
          <p:cNvPr id="8" name="Rectangle 4">
            <a:extLst>
              <a:ext uri="{FF2B5EF4-FFF2-40B4-BE49-F238E27FC236}">
                <a16:creationId xmlns:a16="http://schemas.microsoft.com/office/drawing/2014/main" id="{B6595224-FB8C-FCEA-A96E-53CFC94F88E8}"/>
              </a:ext>
            </a:extLst>
          </p:cNvPr>
          <p:cNvSpPr>
            <a:spLocks noChangeArrowheads="1"/>
          </p:cNvSpPr>
          <p:nvPr/>
        </p:nvSpPr>
        <p:spPr bwMode="auto">
          <a:xfrm>
            <a:off x="2362200" y="1249363"/>
            <a:ext cx="9982200"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cs typeface="Arial" panose="020B0604020202020204" pitchFamily="34" charset="0"/>
              </a:defRPr>
            </a:lvl1pPr>
            <a:lvl2pPr marL="742950" indent="-285750" eaLnBrk="0" hangingPunct="0">
              <a:defRPr sz="3600">
                <a:solidFill>
                  <a:schemeClr val="tx1"/>
                </a:solidFill>
                <a:latin typeface="Arial" panose="020B0604020202020204" pitchFamily="34" charset="0"/>
                <a:cs typeface="Arial" panose="020B0604020202020204" pitchFamily="34" charset="0"/>
              </a:defRPr>
            </a:lvl2pPr>
            <a:lvl3pPr marL="1143000" indent="-228600" eaLnBrk="0" hangingPunct="0">
              <a:defRPr sz="3600">
                <a:solidFill>
                  <a:schemeClr val="tx1"/>
                </a:solidFill>
                <a:latin typeface="Arial" panose="020B0604020202020204" pitchFamily="34" charset="0"/>
                <a:cs typeface="Arial" panose="020B0604020202020204" pitchFamily="34" charset="0"/>
              </a:defRPr>
            </a:lvl3pPr>
            <a:lvl4pPr marL="1600200" indent="-228600" eaLnBrk="0" hangingPunct="0">
              <a:defRPr sz="3600">
                <a:solidFill>
                  <a:schemeClr val="tx1"/>
                </a:solidFill>
                <a:latin typeface="Arial" panose="020B0604020202020204" pitchFamily="34" charset="0"/>
                <a:cs typeface="Arial" panose="020B0604020202020204" pitchFamily="34" charset="0"/>
              </a:defRPr>
            </a:lvl4pPr>
            <a:lvl5pPr marL="2057400" indent="-228600" eaLnBrk="0" hangingPunct="0">
              <a:defRPr sz="3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endParaRPr lang="en-US" altLang="en-US" sz="4000" b="1" dirty="0">
              <a:solidFill>
                <a:srgbClr val="000000"/>
              </a:solidFill>
              <a:latin typeface="Times New Roman" panose="02020603050405020304" pitchFamily="18" charset="0"/>
            </a:endParaRPr>
          </a:p>
          <a:p>
            <a:endParaRPr lang="en-US" altLang="en-US" sz="4000" b="1" dirty="0">
              <a:solidFill>
                <a:srgbClr val="000000"/>
              </a:solidFill>
              <a:latin typeface="Times New Roman" panose="02020603050405020304" pitchFamily="18" charset="0"/>
            </a:endParaRPr>
          </a:p>
          <a:p>
            <a:endParaRPr lang="en-US" altLang="en-US" sz="4000" b="1" dirty="0">
              <a:solidFill>
                <a:srgbClr val="000000"/>
              </a:solidFill>
              <a:latin typeface="Times New Roman" panose="02020603050405020304" pitchFamily="18" charset="0"/>
            </a:endParaRPr>
          </a:p>
          <a:p>
            <a:endParaRPr lang="en-US" altLang="en-US" sz="4000" b="1" dirty="0">
              <a:solidFill>
                <a:srgbClr val="000000"/>
              </a:solidFill>
              <a:latin typeface="Times New Roman" panose="02020603050405020304" pitchFamily="18" charset="0"/>
            </a:endParaRPr>
          </a:p>
          <a:p>
            <a:r>
              <a:rPr lang="en-US" altLang="en-US" sz="40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Lời</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phán</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của</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Thần</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Đi</a:t>
            </a:r>
            <a:r>
              <a:rPr lang="en-US" altLang="en-US" sz="2800" b="1" dirty="0">
                <a:solidFill>
                  <a:srgbClr val="000000"/>
                </a:solidFill>
                <a:latin typeface="Times New Roman" panose="02020603050405020304" pitchFamily="18" charset="0"/>
              </a:rPr>
              <a:t> - ô - </a:t>
            </a:r>
            <a:r>
              <a:rPr lang="en-US" altLang="en-US" sz="2800" b="1" dirty="0" err="1">
                <a:solidFill>
                  <a:srgbClr val="000000"/>
                </a:solidFill>
                <a:latin typeface="Times New Roman" panose="02020603050405020304" pitchFamily="18" charset="0"/>
              </a:rPr>
              <a:t>ni</a:t>
            </a:r>
            <a:r>
              <a:rPr lang="en-US" altLang="en-US" sz="2800" b="1" dirty="0">
                <a:solidFill>
                  <a:srgbClr val="000000"/>
                </a:solidFill>
                <a:latin typeface="Times New Roman" panose="02020603050405020304" pitchFamily="18" charset="0"/>
              </a:rPr>
              <a:t> - </a:t>
            </a:r>
            <a:r>
              <a:rPr lang="en-US" altLang="en-US" sz="2800" b="1" dirty="0" err="1">
                <a:solidFill>
                  <a:srgbClr val="000000"/>
                </a:solidFill>
                <a:latin typeface="Times New Roman" panose="02020603050405020304" pitchFamily="18" charset="0"/>
              </a:rPr>
              <a:t>dốt</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điềm</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tĩnh</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oai</a:t>
            </a:r>
            <a:r>
              <a:rPr lang="en-US" altLang="en-US" sz="2800" b="1" dirty="0">
                <a:solidFill>
                  <a:srgbClr val="000000"/>
                </a:solidFill>
                <a:latin typeface="Times New Roman" panose="02020603050405020304" pitchFamily="18" charset="0"/>
              </a:rPr>
              <a:t> </a:t>
            </a:r>
            <a:r>
              <a:rPr lang="en-US" altLang="en-US" sz="2800" b="1" dirty="0" err="1">
                <a:solidFill>
                  <a:srgbClr val="000000"/>
                </a:solidFill>
                <a:latin typeface="Times New Roman" panose="02020603050405020304" pitchFamily="18" charset="0"/>
              </a:rPr>
              <a:t>vệ</a:t>
            </a:r>
            <a:r>
              <a:rPr lang="en-US" altLang="en-US" sz="2800" b="1" dirty="0">
                <a:solidFill>
                  <a:srgbClr val="000000"/>
                </a:solidFill>
                <a:latin typeface="Times New Roman" panose="02020603050405020304" pitchFamily="18" charset="0"/>
              </a:rPr>
              <a:t>.</a:t>
            </a:r>
          </a:p>
        </p:txBody>
      </p:sp>
    </p:spTree>
    <p:custDataLst>
      <p:tags r:id="rId1"/>
    </p:custDataLst>
    <p:extLst>
      <p:ext uri="{BB962C8B-B14F-4D97-AF65-F5344CB8AC3E}">
        <p14:creationId xmlns:p14="http://schemas.microsoft.com/office/powerpoint/2010/main" val="14467898"/>
      </p:ext>
    </p:extLst>
  </p:cSld>
  <p:clrMapOvr>
    <a:masterClrMapping/>
  </p:clrMapOvr>
  <mc:AlternateContent xmlns:mc="http://schemas.openxmlformats.org/markup-compatibility/2006" xmlns:p14="http://schemas.microsoft.com/office/powerpoint/2010/main">
    <mc:Choice Requires="p14">
      <p:transition spd="slow" p14:dur="1200" advTm="19770">
        <p14:prism/>
      </p:transition>
    </mc:Choice>
    <mc:Fallback xmlns="">
      <p:transition spd="slow" advTm="1977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WordArt 15"/>
          <p:cNvSpPr>
            <a:spLocks noChangeArrowheads="1" noChangeShapeType="1" noTextEdit="1"/>
          </p:cNvSpPr>
          <p:nvPr/>
        </p:nvSpPr>
        <p:spPr bwMode="auto">
          <a:xfrm>
            <a:off x="1905000" y="152400"/>
            <a:ext cx="8610600" cy="2011362"/>
          </a:xfrm>
          <a:prstGeom prst="rect">
            <a:avLst/>
          </a:prstGeom>
        </p:spPr>
        <p:txBody>
          <a:bodyPr wrap="none" fromWordArt="1">
            <a:prstTxWarp prst="textWave1">
              <a:avLst>
                <a:gd name="adj1" fmla="val 13005"/>
                <a:gd name="adj2" fmla="val 0"/>
              </a:avLst>
            </a:prstTxWarp>
          </a:bodyPr>
          <a:lstStyle/>
          <a:p>
            <a:pPr algn="ctr"/>
            <a:r>
              <a:rPr lang="vi-VN" sz="3600" kern="10">
                <a:ln w="9525">
                  <a:solidFill>
                    <a:srgbClr val="FF0000"/>
                  </a:solidFill>
                  <a:round/>
                  <a:headEnd/>
                  <a:tailEnd/>
                </a:ln>
                <a:solidFill>
                  <a:srgbClr val="0000FF"/>
                </a:solidFill>
                <a:effectLst>
                  <a:outerShdw dist="53882" dir="2700000" algn="ctr" rotWithShape="0">
                    <a:srgbClr val="C0C0C0">
                      <a:alpha val="79999"/>
                    </a:srgbClr>
                  </a:outerShdw>
                </a:effectLst>
                <a:latin typeface="Times New Roman"/>
                <a:cs typeface="Times New Roman"/>
              </a:rPr>
              <a:t>Chúc các em </a:t>
            </a:r>
          </a:p>
          <a:p>
            <a:r>
              <a:rPr lang="vi-VN" sz="3600" kern="10">
                <a:ln w="9525">
                  <a:solidFill>
                    <a:srgbClr val="FF0000"/>
                  </a:solidFill>
                  <a:round/>
                  <a:headEnd/>
                  <a:tailEnd/>
                </a:ln>
                <a:solidFill>
                  <a:srgbClr val="0000FF"/>
                </a:solidFill>
                <a:effectLst>
                  <a:outerShdw dist="53882" dir="2700000" algn="ctr" rotWithShape="0">
                    <a:srgbClr val="C0C0C0">
                      <a:alpha val="79999"/>
                    </a:srgbClr>
                  </a:outerShdw>
                </a:effectLst>
                <a:latin typeface="Times New Roman"/>
                <a:cs typeface="Times New Roman"/>
              </a:rPr>
              <a:t>chăm ngoan - học tốt!</a:t>
            </a:r>
            <a:endParaRPr lang="en-US" sz="3600" kern="10">
              <a:ln w="9525">
                <a:solidFill>
                  <a:srgbClr val="FF0000"/>
                </a:solidFill>
                <a:round/>
                <a:headEnd/>
                <a:tailEnd/>
              </a:ln>
              <a:solidFill>
                <a:srgbClr val="0000FF"/>
              </a:solidFill>
              <a:effectLst>
                <a:outerShdw dist="53882" dir="2700000" algn="ctr" rotWithShape="0">
                  <a:srgbClr val="C0C0C0">
                    <a:alpha val="79999"/>
                  </a:srgbClr>
                </a:outerShdw>
              </a:effectLst>
              <a:latin typeface="Times New Roman"/>
              <a:cs typeface="Times New Roman"/>
            </a:endParaRPr>
          </a:p>
        </p:txBody>
      </p:sp>
    </p:spTree>
    <p:extLst>
      <p:ext uri="{BB962C8B-B14F-4D97-AF65-F5344CB8AC3E}">
        <p14:creationId xmlns:p14="http://schemas.microsoft.com/office/powerpoint/2010/main" val="217652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7384"/>
            <a:ext cx="12192000" cy="6858000"/>
          </a:xfrm>
          <a:prstGeom prst="rect">
            <a:avLst/>
          </a:prstGeom>
          <a:pattFill prst="pct90">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335360" y="260648"/>
            <a:ext cx="11488340" cy="6408711"/>
          </a:xfrm>
          <a:custGeom>
            <a:avLst/>
            <a:gdLst>
              <a:gd name="connsiteX0" fmla="*/ 565211 w 10873207"/>
              <a:gd name="connsiteY0" fmla="*/ 4761492 h 5930841"/>
              <a:gd name="connsiteX1" fmla="*/ 252027 w 10873207"/>
              <a:gd name="connsiteY1" fmla="*/ 5074676 h 5930841"/>
              <a:gd name="connsiteX2" fmla="*/ 565211 w 10873207"/>
              <a:gd name="connsiteY2" fmla="*/ 5387860 h 5930841"/>
              <a:gd name="connsiteX3" fmla="*/ 878395 w 10873207"/>
              <a:gd name="connsiteY3" fmla="*/ 5074676 h 5930841"/>
              <a:gd name="connsiteX4" fmla="*/ 565211 w 10873207"/>
              <a:gd name="connsiteY4" fmla="*/ 4761492 h 5930841"/>
              <a:gd name="connsiteX5" fmla="*/ 565211 w 10873207"/>
              <a:gd name="connsiteY5" fmla="*/ 3736411 h 5930841"/>
              <a:gd name="connsiteX6" fmla="*/ 252027 w 10873207"/>
              <a:gd name="connsiteY6" fmla="*/ 4049595 h 5930841"/>
              <a:gd name="connsiteX7" fmla="*/ 565211 w 10873207"/>
              <a:gd name="connsiteY7" fmla="*/ 4362779 h 5930841"/>
              <a:gd name="connsiteX8" fmla="*/ 878395 w 10873207"/>
              <a:gd name="connsiteY8" fmla="*/ 4049595 h 5930841"/>
              <a:gd name="connsiteX9" fmla="*/ 565211 w 10873207"/>
              <a:gd name="connsiteY9" fmla="*/ 3736411 h 5930841"/>
              <a:gd name="connsiteX10" fmla="*/ 565212 w 10873207"/>
              <a:gd name="connsiteY10" fmla="*/ 2711330 h 5930841"/>
              <a:gd name="connsiteX11" fmla="*/ 252028 w 10873207"/>
              <a:gd name="connsiteY11" fmla="*/ 3024513 h 5930841"/>
              <a:gd name="connsiteX12" fmla="*/ 565212 w 10873207"/>
              <a:gd name="connsiteY12" fmla="*/ 3337697 h 5930841"/>
              <a:gd name="connsiteX13" fmla="*/ 878396 w 10873207"/>
              <a:gd name="connsiteY13" fmla="*/ 3024513 h 5930841"/>
              <a:gd name="connsiteX14" fmla="*/ 565212 w 10873207"/>
              <a:gd name="connsiteY14" fmla="*/ 2711330 h 5930841"/>
              <a:gd name="connsiteX15" fmla="*/ 565212 w 10873207"/>
              <a:gd name="connsiteY15" fmla="*/ 1686247 h 5930841"/>
              <a:gd name="connsiteX16" fmla="*/ 252028 w 10873207"/>
              <a:gd name="connsiteY16" fmla="*/ 1999431 h 5930841"/>
              <a:gd name="connsiteX17" fmla="*/ 565212 w 10873207"/>
              <a:gd name="connsiteY17" fmla="*/ 2312615 h 5930841"/>
              <a:gd name="connsiteX18" fmla="*/ 878396 w 10873207"/>
              <a:gd name="connsiteY18" fmla="*/ 1999431 h 5930841"/>
              <a:gd name="connsiteX19" fmla="*/ 565212 w 10873207"/>
              <a:gd name="connsiteY19" fmla="*/ 1686247 h 5930841"/>
              <a:gd name="connsiteX20" fmla="*/ 565212 w 10873207"/>
              <a:gd name="connsiteY20" fmla="*/ 661165 h 5930841"/>
              <a:gd name="connsiteX21" fmla="*/ 252028 w 10873207"/>
              <a:gd name="connsiteY21" fmla="*/ 974350 h 5930841"/>
              <a:gd name="connsiteX22" fmla="*/ 565212 w 10873207"/>
              <a:gd name="connsiteY22" fmla="*/ 1287534 h 5930841"/>
              <a:gd name="connsiteX23" fmla="*/ 878396 w 10873207"/>
              <a:gd name="connsiteY23" fmla="*/ 974350 h 5930841"/>
              <a:gd name="connsiteX24" fmla="*/ 565212 w 10873207"/>
              <a:gd name="connsiteY24" fmla="*/ 661165 h 5930841"/>
              <a:gd name="connsiteX25" fmla="*/ 573394 w 10873207"/>
              <a:gd name="connsiteY25" fmla="*/ 0 h 5930841"/>
              <a:gd name="connsiteX26" fmla="*/ 10299813 w 10873207"/>
              <a:gd name="connsiteY26" fmla="*/ 0 h 5930841"/>
              <a:gd name="connsiteX27" fmla="*/ 10873207 w 10873207"/>
              <a:gd name="connsiteY27" fmla="*/ 573394 h 5930841"/>
              <a:gd name="connsiteX28" fmla="*/ 10873207 w 10873207"/>
              <a:gd name="connsiteY28" fmla="*/ 5357447 h 5930841"/>
              <a:gd name="connsiteX29" fmla="*/ 10299813 w 10873207"/>
              <a:gd name="connsiteY29" fmla="*/ 5930841 h 5930841"/>
              <a:gd name="connsiteX30" fmla="*/ 573394 w 10873207"/>
              <a:gd name="connsiteY30" fmla="*/ 5930841 h 5930841"/>
              <a:gd name="connsiteX31" fmla="*/ 0 w 10873207"/>
              <a:gd name="connsiteY31" fmla="*/ 5357447 h 5930841"/>
              <a:gd name="connsiteX32" fmla="*/ 0 w 10873207"/>
              <a:gd name="connsiteY32" fmla="*/ 573394 h 5930841"/>
              <a:gd name="connsiteX33" fmla="*/ 573394 w 10873207"/>
              <a:gd name="connsiteY33" fmla="*/ 0 h 59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873207" h="5930841">
                <a:moveTo>
                  <a:pt x="565211" y="4761492"/>
                </a:moveTo>
                <a:cubicBezTo>
                  <a:pt x="392244" y="4761492"/>
                  <a:pt x="252027" y="4901709"/>
                  <a:pt x="252027" y="5074676"/>
                </a:cubicBezTo>
                <a:cubicBezTo>
                  <a:pt x="252027" y="5247643"/>
                  <a:pt x="392244" y="5387860"/>
                  <a:pt x="565211" y="5387860"/>
                </a:cubicBezTo>
                <a:cubicBezTo>
                  <a:pt x="738178" y="5387860"/>
                  <a:pt x="878395" y="5247643"/>
                  <a:pt x="878395" y="5074676"/>
                </a:cubicBezTo>
                <a:cubicBezTo>
                  <a:pt x="878395" y="4901709"/>
                  <a:pt x="738178" y="4761492"/>
                  <a:pt x="565211" y="4761492"/>
                </a:cubicBezTo>
                <a:close/>
                <a:moveTo>
                  <a:pt x="565211" y="3736411"/>
                </a:moveTo>
                <a:cubicBezTo>
                  <a:pt x="392244" y="3736411"/>
                  <a:pt x="252027" y="3876628"/>
                  <a:pt x="252027" y="4049595"/>
                </a:cubicBezTo>
                <a:cubicBezTo>
                  <a:pt x="252027" y="4222562"/>
                  <a:pt x="392244" y="4362779"/>
                  <a:pt x="565211" y="4362779"/>
                </a:cubicBezTo>
                <a:cubicBezTo>
                  <a:pt x="738178" y="4362779"/>
                  <a:pt x="878395" y="4222562"/>
                  <a:pt x="878395" y="4049595"/>
                </a:cubicBezTo>
                <a:cubicBezTo>
                  <a:pt x="878395" y="3876628"/>
                  <a:pt x="738178" y="3736411"/>
                  <a:pt x="565211" y="3736411"/>
                </a:cubicBezTo>
                <a:close/>
                <a:moveTo>
                  <a:pt x="565212" y="2711330"/>
                </a:moveTo>
                <a:cubicBezTo>
                  <a:pt x="392245" y="2711330"/>
                  <a:pt x="252028" y="2851546"/>
                  <a:pt x="252028" y="3024513"/>
                </a:cubicBezTo>
                <a:cubicBezTo>
                  <a:pt x="252028" y="3197480"/>
                  <a:pt x="392245" y="3337697"/>
                  <a:pt x="565212" y="3337697"/>
                </a:cubicBezTo>
                <a:cubicBezTo>
                  <a:pt x="738178" y="3337697"/>
                  <a:pt x="878396" y="3197480"/>
                  <a:pt x="878396" y="3024513"/>
                </a:cubicBezTo>
                <a:cubicBezTo>
                  <a:pt x="878396" y="2851546"/>
                  <a:pt x="738178" y="2711330"/>
                  <a:pt x="565212" y="2711330"/>
                </a:cubicBezTo>
                <a:close/>
                <a:moveTo>
                  <a:pt x="565212" y="1686247"/>
                </a:moveTo>
                <a:cubicBezTo>
                  <a:pt x="392245" y="1686247"/>
                  <a:pt x="252028" y="1826464"/>
                  <a:pt x="252028" y="1999431"/>
                </a:cubicBezTo>
                <a:cubicBezTo>
                  <a:pt x="252028" y="2172398"/>
                  <a:pt x="392245" y="2312615"/>
                  <a:pt x="565212" y="2312615"/>
                </a:cubicBezTo>
                <a:cubicBezTo>
                  <a:pt x="738179" y="2312615"/>
                  <a:pt x="878396" y="2172398"/>
                  <a:pt x="878396" y="1999431"/>
                </a:cubicBezTo>
                <a:cubicBezTo>
                  <a:pt x="878396" y="1826464"/>
                  <a:pt x="738179" y="1686247"/>
                  <a:pt x="565212" y="1686247"/>
                </a:cubicBezTo>
                <a:close/>
                <a:moveTo>
                  <a:pt x="565212" y="661165"/>
                </a:moveTo>
                <a:cubicBezTo>
                  <a:pt x="392245" y="661165"/>
                  <a:pt x="252028" y="801383"/>
                  <a:pt x="252028" y="974350"/>
                </a:cubicBezTo>
                <a:cubicBezTo>
                  <a:pt x="252028" y="1147316"/>
                  <a:pt x="392245" y="1287534"/>
                  <a:pt x="565212" y="1287534"/>
                </a:cubicBezTo>
                <a:cubicBezTo>
                  <a:pt x="738179" y="1287534"/>
                  <a:pt x="878396" y="1147316"/>
                  <a:pt x="878396" y="974350"/>
                </a:cubicBezTo>
                <a:cubicBezTo>
                  <a:pt x="878396" y="801383"/>
                  <a:pt x="738179" y="661165"/>
                  <a:pt x="565212" y="661165"/>
                </a:cubicBezTo>
                <a:close/>
                <a:moveTo>
                  <a:pt x="573394" y="0"/>
                </a:moveTo>
                <a:lnTo>
                  <a:pt x="10299813" y="0"/>
                </a:lnTo>
                <a:cubicBezTo>
                  <a:pt x="10616490" y="0"/>
                  <a:pt x="10873207" y="256717"/>
                  <a:pt x="10873207" y="573394"/>
                </a:cubicBezTo>
                <a:lnTo>
                  <a:pt x="10873207" y="5357447"/>
                </a:lnTo>
                <a:cubicBezTo>
                  <a:pt x="10873207" y="5674124"/>
                  <a:pt x="10616490" y="5930841"/>
                  <a:pt x="10299813" y="5930841"/>
                </a:cubicBezTo>
                <a:lnTo>
                  <a:pt x="573394" y="5930841"/>
                </a:lnTo>
                <a:cubicBezTo>
                  <a:pt x="256717" y="5930841"/>
                  <a:pt x="0" y="5674124"/>
                  <a:pt x="0" y="5357447"/>
                </a:cubicBezTo>
                <a:lnTo>
                  <a:pt x="0" y="573394"/>
                </a:lnTo>
                <a:cubicBezTo>
                  <a:pt x="0" y="256717"/>
                  <a:pt x="256717" y="0"/>
                  <a:pt x="573394" y="0"/>
                </a:cubicBezTo>
                <a:close/>
              </a:path>
            </a:pathLst>
          </a:cu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0" i="0" dirty="0">
              <a:solidFill>
                <a:srgbClr val="616161"/>
              </a:solidFill>
              <a:effectLst/>
              <a:latin typeface="Times New Roman" panose="02020603050405020304" pitchFamily="18" charset="0"/>
              <a:cs typeface="Times New Roman" panose="02020603050405020304" pitchFamily="18" charset="0"/>
            </a:endParaRPr>
          </a:p>
        </p:txBody>
      </p:sp>
      <p:sp>
        <p:nvSpPr>
          <p:cNvPr id="13" name="Rounded Rectangle 12"/>
          <p:cNvSpPr/>
          <p:nvPr/>
        </p:nvSpPr>
        <p:spPr>
          <a:xfrm>
            <a:off x="1271464" y="260649"/>
            <a:ext cx="10552236" cy="64087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solidFill>
                  <a:srgbClr val="FF0000"/>
                </a:solidFill>
                <a:latin typeface="Times New Roman" panose="02020603050405020304" pitchFamily="18" charset="0"/>
                <a:cs typeface="Times New Roman" panose="02020603050405020304" pitchFamily="18" charset="0"/>
              </a:rPr>
              <a:t>Điều ước của vua Mi-đát</a:t>
            </a:r>
            <a:endParaRPr lang="vi-VN" sz="2400" dirty="0">
              <a:solidFill>
                <a:srgbClr val="FF0000"/>
              </a:solidFill>
              <a:latin typeface="Times New Roman" panose="02020603050405020304" pitchFamily="18" charset="0"/>
              <a:cs typeface="Times New Roman" panose="02020603050405020304" pitchFamily="18" charset="0"/>
            </a:endParaRPr>
          </a:p>
          <a:p>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Có lần thần Đi-ô-ni-dốt hiện ra, cho vua Mi-đát được ước một điều. Mi-đát vốn tham lam nên nói ngay:</a:t>
            </a:r>
          </a:p>
          <a:p>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 Xin Thần cho mọi vật tôi chạm đến đều hóa thành vàng!</a:t>
            </a:r>
          </a:p>
          <a:p>
            <a:r>
              <a:rPr lang="vi-VN" sz="2000" b="1" dirty="0">
                <a:solidFill>
                  <a:schemeClr val="accent1">
                    <a:lumMod val="75000"/>
                  </a:schemeClr>
                </a:solidFill>
                <a:latin typeface="Times New Roman" panose="02020603050405020304" pitchFamily="18" charset="0"/>
                <a:cs typeface="Times New Roman" panose="02020603050405020304" pitchFamily="18" charset="0"/>
              </a:rPr>
              <a:t>Thần Đi-ô-ni-dốt mỉm cười ưng thuận.</a:t>
            </a:r>
          </a:p>
          <a:p>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Vua Mi-đát thử bẻ một cành sồi, cành đó liền biến thành vàng. Vua ngắt một quả táo, quả táo cũng thành vàng nốt. Tưởng không có ai trên đời sung sướng hơn thế nữa!</a:t>
            </a:r>
            <a:endParaRPr lang="en-US" sz="2000" b="1" dirty="0">
              <a:solidFill>
                <a:schemeClr val="accent1">
                  <a:lumMod val="75000"/>
                </a:schemeClr>
              </a:solidFill>
              <a:latin typeface="Times New Roman" panose="02020603050405020304" pitchFamily="18" charset="0"/>
              <a:cs typeface="Times New Roman" panose="02020603050405020304" pitchFamily="18" charset="0"/>
            </a:endParaRPr>
          </a:p>
          <a:p>
            <a:endParaRPr lang="vi-VN" sz="2000" b="1" dirty="0">
              <a:solidFill>
                <a:schemeClr val="accent1">
                  <a:lumMod val="75000"/>
                </a:schemeClr>
              </a:solidFill>
              <a:latin typeface="Times New Roman" panose="02020603050405020304" pitchFamily="18" charset="0"/>
              <a:cs typeface="Times New Roman" panose="02020603050405020304" pitchFamily="18" charset="0"/>
            </a:endParaRPr>
          </a:p>
          <a:p>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Bọn đầy tớ dọn thức ăn cho Mi-đát. Nhà vua sung sướng ngồi vào bàn. Và lúc đó ông mới biết mình đã xin một điều ước khủng khiếp. Các thức ăn, thức uống khi vua chạm tay vào đều biến thành vàng. Mi-đát bụng đói cồn cào, chịu không nổi, liền chắp tay cầu khẩn:</a:t>
            </a:r>
          </a:p>
          <a:p>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 Xin Thần tha tội cho tôi! Xin Người lấy lại điều ước để cho tôi được sống!</a:t>
            </a:r>
            <a:endParaRPr lang="en-US" sz="2000" b="1" dirty="0">
              <a:solidFill>
                <a:schemeClr val="accent1">
                  <a:lumMod val="75000"/>
                </a:schemeClr>
              </a:solidFill>
              <a:latin typeface="Times New Roman" panose="02020603050405020304" pitchFamily="18" charset="0"/>
              <a:cs typeface="Times New Roman" panose="02020603050405020304" pitchFamily="18" charset="0"/>
            </a:endParaRPr>
          </a:p>
          <a:p>
            <a:endParaRPr lang="vi-VN" sz="2000" b="1" dirty="0">
              <a:solidFill>
                <a:schemeClr val="accent1">
                  <a:lumMod val="75000"/>
                </a:schemeClr>
              </a:solidFill>
              <a:latin typeface="Times New Roman" panose="02020603050405020304" pitchFamily="18" charset="0"/>
              <a:cs typeface="Times New Roman" panose="02020603050405020304" pitchFamily="18" charset="0"/>
            </a:endParaRPr>
          </a:p>
          <a:p>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Thần Đi-ô-ni-dốt liền hiện ra và phán:</a:t>
            </a:r>
          </a:p>
          <a:p>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 Nhà ngươi hãy đến sông Pác-tôn, nhúng mình vào dòng nước, phép màu sẽ biến mất và nhà người sẽ rửa sạch được lòng tham.</a:t>
            </a:r>
          </a:p>
          <a:p>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Mi-đát làm theo lời dạy của thần, quả nhiên thoát khỏi cái quà tặng mà trước đây ông hằng mong ước. Lúc ấy, nhà vua mới hiểu rằng hạnh phúc không thể xây dựng bằng ước muốn tham lam.</a:t>
            </a:r>
          </a:p>
          <a:p>
            <a:pPr algn="r"/>
            <a:r>
              <a:rPr lang="vi-VN" sz="2000" dirty="0">
                <a:solidFill>
                  <a:schemeClr val="accent1">
                    <a:lumMod val="75000"/>
                  </a:schemeClr>
                </a:solidFill>
                <a:latin typeface="Times New Roman" panose="02020603050405020304" pitchFamily="18" charset="0"/>
                <a:cs typeface="Times New Roman" panose="02020603050405020304" pitchFamily="18" charset="0"/>
              </a:rPr>
              <a:t>(Theo </a:t>
            </a:r>
            <a:r>
              <a:rPr lang="vi-VN" sz="2000" b="1" dirty="0">
                <a:solidFill>
                  <a:schemeClr val="accent1">
                    <a:lumMod val="75000"/>
                  </a:schemeClr>
                </a:solidFill>
                <a:latin typeface="Times New Roman" panose="02020603050405020304" pitchFamily="18" charset="0"/>
                <a:cs typeface="Times New Roman" panose="02020603050405020304" pitchFamily="18" charset="0"/>
              </a:rPr>
              <a:t>Thần thoại Hi Lạp_Nhữ Thành</a:t>
            </a:r>
            <a:r>
              <a:rPr lang="vi-VN" sz="2000" dirty="0">
                <a:solidFill>
                  <a:schemeClr val="accent1">
                    <a:lumMod val="75000"/>
                  </a:schemeClr>
                </a:solidFill>
                <a:latin typeface="Times New Roman" panose="02020603050405020304" pitchFamily="18" charset="0"/>
                <a:cs typeface="Times New Roman" panose="02020603050405020304" pitchFamily="18" charset="0"/>
              </a:rPr>
              <a:t> dịch)</a:t>
            </a:r>
          </a:p>
        </p:txBody>
      </p:sp>
      <p:sp>
        <p:nvSpPr>
          <p:cNvPr id="4" name="Rectangle 3"/>
          <p:cNvSpPr/>
          <p:nvPr/>
        </p:nvSpPr>
        <p:spPr>
          <a:xfrm>
            <a:off x="1631504" y="620688"/>
            <a:ext cx="9793088" cy="1944216"/>
          </a:xfrm>
          <a:prstGeom prst="rect">
            <a:avLst/>
          </a:prstGeom>
          <a:solidFill>
            <a:srgbClr val="F8C9C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Có lần thần Đi-ô-ni-dốt hiện ra, cho vua Mi-đát được ước một điều. Mi-đát vốn tham lam nên nói ngay:</a:t>
            </a:r>
          </a:p>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 Xin Thần cho mọi vật tôi chạm đến đều hóa thành vàng!</a:t>
            </a:r>
          </a:p>
          <a:p>
            <a:pPr algn="just"/>
            <a:r>
              <a:rPr lang="vi-VN" sz="2000" b="1" dirty="0">
                <a:solidFill>
                  <a:schemeClr val="accent1">
                    <a:lumMod val="75000"/>
                  </a:schemeClr>
                </a:solidFill>
                <a:latin typeface="Times New Roman" panose="02020603050405020304" pitchFamily="18" charset="0"/>
                <a:cs typeface="Times New Roman" panose="02020603050405020304" pitchFamily="18" charset="0"/>
              </a:rPr>
              <a:t>Thần Đi-ô-ni-dốt mỉm cười ưng thuận.</a:t>
            </a:r>
          </a:p>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Vua Mi-đát thử bẻ một cành sồi, cành đó liền biến thành vàng. Vua ngắt một quả táo, quả táo cũng thành vàng nốt. Tưởng không có ai trên đời sung sướng hơn thế nữa!</a:t>
            </a:r>
            <a:endParaRPr lang="en-US" sz="2000" dirty="0"/>
          </a:p>
        </p:txBody>
      </p:sp>
      <p:sp>
        <p:nvSpPr>
          <p:cNvPr id="5" name="Rectangle 4"/>
          <p:cNvSpPr/>
          <p:nvPr/>
        </p:nvSpPr>
        <p:spPr>
          <a:xfrm>
            <a:off x="1631504" y="2708920"/>
            <a:ext cx="9793088" cy="1656184"/>
          </a:xfrm>
          <a:prstGeom prst="rect">
            <a:avLst/>
          </a:prstGeom>
          <a:solidFill>
            <a:srgbClr val="E3FC6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Bọn đầy tớ dọn thức ăn cho Mi-đát. Nhà vua sung sướng ngồi vào bàn. Và lúc đó ông mới biết mình đã xin một điều ước khủng khiếp. Các thức ăn, thức uống khi vua chạm tay vào đều biến thành vàng. Mi-đát bụng đói cồn cào, chịu không nổi, liền chắp tay cầu khẩn:</a:t>
            </a:r>
          </a:p>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 Xin Thần tha tội cho tôi! Xin Người lấy lại điều ước để cho tôi được sống!</a:t>
            </a:r>
            <a:endParaRPr lang="en-US" sz="2000" dirty="0"/>
          </a:p>
        </p:txBody>
      </p:sp>
      <p:sp>
        <p:nvSpPr>
          <p:cNvPr id="6" name="Rectangle 5"/>
          <p:cNvSpPr/>
          <p:nvPr/>
        </p:nvSpPr>
        <p:spPr>
          <a:xfrm>
            <a:off x="1631504" y="4509120"/>
            <a:ext cx="9793088" cy="1872208"/>
          </a:xfrm>
          <a:prstGeom prst="rect">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Thần Đi-ô-ni-dốt liền hiện ra và phán:</a:t>
            </a:r>
          </a:p>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 Nhà ngươi hãy đến sông Pác-tôn, nhúng mình vào dòng nước, phép m</a:t>
            </a:r>
            <a:r>
              <a:rPr lang="en-US" sz="2000" b="1">
                <a:solidFill>
                  <a:schemeClr val="accent1">
                    <a:lumMod val="75000"/>
                  </a:schemeClr>
                </a:solidFill>
                <a:latin typeface="Times New Roman" panose="02020603050405020304" pitchFamily="18" charset="0"/>
                <a:cs typeface="Times New Roman" panose="02020603050405020304" pitchFamily="18" charset="0"/>
              </a:rPr>
              <a:t>ầ</a:t>
            </a:r>
            <a:r>
              <a:rPr lang="vi-VN" sz="2000" b="1">
                <a:solidFill>
                  <a:schemeClr val="accent1">
                    <a:lumMod val="75000"/>
                  </a:schemeClr>
                </a:solidFill>
                <a:latin typeface="Times New Roman" panose="02020603050405020304" pitchFamily="18" charset="0"/>
                <a:cs typeface="Times New Roman" panose="02020603050405020304" pitchFamily="18" charset="0"/>
              </a:rPr>
              <a:t>u </a:t>
            </a:r>
            <a:r>
              <a:rPr lang="vi-VN" sz="2000" b="1" dirty="0">
                <a:solidFill>
                  <a:schemeClr val="accent1">
                    <a:lumMod val="75000"/>
                  </a:schemeClr>
                </a:solidFill>
                <a:latin typeface="Times New Roman" panose="02020603050405020304" pitchFamily="18" charset="0"/>
                <a:cs typeface="Times New Roman" panose="02020603050405020304" pitchFamily="18" charset="0"/>
              </a:rPr>
              <a:t>sẽ biến mất và nhà người sẽ rửa sạch được lòng tham.</a:t>
            </a:r>
          </a:p>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2000" b="1" dirty="0">
                <a:solidFill>
                  <a:schemeClr val="accent1">
                    <a:lumMod val="75000"/>
                  </a:schemeClr>
                </a:solidFill>
                <a:latin typeface="Times New Roman" panose="02020603050405020304" pitchFamily="18" charset="0"/>
                <a:cs typeface="Times New Roman" panose="02020603050405020304" pitchFamily="18" charset="0"/>
              </a:rPr>
              <a:t>Mi-đát làm theo lời dạy của thần, quả nhiên thoát khỏi cái quà tặng mà trước đây ông hằng mong ước. Lúc ấy, nhà vua mới hiểu rằng hạnh phúc không thể xây dựng bằng ước muốn tham lam.</a:t>
            </a:r>
            <a:endParaRPr lang="en-US" sz="2000" dirty="0"/>
          </a:p>
        </p:txBody>
      </p:sp>
      <p:pic>
        <p:nvPicPr>
          <p:cNvPr id="2050" name="Picture 2" descr="Numbers Kids Images Image Image Png Clipart - Transparent Background Number  1 Clipart, Png Download - kindpng">
            <a:extLst>
              <a:ext uri="{FF2B5EF4-FFF2-40B4-BE49-F238E27FC236}">
                <a16:creationId xmlns:a16="http://schemas.microsoft.com/office/drawing/2014/main" id="{324A5B1C-DC57-4BB9-BA12-06FAF5283A91}"/>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3852" b="89971" l="5349" r="93605">
                        <a14:foregroundMark x1="55233" y1="14680" x2="67442" y2="8212"/>
                        <a14:foregroundMark x1="67442" y1="8212" x2="75349" y2="9811"/>
                        <a14:foregroundMark x1="9884" y1="33503" x2="18953" y2="27398"/>
                        <a14:foregroundMark x1="18953" y1="27398" x2="41512" y2="17006"/>
                        <a14:foregroundMark x1="41512" y1="17006" x2="46163" y2="7558"/>
                        <a14:foregroundMark x1="46163" y1="7558" x2="54651" y2="12355"/>
                        <a14:foregroundMark x1="54651" y1="12355" x2="55465" y2="13299"/>
                        <a14:foregroundMark x1="71047" y1="69767" x2="82558" y2="70494"/>
                        <a14:foregroundMark x1="82558" y1="70494" x2="75930" y2="78779"/>
                        <a14:foregroundMark x1="75930" y1="78779" x2="74884" y2="79142"/>
                        <a14:foregroundMark x1="92674" y1="38227" x2="88256" y2="65988"/>
                        <a14:foregroundMark x1="88256" y1="65988" x2="93605" y2="76163"/>
                        <a14:foregroundMark x1="5465" y1="36410" x2="5465" y2="36410"/>
                        <a14:foregroundMark x1="54767" y1="14535" x2="44302" y2="17660"/>
                        <a14:foregroundMark x1="44302" y1="17660" x2="44302" y2="17660"/>
                        <a14:foregroundMark x1="41977" y1="4433" x2="49070" y2="4578"/>
                        <a14:foregroundMark x1="69651" y1="3852" x2="77442" y2="3997"/>
                      </a14:backgroundRemoval>
                    </a14:imgEffect>
                  </a14:imgLayer>
                </a14:imgProps>
              </a:ext>
              <a:ext uri="{28A0092B-C50C-407E-A947-70E740481C1C}">
                <a14:useLocalDpi xmlns:a14="http://schemas.microsoft.com/office/drawing/2010/main" val="0"/>
              </a:ext>
            </a:extLst>
          </a:blip>
          <a:srcRect/>
          <a:stretch>
            <a:fillRect/>
          </a:stretch>
        </p:blipFill>
        <p:spPr bwMode="auto">
          <a:xfrm>
            <a:off x="295596" y="848814"/>
            <a:ext cx="1072556" cy="171609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Number Clip Art, PNG, 1513x1860px, Number, Area, Baby Toys, Clip Art,  Digital Data Download Free">
            <a:extLst>
              <a:ext uri="{FF2B5EF4-FFF2-40B4-BE49-F238E27FC236}">
                <a16:creationId xmlns:a16="http://schemas.microsoft.com/office/drawing/2014/main" id="{D79786E1-C981-4F13-9A78-B6FBC474762E}"/>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5655" b="91964" l="8293" r="92927">
                        <a14:foregroundMark x1="11951" y1="12103" x2="20244" y2="9921"/>
                        <a14:foregroundMark x1="20244" y1="9921" x2="14268" y2="11508"/>
                        <a14:foregroundMark x1="21829" y1="6548" x2="32927" y2="5655"/>
                        <a14:foregroundMark x1="32927" y1="5655" x2="33049" y2="5655"/>
                        <a14:foregroundMark x1="8293" y1="12302" x2="8415" y2="17163"/>
                        <a14:foregroundMark x1="36341" y1="9028" x2="30854" y2="17063"/>
                        <a14:foregroundMark x1="30854" y1="17063" x2="28659" y2="17460"/>
                        <a14:foregroundMark x1="35488" y1="11210" x2="35610" y2="15575"/>
                        <a14:foregroundMark x1="35610" y1="32044" x2="42317" y2="25496"/>
                        <a14:foregroundMark x1="42317" y1="25496" x2="55976" y2="22520"/>
                        <a14:foregroundMark x1="42317" y1="22222" x2="35488" y2="25496"/>
                        <a14:foregroundMark x1="88659" y1="28472" x2="87439" y2="35516"/>
                        <a14:foregroundMark x1="87439" y1="35516" x2="82317" y2="45337"/>
                        <a14:foregroundMark x1="82317" y1="45337" x2="76829" y2="49603"/>
                        <a14:foregroundMark x1="76829" y1="51984" x2="57195" y2="63790"/>
                        <a14:foregroundMark x1="57195" y1="63790" x2="56585" y2="64484"/>
                        <a14:foregroundMark x1="22683" y1="90179" x2="36098" y2="90774"/>
                        <a14:foregroundMark x1="36098" y1="90774" x2="49268" y2="90675"/>
                        <a14:foregroundMark x1="49268" y1="90675" x2="50000" y2="90476"/>
                        <a14:foregroundMark x1="79146" y1="53671" x2="63902" y2="63889"/>
                        <a14:foregroundMark x1="90610" y1="75893" x2="90732" y2="84226"/>
                        <a14:foregroundMark x1="90732" y1="84226" x2="89146" y2="87302"/>
                        <a14:foregroundMark x1="92195" y1="77480" x2="89390" y2="89286"/>
                        <a14:foregroundMark x1="89390" y1="89286" x2="89390" y2="89286"/>
                        <a14:foregroundMark x1="86585" y1="90079" x2="92927" y2="87302"/>
                        <a14:foregroundMark x1="26098" y1="93948" x2="46098" y2="92460"/>
                        <a14:foregroundMark x1="46098" y1="92460" x2="57561" y2="92460"/>
                        <a14:foregroundMark x1="57561" y1="92460" x2="73659" y2="91964"/>
                        <a14:foregroundMark x1="73659" y1="91964" x2="83293" y2="91964"/>
                        <a14:foregroundMark x1="30732" y1="12996" x2="29634" y2="12401"/>
                        <a14:foregroundMark x1="14878" y1="16468" x2="13415" y2="14385"/>
                      </a14:backgroundRemoval>
                    </a14:imgEffect>
                  </a14:imgLayer>
                </a14:imgProps>
              </a:ext>
              <a:ext uri="{28A0092B-C50C-407E-A947-70E740481C1C}">
                <a14:useLocalDpi xmlns:a14="http://schemas.microsoft.com/office/drawing/2010/main" val="0"/>
              </a:ext>
            </a:extLst>
          </a:blip>
          <a:srcRect/>
          <a:stretch>
            <a:fillRect/>
          </a:stretch>
        </p:blipFill>
        <p:spPr bwMode="auto">
          <a:xfrm>
            <a:off x="295596" y="2790088"/>
            <a:ext cx="1215135" cy="149384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Number Clip Art, PNG, 1477x1858px, Number, Blog, Clip Art, I Am,  Illustration Download Free">
            <a:extLst>
              <a:ext uri="{FF2B5EF4-FFF2-40B4-BE49-F238E27FC236}">
                <a16:creationId xmlns:a16="http://schemas.microsoft.com/office/drawing/2014/main" id="{9A9CA21B-D841-413F-B354-E4270064C6FC}"/>
              </a:ext>
            </a:extLst>
          </p:cNvPr>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5820" b="96702" l="10000" r="90000">
                        <a14:foregroundMark x1="19512" y1="11445" x2="33659" y2="8341"/>
                        <a14:foregroundMark x1="33659" y1="8341" x2="22561" y2="12609"/>
                        <a14:foregroundMark x1="34390" y1="5820" x2="40000" y2="11639"/>
                        <a14:foregroundMark x1="40000" y1="11639" x2="40000" y2="12900"/>
                        <a14:foregroundMark x1="42683" y1="9311" x2="37683" y2="15422"/>
                        <a14:foregroundMark x1="37683" y1="15422" x2="36463" y2="16004"/>
                        <a14:foregroundMark x1="90244" y1="64016" x2="89756" y2="73327"/>
                        <a14:foregroundMark x1="89756" y1="73327" x2="83049" y2="83414"/>
                        <a14:foregroundMark x1="83049" y1="83414" x2="74878" y2="88749"/>
                        <a14:foregroundMark x1="74878" y1="88749" x2="44634" y2="94665"/>
                        <a14:foregroundMark x1="44634" y1="94665" x2="29268" y2="91368"/>
                        <a14:foregroundMark x1="91707" y1="61009" x2="91220" y2="79243"/>
                        <a14:foregroundMark x1="91220" y1="79243" x2="82317" y2="87973"/>
                        <a14:foregroundMark x1="82317" y1="87973" x2="54878" y2="96605"/>
                        <a14:foregroundMark x1="54878" y1="96605" x2="47439" y2="96702"/>
                        <a14:foregroundMark x1="43659" y1="8923" x2="40122" y2="14355"/>
                        <a14:foregroundMark x1="35976" y1="12415" x2="34146" y2="11736"/>
                        <a14:foregroundMark x1="21098" y1="12997" x2="21098" y2="14937"/>
                      </a14:backgroundRemoval>
                    </a14:imgEffect>
                  </a14:imgLayer>
                </a14:imgProps>
              </a:ext>
              <a:ext uri="{28A0092B-C50C-407E-A947-70E740481C1C}">
                <a14:useLocalDpi xmlns:a14="http://schemas.microsoft.com/office/drawing/2010/main" val="0"/>
              </a:ext>
            </a:extLst>
          </a:blip>
          <a:srcRect/>
          <a:stretch>
            <a:fillRect/>
          </a:stretch>
        </p:blipFill>
        <p:spPr bwMode="auto">
          <a:xfrm>
            <a:off x="158613" y="4621711"/>
            <a:ext cx="1489099" cy="187220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50060581"/>
      </p:ext>
    </p:extLst>
  </p:cSld>
  <p:clrMapOvr>
    <a:masterClrMapping/>
  </p:clrMapOvr>
  <mc:AlternateContent xmlns:mc="http://schemas.openxmlformats.org/markup-compatibility/2006" xmlns:p14="http://schemas.microsoft.com/office/powerpoint/2010/main">
    <mc:Choice Requires="p14">
      <p:transition spd="slow" p14:dur="1200" advTm="26478">
        <p14:prism/>
      </p:transition>
    </mc:Choice>
    <mc:Fallback xmlns="">
      <p:transition spd="slow" advTm="2647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fltVal val="0"/>
                                          </p:val>
                                        </p:tav>
                                        <p:tav tm="100000">
                                          <p:val>
                                            <p:strVal val="#ppt_w"/>
                                          </p:val>
                                        </p:tav>
                                      </p:tavLst>
                                    </p:anim>
                                    <p:anim calcmode="lin" valueType="num">
                                      <p:cBhvr>
                                        <p:cTn id="8" dur="1000" fill="hold"/>
                                        <p:tgtEl>
                                          <p:spTgt spid="2050"/>
                                        </p:tgtEl>
                                        <p:attrNameLst>
                                          <p:attrName>ppt_h</p:attrName>
                                        </p:attrNameLst>
                                      </p:cBhvr>
                                      <p:tavLst>
                                        <p:tav tm="0">
                                          <p:val>
                                            <p:fltVal val="0"/>
                                          </p:val>
                                        </p:tav>
                                        <p:tav tm="100000">
                                          <p:val>
                                            <p:strVal val="#ppt_h"/>
                                          </p:val>
                                        </p:tav>
                                      </p:tavLst>
                                    </p:anim>
                                    <p:anim calcmode="lin" valueType="num">
                                      <p:cBhvr>
                                        <p:cTn id="9" dur="1000" fill="hold"/>
                                        <p:tgtEl>
                                          <p:spTgt spid="2050"/>
                                        </p:tgtEl>
                                        <p:attrNameLst>
                                          <p:attrName>style.rotation</p:attrName>
                                        </p:attrNameLst>
                                      </p:cBhvr>
                                      <p:tavLst>
                                        <p:tav tm="0">
                                          <p:val>
                                            <p:fltVal val="90"/>
                                          </p:val>
                                        </p:tav>
                                        <p:tav tm="100000">
                                          <p:val>
                                            <p:fltVal val="0"/>
                                          </p:val>
                                        </p:tav>
                                      </p:tavLst>
                                    </p:anim>
                                    <p:animEffect transition="in" filter="fade">
                                      <p:cBhvr>
                                        <p:cTn id="10" dur="1000"/>
                                        <p:tgtEl>
                                          <p:spTgt spid="205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p:cTn id="18" dur="1000" fill="hold"/>
                                        <p:tgtEl>
                                          <p:spTgt spid="2052"/>
                                        </p:tgtEl>
                                        <p:attrNameLst>
                                          <p:attrName>ppt_w</p:attrName>
                                        </p:attrNameLst>
                                      </p:cBhvr>
                                      <p:tavLst>
                                        <p:tav tm="0">
                                          <p:val>
                                            <p:fltVal val="0"/>
                                          </p:val>
                                        </p:tav>
                                        <p:tav tm="100000">
                                          <p:val>
                                            <p:strVal val="#ppt_w"/>
                                          </p:val>
                                        </p:tav>
                                      </p:tavLst>
                                    </p:anim>
                                    <p:anim calcmode="lin" valueType="num">
                                      <p:cBhvr>
                                        <p:cTn id="19" dur="1000" fill="hold"/>
                                        <p:tgtEl>
                                          <p:spTgt spid="2052"/>
                                        </p:tgtEl>
                                        <p:attrNameLst>
                                          <p:attrName>ppt_h</p:attrName>
                                        </p:attrNameLst>
                                      </p:cBhvr>
                                      <p:tavLst>
                                        <p:tav tm="0">
                                          <p:val>
                                            <p:fltVal val="0"/>
                                          </p:val>
                                        </p:tav>
                                        <p:tav tm="100000">
                                          <p:val>
                                            <p:strVal val="#ppt_h"/>
                                          </p:val>
                                        </p:tav>
                                      </p:tavLst>
                                    </p:anim>
                                    <p:anim calcmode="lin" valueType="num">
                                      <p:cBhvr>
                                        <p:cTn id="20" dur="1000" fill="hold"/>
                                        <p:tgtEl>
                                          <p:spTgt spid="2052"/>
                                        </p:tgtEl>
                                        <p:attrNameLst>
                                          <p:attrName>style.rotation</p:attrName>
                                        </p:attrNameLst>
                                      </p:cBhvr>
                                      <p:tavLst>
                                        <p:tav tm="0">
                                          <p:val>
                                            <p:fltVal val="90"/>
                                          </p:val>
                                        </p:tav>
                                        <p:tav tm="100000">
                                          <p:val>
                                            <p:fltVal val="0"/>
                                          </p:val>
                                        </p:tav>
                                      </p:tavLst>
                                    </p:anim>
                                    <p:animEffect transition="in" filter="fade">
                                      <p:cBhvr>
                                        <p:cTn id="21" dur="1000"/>
                                        <p:tgtEl>
                                          <p:spTgt spid="2052"/>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randombar(horizontal)">
                                      <p:cBhvr>
                                        <p:cTn id="29" dur="500"/>
                                        <p:tgtEl>
                                          <p:spTgt spid="6"/>
                                        </p:tgtEl>
                                      </p:cBhvr>
                                    </p:animEffect>
                                  </p:childTnLst>
                                </p:cTn>
                              </p:par>
                              <p:par>
                                <p:cTn id="30" presetID="31" presetClass="entr" presetSubtype="0" fill="hold" nodeType="withEffect">
                                  <p:stCondLst>
                                    <p:cond delay="0"/>
                                  </p:stCondLst>
                                  <p:childTnLst>
                                    <p:set>
                                      <p:cBhvr>
                                        <p:cTn id="31" dur="1" fill="hold">
                                          <p:stCondLst>
                                            <p:cond delay="0"/>
                                          </p:stCondLst>
                                        </p:cTn>
                                        <p:tgtEl>
                                          <p:spTgt spid="2054"/>
                                        </p:tgtEl>
                                        <p:attrNameLst>
                                          <p:attrName>style.visibility</p:attrName>
                                        </p:attrNameLst>
                                      </p:cBhvr>
                                      <p:to>
                                        <p:strVal val="visible"/>
                                      </p:to>
                                    </p:set>
                                    <p:anim calcmode="lin" valueType="num">
                                      <p:cBhvr>
                                        <p:cTn id="32" dur="1000" fill="hold"/>
                                        <p:tgtEl>
                                          <p:spTgt spid="2054"/>
                                        </p:tgtEl>
                                        <p:attrNameLst>
                                          <p:attrName>ppt_w</p:attrName>
                                        </p:attrNameLst>
                                      </p:cBhvr>
                                      <p:tavLst>
                                        <p:tav tm="0">
                                          <p:val>
                                            <p:fltVal val="0"/>
                                          </p:val>
                                        </p:tav>
                                        <p:tav tm="100000">
                                          <p:val>
                                            <p:strVal val="#ppt_w"/>
                                          </p:val>
                                        </p:tav>
                                      </p:tavLst>
                                    </p:anim>
                                    <p:anim calcmode="lin" valueType="num">
                                      <p:cBhvr>
                                        <p:cTn id="33" dur="1000" fill="hold"/>
                                        <p:tgtEl>
                                          <p:spTgt spid="2054"/>
                                        </p:tgtEl>
                                        <p:attrNameLst>
                                          <p:attrName>ppt_h</p:attrName>
                                        </p:attrNameLst>
                                      </p:cBhvr>
                                      <p:tavLst>
                                        <p:tav tm="0">
                                          <p:val>
                                            <p:fltVal val="0"/>
                                          </p:val>
                                        </p:tav>
                                        <p:tav tm="100000">
                                          <p:val>
                                            <p:strVal val="#ppt_h"/>
                                          </p:val>
                                        </p:tav>
                                      </p:tavLst>
                                    </p:anim>
                                    <p:anim calcmode="lin" valueType="num">
                                      <p:cBhvr>
                                        <p:cTn id="34" dur="1000" fill="hold"/>
                                        <p:tgtEl>
                                          <p:spTgt spid="2054"/>
                                        </p:tgtEl>
                                        <p:attrNameLst>
                                          <p:attrName>style.rotation</p:attrName>
                                        </p:attrNameLst>
                                      </p:cBhvr>
                                      <p:tavLst>
                                        <p:tav tm="0">
                                          <p:val>
                                            <p:fltVal val="90"/>
                                          </p:val>
                                        </p:tav>
                                        <p:tav tm="100000">
                                          <p:val>
                                            <p:fltVal val="0"/>
                                          </p:val>
                                        </p:tav>
                                      </p:tavLst>
                                    </p:anim>
                                    <p:animEffect transition="in" filter="fade">
                                      <p:cBhvr>
                                        <p:cTn id="35" dur="1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pattFill prst="pct90">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659396" y="463579"/>
            <a:ext cx="10873207" cy="5930841"/>
          </a:xfrm>
          <a:custGeom>
            <a:avLst/>
            <a:gdLst>
              <a:gd name="connsiteX0" fmla="*/ 565211 w 10873207"/>
              <a:gd name="connsiteY0" fmla="*/ 4761492 h 5930841"/>
              <a:gd name="connsiteX1" fmla="*/ 252027 w 10873207"/>
              <a:gd name="connsiteY1" fmla="*/ 5074676 h 5930841"/>
              <a:gd name="connsiteX2" fmla="*/ 565211 w 10873207"/>
              <a:gd name="connsiteY2" fmla="*/ 5387860 h 5930841"/>
              <a:gd name="connsiteX3" fmla="*/ 878395 w 10873207"/>
              <a:gd name="connsiteY3" fmla="*/ 5074676 h 5930841"/>
              <a:gd name="connsiteX4" fmla="*/ 565211 w 10873207"/>
              <a:gd name="connsiteY4" fmla="*/ 4761492 h 5930841"/>
              <a:gd name="connsiteX5" fmla="*/ 565211 w 10873207"/>
              <a:gd name="connsiteY5" fmla="*/ 3736411 h 5930841"/>
              <a:gd name="connsiteX6" fmla="*/ 252027 w 10873207"/>
              <a:gd name="connsiteY6" fmla="*/ 4049595 h 5930841"/>
              <a:gd name="connsiteX7" fmla="*/ 565211 w 10873207"/>
              <a:gd name="connsiteY7" fmla="*/ 4362779 h 5930841"/>
              <a:gd name="connsiteX8" fmla="*/ 878395 w 10873207"/>
              <a:gd name="connsiteY8" fmla="*/ 4049595 h 5930841"/>
              <a:gd name="connsiteX9" fmla="*/ 565211 w 10873207"/>
              <a:gd name="connsiteY9" fmla="*/ 3736411 h 5930841"/>
              <a:gd name="connsiteX10" fmla="*/ 565212 w 10873207"/>
              <a:gd name="connsiteY10" fmla="*/ 2711330 h 5930841"/>
              <a:gd name="connsiteX11" fmla="*/ 252028 w 10873207"/>
              <a:gd name="connsiteY11" fmla="*/ 3024513 h 5930841"/>
              <a:gd name="connsiteX12" fmla="*/ 565212 w 10873207"/>
              <a:gd name="connsiteY12" fmla="*/ 3337697 h 5930841"/>
              <a:gd name="connsiteX13" fmla="*/ 878396 w 10873207"/>
              <a:gd name="connsiteY13" fmla="*/ 3024513 h 5930841"/>
              <a:gd name="connsiteX14" fmla="*/ 565212 w 10873207"/>
              <a:gd name="connsiteY14" fmla="*/ 2711330 h 5930841"/>
              <a:gd name="connsiteX15" fmla="*/ 565212 w 10873207"/>
              <a:gd name="connsiteY15" fmla="*/ 1686247 h 5930841"/>
              <a:gd name="connsiteX16" fmla="*/ 252028 w 10873207"/>
              <a:gd name="connsiteY16" fmla="*/ 1999431 h 5930841"/>
              <a:gd name="connsiteX17" fmla="*/ 565212 w 10873207"/>
              <a:gd name="connsiteY17" fmla="*/ 2312615 h 5930841"/>
              <a:gd name="connsiteX18" fmla="*/ 878396 w 10873207"/>
              <a:gd name="connsiteY18" fmla="*/ 1999431 h 5930841"/>
              <a:gd name="connsiteX19" fmla="*/ 565212 w 10873207"/>
              <a:gd name="connsiteY19" fmla="*/ 1686247 h 5930841"/>
              <a:gd name="connsiteX20" fmla="*/ 565212 w 10873207"/>
              <a:gd name="connsiteY20" fmla="*/ 661165 h 5930841"/>
              <a:gd name="connsiteX21" fmla="*/ 252028 w 10873207"/>
              <a:gd name="connsiteY21" fmla="*/ 974350 h 5930841"/>
              <a:gd name="connsiteX22" fmla="*/ 565212 w 10873207"/>
              <a:gd name="connsiteY22" fmla="*/ 1287534 h 5930841"/>
              <a:gd name="connsiteX23" fmla="*/ 878396 w 10873207"/>
              <a:gd name="connsiteY23" fmla="*/ 974350 h 5930841"/>
              <a:gd name="connsiteX24" fmla="*/ 565212 w 10873207"/>
              <a:gd name="connsiteY24" fmla="*/ 661165 h 5930841"/>
              <a:gd name="connsiteX25" fmla="*/ 573394 w 10873207"/>
              <a:gd name="connsiteY25" fmla="*/ 0 h 5930841"/>
              <a:gd name="connsiteX26" fmla="*/ 10299813 w 10873207"/>
              <a:gd name="connsiteY26" fmla="*/ 0 h 5930841"/>
              <a:gd name="connsiteX27" fmla="*/ 10873207 w 10873207"/>
              <a:gd name="connsiteY27" fmla="*/ 573394 h 5930841"/>
              <a:gd name="connsiteX28" fmla="*/ 10873207 w 10873207"/>
              <a:gd name="connsiteY28" fmla="*/ 5357447 h 5930841"/>
              <a:gd name="connsiteX29" fmla="*/ 10299813 w 10873207"/>
              <a:gd name="connsiteY29" fmla="*/ 5930841 h 5930841"/>
              <a:gd name="connsiteX30" fmla="*/ 573394 w 10873207"/>
              <a:gd name="connsiteY30" fmla="*/ 5930841 h 5930841"/>
              <a:gd name="connsiteX31" fmla="*/ 0 w 10873207"/>
              <a:gd name="connsiteY31" fmla="*/ 5357447 h 5930841"/>
              <a:gd name="connsiteX32" fmla="*/ 0 w 10873207"/>
              <a:gd name="connsiteY32" fmla="*/ 573394 h 5930841"/>
              <a:gd name="connsiteX33" fmla="*/ 573394 w 10873207"/>
              <a:gd name="connsiteY33" fmla="*/ 0 h 59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873207" h="5930841">
                <a:moveTo>
                  <a:pt x="565211" y="4761492"/>
                </a:moveTo>
                <a:cubicBezTo>
                  <a:pt x="392244" y="4761492"/>
                  <a:pt x="252027" y="4901709"/>
                  <a:pt x="252027" y="5074676"/>
                </a:cubicBezTo>
                <a:cubicBezTo>
                  <a:pt x="252027" y="5247643"/>
                  <a:pt x="392244" y="5387860"/>
                  <a:pt x="565211" y="5387860"/>
                </a:cubicBezTo>
                <a:cubicBezTo>
                  <a:pt x="738178" y="5387860"/>
                  <a:pt x="878395" y="5247643"/>
                  <a:pt x="878395" y="5074676"/>
                </a:cubicBezTo>
                <a:cubicBezTo>
                  <a:pt x="878395" y="4901709"/>
                  <a:pt x="738178" y="4761492"/>
                  <a:pt x="565211" y="4761492"/>
                </a:cubicBezTo>
                <a:close/>
                <a:moveTo>
                  <a:pt x="565211" y="3736411"/>
                </a:moveTo>
                <a:cubicBezTo>
                  <a:pt x="392244" y="3736411"/>
                  <a:pt x="252027" y="3876628"/>
                  <a:pt x="252027" y="4049595"/>
                </a:cubicBezTo>
                <a:cubicBezTo>
                  <a:pt x="252027" y="4222562"/>
                  <a:pt x="392244" y="4362779"/>
                  <a:pt x="565211" y="4362779"/>
                </a:cubicBezTo>
                <a:cubicBezTo>
                  <a:pt x="738178" y="4362779"/>
                  <a:pt x="878395" y="4222562"/>
                  <a:pt x="878395" y="4049595"/>
                </a:cubicBezTo>
                <a:cubicBezTo>
                  <a:pt x="878395" y="3876628"/>
                  <a:pt x="738178" y="3736411"/>
                  <a:pt x="565211" y="3736411"/>
                </a:cubicBezTo>
                <a:close/>
                <a:moveTo>
                  <a:pt x="565212" y="2711330"/>
                </a:moveTo>
                <a:cubicBezTo>
                  <a:pt x="392245" y="2711330"/>
                  <a:pt x="252028" y="2851546"/>
                  <a:pt x="252028" y="3024513"/>
                </a:cubicBezTo>
                <a:cubicBezTo>
                  <a:pt x="252028" y="3197480"/>
                  <a:pt x="392245" y="3337697"/>
                  <a:pt x="565212" y="3337697"/>
                </a:cubicBezTo>
                <a:cubicBezTo>
                  <a:pt x="738178" y="3337697"/>
                  <a:pt x="878396" y="3197480"/>
                  <a:pt x="878396" y="3024513"/>
                </a:cubicBezTo>
                <a:cubicBezTo>
                  <a:pt x="878396" y="2851546"/>
                  <a:pt x="738178" y="2711330"/>
                  <a:pt x="565212" y="2711330"/>
                </a:cubicBezTo>
                <a:close/>
                <a:moveTo>
                  <a:pt x="565212" y="1686247"/>
                </a:moveTo>
                <a:cubicBezTo>
                  <a:pt x="392245" y="1686247"/>
                  <a:pt x="252028" y="1826464"/>
                  <a:pt x="252028" y="1999431"/>
                </a:cubicBezTo>
                <a:cubicBezTo>
                  <a:pt x="252028" y="2172398"/>
                  <a:pt x="392245" y="2312615"/>
                  <a:pt x="565212" y="2312615"/>
                </a:cubicBezTo>
                <a:cubicBezTo>
                  <a:pt x="738179" y="2312615"/>
                  <a:pt x="878396" y="2172398"/>
                  <a:pt x="878396" y="1999431"/>
                </a:cubicBezTo>
                <a:cubicBezTo>
                  <a:pt x="878396" y="1826464"/>
                  <a:pt x="738179" y="1686247"/>
                  <a:pt x="565212" y="1686247"/>
                </a:cubicBezTo>
                <a:close/>
                <a:moveTo>
                  <a:pt x="565212" y="661165"/>
                </a:moveTo>
                <a:cubicBezTo>
                  <a:pt x="392245" y="661165"/>
                  <a:pt x="252028" y="801383"/>
                  <a:pt x="252028" y="974350"/>
                </a:cubicBezTo>
                <a:cubicBezTo>
                  <a:pt x="252028" y="1147316"/>
                  <a:pt x="392245" y="1287534"/>
                  <a:pt x="565212" y="1287534"/>
                </a:cubicBezTo>
                <a:cubicBezTo>
                  <a:pt x="738179" y="1287534"/>
                  <a:pt x="878396" y="1147316"/>
                  <a:pt x="878396" y="974350"/>
                </a:cubicBezTo>
                <a:cubicBezTo>
                  <a:pt x="878396" y="801383"/>
                  <a:pt x="738179" y="661165"/>
                  <a:pt x="565212" y="661165"/>
                </a:cubicBezTo>
                <a:close/>
                <a:moveTo>
                  <a:pt x="573394" y="0"/>
                </a:moveTo>
                <a:lnTo>
                  <a:pt x="10299813" y="0"/>
                </a:lnTo>
                <a:cubicBezTo>
                  <a:pt x="10616490" y="0"/>
                  <a:pt x="10873207" y="256717"/>
                  <a:pt x="10873207" y="573394"/>
                </a:cubicBezTo>
                <a:lnTo>
                  <a:pt x="10873207" y="5357447"/>
                </a:lnTo>
                <a:cubicBezTo>
                  <a:pt x="10873207" y="5674124"/>
                  <a:pt x="10616490" y="5930841"/>
                  <a:pt x="10299813" y="5930841"/>
                </a:cubicBezTo>
                <a:lnTo>
                  <a:pt x="573394" y="5930841"/>
                </a:lnTo>
                <a:cubicBezTo>
                  <a:pt x="256717" y="5930841"/>
                  <a:pt x="0" y="5674124"/>
                  <a:pt x="0" y="5357447"/>
                </a:cubicBezTo>
                <a:lnTo>
                  <a:pt x="0" y="573394"/>
                </a:lnTo>
                <a:cubicBezTo>
                  <a:pt x="0" y="256717"/>
                  <a:pt x="256717" y="0"/>
                  <a:pt x="573394" y="0"/>
                </a:cubicBezTo>
                <a:close/>
              </a:path>
            </a:pathLst>
          </a:cu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 name="TextBox 68">
            <a:extLst>
              <a:ext uri="{FF2B5EF4-FFF2-40B4-BE49-F238E27FC236}">
                <a16:creationId xmlns:a16="http://schemas.microsoft.com/office/drawing/2014/main" id="{765B4ED1-0A5F-7FD4-941C-F759CEF5CA2D}"/>
              </a:ext>
            </a:extLst>
          </p:cNvPr>
          <p:cNvSpPr txBox="1">
            <a:spLocks noChangeArrowheads="1"/>
          </p:cNvSpPr>
          <p:nvPr/>
        </p:nvSpPr>
        <p:spPr bwMode="auto">
          <a:xfrm>
            <a:off x="1524000" y="1066800"/>
            <a:ext cx="99568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4800" dirty="0"/>
              <a:t>+ </a:t>
            </a:r>
            <a:r>
              <a:rPr lang="en-US" altLang="en-US" sz="4800" dirty="0" err="1"/>
              <a:t>Xác</a:t>
            </a:r>
            <a:r>
              <a:rPr lang="en-US" altLang="en-US" sz="4800" dirty="0"/>
              <a:t> </a:t>
            </a:r>
            <a:r>
              <a:rPr lang="en-US" altLang="en-US" sz="4800" dirty="0" err="1"/>
              <a:t>định</a:t>
            </a:r>
            <a:r>
              <a:rPr lang="en-US" altLang="en-US" sz="4800" dirty="0"/>
              <a:t> </a:t>
            </a:r>
            <a:r>
              <a:rPr lang="en-US" altLang="en-US" sz="4800" dirty="0" err="1"/>
              <a:t>khó</a:t>
            </a:r>
            <a:r>
              <a:rPr lang="en-US" altLang="en-US" sz="4800" dirty="0"/>
              <a:t> </a:t>
            </a:r>
            <a:r>
              <a:rPr lang="en-US" altLang="en-US" sz="4800" dirty="0" err="1"/>
              <a:t>phát</a:t>
            </a:r>
            <a:r>
              <a:rPr lang="en-US" altLang="en-US" sz="4800" dirty="0"/>
              <a:t> </a:t>
            </a:r>
            <a:r>
              <a:rPr lang="en-US" altLang="en-US" sz="4800" dirty="0" err="1"/>
              <a:t>âm</a:t>
            </a:r>
            <a:endParaRPr lang="en-US" altLang="en-US" sz="4800" dirty="0"/>
          </a:p>
          <a:p>
            <a:pPr eaLnBrk="1" hangingPunct="1">
              <a:spcBef>
                <a:spcPct val="0"/>
              </a:spcBef>
              <a:buFontTx/>
              <a:buNone/>
            </a:pPr>
            <a:r>
              <a:rPr lang="en-US" altLang="en-US" sz="4800" dirty="0"/>
              <a:t>+ </a:t>
            </a:r>
            <a:r>
              <a:rPr lang="en-US" altLang="en-US" sz="4800" dirty="0" err="1"/>
              <a:t>Cách</a:t>
            </a:r>
            <a:r>
              <a:rPr lang="en-US" altLang="en-US" sz="4800" dirty="0"/>
              <a:t> </a:t>
            </a:r>
            <a:r>
              <a:rPr lang="en-US" altLang="en-US" sz="4800" dirty="0" err="1"/>
              <a:t>ngắt</a:t>
            </a:r>
            <a:r>
              <a:rPr lang="en-US" altLang="en-US" sz="4800" dirty="0"/>
              <a:t> </a:t>
            </a:r>
            <a:r>
              <a:rPr lang="en-US" altLang="en-US" sz="4800" dirty="0" err="1"/>
              <a:t>hơi</a:t>
            </a:r>
            <a:r>
              <a:rPr lang="en-US" altLang="en-US" sz="4800" dirty="0"/>
              <a:t> ở </a:t>
            </a:r>
            <a:r>
              <a:rPr lang="en-US" altLang="en-US" sz="4800" dirty="0" err="1"/>
              <a:t>câu</a:t>
            </a:r>
            <a:r>
              <a:rPr lang="en-US" altLang="en-US" sz="4800" dirty="0"/>
              <a:t> </a:t>
            </a:r>
            <a:r>
              <a:rPr lang="en-US" altLang="en-US" sz="4800" dirty="0" err="1"/>
              <a:t>dài</a:t>
            </a:r>
            <a:endParaRPr lang="en-US" altLang="en-US" sz="4800" dirty="0"/>
          </a:p>
          <a:p>
            <a:pPr eaLnBrk="1" hangingPunct="1">
              <a:spcBef>
                <a:spcPct val="0"/>
              </a:spcBef>
              <a:buFontTx/>
              <a:buNone/>
            </a:pPr>
            <a:r>
              <a:rPr lang="en-US" altLang="en-US" sz="4800" dirty="0"/>
              <a:t>+ </a:t>
            </a:r>
            <a:r>
              <a:rPr lang="en-US" altLang="en-US" sz="4800" dirty="0" err="1"/>
              <a:t>Từ</a:t>
            </a:r>
            <a:r>
              <a:rPr lang="en-US" altLang="en-US" sz="4800" dirty="0"/>
              <a:t> </a:t>
            </a:r>
            <a:r>
              <a:rPr lang="en-US" altLang="en-US" sz="4800" dirty="0" err="1"/>
              <a:t>khó</a:t>
            </a:r>
            <a:r>
              <a:rPr lang="en-US" altLang="en-US" sz="4800" dirty="0"/>
              <a:t> </a:t>
            </a:r>
            <a:r>
              <a:rPr lang="en-US" altLang="en-US" sz="4800" dirty="0" err="1"/>
              <a:t>hiểu</a:t>
            </a:r>
            <a:r>
              <a:rPr lang="en-US" altLang="en-US" sz="4800" dirty="0"/>
              <a:t>- </a:t>
            </a:r>
            <a:r>
              <a:rPr lang="en-US" altLang="en-US" sz="4800" dirty="0" err="1"/>
              <a:t>giải</a:t>
            </a:r>
            <a:r>
              <a:rPr lang="en-US" altLang="en-US" sz="4800" dirty="0"/>
              <a:t> </a:t>
            </a:r>
            <a:r>
              <a:rPr lang="en-US" altLang="en-US" sz="4800" dirty="0" err="1"/>
              <a:t>nghĩa</a:t>
            </a:r>
            <a:endParaRPr lang="en-US" altLang="en-US" sz="4800" dirty="0"/>
          </a:p>
          <a:p>
            <a:pPr eaLnBrk="1" hangingPunct="1">
              <a:spcBef>
                <a:spcPct val="0"/>
              </a:spcBef>
              <a:buFontTx/>
              <a:buNone/>
            </a:pPr>
            <a:r>
              <a:rPr lang="en-US" altLang="en-US" sz="4800" dirty="0"/>
              <a:t>+ </a:t>
            </a:r>
            <a:r>
              <a:rPr lang="en-US" altLang="en-US" sz="4800" dirty="0" err="1"/>
              <a:t>Cách</a:t>
            </a:r>
            <a:r>
              <a:rPr lang="en-US" altLang="en-US" sz="4800" dirty="0"/>
              <a:t> </a:t>
            </a:r>
            <a:r>
              <a:rPr lang="en-US" altLang="en-US" sz="4800" dirty="0" err="1"/>
              <a:t>đọc</a:t>
            </a:r>
            <a:r>
              <a:rPr lang="en-US" altLang="en-US" sz="4800" dirty="0"/>
              <a:t> </a:t>
            </a:r>
            <a:r>
              <a:rPr lang="en-US" altLang="en-US" sz="4800" dirty="0" err="1"/>
              <a:t>đúng</a:t>
            </a:r>
            <a:r>
              <a:rPr lang="en-US" altLang="en-US" sz="4800" dirty="0"/>
              <a:t> </a:t>
            </a:r>
            <a:r>
              <a:rPr lang="en-US" altLang="en-US" sz="4800" dirty="0" err="1"/>
              <a:t>từng</a:t>
            </a:r>
            <a:r>
              <a:rPr lang="en-US" altLang="en-US" sz="4800" dirty="0"/>
              <a:t> </a:t>
            </a:r>
            <a:r>
              <a:rPr lang="en-US" altLang="en-US" sz="4800" dirty="0" err="1"/>
              <a:t>đoạn</a:t>
            </a:r>
            <a:r>
              <a:rPr lang="en-US" altLang="en-US" sz="4800" dirty="0"/>
              <a:t>, </a:t>
            </a:r>
            <a:r>
              <a:rPr lang="en-US" altLang="en-US" sz="4800" dirty="0" err="1"/>
              <a:t>cả</a:t>
            </a:r>
            <a:r>
              <a:rPr lang="en-US" altLang="en-US" sz="4800" dirty="0"/>
              <a:t> </a:t>
            </a:r>
            <a:r>
              <a:rPr lang="en-US" altLang="en-US" sz="4800" dirty="0" err="1"/>
              <a:t>bài</a:t>
            </a:r>
            <a:endParaRPr lang="en-US" altLang="en-US" sz="4800" dirty="0"/>
          </a:p>
        </p:txBody>
      </p:sp>
    </p:spTree>
    <p:custDataLst>
      <p:tags r:id="rId1"/>
    </p:custDataLst>
    <p:extLst>
      <p:ext uri="{BB962C8B-B14F-4D97-AF65-F5344CB8AC3E}">
        <p14:creationId xmlns:p14="http://schemas.microsoft.com/office/powerpoint/2010/main" val="1926164719"/>
      </p:ext>
    </p:extLst>
  </p:cSld>
  <p:clrMapOvr>
    <a:masterClrMapping/>
  </p:clrMapOvr>
  <mc:AlternateContent xmlns:mc="http://schemas.openxmlformats.org/markup-compatibility/2006" xmlns:p14="http://schemas.microsoft.com/office/powerpoint/2010/main">
    <mc:Choice Requires="p14">
      <p:transition spd="slow" p14:dur="1250" advTm="13825">
        <p14:switch dir="r"/>
      </p:transition>
    </mc:Choice>
    <mc:Fallback xmlns="">
      <p:transition spd="slow" advTm="13825">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10056440" y="4941168"/>
            <a:ext cx="360040"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矩形 1">
            <a:extLst>
              <a:ext uri="{FF2B5EF4-FFF2-40B4-BE49-F238E27FC236}">
                <a16:creationId xmlns:a16="http://schemas.microsoft.com/office/drawing/2014/main" id="{30C4A564-394B-4FBC-961B-81ADCD85447C}"/>
              </a:ext>
            </a:extLst>
          </p:cNvPr>
          <p:cNvSpPr/>
          <p:nvPr/>
        </p:nvSpPr>
        <p:spPr>
          <a:xfrm>
            <a:off x="0" y="0"/>
            <a:ext cx="12192000" cy="6858000"/>
          </a:xfrm>
          <a:prstGeom prst="rect">
            <a:avLst/>
          </a:prstGeom>
          <a:pattFill prst="pct90">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2">
            <a:extLst>
              <a:ext uri="{FF2B5EF4-FFF2-40B4-BE49-F238E27FC236}">
                <a16:creationId xmlns:a16="http://schemas.microsoft.com/office/drawing/2014/main" id="{F5B5E67E-6FD8-40DC-A620-B3B89179322E}"/>
              </a:ext>
            </a:extLst>
          </p:cNvPr>
          <p:cNvSpPr/>
          <p:nvPr/>
        </p:nvSpPr>
        <p:spPr>
          <a:xfrm>
            <a:off x="563837" y="332618"/>
            <a:ext cx="10873207" cy="5930841"/>
          </a:xfrm>
          <a:custGeom>
            <a:avLst/>
            <a:gdLst>
              <a:gd name="connsiteX0" fmla="*/ 565211 w 10873207"/>
              <a:gd name="connsiteY0" fmla="*/ 4761492 h 5930841"/>
              <a:gd name="connsiteX1" fmla="*/ 252027 w 10873207"/>
              <a:gd name="connsiteY1" fmla="*/ 5074676 h 5930841"/>
              <a:gd name="connsiteX2" fmla="*/ 565211 w 10873207"/>
              <a:gd name="connsiteY2" fmla="*/ 5387860 h 5930841"/>
              <a:gd name="connsiteX3" fmla="*/ 878395 w 10873207"/>
              <a:gd name="connsiteY3" fmla="*/ 5074676 h 5930841"/>
              <a:gd name="connsiteX4" fmla="*/ 565211 w 10873207"/>
              <a:gd name="connsiteY4" fmla="*/ 4761492 h 5930841"/>
              <a:gd name="connsiteX5" fmla="*/ 565211 w 10873207"/>
              <a:gd name="connsiteY5" fmla="*/ 3736411 h 5930841"/>
              <a:gd name="connsiteX6" fmla="*/ 252027 w 10873207"/>
              <a:gd name="connsiteY6" fmla="*/ 4049595 h 5930841"/>
              <a:gd name="connsiteX7" fmla="*/ 565211 w 10873207"/>
              <a:gd name="connsiteY7" fmla="*/ 4362779 h 5930841"/>
              <a:gd name="connsiteX8" fmla="*/ 878395 w 10873207"/>
              <a:gd name="connsiteY8" fmla="*/ 4049595 h 5930841"/>
              <a:gd name="connsiteX9" fmla="*/ 565211 w 10873207"/>
              <a:gd name="connsiteY9" fmla="*/ 3736411 h 5930841"/>
              <a:gd name="connsiteX10" fmla="*/ 565212 w 10873207"/>
              <a:gd name="connsiteY10" fmla="*/ 2711330 h 5930841"/>
              <a:gd name="connsiteX11" fmla="*/ 252028 w 10873207"/>
              <a:gd name="connsiteY11" fmla="*/ 3024513 h 5930841"/>
              <a:gd name="connsiteX12" fmla="*/ 565212 w 10873207"/>
              <a:gd name="connsiteY12" fmla="*/ 3337697 h 5930841"/>
              <a:gd name="connsiteX13" fmla="*/ 878396 w 10873207"/>
              <a:gd name="connsiteY13" fmla="*/ 3024513 h 5930841"/>
              <a:gd name="connsiteX14" fmla="*/ 565212 w 10873207"/>
              <a:gd name="connsiteY14" fmla="*/ 2711330 h 5930841"/>
              <a:gd name="connsiteX15" fmla="*/ 565212 w 10873207"/>
              <a:gd name="connsiteY15" fmla="*/ 1686247 h 5930841"/>
              <a:gd name="connsiteX16" fmla="*/ 252028 w 10873207"/>
              <a:gd name="connsiteY16" fmla="*/ 1999431 h 5930841"/>
              <a:gd name="connsiteX17" fmla="*/ 565212 w 10873207"/>
              <a:gd name="connsiteY17" fmla="*/ 2312615 h 5930841"/>
              <a:gd name="connsiteX18" fmla="*/ 878396 w 10873207"/>
              <a:gd name="connsiteY18" fmla="*/ 1999431 h 5930841"/>
              <a:gd name="connsiteX19" fmla="*/ 565212 w 10873207"/>
              <a:gd name="connsiteY19" fmla="*/ 1686247 h 5930841"/>
              <a:gd name="connsiteX20" fmla="*/ 565212 w 10873207"/>
              <a:gd name="connsiteY20" fmla="*/ 661165 h 5930841"/>
              <a:gd name="connsiteX21" fmla="*/ 252028 w 10873207"/>
              <a:gd name="connsiteY21" fmla="*/ 974350 h 5930841"/>
              <a:gd name="connsiteX22" fmla="*/ 565212 w 10873207"/>
              <a:gd name="connsiteY22" fmla="*/ 1287534 h 5930841"/>
              <a:gd name="connsiteX23" fmla="*/ 878396 w 10873207"/>
              <a:gd name="connsiteY23" fmla="*/ 974350 h 5930841"/>
              <a:gd name="connsiteX24" fmla="*/ 565212 w 10873207"/>
              <a:gd name="connsiteY24" fmla="*/ 661165 h 5930841"/>
              <a:gd name="connsiteX25" fmla="*/ 573394 w 10873207"/>
              <a:gd name="connsiteY25" fmla="*/ 0 h 5930841"/>
              <a:gd name="connsiteX26" fmla="*/ 10299813 w 10873207"/>
              <a:gd name="connsiteY26" fmla="*/ 0 h 5930841"/>
              <a:gd name="connsiteX27" fmla="*/ 10873207 w 10873207"/>
              <a:gd name="connsiteY27" fmla="*/ 573394 h 5930841"/>
              <a:gd name="connsiteX28" fmla="*/ 10873207 w 10873207"/>
              <a:gd name="connsiteY28" fmla="*/ 5357447 h 5930841"/>
              <a:gd name="connsiteX29" fmla="*/ 10299813 w 10873207"/>
              <a:gd name="connsiteY29" fmla="*/ 5930841 h 5930841"/>
              <a:gd name="connsiteX30" fmla="*/ 573394 w 10873207"/>
              <a:gd name="connsiteY30" fmla="*/ 5930841 h 5930841"/>
              <a:gd name="connsiteX31" fmla="*/ 0 w 10873207"/>
              <a:gd name="connsiteY31" fmla="*/ 5357447 h 5930841"/>
              <a:gd name="connsiteX32" fmla="*/ 0 w 10873207"/>
              <a:gd name="connsiteY32" fmla="*/ 573394 h 5930841"/>
              <a:gd name="connsiteX33" fmla="*/ 573394 w 10873207"/>
              <a:gd name="connsiteY33" fmla="*/ 0 h 59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873207" h="5930841">
                <a:moveTo>
                  <a:pt x="565211" y="4761492"/>
                </a:moveTo>
                <a:cubicBezTo>
                  <a:pt x="392244" y="4761492"/>
                  <a:pt x="252027" y="4901709"/>
                  <a:pt x="252027" y="5074676"/>
                </a:cubicBezTo>
                <a:cubicBezTo>
                  <a:pt x="252027" y="5247643"/>
                  <a:pt x="392244" y="5387860"/>
                  <a:pt x="565211" y="5387860"/>
                </a:cubicBezTo>
                <a:cubicBezTo>
                  <a:pt x="738178" y="5387860"/>
                  <a:pt x="878395" y="5247643"/>
                  <a:pt x="878395" y="5074676"/>
                </a:cubicBezTo>
                <a:cubicBezTo>
                  <a:pt x="878395" y="4901709"/>
                  <a:pt x="738178" y="4761492"/>
                  <a:pt x="565211" y="4761492"/>
                </a:cubicBezTo>
                <a:close/>
                <a:moveTo>
                  <a:pt x="565211" y="3736411"/>
                </a:moveTo>
                <a:cubicBezTo>
                  <a:pt x="392244" y="3736411"/>
                  <a:pt x="252027" y="3876628"/>
                  <a:pt x="252027" y="4049595"/>
                </a:cubicBezTo>
                <a:cubicBezTo>
                  <a:pt x="252027" y="4222562"/>
                  <a:pt x="392244" y="4362779"/>
                  <a:pt x="565211" y="4362779"/>
                </a:cubicBezTo>
                <a:cubicBezTo>
                  <a:pt x="738178" y="4362779"/>
                  <a:pt x="878395" y="4222562"/>
                  <a:pt x="878395" y="4049595"/>
                </a:cubicBezTo>
                <a:cubicBezTo>
                  <a:pt x="878395" y="3876628"/>
                  <a:pt x="738178" y="3736411"/>
                  <a:pt x="565211" y="3736411"/>
                </a:cubicBezTo>
                <a:close/>
                <a:moveTo>
                  <a:pt x="565212" y="2711330"/>
                </a:moveTo>
                <a:cubicBezTo>
                  <a:pt x="392245" y="2711330"/>
                  <a:pt x="252028" y="2851546"/>
                  <a:pt x="252028" y="3024513"/>
                </a:cubicBezTo>
                <a:cubicBezTo>
                  <a:pt x="252028" y="3197480"/>
                  <a:pt x="392245" y="3337697"/>
                  <a:pt x="565212" y="3337697"/>
                </a:cubicBezTo>
                <a:cubicBezTo>
                  <a:pt x="738178" y="3337697"/>
                  <a:pt x="878396" y="3197480"/>
                  <a:pt x="878396" y="3024513"/>
                </a:cubicBezTo>
                <a:cubicBezTo>
                  <a:pt x="878396" y="2851546"/>
                  <a:pt x="738178" y="2711330"/>
                  <a:pt x="565212" y="2711330"/>
                </a:cubicBezTo>
                <a:close/>
                <a:moveTo>
                  <a:pt x="565212" y="1686247"/>
                </a:moveTo>
                <a:cubicBezTo>
                  <a:pt x="392245" y="1686247"/>
                  <a:pt x="252028" y="1826464"/>
                  <a:pt x="252028" y="1999431"/>
                </a:cubicBezTo>
                <a:cubicBezTo>
                  <a:pt x="252028" y="2172398"/>
                  <a:pt x="392245" y="2312615"/>
                  <a:pt x="565212" y="2312615"/>
                </a:cubicBezTo>
                <a:cubicBezTo>
                  <a:pt x="738179" y="2312615"/>
                  <a:pt x="878396" y="2172398"/>
                  <a:pt x="878396" y="1999431"/>
                </a:cubicBezTo>
                <a:cubicBezTo>
                  <a:pt x="878396" y="1826464"/>
                  <a:pt x="738179" y="1686247"/>
                  <a:pt x="565212" y="1686247"/>
                </a:cubicBezTo>
                <a:close/>
                <a:moveTo>
                  <a:pt x="565212" y="661165"/>
                </a:moveTo>
                <a:cubicBezTo>
                  <a:pt x="392245" y="661165"/>
                  <a:pt x="252028" y="801383"/>
                  <a:pt x="252028" y="974350"/>
                </a:cubicBezTo>
                <a:cubicBezTo>
                  <a:pt x="252028" y="1147316"/>
                  <a:pt x="392245" y="1287534"/>
                  <a:pt x="565212" y="1287534"/>
                </a:cubicBezTo>
                <a:cubicBezTo>
                  <a:pt x="738179" y="1287534"/>
                  <a:pt x="878396" y="1147316"/>
                  <a:pt x="878396" y="974350"/>
                </a:cubicBezTo>
                <a:cubicBezTo>
                  <a:pt x="878396" y="801383"/>
                  <a:pt x="738179" y="661165"/>
                  <a:pt x="565212" y="661165"/>
                </a:cubicBezTo>
                <a:close/>
                <a:moveTo>
                  <a:pt x="573394" y="0"/>
                </a:moveTo>
                <a:lnTo>
                  <a:pt x="10299813" y="0"/>
                </a:lnTo>
                <a:cubicBezTo>
                  <a:pt x="10616490" y="0"/>
                  <a:pt x="10873207" y="256717"/>
                  <a:pt x="10873207" y="573394"/>
                </a:cubicBezTo>
                <a:lnTo>
                  <a:pt x="10873207" y="5357447"/>
                </a:lnTo>
                <a:cubicBezTo>
                  <a:pt x="10873207" y="5674124"/>
                  <a:pt x="10616490" y="5930841"/>
                  <a:pt x="10299813" y="5930841"/>
                </a:cubicBezTo>
                <a:lnTo>
                  <a:pt x="573394" y="5930841"/>
                </a:lnTo>
                <a:cubicBezTo>
                  <a:pt x="256717" y="5930841"/>
                  <a:pt x="0" y="5674124"/>
                  <a:pt x="0" y="5357447"/>
                </a:cubicBezTo>
                <a:lnTo>
                  <a:pt x="0" y="573394"/>
                </a:lnTo>
                <a:cubicBezTo>
                  <a:pt x="0" y="256717"/>
                  <a:pt x="256717" y="0"/>
                  <a:pt x="573394" y="0"/>
                </a:cubicBezTo>
                <a:close/>
              </a:path>
            </a:pathLst>
          </a:cu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4" name="Text Box 8">
            <a:extLst>
              <a:ext uri="{FF2B5EF4-FFF2-40B4-BE49-F238E27FC236}">
                <a16:creationId xmlns:a16="http://schemas.microsoft.com/office/drawing/2014/main" id="{0A2234C3-9E5D-451F-8216-FD4486685A69}"/>
              </a:ext>
            </a:extLst>
          </p:cNvPr>
          <p:cNvSpPr txBox="1"/>
          <p:nvPr/>
        </p:nvSpPr>
        <p:spPr>
          <a:xfrm>
            <a:off x="1631504" y="1491377"/>
            <a:ext cx="9805540" cy="1328023"/>
          </a:xfrm>
          <a:prstGeom prst="roundRect">
            <a:avLst/>
          </a:prstGeom>
          <a:solidFill>
            <a:schemeClr val="accent6">
              <a:lumMod val="40000"/>
              <a:lumOff val="60000"/>
            </a:schemeClr>
          </a:solidFill>
          <a:ln>
            <a:solidFill>
              <a:schemeClr val="bg1"/>
            </a:solidFill>
            <a:prstDash val="dash"/>
          </a:ln>
        </p:spPr>
        <p:style>
          <a:lnRef idx="2">
            <a:schemeClr val="accent5"/>
          </a:lnRef>
          <a:fillRef idx="1">
            <a:schemeClr val="lt1"/>
          </a:fillRef>
          <a:effectRef idx="0">
            <a:schemeClr val="accent5"/>
          </a:effectRef>
          <a:fontRef idx="minor">
            <a:schemeClr val="dk1"/>
          </a:fontRef>
        </p:style>
        <p:txBody>
          <a:bodyPr wrap="square">
            <a:spAutoFit/>
          </a:bodyPr>
          <a:lstStyle/>
          <a:p>
            <a:pPr>
              <a:spcBef>
                <a:spcPct val="50000"/>
              </a:spcBef>
            </a:pPr>
            <a:r>
              <a:rPr lang="en-US" sz="3200" b="1" dirty="0">
                <a:solidFill>
                  <a:schemeClr val="accent1">
                    <a:lumMod val="50000"/>
                  </a:schemeClr>
                </a:solidFill>
                <a:latin typeface="Times New Roman" panose="02020603050405020304" pitchFamily="18" charset="0"/>
                <a:cs typeface="Times New Roman" panose="02020603050405020304" pitchFamily="18" charset="0"/>
              </a:rPr>
              <a:t>   </a:t>
            </a:r>
            <a:r>
              <a:rPr lang="vi-VN" sz="3600" b="1" dirty="0">
                <a:solidFill>
                  <a:schemeClr val="accent1">
                    <a:lumMod val="50000"/>
                  </a:schemeClr>
                </a:solidFill>
                <a:latin typeface="Times New Roman" panose="02020603050405020304" pitchFamily="18" charset="0"/>
                <a:cs typeface="Times New Roman" panose="02020603050405020304" pitchFamily="18" charset="0"/>
              </a:rPr>
              <a:t>Lúc ấy, nhà vua mới hiểu rằng hạnh phúc không thể xây dựng bằng ước muốn tham lam.</a:t>
            </a:r>
            <a:endParaRPr lang="en-US" altLang="en-US" sz="3600" b="1" dirty="0">
              <a:solidFill>
                <a:schemeClr val="accent1">
                  <a:lumMod val="50000"/>
                </a:schemeClr>
              </a:solidFill>
              <a:latin typeface="Times New Roman" panose="02020603050405020304" pitchFamily="18" charset="0"/>
              <a:ea typeface="Times New Roman" panose="02020603050405020304" pitchFamily="18" charset="0"/>
            </a:endParaRPr>
          </a:p>
        </p:txBody>
      </p:sp>
      <p:cxnSp>
        <p:nvCxnSpPr>
          <p:cNvPr id="22" name="Straight Connector 21"/>
          <p:cNvCxnSpPr/>
          <p:nvPr/>
        </p:nvCxnSpPr>
        <p:spPr>
          <a:xfrm flipH="1">
            <a:off x="8040616" y="1630180"/>
            <a:ext cx="144014" cy="52547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10904986" y="2209800"/>
            <a:ext cx="144014" cy="52547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10982436" y="2201481"/>
            <a:ext cx="144014" cy="52547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C0996AE2-0CD9-AE7C-CB27-D4EE3A06E414}"/>
              </a:ext>
            </a:extLst>
          </p:cNvPr>
          <p:cNvCxnSpPr/>
          <p:nvPr/>
        </p:nvCxnSpPr>
        <p:spPr>
          <a:xfrm flipH="1">
            <a:off x="3490210" y="1647670"/>
            <a:ext cx="144014" cy="52547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 Box 8">
            <a:extLst>
              <a:ext uri="{FF2B5EF4-FFF2-40B4-BE49-F238E27FC236}">
                <a16:creationId xmlns:a16="http://schemas.microsoft.com/office/drawing/2014/main" id="{0A2234C3-9E5D-451F-8216-FD4486685A69}"/>
              </a:ext>
            </a:extLst>
          </p:cNvPr>
          <p:cNvSpPr txBox="1"/>
          <p:nvPr/>
        </p:nvSpPr>
        <p:spPr>
          <a:xfrm>
            <a:off x="1631504" y="685800"/>
            <a:ext cx="9805540" cy="715089"/>
          </a:xfrm>
          <a:prstGeom prst="roundRect">
            <a:avLst/>
          </a:prstGeom>
          <a:solidFill>
            <a:schemeClr val="accent6">
              <a:lumMod val="40000"/>
              <a:lumOff val="60000"/>
            </a:schemeClr>
          </a:solidFill>
          <a:ln>
            <a:solidFill>
              <a:schemeClr val="bg1"/>
            </a:solidFill>
            <a:prstDash val="dash"/>
          </a:ln>
        </p:spPr>
        <p:style>
          <a:lnRef idx="2">
            <a:schemeClr val="accent5"/>
          </a:lnRef>
          <a:fillRef idx="1">
            <a:schemeClr val="lt1"/>
          </a:fillRef>
          <a:effectRef idx="0">
            <a:schemeClr val="accent5"/>
          </a:effectRef>
          <a:fontRef idx="minor">
            <a:schemeClr val="dk1"/>
          </a:fontRef>
        </p:style>
        <p:txBody>
          <a:bodyPr wrap="square">
            <a:spAutoFit/>
          </a:bodyPr>
          <a:lstStyle/>
          <a:p>
            <a:pPr>
              <a:spcBef>
                <a:spcPct val="50000"/>
              </a:spcBef>
            </a:pPr>
            <a:r>
              <a:rPr lang="en-US" sz="32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Đoạn</a:t>
            </a:r>
            <a:r>
              <a:rPr lang="en-US" sz="3600" b="1" dirty="0">
                <a:solidFill>
                  <a:schemeClr val="accent1">
                    <a:lumMod val="50000"/>
                  </a:schemeClr>
                </a:solidFill>
                <a:latin typeface="Times New Roman" panose="02020603050405020304" pitchFamily="18" charset="0"/>
                <a:cs typeface="Times New Roman" panose="02020603050405020304" pitchFamily="18" charset="0"/>
              </a:rPr>
              <a:t> 1: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Nhà</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vua</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thỏa</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ước</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nguyện</a:t>
            </a:r>
            <a:endParaRPr lang="en-US" altLang="en-US" sz="3600" b="1" dirty="0">
              <a:solidFill>
                <a:schemeClr val="accent1">
                  <a:lumMod val="50000"/>
                </a:schemeClr>
              </a:solidFill>
              <a:latin typeface="Times New Roman" panose="02020603050405020304" pitchFamily="18" charset="0"/>
              <a:ea typeface="Times New Roman" panose="02020603050405020304" pitchFamily="18" charset="0"/>
            </a:endParaRPr>
          </a:p>
        </p:txBody>
      </p:sp>
    </p:spTree>
    <p:custDataLst>
      <p:tags r:id="rId1"/>
    </p:custDataLst>
    <p:extLst>
      <p:ext uri="{BB962C8B-B14F-4D97-AF65-F5344CB8AC3E}">
        <p14:creationId xmlns:p14="http://schemas.microsoft.com/office/powerpoint/2010/main" val="1272269969"/>
      </p:ext>
    </p:extLst>
  </p:cSld>
  <p:clrMapOvr>
    <a:masterClrMapping/>
  </p:clrMapOvr>
  <mc:AlternateContent xmlns:mc="http://schemas.openxmlformats.org/markup-compatibility/2006" xmlns:p14="http://schemas.microsoft.com/office/powerpoint/2010/main">
    <mc:Choice Requires="p14">
      <p:transition spd="slow" p14:dur="1600" advTm="68949">
        <p14:gallery dir="l"/>
      </p:transition>
    </mc:Choice>
    <mc:Fallback xmlns="">
      <p:transition spd="slow" advTm="6894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barn(inVertical)">
                                      <p:cBhvr>
                                        <p:cTn id="14" dur="500"/>
                                        <p:tgtEl>
                                          <p:spTgt spid="22"/>
                                        </p:tgtEl>
                                      </p:cBhvr>
                                    </p:animEffect>
                                  </p:childTnLst>
                                </p:cTn>
                              </p:par>
                              <p:par>
                                <p:cTn id="15" presetID="16" presetClass="entr" presetSubtype="21"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barn(inVertical)">
                                      <p:cBhvr>
                                        <p:cTn id="17" dur="500"/>
                                        <p:tgtEl>
                                          <p:spTgt spid="41"/>
                                        </p:tgtEl>
                                      </p:cBhvr>
                                    </p:animEffect>
                                  </p:childTnLst>
                                </p:cTn>
                              </p:par>
                              <p:par>
                                <p:cTn id="18" presetID="16" presetClass="entr" presetSubtype="21"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par>
                                <p:cTn id="31" presetID="10" presetClass="exit" presetSubtype="0" fill="hold" grpId="1" nodeType="withEffect">
                                  <p:stCondLst>
                                    <p:cond delay="0"/>
                                  </p:stCondLst>
                                  <p:childTnLst>
                                    <p:animEffect transition="out" filter="fade">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41"/>
                                        </p:tgtEl>
                                      </p:cBhvr>
                                    </p:animEffect>
                                    <p:set>
                                      <p:cBhvr>
                                        <p:cTn id="39" dur="1" fill="hold">
                                          <p:stCondLst>
                                            <p:cond delay="499"/>
                                          </p:stCondLst>
                                        </p:cTn>
                                        <p:tgtEl>
                                          <p:spTgt spid="41"/>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40"/>
                                        </p:tgtEl>
                                      </p:cBhvr>
                                    </p:animEffect>
                                    <p:set>
                                      <p:cBhvr>
                                        <p:cTn id="42" dur="1" fill="hold">
                                          <p:stCondLst>
                                            <p:cond delay="499"/>
                                          </p:stCondLst>
                                        </p:cTn>
                                        <p:tgtEl>
                                          <p:spTgt spid="40"/>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2"/>
                                        </p:tgtEl>
                                      </p:cBhvr>
                                    </p:animEffect>
                                    <p:set>
                                      <p:cBhvr>
                                        <p:cTn id="45"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10056440" y="4941168"/>
            <a:ext cx="360040"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矩形 1">
            <a:extLst>
              <a:ext uri="{FF2B5EF4-FFF2-40B4-BE49-F238E27FC236}">
                <a16:creationId xmlns:a16="http://schemas.microsoft.com/office/drawing/2014/main" id="{30C4A564-394B-4FBC-961B-81ADCD85447C}"/>
              </a:ext>
            </a:extLst>
          </p:cNvPr>
          <p:cNvSpPr/>
          <p:nvPr/>
        </p:nvSpPr>
        <p:spPr>
          <a:xfrm>
            <a:off x="0" y="0"/>
            <a:ext cx="12192000" cy="6858000"/>
          </a:xfrm>
          <a:prstGeom prst="rect">
            <a:avLst/>
          </a:prstGeom>
          <a:pattFill prst="pct90">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2">
            <a:extLst>
              <a:ext uri="{FF2B5EF4-FFF2-40B4-BE49-F238E27FC236}">
                <a16:creationId xmlns:a16="http://schemas.microsoft.com/office/drawing/2014/main" id="{F5B5E67E-6FD8-40DC-A620-B3B89179322E}"/>
              </a:ext>
            </a:extLst>
          </p:cNvPr>
          <p:cNvSpPr/>
          <p:nvPr/>
        </p:nvSpPr>
        <p:spPr>
          <a:xfrm>
            <a:off x="563837" y="332618"/>
            <a:ext cx="10873207" cy="5930841"/>
          </a:xfrm>
          <a:custGeom>
            <a:avLst/>
            <a:gdLst>
              <a:gd name="connsiteX0" fmla="*/ 565211 w 10873207"/>
              <a:gd name="connsiteY0" fmla="*/ 4761492 h 5930841"/>
              <a:gd name="connsiteX1" fmla="*/ 252027 w 10873207"/>
              <a:gd name="connsiteY1" fmla="*/ 5074676 h 5930841"/>
              <a:gd name="connsiteX2" fmla="*/ 565211 w 10873207"/>
              <a:gd name="connsiteY2" fmla="*/ 5387860 h 5930841"/>
              <a:gd name="connsiteX3" fmla="*/ 878395 w 10873207"/>
              <a:gd name="connsiteY3" fmla="*/ 5074676 h 5930841"/>
              <a:gd name="connsiteX4" fmla="*/ 565211 w 10873207"/>
              <a:gd name="connsiteY4" fmla="*/ 4761492 h 5930841"/>
              <a:gd name="connsiteX5" fmla="*/ 565211 w 10873207"/>
              <a:gd name="connsiteY5" fmla="*/ 3736411 h 5930841"/>
              <a:gd name="connsiteX6" fmla="*/ 252027 w 10873207"/>
              <a:gd name="connsiteY6" fmla="*/ 4049595 h 5930841"/>
              <a:gd name="connsiteX7" fmla="*/ 565211 w 10873207"/>
              <a:gd name="connsiteY7" fmla="*/ 4362779 h 5930841"/>
              <a:gd name="connsiteX8" fmla="*/ 878395 w 10873207"/>
              <a:gd name="connsiteY8" fmla="*/ 4049595 h 5930841"/>
              <a:gd name="connsiteX9" fmla="*/ 565211 w 10873207"/>
              <a:gd name="connsiteY9" fmla="*/ 3736411 h 5930841"/>
              <a:gd name="connsiteX10" fmla="*/ 565212 w 10873207"/>
              <a:gd name="connsiteY10" fmla="*/ 2711330 h 5930841"/>
              <a:gd name="connsiteX11" fmla="*/ 252028 w 10873207"/>
              <a:gd name="connsiteY11" fmla="*/ 3024513 h 5930841"/>
              <a:gd name="connsiteX12" fmla="*/ 565212 w 10873207"/>
              <a:gd name="connsiteY12" fmla="*/ 3337697 h 5930841"/>
              <a:gd name="connsiteX13" fmla="*/ 878396 w 10873207"/>
              <a:gd name="connsiteY13" fmla="*/ 3024513 h 5930841"/>
              <a:gd name="connsiteX14" fmla="*/ 565212 w 10873207"/>
              <a:gd name="connsiteY14" fmla="*/ 2711330 h 5930841"/>
              <a:gd name="connsiteX15" fmla="*/ 565212 w 10873207"/>
              <a:gd name="connsiteY15" fmla="*/ 1686247 h 5930841"/>
              <a:gd name="connsiteX16" fmla="*/ 252028 w 10873207"/>
              <a:gd name="connsiteY16" fmla="*/ 1999431 h 5930841"/>
              <a:gd name="connsiteX17" fmla="*/ 565212 w 10873207"/>
              <a:gd name="connsiteY17" fmla="*/ 2312615 h 5930841"/>
              <a:gd name="connsiteX18" fmla="*/ 878396 w 10873207"/>
              <a:gd name="connsiteY18" fmla="*/ 1999431 h 5930841"/>
              <a:gd name="connsiteX19" fmla="*/ 565212 w 10873207"/>
              <a:gd name="connsiteY19" fmla="*/ 1686247 h 5930841"/>
              <a:gd name="connsiteX20" fmla="*/ 565212 w 10873207"/>
              <a:gd name="connsiteY20" fmla="*/ 661165 h 5930841"/>
              <a:gd name="connsiteX21" fmla="*/ 252028 w 10873207"/>
              <a:gd name="connsiteY21" fmla="*/ 974350 h 5930841"/>
              <a:gd name="connsiteX22" fmla="*/ 565212 w 10873207"/>
              <a:gd name="connsiteY22" fmla="*/ 1287534 h 5930841"/>
              <a:gd name="connsiteX23" fmla="*/ 878396 w 10873207"/>
              <a:gd name="connsiteY23" fmla="*/ 974350 h 5930841"/>
              <a:gd name="connsiteX24" fmla="*/ 565212 w 10873207"/>
              <a:gd name="connsiteY24" fmla="*/ 661165 h 5930841"/>
              <a:gd name="connsiteX25" fmla="*/ 573394 w 10873207"/>
              <a:gd name="connsiteY25" fmla="*/ 0 h 5930841"/>
              <a:gd name="connsiteX26" fmla="*/ 10299813 w 10873207"/>
              <a:gd name="connsiteY26" fmla="*/ 0 h 5930841"/>
              <a:gd name="connsiteX27" fmla="*/ 10873207 w 10873207"/>
              <a:gd name="connsiteY27" fmla="*/ 573394 h 5930841"/>
              <a:gd name="connsiteX28" fmla="*/ 10873207 w 10873207"/>
              <a:gd name="connsiteY28" fmla="*/ 5357447 h 5930841"/>
              <a:gd name="connsiteX29" fmla="*/ 10299813 w 10873207"/>
              <a:gd name="connsiteY29" fmla="*/ 5930841 h 5930841"/>
              <a:gd name="connsiteX30" fmla="*/ 573394 w 10873207"/>
              <a:gd name="connsiteY30" fmla="*/ 5930841 h 5930841"/>
              <a:gd name="connsiteX31" fmla="*/ 0 w 10873207"/>
              <a:gd name="connsiteY31" fmla="*/ 5357447 h 5930841"/>
              <a:gd name="connsiteX32" fmla="*/ 0 w 10873207"/>
              <a:gd name="connsiteY32" fmla="*/ 573394 h 5930841"/>
              <a:gd name="connsiteX33" fmla="*/ 573394 w 10873207"/>
              <a:gd name="connsiteY33" fmla="*/ 0 h 59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873207" h="5930841">
                <a:moveTo>
                  <a:pt x="565211" y="4761492"/>
                </a:moveTo>
                <a:cubicBezTo>
                  <a:pt x="392244" y="4761492"/>
                  <a:pt x="252027" y="4901709"/>
                  <a:pt x="252027" y="5074676"/>
                </a:cubicBezTo>
                <a:cubicBezTo>
                  <a:pt x="252027" y="5247643"/>
                  <a:pt x="392244" y="5387860"/>
                  <a:pt x="565211" y="5387860"/>
                </a:cubicBezTo>
                <a:cubicBezTo>
                  <a:pt x="738178" y="5387860"/>
                  <a:pt x="878395" y="5247643"/>
                  <a:pt x="878395" y="5074676"/>
                </a:cubicBezTo>
                <a:cubicBezTo>
                  <a:pt x="878395" y="4901709"/>
                  <a:pt x="738178" y="4761492"/>
                  <a:pt x="565211" y="4761492"/>
                </a:cubicBezTo>
                <a:close/>
                <a:moveTo>
                  <a:pt x="565211" y="3736411"/>
                </a:moveTo>
                <a:cubicBezTo>
                  <a:pt x="392244" y="3736411"/>
                  <a:pt x="252027" y="3876628"/>
                  <a:pt x="252027" y="4049595"/>
                </a:cubicBezTo>
                <a:cubicBezTo>
                  <a:pt x="252027" y="4222562"/>
                  <a:pt x="392244" y="4362779"/>
                  <a:pt x="565211" y="4362779"/>
                </a:cubicBezTo>
                <a:cubicBezTo>
                  <a:pt x="738178" y="4362779"/>
                  <a:pt x="878395" y="4222562"/>
                  <a:pt x="878395" y="4049595"/>
                </a:cubicBezTo>
                <a:cubicBezTo>
                  <a:pt x="878395" y="3876628"/>
                  <a:pt x="738178" y="3736411"/>
                  <a:pt x="565211" y="3736411"/>
                </a:cubicBezTo>
                <a:close/>
                <a:moveTo>
                  <a:pt x="565212" y="2711330"/>
                </a:moveTo>
                <a:cubicBezTo>
                  <a:pt x="392245" y="2711330"/>
                  <a:pt x="252028" y="2851546"/>
                  <a:pt x="252028" y="3024513"/>
                </a:cubicBezTo>
                <a:cubicBezTo>
                  <a:pt x="252028" y="3197480"/>
                  <a:pt x="392245" y="3337697"/>
                  <a:pt x="565212" y="3337697"/>
                </a:cubicBezTo>
                <a:cubicBezTo>
                  <a:pt x="738178" y="3337697"/>
                  <a:pt x="878396" y="3197480"/>
                  <a:pt x="878396" y="3024513"/>
                </a:cubicBezTo>
                <a:cubicBezTo>
                  <a:pt x="878396" y="2851546"/>
                  <a:pt x="738178" y="2711330"/>
                  <a:pt x="565212" y="2711330"/>
                </a:cubicBezTo>
                <a:close/>
                <a:moveTo>
                  <a:pt x="565212" y="1686247"/>
                </a:moveTo>
                <a:cubicBezTo>
                  <a:pt x="392245" y="1686247"/>
                  <a:pt x="252028" y="1826464"/>
                  <a:pt x="252028" y="1999431"/>
                </a:cubicBezTo>
                <a:cubicBezTo>
                  <a:pt x="252028" y="2172398"/>
                  <a:pt x="392245" y="2312615"/>
                  <a:pt x="565212" y="2312615"/>
                </a:cubicBezTo>
                <a:cubicBezTo>
                  <a:pt x="738179" y="2312615"/>
                  <a:pt x="878396" y="2172398"/>
                  <a:pt x="878396" y="1999431"/>
                </a:cubicBezTo>
                <a:cubicBezTo>
                  <a:pt x="878396" y="1826464"/>
                  <a:pt x="738179" y="1686247"/>
                  <a:pt x="565212" y="1686247"/>
                </a:cubicBezTo>
                <a:close/>
                <a:moveTo>
                  <a:pt x="565212" y="661165"/>
                </a:moveTo>
                <a:cubicBezTo>
                  <a:pt x="392245" y="661165"/>
                  <a:pt x="252028" y="801383"/>
                  <a:pt x="252028" y="974350"/>
                </a:cubicBezTo>
                <a:cubicBezTo>
                  <a:pt x="252028" y="1147316"/>
                  <a:pt x="392245" y="1287534"/>
                  <a:pt x="565212" y="1287534"/>
                </a:cubicBezTo>
                <a:cubicBezTo>
                  <a:pt x="738179" y="1287534"/>
                  <a:pt x="878396" y="1147316"/>
                  <a:pt x="878396" y="974350"/>
                </a:cubicBezTo>
                <a:cubicBezTo>
                  <a:pt x="878396" y="801383"/>
                  <a:pt x="738179" y="661165"/>
                  <a:pt x="565212" y="661165"/>
                </a:cubicBezTo>
                <a:close/>
                <a:moveTo>
                  <a:pt x="573394" y="0"/>
                </a:moveTo>
                <a:lnTo>
                  <a:pt x="10299813" y="0"/>
                </a:lnTo>
                <a:cubicBezTo>
                  <a:pt x="10616490" y="0"/>
                  <a:pt x="10873207" y="256717"/>
                  <a:pt x="10873207" y="573394"/>
                </a:cubicBezTo>
                <a:lnTo>
                  <a:pt x="10873207" y="5357447"/>
                </a:lnTo>
                <a:cubicBezTo>
                  <a:pt x="10873207" y="5674124"/>
                  <a:pt x="10616490" y="5930841"/>
                  <a:pt x="10299813" y="5930841"/>
                </a:cubicBezTo>
                <a:lnTo>
                  <a:pt x="573394" y="5930841"/>
                </a:lnTo>
                <a:cubicBezTo>
                  <a:pt x="256717" y="5930841"/>
                  <a:pt x="0" y="5674124"/>
                  <a:pt x="0" y="5357447"/>
                </a:cubicBezTo>
                <a:lnTo>
                  <a:pt x="0" y="573394"/>
                </a:lnTo>
                <a:cubicBezTo>
                  <a:pt x="0" y="256717"/>
                  <a:pt x="256717" y="0"/>
                  <a:pt x="573394" y="0"/>
                </a:cubicBezTo>
                <a:close/>
              </a:path>
            </a:pathLst>
          </a:cu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pic>
        <p:nvPicPr>
          <p:cNvPr id="2" name="Picture 1">
            <a:extLst>
              <a:ext uri="{FF2B5EF4-FFF2-40B4-BE49-F238E27FC236}">
                <a16:creationId xmlns:a16="http://schemas.microsoft.com/office/drawing/2014/main" id="{5676AD63-A4BD-952C-CB99-AFBFE70399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
            <a:ext cx="12192000" cy="5990512"/>
          </a:xfrm>
          <a:prstGeom prst="rect">
            <a:avLst/>
          </a:prstGeom>
        </p:spPr>
      </p:pic>
      <p:sp>
        <p:nvSpPr>
          <p:cNvPr id="3" name="Text Box 8">
            <a:extLst>
              <a:ext uri="{FF2B5EF4-FFF2-40B4-BE49-F238E27FC236}">
                <a16:creationId xmlns:a16="http://schemas.microsoft.com/office/drawing/2014/main" id="{DC09A8C5-0CE8-4031-A175-FD528E9A089C}"/>
              </a:ext>
            </a:extLst>
          </p:cNvPr>
          <p:cNvSpPr txBox="1"/>
          <p:nvPr/>
        </p:nvSpPr>
        <p:spPr>
          <a:xfrm>
            <a:off x="0" y="6066711"/>
            <a:ext cx="12191999" cy="715089"/>
          </a:xfrm>
          <a:prstGeom prst="round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p>
            <a:pPr>
              <a:spcBef>
                <a:spcPct val="50000"/>
              </a:spcBef>
            </a:pPr>
            <a:r>
              <a:rPr lang="en-US" sz="32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Đoạn</a:t>
            </a:r>
            <a:r>
              <a:rPr lang="en-US" sz="3600" b="1" dirty="0">
                <a:solidFill>
                  <a:schemeClr val="tx1"/>
                </a:solidFill>
                <a:latin typeface="Times New Roman" panose="02020603050405020304" pitchFamily="18" charset="0"/>
                <a:cs typeface="Times New Roman" panose="02020603050405020304" pitchFamily="18" charset="0"/>
              </a:rPr>
              <a:t> 2</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Vua</a:t>
            </a:r>
            <a:r>
              <a:rPr lang="en-US" sz="3600" b="1" dirty="0">
                <a:solidFill>
                  <a:srgbClr val="FF0000"/>
                </a:solidFill>
                <a:latin typeface="Times New Roman" panose="02020603050405020304" pitchFamily="18" charset="0"/>
                <a:cs typeface="Times New Roman" panose="02020603050405020304" pitchFamily="18" charset="0"/>
              </a:rPr>
              <a:t> Mi-</a:t>
            </a:r>
            <a:r>
              <a:rPr lang="en-US" sz="3600" b="1" dirty="0" err="1">
                <a:solidFill>
                  <a:srgbClr val="FF0000"/>
                </a:solidFill>
                <a:latin typeface="Times New Roman" panose="02020603050405020304" pitchFamily="18" charset="0"/>
                <a:cs typeface="Times New Roman" panose="02020603050405020304" pitchFamily="18" charset="0"/>
              </a:rPr>
              <a:t>đát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nhận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ra</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sự</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khủng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khiếp</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của</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điều</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ước</a:t>
            </a:r>
            <a:endParaRPr lang="en-US" altLang="en-US" sz="3600" b="1" dirty="0">
              <a:solidFill>
                <a:srgbClr val="FF0000"/>
              </a:solidFill>
              <a:latin typeface="Times New Roman" panose="02020603050405020304" pitchFamily="18" charset="0"/>
              <a:ea typeface="Times New Roman" panose="02020603050405020304" pitchFamily="18" charset="0"/>
            </a:endParaRPr>
          </a:p>
        </p:txBody>
      </p:sp>
    </p:spTree>
    <p:custDataLst>
      <p:tags r:id="rId1"/>
    </p:custDataLst>
    <p:extLst>
      <p:ext uri="{BB962C8B-B14F-4D97-AF65-F5344CB8AC3E}">
        <p14:creationId xmlns:p14="http://schemas.microsoft.com/office/powerpoint/2010/main" val="3958989638"/>
      </p:ext>
    </p:extLst>
  </p:cSld>
  <p:clrMapOvr>
    <a:masterClrMapping/>
  </p:clrMapOvr>
  <mc:AlternateContent xmlns:mc="http://schemas.openxmlformats.org/markup-compatibility/2006" xmlns:p14="http://schemas.microsoft.com/office/powerpoint/2010/main">
    <mc:Choice Requires="p14">
      <p:transition spd="slow" p14:dur="1600" advTm="68949">
        <p14:gallery dir="l"/>
      </p:transition>
    </mc:Choice>
    <mc:Fallback xmlns="">
      <p:transition spd="slow" advTm="6894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10056440" y="4941168"/>
            <a:ext cx="360040"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矩形 1">
            <a:extLst>
              <a:ext uri="{FF2B5EF4-FFF2-40B4-BE49-F238E27FC236}">
                <a16:creationId xmlns:a16="http://schemas.microsoft.com/office/drawing/2014/main" id="{30C4A564-394B-4FBC-961B-81ADCD85447C}"/>
              </a:ext>
            </a:extLst>
          </p:cNvPr>
          <p:cNvSpPr/>
          <p:nvPr/>
        </p:nvSpPr>
        <p:spPr>
          <a:xfrm>
            <a:off x="0" y="0"/>
            <a:ext cx="12192000" cy="6858000"/>
          </a:xfrm>
          <a:prstGeom prst="rect">
            <a:avLst/>
          </a:prstGeom>
          <a:pattFill prst="pct90">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2">
            <a:extLst>
              <a:ext uri="{FF2B5EF4-FFF2-40B4-BE49-F238E27FC236}">
                <a16:creationId xmlns:a16="http://schemas.microsoft.com/office/drawing/2014/main" id="{F5B5E67E-6FD8-40DC-A620-B3B89179322E}"/>
              </a:ext>
            </a:extLst>
          </p:cNvPr>
          <p:cNvSpPr/>
          <p:nvPr/>
        </p:nvSpPr>
        <p:spPr>
          <a:xfrm>
            <a:off x="563837" y="332618"/>
            <a:ext cx="10873207" cy="5930841"/>
          </a:xfrm>
          <a:custGeom>
            <a:avLst/>
            <a:gdLst>
              <a:gd name="connsiteX0" fmla="*/ 565211 w 10873207"/>
              <a:gd name="connsiteY0" fmla="*/ 4761492 h 5930841"/>
              <a:gd name="connsiteX1" fmla="*/ 252027 w 10873207"/>
              <a:gd name="connsiteY1" fmla="*/ 5074676 h 5930841"/>
              <a:gd name="connsiteX2" fmla="*/ 565211 w 10873207"/>
              <a:gd name="connsiteY2" fmla="*/ 5387860 h 5930841"/>
              <a:gd name="connsiteX3" fmla="*/ 878395 w 10873207"/>
              <a:gd name="connsiteY3" fmla="*/ 5074676 h 5930841"/>
              <a:gd name="connsiteX4" fmla="*/ 565211 w 10873207"/>
              <a:gd name="connsiteY4" fmla="*/ 4761492 h 5930841"/>
              <a:gd name="connsiteX5" fmla="*/ 565211 w 10873207"/>
              <a:gd name="connsiteY5" fmla="*/ 3736411 h 5930841"/>
              <a:gd name="connsiteX6" fmla="*/ 252027 w 10873207"/>
              <a:gd name="connsiteY6" fmla="*/ 4049595 h 5930841"/>
              <a:gd name="connsiteX7" fmla="*/ 565211 w 10873207"/>
              <a:gd name="connsiteY7" fmla="*/ 4362779 h 5930841"/>
              <a:gd name="connsiteX8" fmla="*/ 878395 w 10873207"/>
              <a:gd name="connsiteY8" fmla="*/ 4049595 h 5930841"/>
              <a:gd name="connsiteX9" fmla="*/ 565211 w 10873207"/>
              <a:gd name="connsiteY9" fmla="*/ 3736411 h 5930841"/>
              <a:gd name="connsiteX10" fmla="*/ 565212 w 10873207"/>
              <a:gd name="connsiteY10" fmla="*/ 2711330 h 5930841"/>
              <a:gd name="connsiteX11" fmla="*/ 252028 w 10873207"/>
              <a:gd name="connsiteY11" fmla="*/ 3024513 h 5930841"/>
              <a:gd name="connsiteX12" fmla="*/ 565212 w 10873207"/>
              <a:gd name="connsiteY12" fmla="*/ 3337697 h 5930841"/>
              <a:gd name="connsiteX13" fmla="*/ 878396 w 10873207"/>
              <a:gd name="connsiteY13" fmla="*/ 3024513 h 5930841"/>
              <a:gd name="connsiteX14" fmla="*/ 565212 w 10873207"/>
              <a:gd name="connsiteY14" fmla="*/ 2711330 h 5930841"/>
              <a:gd name="connsiteX15" fmla="*/ 565212 w 10873207"/>
              <a:gd name="connsiteY15" fmla="*/ 1686247 h 5930841"/>
              <a:gd name="connsiteX16" fmla="*/ 252028 w 10873207"/>
              <a:gd name="connsiteY16" fmla="*/ 1999431 h 5930841"/>
              <a:gd name="connsiteX17" fmla="*/ 565212 w 10873207"/>
              <a:gd name="connsiteY17" fmla="*/ 2312615 h 5930841"/>
              <a:gd name="connsiteX18" fmla="*/ 878396 w 10873207"/>
              <a:gd name="connsiteY18" fmla="*/ 1999431 h 5930841"/>
              <a:gd name="connsiteX19" fmla="*/ 565212 w 10873207"/>
              <a:gd name="connsiteY19" fmla="*/ 1686247 h 5930841"/>
              <a:gd name="connsiteX20" fmla="*/ 565212 w 10873207"/>
              <a:gd name="connsiteY20" fmla="*/ 661165 h 5930841"/>
              <a:gd name="connsiteX21" fmla="*/ 252028 w 10873207"/>
              <a:gd name="connsiteY21" fmla="*/ 974350 h 5930841"/>
              <a:gd name="connsiteX22" fmla="*/ 565212 w 10873207"/>
              <a:gd name="connsiteY22" fmla="*/ 1287534 h 5930841"/>
              <a:gd name="connsiteX23" fmla="*/ 878396 w 10873207"/>
              <a:gd name="connsiteY23" fmla="*/ 974350 h 5930841"/>
              <a:gd name="connsiteX24" fmla="*/ 565212 w 10873207"/>
              <a:gd name="connsiteY24" fmla="*/ 661165 h 5930841"/>
              <a:gd name="connsiteX25" fmla="*/ 573394 w 10873207"/>
              <a:gd name="connsiteY25" fmla="*/ 0 h 5930841"/>
              <a:gd name="connsiteX26" fmla="*/ 10299813 w 10873207"/>
              <a:gd name="connsiteY26" fmla="*/ 0 h 5930841"/>
              <a:gd name="connsiteX27" fmla="*/ 10873207 w 10873207"/>
              <a:gd name="connsiteY27" fmla="*/ 573394 h 5930841"/>
              <a:gd name="connsiteX28" fmla="*/ 10873207 w 10873207"/>
              <a:gd name="connsiteY28" fmla="*/ 5357447 h 5930841"/>
              <a:gd name="connsiteX29" fmla="*/ 10299813 w 10873207"/>
              <a:gd name="connsiteY29" fmla="*/ 5930841 h 5930841"/>
              <a:gd name="connsiteX30" fmla="*/ 573394 w 10873207"/>
              <a:gd name="connsiteY30" fmla="*/ 5930841 h 5930841"/>
              <a:gd name="connsiteX31" fmla="*/ 0 w 10873207"/>
              <a:gd name="connsiteY31" fmla="*/ 5357447 h 5930841"/>
              <a:gd name="connsiteX32" fmla="*/ 0 w 10873207"/>
              <a:gd name="connsiteY32" fmla="*/ 573394 h 5930841"/>
              <a:gd name="connsiteX33" fmla="*/ 573394 w 10873207"/>
              <a:gd name="connsiteY33" fmla="*/ 0 h 59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873207" h="5930841">
                <a:moveTo>
                  <a:pt x="565211" y="4761492"/>
                </a:moveTo>
                <a:cubicBezTo>
                  <a:pt x="392244" y="4761492"/>
                  <a:pt x="252027" y="4901709"/>
                  <a:pt x="252027" y="5074676"/>
                </a:cubicBezTo>
                <a:cubicBezTo>
                  <a:pt x="252027" y="5247643"/>
                  <a:pt x="392244" y="5387860"/>
                  <a:pt x="565211" y="5387860"/>
                </a:cubicBezTo>
                <a:cubicBezTo>
                  <a:pt x="738178" y="5387860"/>
                  <a:pt x="878395" y="5247643"/>
                  <a:pt x="878395" y="5074676"/>
                </a:cubicBezTo>
                <a:cubicBezTo>
                  <a:pt x="878395" y="4901709"/>
                  <a:pt x="738178" y="4761492"/>
                  <a:pt x="565211" y="4761492"/>
                </a:cubicBezTo>
                <a:close/>
                <a:moveTo>
                  <a:pt x="565211" y="3736411"/>
                </a:moveTo>
                <a:cubicBezTo>
                  <a:pt x="392244" y="3736411"/>
                  <a:pt x="252027" y="3876628"/>
                  <a:pt x="252027" y="4049595"/>
                </a:cubicBezTo>
                <a:cubicBezTo>
                  <a:pt x="252027" y="4222562"/>
                  <a:pt x="392244" y="4362779"/>
                  <a:pt x="565211" y="4362779"/>
                </a:cubicBezTo>
                <a:cubicBezTo>
                  <a:pt x="738178" y="4362779"/>
                  <a:pt x="878395" y="4222562"/>
                  <a:pt x="878395" y="4049595"/>
                </a:cubicBezTo>
                <a:cubicBezTo>
                  <a:pt x="878395" y="3876628"/>
                  <a:pt x="738178" y="3736411"/>
                  <a:pt x="565211" y="3736411"/>
                </a:cubicBezTo>
                <a:close/>
                <a:moveTo>
                  <a:pt x="565212" y="2711330"/>
                </a:moveTo>
                <a:cubicBezTo>
                  <a:pt x="392245" y="2711330"/>
                  <a:pt x="252028" y="2851546"/>
                  <a:pt x="252028" y="3024513"/>
                </a:cubicBezTo>
                <a:cubicBezTo>
                  <a:pt x="252028" y="3197480"/>
                  <a:pt x="392245" y="3337697"/>
                  <a:pt x="565212" y="3337697"/>
                </a:cubicBezTo>
                <a:cubicBezTo>
                  <a:pt x="738178" y="3337697"/>
                  <a:pt x="878396" y="3197480"/>
                  <a:pt x="878396" y="3024513"/>
                </a:cubicBezTo>
                <a:cubicBezTo>
                  <a:pt x="878396" y="2851546"/>
                  <a:pt x="738178" y="2711330"/>
                  <a:pt x="565212" y="2711330"/>
                </a:cubicBezTo>
                <a:close/>
                <a:moveTo>
                  <a:pt x="565212" y="1686247"/>
                </a:moveTo>
                <a:cubicBezTo>
                  <a:pt x="392245" y="1686247"/>
                  <a:pt x="252028" y="1826464"/>
                  <a:pt x="252028" y="1999431"/>
                </a:cubicBezTo>
                <a:cubicBezTo>
                  <a:pt x="252028" y="2172398"/>
                  <a:pt x="392245" y="2312615"/>
                  <a:pt x="565212" y="2312615"/>
                </a:cubicBezTo>
                <a:cubicBezTo>
                  <a:pt x="738179" y="2312615"/>
                  <a:pt x="878396" y="2172398"/>
                  <a:pt x="878396" y="1999431"/>
                </a:cubicBezTo>
                <a:cubicBezTo>
                  <a:pt x="878396" y="1826464"/>
                  <a:pt x="738179" y="1686247"/>
                  <a:pt x="565212" y="1686247"/>
                </a:cubicBezTo>
                <a:close/>
                <a:moveTo>
                  <a:pt x="565212" y="661165"/>
                </a:moveTo>
                <a:cubicBezTo>
                  <a:pt x="392245" y="661165"/>
                  <a:pt x="252028" y="801383"/>
                  <a:pt x="252028" y="974350"/>
                </a:cubicBezTo>
                <a:cubicBezTo>
                  <a:pt x="252028" y="1147316"/>
                  <a:pt x="392245" y="1287534"/>
                  <a:pt x="565212" y="1287534"/>
                </a:cubicBezTo>
                <a:cubicBezTo>
                  <a:pt x="738179" y="1287534"/>
                  <a:pt x="878396" y="1147316"/>
                  <a:pt x="878396" y="974350"/>
                </a:cubicBezTo>
                <a:cubicBezTo>
                  <a:pt x="878396" y="801383"/>
                  <a:pt x="738179" y="661165"/>
                  <a:pt x="565212" y="661165"/>
                </a:cubicBezTo>
                <a:close/>
                <a:moveTo>
                  <a:pt x="573394" y="0"/>
                </a:moveTo>
                <a:lnTo>
                  <a:pt x="10299813" y="0"/>
                </a:lnTo>
                <a:cubicBezTo>
                  <a:pt x="10616490" y="0"/>
                  <a:pt x="10873207" y="256717"/>
                  <a:pt x="10873207" y="573394"/>
                </a:cubicBezTo>
                <a:lnTo>
                  <a:pt x="10873207" y="5357447"/>
                </a:lnTo>
                <a:cubicBezTo>
                  <a:pt x="10873207" y="5674124"/>
                  <a:pt x="10616490" y="5930841"/>
                  <a:pt x="10299813" y="5930841"/>
                </a:cubicBezTo>
                <a:lnTo>
                  <a:pt x="573394" y="5930841"/>
                </a:lnTo>
                <a:cubicBezTo>
                  <a:pt x="256717" y="5930841"/>
                  <a:pt x="0" y="5674124"/>
                  <a:pt x="0" y="5357447"/>
                </a:cubicBezTo>
                <a:lnTo>
                  <a:pt x="0" y="573394"/>
                </a:lnTo>
                <a:cubicBezTo>
                  <a:pt x="0" y="256717"/>
                  <a:pt x="256717" y="0"/>
                  <a:pt x="573394" y="0"/>
                </a:cubicBezTo>
                <a:close/>
              </a:path>
            </a:pathLst>
          </a:cu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4" name="Text Box 8">
            <a:extLst>
              <a:ext uri="{FF2B5EF4-FFF2-40B4-BE49-F238E27FC236}">
                <a16:creationId xmlns:a16="http://schemas.microsoft.com/office/drawing/2014/main" id="{0A2234C3-9E5D-451F-8216-FD4486685A69}"/>
              </a:ext>
            </a:extLst>
          </p:cNvPr>
          <p:cNvSpPr txBox="1"/>
          <p:nvPr/>
        </p:nvSpPr>
        <p:spPr>
          <a:xfrm>
            <a:off x="1631504" y="533400"/>
            <a:ext cx="9774236" cy="715089"/>
          </a:xfrm>
          <a:prstGeom prst="roundRect">
            <a:avLst/>
          </a:prstGeom>
          <a:solidFill>
            <a:schemeClr val="accent6">
              <a:lumMod val="40000"/>
              <a:lumOff val="60000"/>
            </a:schemeClr>
          </a:solidFill>
          <a:ln>
            <a:solidFill>
              <a:schemeClr val="bg1"/>
            </a:solidFill>
            <a:prstDash val="dash"/>
          </a:ln>
        </p:spPr>
        <p:style>
          <a:lnRef idx="2">
            <a:schemeClr val="accent5"/>
          </a:lnRef>
          <a:fillRef idx="1">
            <a:schemeClr val="lt1"/>
          </a:fillRef>
          <a:effectRef idx="0">
            <a:schemeClr val="accent5"/>
          </a:effectRef>
          <a:fontRef idx="minor">
            <a:schemeClr val="dk1"/>
          </a:fontRef>
        </p:style>
        <p:txBody>
          <a:bodyPr wrap="square">
            <a:spAutoFit/>
          </a:bodyPr>
          <a:lstStyle/>
          <a:p>
            <a:pPr>
              <a:spcBef>
                <a:spcPct val="50000"/>
              </a:spcBef>
            </a:pPr>
            <a:r>
              <a:rPr lang="en-US" sz="32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Đoạn</a:t>
            </a:r>
            <a:r>
              <a:rPr lang="en-US" sz="3600" b="1" dirty="0">
                <a:solidFill>
                  <a:schemeClr val="tx1"/>
                </a:solidFill>
                <a:latin typeface="Times New Roman" panose="02020603050405020304" pitchFamily="18" charset="0"/>
                <a:cs typeface="Times New Roman" panose="02020603050405020304" pitchFamily="18" charset="0"/>
              </a:rPr>
              <a:t> 1</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Nhà</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vua</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thỏa</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ước</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nguyện</a:t>
            </a:r>
            <a:endParaRPr lang="en-US" altLang="en-US" sz="3600" b="1" dirty="0">
              <a:solidFill>
                <a:srgbClr val="0070C0"/>
              </a:solidFill>
              <a:latin typeface="Times New Roman" panose="02020603050405020304" pitchFamily="18" charset="0"/>
              <a:ea typeface="Times New Roman" panose="02020603050405020304" pitchFamily="18" charset="0"/>
            </a:endParaRPr>
          </a:p>
        </p:txBody>
      </p:sp>
      <p:sp>
        <p:nvSpPr>
          <p:cNvPr id="2" name="Text Box 8">
            <a:extLst>
              <a:ext uri="{FF2B5EF4-FFF2-40B4-BE49-F238E27FC236}">
                <a16:creationId xmlns:a16="http://schemas.microsoft.com/office/drawing/2014/main" id="{445507D4-7848-2A27-D64E-989ECA5CA0D8}"/>
              </a:ext>
            </a:extLst>
          </p:cNvPr>
          <p:cNvSpPr txBox="1"/>
          <p:nvPr/>
        </p:nvSpPr>
        <p:spPr>
          <a:xfrm>
            <a:off x="1600200" y="1643777"/>
            <a:ext cx="9805540" cy="1328023"/>
          </a:xfrm>
          <a:prstGeom prst="roundRect">
            <a:avLst/>
          </a:prstGeom>
          <a:solidFill>
            <a:schemeClr val="accent6">
              <a:lumMod val="40000"/>
              <a:lumOff val="60000"/>
            </a:schemeClr>
          </a:solidFill>
          <a:ln>
            <a:solidFill>
              <a:schemeClr val="bg1"/>
            </a:solidFill>
            <a:prstDash val="dash"/>
          </a:ln>
        </p:spPr>
        <p:style>
          <a:lnRef idx="2">
            <a:schemeClr val="accent5"/>
          </a:lnRef>
          <a:fillRef idx="1">
            <a:schemeClr val="lt1"/>
          </a:fillRef>
          <a:effectRef idx="0">
            <a:schemeClr val="accent5"/>
          </a:effectRef>
          <a:fontRef idx="minor">
            <a:schemeClr val="dk1"/>
          </a:fontRef>
        </p:style>
        <p:txBody>
          <a:bodyPr wrap="square">
            <a:spAutoFit/>
          </a:bodyPr>
          <a:lstStyle/>
          <a:p>
            <a:pPr>
              <a:spcBef>
                <a:spcPct val="50000"/>
              </a:spcBef>
            </a:pPr>
            <a:r>
              <a:rPr lang="en-US" sz="32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Đoạn</a:t>
            </a:r>
            <a:r>
              <a:rPr lang="en-US" sz="3600" b="1" dirty="0">
                <a:solidFill>
                  <a:schemeClr val="tx1"/>
                </a:solidFill>
                <a:latin typeface="Times New Roman" panose="02020603050405020304" pitchFamily="18" charset="0"/>
                <a:cs typeface="Times New Roman" panose="02020603050405020304" pitchFamily="18" charset="0"/>
              </a:rPr>
              <a:t> 2</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Vua</a:t>
            </a:r>
            <a:r>
              <a:rPr lang="en-US" sz="3600" b="1" dirty="0">
                <a:solidFill>
                  <a:srgbClr val="0070C0"/>
                </a:solidFill>
                <a:latin typeface="Times New Roman" panose="02020603050405020304" pitchFamily="18" charset="0"/>
                <a:cs typeface="Times New Roman" panose="02020603050405020304" pitchFamily="18" charset="0"/>
              </a:rPr>
              <a:t> Mi-</a:t>
            </a:r>
            <a:r>
              <a:rPr lang="en-US" sz="3600" b="1" dirty="0" err="1">
                <a:solidFill>
                  <a:srgbClr val="0070C0"/>
                </a:solidFill>
                <a:latin typeface="Times New Roman" panose="02020603050405020304" pitchFamily="18" charset="0"/>
                <a:cs typeface="Times New Roman" panose="02020603050405020304" pitchFamily="18" charset="0"/>
              </a:rPr>
              <a:t>đát</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nhận</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ra</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sự</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khủng</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khiếp</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của</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điều</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ước</a:t>
            </a:r>
            <a:endParaRPr lang="en-US" altLang="en-US" sz="3600" b="1" dirty="0">
              <a:solidFill>
                <a:srgbClr val="0070C0"/>
              </a:solidFill>
              <a:latin typeface="Times New Roman" panose="02020603050405020304" pitchFamily="18" charset="0"/>
              <a:ea typeface="Times New Roman" panose="02020603050405020304" pitchFamily="18" charset="0"/>
            </a:endParaRPr>
          </a:p>
        </p:txBody>
      </p:sp>
      <p:sp>
        <p:nvSpPr>
          <p:cNvPr id="3" name="Text Box 8">
            <a:extLst>
              <a:ext uri="{FF2B5EF4-FFF2-40B4-BE49-F238E27FC236}">
                <a16:creationId xmlns:a16="http://schemas.microsoft.com/office/drawing/2014/main" id="{7B6ADBA0-E1D8-6334-4319-DF34FED63A35}"/>
              </a:ext>
            </a:extLst>
          </p:cNvPr>
          <p:cNvSpPr txBox="1"/>
          <p:nvPr/>
        </p:nvSpPr>
        <p:spPr>
          <a:xfrm>
            <a:off x="1600200" y="3320177"/>
            <a:ext cx="9805540" cy="715089"/>
          </a:xfrm>
          <a:prstGeom prst="roundRect">
            <a:avLst/>
          </a:prstGeom>
          <a:solidFill>
            <a:schemeClr val="accent6">
              <a:lumMod val="40000"/>
              <a:lumOff val="60000"/>
            </a:schemeClr>
          </a:solidFill>
          <a:ln>
            <a:solidFill>
              <a:schemeClr val="bg1"/>
            </a:solidFill>
            <a:prstDash val="dash"/>
          </a:ln>
        </p:spPr>
        <p:style>
          <a:lnRef idx="2">
            <a:schemeClr val="accent5"/>
          </a:lnRef>
          <a:fillRef idx="1">
            <a:schemeClr val="lt1"/>
          </a:fillRef>
          <a:effectRef idx="0">
            <a:schemeClr val="accent5"/>
          </a:effectRef>
          <a:fontRef idx="minor">
            <a:schemeClr val="dk1"/>
          </a:fontRef>
        </p:style>
        <p:txBody>
          <a:bodyPr wrap="square">
            <a:spAutoFit/>
          </a:bodyPr>
          <a:lstStyle/>
          <a:p>
            <a:pPr>
              <a:spcBef>
                <a:spcPct val="50000"/>
              </a:spcBef>
            </a:pPr>
            <a:r>
              <a:rPr lang="en-US" sz="32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Đoạn</a:t>
            </a:r>
            <a:r>
              <a:rPr lang="en-US" sz="3600" b="1" dirty="0">
                <a:solidFill>
                  <a:schemeClr val="tx1"/>
                </a:solidFill>
                <a:latin typeface="Times New Roman" panose="02020603050405020304" pitchFamily="18" charset="0"/>
                <a:cs typeface="Times New Roman" panose="02020603050405020304" pitchFamily="18" charset="0"/>
              </a:rPr>
              <a:t> 3</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Vua</a:t>
            </a:r>
            <a:r>
              <a:rPr lang="en-US" sz="3600" b="1" dirty="0">
                <a:solidFill>
                  <a:srgbClr val="0070C0"/>
                </a:solidFill>
                <a:latin typeface="Times New Roman" panose="02020603050405020304" pitchFamily="18" charset="0"/>
                <a:cs typeface="Times New Roman" panose="02020603050405020304" pitchFamily="18" charset="0"/>
              </a:rPr>
              <a:t> Mi-</a:t>
            </a:r>
            <a:r>
              <a:rPr lang="en-US" sz="3600" b="1" dirty="0" err="1">
                <a:solidFill>
                  <a:srgbClr val="0070C0"/>
                </a:solidFill>
                <a:latin typeface="Times New Roman" panose="02020603050405020304" pitchFamily="18" charset="0"/>
                <a:cs typeface="Times New Roman" panose="02020603050405020304" pitchFamily="18" charset="0"/>
              </a:rPr>
              <a:t>đát</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rút</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ra</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bài</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học</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quý</a:t>
            </a:r>
            <a:endParaRPr lang="en-US" altLang="en-US" sz="3600" b="1" dirty="0">
              <a:solidFill>
                <a:srgbClr val="0070C0"/>
              </a:solidFill>
              <a:latin typeface="Times New Roman" panose="02020603050405020304" pitchFamily="18" charset="0"/>
              <a:ea typeface="Times New Roman" panose="02020603050405020304" pitchFamily="18" charset="0"/>
            </a:endParaRPr>
          </a:p>
        </p:txBody>
      </p:sp>
    </p:spTree>
    <p:custDataLst>
      <p:tags r:id="rId1"/>
    </p:custDataLst>
    <p:extLst>
      <p:ext uri="{BB962C8B-B14F-4D97-AF65-F5344CB8AC3E}">
        <p14:creationId xmlns:p14="http://schemas.microsoft.com/office/powerpoint/2010/main" val="368295988"/>
      </p:ext>
    </p:extLst>
  </p:cSld>
  <p:clrMapOvr>
    <a:masterClrMapping/>
  </p:clrMapOvr>
  <mc:AlternateContent xmlns:mc="http://schemas.openxmlformats.org/markup-compatibility/2006" xmlns:p14="http://schemas.microsoft.com/office/powerpoint/2010/main">
    <mc:Choice Requires="p14">
      <p:transition spd="slow" p14:dur="1600" advTm="68949">
        <p14:gallery dir="l"/>
      </p:transition>
    </mc:Choice>
    <mc:Fallback xmlns="">
      <p:transition spd="slow" advTm="6894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10056440" y="4941168"/>
            <a:ext cx="360040"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矩形 1">
            <a:extLst>
              <a:ext uri="{FF2B5EF4-FFF2-40B4-BE49-F238E27FC236}">
                <a16:creationId xmlns:a16="http://schemas.microsoft.com/office/drawing/2014/main" id="{30C4A564-394B-4FBC-961B-81ADCD85447C}"/>
              </a:ext>
            </a:extLst>
          </p:cNvPr>
          <p:cNvSpPr/>
          <p:nvPr/>
        </p:nvSpPr>
        <p:spPr>
          <a:xfrm>
            <a:off x="0" y="0"/>
            <a:ext cx="12192000" cy="6858000"/>
          </a:xfrm>
          <a:prstGeom prst="rect">
            <a:avLst/>
          </a:prstGeom>
          <a:pattFill prst="pct90">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2">
            <a:extLst>
              <a:ext uri="{FF2B5EF4-FFF2-40B4-BE49-F238E27FC236}">
                <a16:creationId xmlns:a16="http://schemas.microsoft.com/office/drawing/2014/main" id="{F5B5E67E-6FD8-40DC-A620-B3B89179322E}"/>
              </a:ext>
            </a:extLst>
          </p:cNvPr>
          <p:cNvSpPr/>
          <p:nvPr/>
        </p:nvSpPr>
        <p:spPr>
          <a:xfrm>
            <a:off x="563837" y="332618"/>
            <a:ext cx="10873207" cy="5930841"/>
          </a:xfrm>
          <a:custGeom>
            <a:avLst/>
            <a:gdLst>
              <a:gd name="connsiteX0" fmla="*/ 565211 w 10873207"/>
              <a:gd name="connsiteY0" fmla="*/ 4761492 h 5930841"/>
              <a:gd name="connsiteX1" fmla="*/ 252027 w 10873207"/>
              <a:gd name="connsiteY1" fmla="*/ 5074676 h 5930841"/>
              <a:gd name="connsiteX2" fmla="*/ 565211 w 10873207"/>
              <a:gd name="connsiteY2" fmla="*/ 5387860 h 5930841"/>
              <a:gd name="connsiteX3" fmla="*/ 878395 w 10873207"/>
              <a:gd name="connsiteY3" fmla="*/ 5074676 h 5930841"/>
              <a:gd name="connsiteX4" fmla="*/ 565211 w 10873207"/>
              <a:gd name="connsiteY4" fmla="*/ 4761492 h 5930841"/>
              <a:gd name="connsiteX5" fmla="*/ 565211 w 10873207"/>
              <a:gd name="connsiteY5" fmla="*/ 3736411 h 5930841"/>
              <a:gd name="connsiteX6" fmla="*/ 252027 w 10873207"/>
              <a:gd name="connsiteY6" fmla="*/ 4049595 h 5930841"/>
              <a:gd name="connsiteX7" fmla="*/ 565211 w 10873207"/>
              <a:gd name="connsiteY7" fmla="*/ 4362779 h 5930841"/>
              <a:gd name="connsiteX8" fmla="*/ 878395 w 10873207"/>
              <a:gd name="connsiteY8" fmla="*/ 4049595 h 5930841"/>
              <a:gd name="connsiteX9" fmla="*/ 565211 w 10873207"/>
              <a:gd name="connsiteY9" fmla="*/ 3736411 h 5930841"/>
              <a:gd name="connsiteX10" fmla="*/ 565212 w 10873207"/>
              <a:gd name="connsiteY10" fmla="*/ 2711330 h 5930841"/>
              <a:gd name="connsiteX11" fmla="*/ 252028 w 10873207"/>
              <a:gd name="connsiteY11" fmla="*/ 3024513 h 5930841"/>
              <a:gd name="connsiteX12" fmla="*/ 565212 w 10873207"/>
              <a:gd name="connsiteY12" fmla="*/ 3337697 h 5930841"/>
              <a:gd name="connsiteX13" fmla="*/ 878396 w 10873207"/>
              <a:gd name="connsiteY13" fmla="*/ 3024513 h 5930841"/>
              <a:gd name="connsiteX14" fmla="*/ 565212 w 10873207"/>
              <a:gd name="connsiteY14" fmla="*/ 2711330 h 5930841"/>
              <a:gd name="connsiteX15" fmla="*/ 565212 w 10873207"/>
              <a:gd name="connsiteY15" fmla="*/ 1686247 h 5930841"/>
              <a:gd name="connsiteX16" fmla="*/ 252028 w 10873207"/>
              <a:gd name="connsiteY16" fmla="*/ 1999431 h 5930841"/>
              <a:gd name="connsiteX17" fmla="*/ 565212 w 10873207"/>
              <a:gd name="connsiteY17" fmla="*/ 2312615 h 5930841"/>
              <a:gd name="connsiteX18" fmla="*/ 878396 w 10873207"/>
              <a:gd name="connsiteY18" fmla="*/ 1999431 h 5930841"/>
              <a:gd name="connsiteX19" fmla="*/ 565212 w 10873207"/>
              <a:gd name="connsiteY19" fmla="*/ 1686247 h 5930841"/>
              <a:gd name="connsiteX20" fmla="*/ 565212 w 10873207"/>
              <a:gd name="connsiteY20" fmla="*/ 661165 h 5930841"/>
              <a:gd name="connsiteX21" fmla="*/ 252028 w 10873207"/>
              <a:gd name="connsiteY21" fmla="*/ 974350 h 5930841"/>
              <a:gd name="connsiteX22" fmla="*/ 565212 w 10873207"/>
              <a:gd name="connsiteY22" fmla="*/ 1287534 h 5930841"/>
              <a:gd name="connsiteX23" fmla="*/ 878396 w 10873207"/>
              <a:gd name="connsiteY23" fmla="*/ 974350 h 5930841"/>
              <a:gd name="connsiteX24" fmla="*/ 565212 w 10873207"/>
              <a:gd name="connsiteY24" fmla="*/ 661165 h 5930841"/>
              <a:gd name="connsiteX25" fmla="*/ 573394 w 10873207"/>
              <a:gd name="connsiteY25" fmla="*/ 0 h 5930841"/>
              <a:gd name="connsiteX26" fmla="*/ 10299813 w 10873207"/>
              <a:gd name="connsiteY26" fmla="*/ 0 h 5930841"/>
              <a:gd name="connsiteX27" fmla="*/ 10873207 w 10873207"/>
              <a:gd name="connsiteY27" fmla="*/ 573394 h 5930841"/>
              <a:gd name="connsiteX28" fmla="*/ 10873207 w 10873207"/>
              <a:gd name="connsiteY28" fmla="*/ 5357447 h 5930841"/>
              <a:gd name="connsiteX29" fmla="*/ 10299813 w 10873207"/>
              <a:gd name="connsiteY29" fmla="*/ 5930841 h 5930841"/>
              <a:gd name="connsiteX30" fmla="*/ 573394 w 10873207"/>
              <a:gd name="connsiteY30" fmla="*/ 5930841 h 5930841"/>
              <a:gd name="connsiteX31" fmla="*/ 0 w 10873207"/>
              <a:gd name="connsiteY31" fmla="*/ 5357447 h 5930841"/>
              <a:gd name="connsiteX32" fmla="*/ 0 w 10873207"/>
              <a:gd name="connsiteY32" fmla="*/ 573394 h 5930841"/>
              <a:gd name="connsiteX33" fmla="*/ 573394 w 10873207"/>
              <a:gd name="connsiteY33" fmla="*/ 0 h 59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873207" h="5930841">
                <a:moveTo>
                  <a:pt x="565211" y="4761492"/>
                </a:moveTo>
                <a:cubicBezTo>
                  <a:pt x="392244" y="4761492"/>
                  <a:pt x="252027" y="4901709"/>
                  <a:pt x="252027" y="5074676"/>
                </a:cubicBezTo>
                <a:cubicBezTo>
                  <a:pt x="252027" y="5247643"/>
                  <a:pt x="392244" y="5387860"/>
                  <a:pt x="565211" y="5387860"/>
                </a:cubicBezTo>
                <a:cubicBezTo>
                  <a:pt x="738178" y="5387860"/>
                  <a:pt x="878395" y="5247643"/>
                  <a:pt x="878395" y="5074676"/>
                </a:cubicBezTo>
                <a:cubicBezTo>
                  <a:pt x="878395" y="4901709"/>
                  <a:pt x="738178" y="4761492"/>
                  <a:pt x="565211" y="4761492"/>
                </a:cubicBezTo>
                <a:close/>
                <a:moveTo>
                  <a:pt x="565211" y="3736411"/>
                </a:moveTo>
                <a:cubicBezTo>
                  <a:pt x="392244" y="3736411"/>
                  <a:pt x="252027" y="3876628"/>
                  <a:pt x="252027" y="4049595"/>
                </a:cubicBezTo>
                <a:cubicBezTo>
                  <a:pt x="252027" y="4222562"/>
                  <a:pt x="392244" y="4362779"/>
                  <a:pt x="565211" y="4362779"/>
                </a:cubicBezTo>
                <a:cubicBezTo>
                  <a:pt x="738178" y="4362779"/>
                  <a:pt x="878395" y="4222562"/>
                  <a:pt x="878395" y="4049595"/>
                </a:cubicBezTo>
                <a:cubicBezTo>
                  <a:pt x="878395" y="3876628"/>
                  <a:pt x="738178" y="3736411"/>
                  <a:pt x="565211" y="3736411"/>
                </a:cubicBezTo>
                <a:close/>
                <a:moveTo>
                  <a:pt x="565212" y="2711330"/>
                </a:moveTo>
                <a:cubicBezTo>
                  <a:pt x="392245" y="2711330"/>
                  <a:pt x="252028" y="2851546"/>
                  <a:pt x="252028" y="3024513"/>
                </a:cubicBezTo>
                <a:cubicBezTo>
                  <a:pt x="252028" y="3197480"/>
                  <a:pt x="392245" y="3337697"/>
                  <a:pt x="565212" y="3337697"/>
                </a:cubicBezTo>
                <a:cubicBezTo>
                  <a:pt x="738178" y="3337697"/>
                  <a:pt x="878396" y="3197480"/>
                  <a:pt x="878396" y="3024513"/>
                </a:cubicBezTo>
                <a:cubicBezTo>
                  <a:pt x="878396" y="2851546"/>
                  <a:pt x="738178" y="2711330"/>
                  <a:pt x="565212" y="2711330"/>
                </a:cubicBezTo>
                <a:close/>
                <a:moveTo>
                  <a:pt x="565212" y="1686247"/>
                </a:moveTo>
                <a:cubicBezTo>
                  <a:pt x="392245" y="1686247"/>
                  <a:pt x="252028" y="1826464"/>
                  <a:pt x="252028" y="1999431"/>
                </a:cubicBezTo>
                <a:cubicBezTo>
                  <a:pt x="252028" y="2172398"/>
                  <a:pt x="392245" y="2312615"/>
                  <a:pt x="565212" y="2312615"/>
                </a:cubicBezTo>
                <a:cubicBezTo>
                  <a:pt x="738179" y="2312615"/>
                  <a:pt x="878396" y="2172398"/>
                  <a:pt x="878396" y="1999431"/>
                </a:cubicBezTo>
                <a:cubicBezTo>
                  <a:pt x="878396" y="1826464"/>
                  <a:pt x="738179" y="1686247"/>
                  <a:pt x="565212" y="1686247"/>
                </a:cubicBezTo>
                <a:close/>
                <a:moveTo>
                  <a:pt x="565212" y="661165"/>
                </a:moveTo>
                <a:cubicBezTo>
                  <a:pt x="392245" y="661165"/>
                  <a:pt x="252028" y="801383"/>
                  <a:pt x="252028" y="974350"/>
                </a:cubicBezTo>
                <a:cubicBezTo>
                  <a:pt x="252028" y="1147316"/>
                  <a:pt x="392245" y="1287534"/>
                  <a:pt x="565212" y="1287534"/>
                </a:cubicBezTo>
                <a:cubicBezTo>
                  <a:pt x="738179" y="1287534"/>
                  <a:pt x="878396" y="1147316"/>
                  <a:pt x="878396" y="974350"/>
                </a:cubicBezTo>
                <a:cubicBezTo>
                  <a:pt x="878396" y="801383"/>
                  <a:pt x="738179" y="661165"/>
                  <a:pt x="565212" y="661165"/>
                </a:cubicBezTo>
                <a:close/>
                <a:moveTo>
                  <a:pt x="573394" y="0"/>
                </a:moveTo>
                <a:lnTo>
                  <a:pt x="10299813" y="0"/>
                </a:lnTo>
                <a:cubicBezTo>
                  <a:pt x="10616490" y="0"/>
                  <a:pt x="10873207" y="256717"/>
                  <a:pt x="10873207" y="573394"/>
                </a:cubicBezTo>
                <a:lnTo>
                  <a:pt x="10873207" y="5357447"/>
                </a:lnTo>
                <a:cubicBezTo>
                  <a:pt x="10873207" y="5674124"/>
                  <a:pt x="10616490" y="5930841"/>
                  <a:pt x="10299813" y="5930841"/>
                </a:cubicBezTo>
                <a:lnTo>
                  <a:pt x="573394" y="5930841"/>
                </a:lnTo>
                <a:cubicBezTo>
                  <a:pt x="256717" y="5930841"/>
                  <a:pt x="0" y="5674124"/>
                  <a:pt x="0" y="5357447"/>
                </a:cubicBezTo>
                <a:lnTo>
                  <a:pt x="0" y="573394"/>
                </a:lnTo>
                <a:cubicBezTo>
                  <a:pt x="0" y="256717"/>
                  <a:pt x="256717" y="0"/>
                  <a:pt x="573394" y="0"/>
                </a:cubicBezTo>
                <a:close/>
              </a:path>
            </a:pathLst>
          </a:cu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4" name="Text Box 8">
            <a:extLst>
              <a:ext uri="{FF2B5EF4-FFF2-40B4-BE49-F238E27FC236}">
                <a16:creationId xmlns:a16="http://schemas.microsoft.com/office/drawing/2014/main" id="{0A2234C3-9E5D-451F-8216-FD4486685A69}"/>
              </a:ext>
            </a:extLst>
          </p:cNvPr>
          <p:cNvSpPr txBox="1"/>
          <p:nvPr/>
        </p:nvSpPr>
        <p:spPr>
          <a:xfrm>
            <a:off x="1447800" y="1410176"/>
            <a:ext cx="9829800" cy="3496702"/>
          </a:xfrm>
          <a:prstGeom prst="round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p>
            <a:pPr algn="ctr">
              <a:spcBef>
                <a:spcPct val="50000"/>
              </a:spcBef>
            </a:pPr>
            <a:r>
              <a:rPr lang="en-US" sz="32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u="sng" dirty="0" err="1">
                <a:solidFill>
                  <a:schemeClr val="tx2"/>
                </a:solidFill>
                <a:latin typeface="Times New Roman" panose="02020603050405020304" pitchFamily="18" charset="0"/>
                <a:cs typeface="Times New Roman" panose="02020603050405020304" pitchFamily="18" charset="0"/>
              </a:rPr>
              <a:t>Nội</a:t>
            </a:r>
            <a:r>
              <a:rPr lang="en-US" sz="4000" b="1" u="sng" dirty="0">
                <a:solidFill>
                  <a:schemeClr val="tx2"/>
                </a:solidFill>
                <a:latin typeface="Times New Roman" panose="02020603050405020304" pitchFamily="18" charset="0"/>
                <a:cs typeface="Times New Roman" panose="02020603050405020304" pitchFamily="18" charset="0"/>
              </a:rPr>
              <a:t> dung</a:t>
            </a:r>
          </a:p>
          <a:p>
            <a:pPr>
              <a:lnSpc>
                <a:spcPct val="150000"/>
              </a:lnSpc>
              <a:spcBef>
                <a:spcPct val="50000"/>
              </a:spcBef>
            </a:pPr>
            <a:r>
              <a:rPr lang="en-US" sz="4800" b="1" dirty="0">
                <a:solidFill>
                  <a:srgbClr val="0070C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Những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ước</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muốn</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tham</a:t>
            </a:r>
            <a:r>
              <a:rPr lang="en-US" sz="4800" b="1" dirty="0">
                <a:solidFill>
                  <a:srgbClr val="FF0000"/>
                </a:solidFill>
                <a:latin typeface="Times New Roman" panose="02020603050405020304" pitchFamily="18" charset="0"/>
                <a:cs typeface="Times New Roman" panose="02020603050405020304" pitchFamily="18" charset="0"/>
              </a:rPr>
              <a:t> lam </a:t>
            </a:r>
            <a:r>
              <a:rPr lang="en-US" sz="4800" b="1" dirty="0" err="1">
                <a:solidFill>
                  <a:srgbClr val="FF0000"/>
                </a:solidFill>
                <a:latin typeface="Times New Roman" panose="02020603050405020304" pitchFamily="18" charset="0"/>
                <a:cs typeface="Times New Roman" panose="02020603050405020304" pitchFamily="18" charset="0"/>
              </a:rPr>
              <a:t>không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đem</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lại</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hạnh</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phúc</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cho</a:t>
            </a:r>
            <a:r>
              <a:rPr lang="en-US" sz="4800" b="1" dirty="0">
                <a:solidFill>
                  <a:srgbClr val="FF0000"/>
                </a:solidFill>
                <a:latin typeface="Times New Roman" panose="02020603050405020304" pitchFamily="18" charset="0"/>
                <a:cs typeface="Times New Roman" panose="02020603050405020304" pitchFamily="18" charset="0"/>
              </a:rPr>
              <a:t> con </a:t>
            </a:r>
            <a:r>
              <a:rPr lang="en-US" sz="4800" b="1" dirty="0" err="1">
                <a:solidFill>
                  <a:srgbClr val="FF0000"/>
                </a:solidFill>
                <a:latin typeface="Times New Roman" panose="02020603050405020304" pitchFamily="18" charset="0"/>
                <a:cs typeface="Times New Roman" panose="02020603050405020304" pitchFamily="18" charset="0"/>
              </a:rPr>
              <a:t>người</a:t>
            </a:r>
            <a:r>
              <a:rPr lang="en-US" sz="4800" b="1" dirty="0">
                <a:solidFill>
                  <a:srgbClr val="FF0000"/>
                </a:solidFill>
                <a:latin typeface="Times New Roman" panose="02020603050405020304" pitchFamily="18" charset="0"/>
                <a:cs typeface="Times New Roman" panose="02020603050405020304" pitchFamily="18" charset="0"/>
              </a:rPr>
              <a:t>.</a:t>
            </a:r>
            <a:endParaRPr lang="en-US" altLang="en-US" sz="4800" b="1" dirty="0">
              <a:solidFill>
                <a:srgbClr val="FF0000"/>
              </a:solidFill>
              <a:latin typeface="Times New Roman" panose="02020603050405020304" pitchFamily="18" charset="0"/>
              <a:ea typeface="Times New Roman" panose="02020603050405020304" pitchFamily="18" charset="0"/>
            </a:endParaRPr>
          </a:p>
        </p:txBody>
      </p:sp>
    </p:spTree>
    <p:custDataLst>
      <p:tags r:id="rId1"/>
    </p:custDataLst>
    <p:extLst>
      <p:ext uri="{BB962C8B-B14F-4D97-AF65-F5344CB8AC3E}">
        <p14:creationId xmlns:p14="http://schemas.microsoft.com/office/powerpoint/2010/main" val="2595297483"/>
      </p:ext>
    </p:extLst>
  </p:cSld>
  <p:clrMapOvr>
    <a:masterClrMapping/>
  </p:clrMapOvr>
  <mc:AlternateContent xmlns:mc="http://schemas.openxmlformats.org/markup-compatibility/2006" xmlns:p14="http://schemas.microsoft.com/office/powerpoint/2010/main">
    <mc:Choice Requires="p14">
      <p:transition spd="slow" p14:dur="1600" advTm="68949">
        <p14:gallery dir="l"/>
      </p:transition>
    </mc:Choice>
    <mc:Fallback xmlns="">
      <p:transition spd="slow" advTm="6894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pattFill prst="pct90">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335360" y="260648"/>
            <a:ext cx="11488340" cy="6408711"/>
          </a:xfrm>
          <a:custGeom>
            <a:avLst/>
            <a:gdLst>
              <a:gd name="connsiteX0" fmla="*/ 565211 w 10873207"/>
              <a:gd name="connsiteY0" fmla="*/ 4761492 h 5930841"/>
              <a:gd name="connsiteX1" fmla="*/ 252027 w 10873207"/>
              <a:gd name="connsiteY1" fmla="*/ 5074676 h 5930841"/>
              <a:gd name="connsiteX2" fmla="*/ 565211 w 10873207"/>
              <a:gd name="connsiteY2" fmla="*/ 5387860 h 5930841"/>
              <a:gd name="connsiteX3" fmla="*/ 878395 w 10873207"/>
              <a:gd name="connsiteY3" fmla="*/ 5074676 h 5930841"/>
              <a:gd name="connsiteX4" fmla="*/ 565211 w 10873207"/>
              <a:gd name="connsiteY4" fmla="*/ 4761492 h 5930841"/>
              <a:gd name="connsiteX5" fmla="*/ 565211 w 10873207"/>
              <a:gd name="connsiteY5" fmla="*/ 3736411 h 5930841"/>
              <a:gd name="connsiteX6" fmla="*/ 252027 w 10873207"/>
              <a:gd name="connsiteY6" fmla="*/ 4049595 h 5930841"/>
              <a:gd name="connsiteX7" fmla="*/ 565211 w 10873207"/>
              <a:gd name="connsiteY7" fmla="*/ 4362779 h 5930841"/>
              <a:gd name="connsiteX8" fmla="*/ 878395 w 10873207"/>
              <a:gd name="connsiteY8" fmla="*/ 4049595 h 5930841"/>
              <a:gd name="connsiteX9" fmla="*/ 565211 w 10873207"/>
              <a:gd name="connsiteY9" fmla="*/ 3736411 h 5930841"/>
              <a:gd name="connsiteX10" fmla="*/ 565212 w 10873207"/>
              <a:gd name="connsiteY10" fmla="*/ 2711330 h 5930841"/>
              <a:gd name="connsiteX11" fmla="*/ 252028 w 10873207"/>
              <a:gd name="connsiteY11" fmla="*/ 3024513 h 5930841"/>
              <a:gd name="connsiteX12" fmla="*/ 565212 w 10873207"/>
              <a:gd name="connsiteY12" fmla="*/ 3337697 h 5930841"/>
              <a:gd name="connsiteX13" fmla="*/ 878396 w 10873207"/>
              <a:gd name="connsiteY13" fmla="*/ 3024513 h 5930841"/>
              <a:gd name="connsiteX14" fmla="*/ 565212 w 10873207"/>
              <a:gd name="connsiteY14" fmla="*/ 2711330 h 5930841"/>
              <a:gd name="connsiteX15" fmla="*/ 565212 w 10873207"/>
              <a:gd name="connsiteY15" fmla="*/ 1686247 h 5930841"/>
              <a:gd name="connsiteX16" fmla="*/ 252028 w 10873207"/>
              <a:gd name="connsiteY16" fmla="*/ 1999431 h 5930841"/>
              <a:gd name="connsiteX17" fmla="*/ 565212 w 10873207"/>
              <a:gd name="connsiteY17" fmla="*/ 2312615 h 5930841"/>
              <a:gd name="connsiteX18" fmla="*/ 878396 w 10873207"/>
              <a:gd name="connsiteY18" fmla="*/ 1999431 h 5930841"/>
              <a:gd name="connsiteX19" fmla="*/ 565212 w 10873207"/>
              <a:gd name="connsiteY19" fmla="*/ 1686247 h 5930841"/>
              <a:gd name="connsiteX20" fmla="*/ 565212 w 10873207"/>
              <a:gd name="connsiteY20" fmla="*/ 661165 h 5930841"/>
              <a:gd name="connsiteX21" fmla="*/ 252028 w 10873207"/>
              <a:gd name="connsiteY21" fmla="*/ 974350 h 5930841"/>
              <a:gd name="connsiteX22" fmla="*/ 565212 w 10873207"/>
              <a:gd name="connsiteY22" fmla="*/ 1287534 h 5930841"/>
              <a:gd name="connsiteX23" fmla="*/ 878396 w 10873207"/>
              <a:gd name="connsiteY23" fmla="*/ 974350 h 5930841"/>
              <a:gd name="connsiteX24" fmla="*/ 565212 w 10873207"/>
              <a:gd name="connsiteY24" fmla="*/ 661165 h 5930841"/>
              <a:gd name="connsiteX25" fmla="*/ 573394 w 10873207"/>
              <a:gd name="connsiteY25" fmla="*/ 0 h 5930841"/>
              <a:gd name="connsiteX26" fmla="*/ 10299813 w 10873207"/>
              <a:gd name="connsiteY26" fmla="*/ 0 h 5930841"/>
              <a:gd name="connsiteX27" fmla="*/ 10873207 w 10873207"/>
              <a:gd name="connsiteY27" fmla="*/ 573394 h 5930841"/>
              <a:gd name="connsiteX28" fmla="*/ 10873207 w 10873207"/>
              <a:gd name="connsiteY28" fmla="*/ 5357447 h 5930841"/>
              <a:gd name="connsiteX29" fmla="*/ 10299813 w 10873207"/>
              <a:gd name="connsiteY29" fmla="*/ 5930841 h 5930841"/>
              <a:gd name="connsiteX30" fmla="*/ 573394 w 10873207"/>
              <a:gd name="connsiteY30" fmla="*/ 5930841 h 5930841"/>
              <a:gd name="connsiteX31" fmla="*/ 0 w 10873207"/>
              <a:gd name="connsiteY31" fmla="*/ 5357447 h 5930841"/>
              <a:gd name="connsiteX32" fmla="*/ 0 w 10873207"/>
              <a:gd name="connsiteY32" fmla="*/ 573394 h 5930841"/>
              <a:gd name="connsiteX33" fmla="*/ 573394 w 10873207"/>
              <a:gd name="connsiteY33" fmla="*/ 0 h 59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873207" h="5930841">
                <a:moveTo>
                  <a:pt x="565211" y="4761492"/>
                </a:moveTo>
                <a:cubicBezTo>
                  <a:pt x="392244" y="4761492"/>
                  <a:pt x="252027" y="4901709"/>
                  <a:pt x="252027" y="5074676"/>
                </a:cubicBezTo>
                <a:cubicBezTo>
                  <a:pt x="252027" y="5247643"/>
                  <a:pt x="392244" y="5387860"/>
                  <a:pt x="565211" y="5387860"/>
                </a:cubicBezTo>
                <a:cubicBezTo>
                  <a:pt x="738178" y="5387860"/>
                  <a:pt x="878395" y="5247643"/>
                  <a:pt x="878395" y="5074676"/>
                </a:cubicBezTo>
                <a:cubicBezTo>
                  <a:pt x="878395" y="4901709"/>
                  <a:pt x="738178" y="4761492"/>
                  <a:pt x="565211" y="4761492"/>
                </a:cubicBezTo>
                <a:close/>
                <a:moveTo>
                  <a:pt x="565211" y="3736411"/>
                </a:moveTo>
                <a:cubicBezTo>
                  <a:pt x="392244" y="3736411"/>
                  <a:pt x="252027" y="3876628"/>
                  <a:pt x="252027" y="4049595"/>
                </a:cubicBezTo>
                <a:cubicBezTo>
                  <a:pt x="252027" y="4222562"/>
                  <a:pt x="392244" y="4362779"/>
                  <a:pt x="565211" y="4362779"/>
                </a:cubicBezTo>
                <a:cubicBezTo>
                  <a:pt x="738178" y="4362779"/>
                  <a:pt x="878395" y="4222562"/>
                  <a:pt x="878395" y="4049595"/>
                </a:cubicBezTo>
                <a:cubicBezTo>
                  <a:pt x="878395" y="3876628"/>
                  <a:pt x="738178" y="3736411"/>
                  <a:pt x="565211" y="3736411"/>
                </a:cubicBezTo>
                <a:close/>
                <a:moveTo>
                  <a:pt x="565212" y="2711330"/>
                </a:moveTo>
                <a:cubicBezTo>
                  <a:pt x="392245" y="2711330"/>
                  <a:pt x="252028" y="2851546"/>
                  <a:pt x="252028" y="3024513"/>
                </a:cubicBezTo>
                <a:cubicBezTo>
                  <a:pt x="252028" y="3197480"/>
                  <a:pt x="392245" y="3337697"/>
                  <a:pt x="565212" y="3337697"/>
                </a:cubicBezTo>
                <a:cubicBezTo>
                  <a:pt x="738178" y="3337697"/>
                  <a:pt x="878396" y="3197480"/>
                  <a:pt x="878396" y="3024513"/>
                </a:cubicBezTo>
                <a:cubicBezTo>
                  <a:pt x="878396" y="2851546"/>
                  <a:pt x="738178" y="2711330"/>
                  <a:pt x="565212" y="2711330"/>
                </a:cubicBezTo>
                <a:close/>
                <a:moveTo>
                  <a:pt x="565212" y="1686247"/>
                </a:moveTo>
                <a:cubicBezTo>
                  <a:pt x="392245" y="1686247"/>
                  <a:pt x="252028" y="1826464"/>
                  <a:pt x="252028" y="1999431"/>
                </a:cubicBezTo>
                <a:cubicBezTo>
                  <a:pt x="252028" y="2172398"/>
                  <a:pt x="392245" y="2312615"/>
                  <a:pt x="565212" y="2312615"/>
                </a:cubicBezTo>
                <a:cubicBezTo>
                  <a:pt x="738179" y="2312615"/>
                  <a:pt x="878396" y="2172398"/>
                  <a:pt x="878396" y="1999431"/>
                </a:cubicBezTo>
                <a:cubicBezTo>
                  <a:pt x="878396" y="1826464"/>
                  <a:pt x="738179" y="1686247"/>
                  <a:pt x="565212" y="1686247"/>
                </a:cubicBezTo>
                <a:close/>
                <a:moveTo>
                  <a:pt x="565212" y="661165"/>
                </a:moveTo>
                <a:cubicBezTo>
                  <a:pt x="392245" y="661165"/>
                  <a:pt x="252028" y="801383"/>
                  <a:pt x="252028" y="974350"/>
                </a:cubicBezTo>
                <a:cubicBezTo>
                  <a:pt x="252028" y="1147316"/>
                  <a:pt x="392245" y="1287534"/>
                  <a:pt x="565212" y="1287534"/>
                </a:cubicBezTo>
                <a:cubicBezTo>
                  <a:pt x="738179" y="1287534"/>
                  <a:pt x="878396" y="1147316"/>
                  <a:pt x="878396" y="974350"/>
                </a:cubicBezTo>
                <a:cubicBezTo>
                  <a:pt x="878396" y="801383"/>
                  <a:pt x="738179" y="661165"/>
                  <a:pt x="565212" y="661165"/>
                </a:cubicBezTo>
                <a:close/>
                <a:moveTo>
                  <a:pt x="573394" y="0"/>
                </a:moveTo>
                <a:lnTo>
                  <a:pt x="10299813" y="0"/>
                </a:lnTo>
                <a:cubicBezTo>
                  <a:pt x="10616490" y="0"/>
                  <a:pt x="10873207" y="256717"/>
                  <a:pt x="10873207" y="573394"/>
                </a:cubicBezTo>
                <a:lnTo>
                  <a:pt x="10873207" y="5357447"/>
                </a:lnTo>
                <a:cubicBezTo>
                  <a:pt x="10873207" y="5674124"/>
                  <a:pt x="10616490" y="5930841"/>
                  <a:pt x="10299813" y="5930841"/>
                </a:cubicBezTo>
                <a:lnTo>
                  <a:pt x="573394" y="5930841"/>
                </a:lnTo>
                <a:cubicBezTo>
                  <a:pt x="256717" y="5930841"/>
                  <a:pt x="0" y="5674124"/>
                  <a:pt x="0" y="5357447"/>
                </a:cubicBezTo>
                <a:lnTo>
                  <a:pt x="0" y="573394"/>
                </a:lnTo>
                <a:cubicBezTo>
                  <a:pt x="0" y="256717"/>
                  <a:pt x="256717" y="0"/>
                  <a:pt x="573394" y="0"/>
                </a:cubicBezTo>
                <a:close/>
              </a:path>
            </a:pathLst>
          </a:cu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0" i="0" dirty="0">
              <a:solidFill>
                <a:srgbClr val="616161"/>
              </a:solidFill>
              <a:effectLst/>
              <a:latin typeface="Times New Roman" panose="02020603050405020304" pitchFamily="18" charset="0"/>
              <a:cs typeface="Times New Roman" panose="02020603050405020304" pitchFamily="18" charset="0"/>
            </a:endParaRPr>
          </a:p>
        </p:txBody>
      </p:sp>
      <p:sp>
        <p:nvSpPr>
          <p:cNvPr id="13" name="Rounded Rectangle 12"/>
          <p:cNvSpPr/>
          <p:nvPr/>
        </p:nvSpPr>
        <p:spPr>
          <a:xfrm>
            <a:off x="1271464" y="260649"/>
            <a:ext cx="10552236" cy="64087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dirty="0">
                <a:solidFill>
                  <a:srgbClr val="FFC000"/>
                </a:solidFill>
                <a:latin typeface="Times New Roman" panose="02020603050405020304" pitchFamily="18" charset="0"/>
                <a:cs typeface="Times New Roman" panose="02020603050405020304" pitchFamily="18" charset="0"/>
              </a:rPr>
              <a:t>Điều ước của vua Mi-đát</a:t>
            </a:r>
            <a:endParaRPr lang="vi-VN" sz="3600" dirty="0">
              <a:solidFill>
                <a:srgbClr val="FFC000"/>
              </a:solidFill>
              <a:latin typeface="Times New Roman" panose="02020603050405020304" pitchFamily="18" charset="0"/>
              <a:cs typeface="Times New Roman" panose="02020603050405020304" pitchFamily="18" charset="0"/>
            </a:endParaRPr>
          </a:p>
          <a:p>
            <a:pPr algn="just"/>
            <a:r>
              <a:rPr lang="en-US" sz="3600" b="1" dirty="0">
                <a:solidFill>
                  <a:schemeClr val="accent1">
                    <a:lumMod val="75000"/>
                  </a:schemeClr>
                </a:solidFill>
                <a:latin typeface="Times New Roman" panose="02020603050405020304" pitchFamily="18" charset="0"/>
                <a:cs typeface="Times New Roman" panose="02020603050405020304" pitchFamily="18" charset="0"/>
              </a:rPr>
              <a:t>     </a:t>
            </a:r>
            <a:r>
              <a:rPr lang="vi-VN" sz="3600" b="1" dirty="0">
                <a:solidFill>
                  <a:schemeClr val="accent1">
                    <a:lumMod val="75000"/>
                  </a:schemeClr>
                </a:solidFill>
                <a:latin typeface="Times New Roman" panose="02020603050405020304" pitchFamily="18" charset="0"/>
                <a:cs typeface="Times New Roman" panose="02020603050405020304" pitchFamily="18" charset="0"/>
              </a:rPr>
              <a:t>Có lần thần Đi-ô-ni-dốt hiện ra, cho vua Mi-đát được ước một điều. Mi-đát vốn tham lam nên nói ngay:</a:t>
            </a:r>
          </a:p>
          <a:p>
            <a:pPr algn="just"/>
            <a:r>
              <a:rPr lang="en-US" sz="3600" b="1" dirty="0">
                <a:solidFill>
                  <a:schemeClr val="accent1">
                    <a:lumMod val="75000"/>
                  </a:schemeClr>
                </a:solidFill>
                <a:latin typeface="Times New Roman" panose="02020603050405020304" pitchFamily="18" charset="0"/>
                <a:cs typeface="Times New Roman" panose="02020603050405020304" pitchFamily="18" charset="0"/>
              </a:rPr>
              <a:t>     </a:t>
            </a:r>
            <a:r>
              <a:rPr lang="vi-VN" sz="3600" b="1" dirty="0">
                <a:solidFill>
                  <a:srgbClr val="FF0000"/>
                </a:solidFill>
                <a:latin typeface="Times New Roman" panose="02020603050405020304" pitchFamily="18" charset="0"/>
                <a:cs typeface="Times New Roman" panose="02020603050405020304" pitchFamily="18" charset="0"/>
              </a:rPr>
              <a:t>- Xin Thần cho mọi vật tôi chạm đến đều hóa thành vàng!</a:t>
            </a:r>
          </a:p>
          <a:p>
            <a:pPr algn="just"/>
            <a:r>
              <a:rPr lang="vi-VN" sz="3600" b="1" dirty="0">
                <a:solidFill>
                  <a:schemeClr val="accent1">
                    <a:lumMod val="75000"/>
                  </a:schemeClr>
                </a:solidFill>
                <a:latin typeface="Times New Roman" panose="02020603050405020304" pitchFamily="18" charset="0"/>
                <a:cs typeface="Times New Roman" panose="02020603050405020304" pitchFamily="18" charset="0"/>
              </a:rPr>
              <a:t>Thần Đi-ô-ni-dốt mỉm cười </a:t>
            </a:r>
            <a:r>
              <a:rPr lang="vi-VN" sz="3600" b="1" dirty="0">
                <a:solidFill>
                  <a:srgbClr val="FF0000"/>
                </a:solidFill>
                <a:latin typeface="Times New Roman" panose="02020603050405020304" pitchFamily="18" charset="0"/>
                <a:cs typeface="Times New Roman" panose="02020603050405020304" pitchFamily="18" charset="0"/>
              </a:rPr>
              <a:t>ưng thuận</a:t>
            </a:r>
            <a:r>
              <a:rPr lang="vi-VN" sz="3600" b="1" dirty="0">
                <a:solidFill>
                  <a:schemeClr val="accent1">
                    <a:lumMod val="75000"/>
                  </a:schemeClr>
                </a:solidFill>
                <a:latin typeface="Times New Roman" panose="02020603050405020304" pitchFamily="18" charset="0"/>
                <a:cs typeface="Times New Roman" panose="02020603050405020304" pitchFamily="18" charset="0"/>
              </a:rPr>
              <a:t>.</a:t>
            </a:r>
          </a:p>
          <a:p>
            <a:pPr algn="just"/>
            <a:r>
              <a:rPr lang="en-US" sz="3600" b="1" dirty="0">
                <a:solidFill>
                  <a:schemeClr val="accent1">
                    <a:lumMod val="75000"/>
                  </a:schemeClr>
                </a:solidFill>
                <a:latin typeface="Times New Roman" panose="02020603050405020304" pitchFamily="18" charset="0"/>
                <a:cs typeface="Times New Roman" panose="02020603050405020304" pitchFamily="18" charset="0"/>
              </a:rPr>
              <a:t>     </a:t>
            </a:r>
            <a:r>
              <a:rPr lang="vi-VN" sz="3600" b="1" dirty="0">
                <a:solidFill>
                  <a:schemeClr val="accent1">
                    <a:lumMod val="75000"/>
                  </a:schemeClr>
                </a:solidFill>
                <a:latin typeface="Times New Roman" panose="02020603050405020304" pitchFamily="18" charset="0"/>
                <a:cs typeface="Times New Roman" panose="02020603050405020304" pitchFamily="18" charset="0"/>
              </a:rPr>
              <a:t>Vua Mi-đát thử bẻ một cành sồi, cành đó liền </a:t>
            </a:r>
            <a:r>
              <a:rPr lang="vi-VN" sz="3600" b="1" dirty="0">
                <a:solidFill>
                  <a:srgbClr val="FF0000"/>
                </a:solidFill>
                <a:latin typeface="Times New Roman" panose="02020603050405020304" pitchFamily="18" charset="0"/>
                <a:cs typeface="Times New Roman" panose="02020603050405020304" pitchFamily="18" charset="0"/>
              </a:rPr>
              <a:t>biến thành </a:t>
            </a:r>
            <a:r>
              <a:rPr lang="vi-VN" sz="3600" b="1" dirty="0">
                <a:solidFill>
                  <a:schemeClr val="accent1">
                    <a:lumMod val="75000"/>
                  </a:schemeClr>
                </a:solidFill>
                <a:latin typeface="Times New Roman" panose="02020603050405020304" pitchFamily="18" charset="0"/>
                <a:cs typeface="Times New Roman" panose="02020603050405020304" pitchFamily="18" charset="0"/>
              </a:rPr>
              <a:t>vàng. Vua ngắt một quả táo, quả táo cũng thành vàng nốt. Tưởng không có ai trên đời </a:t>
            </a:r>
            <a:r>
              <a:rPr lang="vi-VN" sz="3600" b="1" dirty="0">
                <a:solidFill>
                  <a:srgbClr val="FF0000"/>
                </a:solidFill>
                <a:latin typeface="Times New Roman" panose="02020603050405020304" pitchFamily="18" charset="0"/>
                <a:cs typeface="Times New Roman" panose="02020603050405020304" pitchFamily="18" charset="0"/>
              </a:rPr>
              <a:t>sung sướng </a:t>
            </a:r>
            <a:r>
              <a:rPr lang="vi-VN" sz="3600" b="1" dirty="0">
                <a:solidFill>
                  <a:schemeClr val="accent1">
                    <a:lumMod val="75000"/>
                  </a:schemeClr>
                </a:solidFill>
                <a:latin typeface="Times New Roman" panose="02020603050405020304" pitchFamily="18" charset="0"/>
                <a:cs typeface="Times New Roman" panose="02020603050405020304" pitchFamily="18" charset="0"/>
              </a:rPr>
              <a:t>hơn thế nữa!</a:t>
            </a:r>
            <a:endParaRPr lang="en-US" sz="3600" b="1" dirty="0">
              <a:solidFill>
                <a:schemeClr val="accent1">
                  <a:lumMod val="75000"/>
                </a:schemeClr>
              </a:solidFill>
              <a:latin typeface="Times New Roman" panose="02020603050405020304" pitchFamily="18" charset="0"/>
              <a:cs typeface="Times New Roman" panose="02020603050405020304" pitchFamily="18" charset="0"/>
            </a:endParaRPr>
          </a:p>
          <a:p>
            <a:pPr algn="just"/>
            <a:endParaRPr lang="vi-VN" sz="2000" b="1" dirty="0">
              <a:solidFill>
                <a:schemeClr val="accent1">
                  <a:lumMod val="75000"/>
                </a:schemeClr>
              </a:solidFill>
              <a:latin typeface="Times New Roman" panose="02020603050405020304" pitchFamily="18" charset="0"/>
              <a:cs typeface="Times New Roman" panose="02020603050405020304" pitchFamily="18" charset="0"/>
            </a:endParaRPr>
          </a:p>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endParaRPr lang="vi-VN" sz="2000"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6883358"/>
      </p:ext>
    </p:extLst>
  </p:cSld>
  <p:clrMapOvr>
    <a:masterClrMapping/>
  </p:clrMapOvr>
  <mc:AlternateContent xmlns:mc="http://schemas.openxmlformats.org/markup-compatibility/2006" xmlns:p14="http://schemas.microsoft.com/office/powerpoint/2010/main">
    <mc:Choice Requires="p14">
      <p:transition spd="slow" p14:dur="1200" advTm="102907">
        <p14:prism/>
      </p:transition>
    </mc:Choice>
    <mc:Fallback xmlns="">
      <p:transition spd="slow" advTm="102907">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pattFill prst="pct90">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335360" y="260648"/>
            <a:ext cx="11488340" cy="6408711"/>
          </a:xfrm>
          <a:custGeom>
            <a:avLst/>
            <a:gdLst>
              <a:gd name="connsiteX0" fmla="*/ 565211 w 10873207"/>
              <a:gd name="connsiteY0" fmla="*/ 4761492 h 5930841"/>
              <a:gd name="connsiteX1" fmla="*/ 252027 w 10873207"/>
              <a:gd name="connsiteY1" fmla="*/ 5074676 h 5930841"/>
              <a:gd name="connsiteX2" fmla="*/ 565211 w 10873207"/>
              <a:gd name="connsiteY2" fmla="*/ 5387860 h 5930841"/>
              <a:gd name="connsiteX3" fmla="*/ 878395 w 10873207"/>
              <a:gd name="connsiteY3" fmla="*/ 5074676 h 5930841"/>
              <a:gd name="connsiteX4" fmla="*/ 565211 w 10873207"/>
              <a:gd name="connsiteY4" fmla="*/ 4761492 h 5930841"/>
              <a:gd name="connsiteX5" fmla="*/ 565211 w 10873207"/>
              <a:gd name="connsiteY5" fmla="*/ 3736411 h 5930841"/>
              <a:gd name="connsiteX6" fmla="*/ 252027 w 10873207"/>
              <a:gd name="connsiteY6" fmla="*/ 4049595 h 5930841"/>
              <a:gd name="connsiteX7" fmla="*/ 565211 w 10873207"/>
              <a:gd name="connsiteY7" fmla="*/ 4362779 h 5930841"/>
              <a:gd name="connsiteX8" fmla="*/ 878395 w 10873207"/>
              <a:gd name="connsiteY8" fmla="*/ 4049595 h 5930841"/>
              <a:gd name="connsiteX9" fmla="*/ 565211 w 10873207"/>
              <a:gd name="connsiteY9" fmla="*/ 3736411 h 5930841"/>
              <a:gd name="connsiteX10" fmla="*/ 565212 w 10873207"/>
              <a:gd name="connsiteY10" fmla="*/ 2711330 h 5930841"/>
              <a:gd name="connsiteX11" fmla="*/ 252028 w 10873207"/>
              <a:gd name="connsiteY11" fmla="*/ 3024513 h 5930841"/>
              <a:gd name="connsiteX12" fmla="*/ 565212 w 10873207"/>
              <a:gd name="connsiteY12" fmla="*/ 3337697 h 5930841"/>
              <a:gd name="connsiteX13" fmla="*/ 878396 w 10873207"/>
              <a:gd name="connsiteY13" fmla="*/ 3024513 h 5930841"/>
              <a:gd name="connsiteX14" fmla="*/ 565212 w 10873207"/>
              <a:gd name="connsiteY14" fmla="*/ 2711330 h 5930841"/>
              <a:gd name="connsiteX15" fmla="*/ 565212 w 10873207"/>
              <a:gd name="connsiteY15" fmla="*/ 1686247 h 5930841"/>
              <a:gd name="connsiteX16" fmla="*/ 252028 w 10873207"/>
              <a:gd name="connsiteY16" fmla="*/ 1999431 h 5930841"/>
              <a:gd name="connsiteX17" fmla="*/ 565212 w 10873207"/>
              <a:gd name="connsiteY17" fmla="*/ 2312615 h 5930841"/>
              <a:gd name="connsiteX18" fmla="*/ 878396 w 10873207"/>
              <a:gd name="connsiteY18" fmla="*/ 1999431 h 5930841"/>
              <a:gd name="connsiteX19" fmla="*/ 565212 w 10873207"/>
              <a:gd name="connsiteY19" fmla="*/ 1686247 h 5930841"/>
              <a:gd name="connsiteX20" fmla="*/ 565212 w 10873207"/>
              <a:gd name="connsiteY20" fmla="*/ 661165 h 5930841"/>
              <a:gd name="connsiteX21" fmla="*/ 252028 w 10873207"/>
              <a:gd name="connsiteY21" fmla="*/ 974350 h 5930841"/>
              <a:gd name="connsiteX22" fmla="*/ 565212 w 10873207"/>
              <a:gd name="connsiteY22" fmla="*/ 1287534 h 5930841"/>
              <a:gd name="connsiteX23" fmla="*/ 878396 w 10873207"/>
              <a:gd name="connsiteY23" fmla="*/ 974350 h 5930841"/>
              <a:gd name="connsiteX24" fmla="*/ 565212 w 10873207"/>
              <a:gd name="connsiteY24" fmla="*/ 661165 h 5930841"/>
              <a:gd name="connsiteX25" fmla="*/ 573394 w 10873207"/>
              <a:gd name="connsiteY25" fmla="*/ 0 h 5930841"/>
              <a:gd name="connsiteX26" fmla="*/ 10299813 w 10873207"/>
              <a:gd name="connsiteY26" fmla="*/ 0 h 5930841"/>
              <a:gd name="connsiteX27" fmla="*/ 10873207 w 10873207"/>
              <a:gd name="connsiteY27" fmla="*/ 573394 h 5930841"/>
              <a:gd name="connsiteX28" fmla="*/ 10873207 w 10873207"/>
              <a:gd name="connsiteY28" fmla="*/ 5357447 h 5930841"/>
              <a:gd name="connsiteX29" fmla="*/ 10299813 w 10873207"/>
              <a:gd name="connsiteY29" fmla="*/ 5930841 h 5930841"/>
              <a:gd name="connsiteX30" fmla="*/ 573394 w 10873207"/>
              <a:gd name="connsiteY30" fmla="*/ 5930841 h 5930841"/>
              <a:gd name="connsiteX31" fmla="*/ 0 w 10873207"/>
              <a:gd name="connsiteY31" fmla="*/ 5357447 h 5930841"/>
              <a:gd name="connsiteX32" fmla="*/ 0 w 10873207"/>
              <a:gd name="connsiteY32" fmla="*/ 573394 h 5930841"/>
              <a:gd name="connsiteX33" fmla="*/ 573394 w 10873207"/>
              <a:gd name="connsiteY33" fmla="*/ 0 h 5930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873207" h="5930841">
                <a:moveTo>
                  <a:pt x="565211" y="4761492"/>
                </a:moveTo>
                <a:cubicBezTo>
                  <a:pt x="392244" y="4761492"/>
                  <a:pt x="252027" y="4901709"/>
                  <a:pt x="252027" y="5074676"/>
                </a:cubicBezTo>
                <a:cubicBezTo>
                  <a:pt x="252027" y="5247643"/>
                  <a:pt x="392244" y="5387860"/>
                  <a:pt x="565211" y="5387860"/>
                </a:cubicBezTo>
                <a:cubicBezTo>
                  <a:pt x="738178" y="5387860"/>
                  <a:pt x="878395" y="5247643"/>
                  <a:pt x="878395" y="5074676"/>
                </a:cubicBezTo>
                <a:cubicBezTo>
                  <a:pt x="878395" y="4901709"/>
                  <a:pt x="738178" y="4761492"/>
                  <a:pt x="565211" y="4761492"/>
                </a:cubicBezTo>
                <a:close/>
                <a:moveTo>
                  <a:pt x="565211" y="3736411"/>
                </a:moveTo>
                <a:cubicBezTo>
                  <a:pt x="392244" y="3736411"/>
                  <a:pt x="252027" y="3876628"/>
                  <a:pt x="252027" y="4049595"/>
                </a:cubicBezTo>
                <a:cubicBezTo>
                  <a:pt x="252027" y="4222562"/>
                  <a:pt x="392244" y="4362779"/>
                  <a:pt x="565211" y="4362779"/>
                </a:cubicBezTo>
                <a:cubicBezTo>
                  <a:pt x="738178" y="4362779"/>
                  <a:pt x="878395" y="4222562"/>
                  <a:pt x="878395" y="4049595"/>
                </a:cubicBezTo>
                <a:cubicBezTo>
                  <a:pt x="878395" y="3876628"/>
                  <a:pt x="738178" y="3736411"/>
                  <a:pt x="565211" y="3736411"/>
                </a:cubicBezTo>
                <a:close/>
                <a:moveTo>
                  <a:pt x="565212" y="2711330"/>
                </a:moveTo>
                <a:cubicBezTo>
                  <a:pt x="392245" y="2711330"/>
                  <a:pt x="252028" y="2851546"/>
                  <a:pt x="252028" y="3024513"/>
                </a:cubicBezTo>
                <a:cubicBezTo>
                  <a:pt x="252028" y="3197480"/>
                  <a:pt x="392245" y="3337697"/>
                  <a:pt x="565212" y="3337697"/>
                </a:cubicBezTo>
                <a:cubicBezTo>
                  <a:pt x="738178" y="3337697"/>
                  <a:pt x="878396" y="3197480"/>
                  <a:pt x="878396" y="3024513"/>
                </a:cubicBezTo>
                <a:cubicBezTo>
                  <a:pt x="878396" y="2851546"/>
                  <a:pt x="738178" y="2711330"/>
                  <a:pt x="565212" y="2711330"/>
                </a:cubicBezTo>
                <a:close/>
                <a:moveTo>
                  <a:pt x="565212" y="1686247"/>
                </a:moveTo>
                <a:cubicBezTo>
                  <a:pt x="392245" y="1686247"/>
                  <a:pt x="252028" y="1826464"/>
                  <a:pt x="252028" y="1999431"/>
                </a:cubicBezTo>
                <a:cubicBezTo>
                  <a:pt x="252028" y="2172398"/>
                  <a:pt x="392245" y="2312615"/>
                  <a:pt x="565212" y="2312615"/>
                </a:cubicBezTo>
                <a:cubicBezTo>
                  <a:pt x="738179" y="2312615"/>
                  <a:pt x="878396" y="2172398"/>
                  <a:pt x="878396" y="1999431"/>
                </a:cubicBezTo>
                <a:cubicBezTo>
                  <a:pt x="878396" y="1826464"/>
                  <a:pt x="738179" y="1686247"/>
                  <a:pt x="565212" y="1686247"/>
                </a:cubicBezTo>
                <a:close/>
                <a:moveTo>
                  <a:pt x="565212" y="661165"/>
                </a:moveTo>
                <a:cubicBezTo>
                  <a:pt x="392245" y="661165"/>
                  <a:pt x="252028" y="801383"/>
                  <a:pt x="252028" y="974350"/>
                </a:cubicBezTo>
                <a:cubicBezTo>
                  <a:pt x="252028" y="1147316"/>
                  <a:pt x="392245" y="1287534"/>
                  <a:pt x="565212" y="1287534"/>
                </a:cubicBezTo>
                <a:cubicBezTo>
                  <a:pt x="738179" y="1287534"/>
                  <a:pt x="878396" y="1147316"/>
                  <a:pt x="878396" y="974350"/>
                </a:cubicBezTo>
                <a:cubicBezTo>
                  <a:pt x="878396" y="801383"/>
                  <a:pt x="738179" y="661165"/>
                  <a:pt x="565212" y="661165"/>
                </a:cubicBezTo>
                <a:close/>
                <a:moveTo>
                  <a:pt x="573394" y="0"/>
                </a:moveTo>
                <a:lnTo>
                  <a:pt x="10299813" y="0"/>
                </a:lnTo>
                <a:cubicBezTo>
                  <a:pt x="10616490" y="0"/>
                  <a:pt x="10873207" y="256717"/>
                  <a:pt x="10873207" y="573394"/>
                </a:cubicBezTo>
                <a:lnTo>
                  <a:pt x="10873207" y="5357447"/>
                </a:lnTo>
                <a:cubicBezTo>
                  <a:pt x="10873207" y="5674124"/>
                  <a:pt x="10616490" y="5930841"/>
                  <a:pt x="10299813" y="5930841"/>
                </a:cubicBezTo>
                <a:lnTo>
                  <a:pt x="573394" y="5930841"/>
                </a:lnTo>
                <a:cubicBezTo>
                  <a:pt x="256717" y="5930841"/>
                  <a:pt x="0" y="5674124"/>
                  <a:pt x="0" y="5357447"/>
                </a:cubicBezTo>
                <a:lnTo>
                  <a:pt x="0" y="573394"/>
                </a:lnTo>
                <a:cubicBezTo>
                  <a:pt x="0" y="256717"/>
                  <a:pt x="256717" y="0"/>
                  <a:pt x="573394" y="0"/>
                </a:cubicBezTo>
                <a:close/>
              </a:path>
            </a:pathLst>
          </a:cu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0" i="0" dirty="0">
              <a:solidFill>
                <a:srgbClr val="616161"/>
              </a:solidFill>
              <a:effectLst/>
              <a:latin typeface="Times New Roman" panose="02020603050405020304" pitchFamily="18" charset="0"/>
              <a:cs typeface="Times New Roman" panose="02020603050405020304" pitchFamily="18" charset="0"/>
            </a:endParaRPr>
          </a:p>
        </p:txBody>
      </p:sp>
      <p:sp>
        <p:nvSpPr>
          <p:cNvPr id="13" name="Rounded Rectangle 12"/>
          <p:cNvSpPr/>
          <p:nvPr/>
        </p:nvSpPr>
        <p:spPr>
          <a:xfrm>
            <a:off x="1271464" y="260649"/>
            <a:ext cx="10552236" cy="64087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vi-VN" sz="2000" b="1" dirty="0">
              <a:solidFill>
                <a:schemeClr val="accent1">
                  <a:lumMod val="75000"/>
                </a:schemeClr>
              </a:solidFill>
              <a:latin typeface="Times New Roman" panose="02020603050405020304" pitchFamily="18" charset="0"/>
              <a:cs typeface="Times New Roman" panose="02020603050405020304" pitchFamily="18" charset="0"/>
            </a:endParaRPr>
          </a:p>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r>
              <a:rPr lang="vi-VN" sz="3600" b="1" dirty="0">
                <a:solidFill>
                  <a:schemeClr val="accent1">
                    <a:lumMod val="75000"/>
                  </a:schemeClr>
                </a:solidFill>
                <a:latin typeface="Times New Roman" panose="02020603050405020304" pitchFamily="18" charset="0"/>
                <a:cs typeface="Times New Roman" panose="02020603050405020304" pitchFamily="18" charset="0"/>
              </a:rPr>
              <a:t>Bọn đầy tớ dọn thức ăn cho Mi-đát. Nhà vua sung sướng ngồi vào bàn. Và lúc đó ông mới biết mình đã xin một điều ước </a:t>
            </a:r>
            <a:r>
              <a:rPr lang="vi-VN" sz="3600" b="1" dirty="0">
                <a:solidFill>
                  <a:srgbClr val="FF0000"/>
                </a:solidFill>
                <a:latin typeface="Times New Roman" panose="02020603050405020304" pitchFamily="18" charset="0"/>
                <a:cs typeface="Times New Roman" panose="02020603050405020304" pitchFamily="18" charset="0"/>
              </a:rPr>
              <a:t>khủng khiếp</a:t>
            </a:r>
            <a:r>
              <a:rPr lang="vi-VN" sz="3600" b="1" dirty="0">
                <a:solidFill>
                  <a:schemeClr val="accent1">
                    <a:lumMod val="75000"/>
                  </a:schemeClr>
                </a:solidFill>
                <a:latin typeface="Times New Roman" panose="02020603050405020304" pitchFamily="18" charset="0"/>
                <a:cs typeface="Times New Roman" panose="02020603050405020304" pitchFamily="18" charset="0"/>
              </a:rPr>
              <a:t>. Các thức ăn, thức uống khi vua chạm tay vào đều biến thành vàng. Mi-đát bụng đói </a:t>
            </a:r>
            <a:r>
              <a:rPr lang="vi-VN" sz="3600" b="1" dirty="0">
                <a:solidFill>
                  <a:srgbClr val="FF0000"/>
                </a:solidFill>
                <a:latin typeface="Times New Roman" panose="02020603050405020304" pitchFamily="18" charset="0"/>
                <a:cs typeface="Times New Roman" panose="02020603050405020304" pitchFamily="18" charset="0"/>
              </a:rPr>
              <a:t>cồn cào</a:t>
            </a:r>
            <a:r>
              <a:rPr lang="vi-VN" sz="3600" b="1" dirty="0">
                <a:solidFill>
                  <a:schemeClr val="accent1">
                    <a:lumMod val="75000"/>
                  </a:schemeClr>
                </a:solidFill>
                <a:latin typeface="Times New Roman" panose="02020603050405020304" pitchFamily="18" charset="0"/>
                <a:cs typeface="Times New Roman" panose="02020603050405020304" pitchFamily="18" charset="0"/>
              </a:rPr>
              <a:t>, chịu không nổi, liền chắp tay </a:t>
            </a:r>
            <a:r>
              <a:rPr lang="vi-VN" sz="3600" b="1" dirty="0">
                <a:solidFill>
                  <a:srgbClr val="FF0000"/>
                </a:solidFill>
                <a:latin typeface="Times New Roman" panose="02020603050405020304" pitchFamily="18" charset="0"/>
                <a:cs typeface="Times New Roman" panose="02020603050405020304" pitchFamily="18" charset="0"/>
              </a:rPr>
              <a:t>cầu khẩn</a:t>
            </a:r>
            <a:r>
              <a:rPr lang="vi-VN" sz="3600" b="1" dirty="0">
                <a:solidFill>
                  <a:schemeClr val="accent1">
                    <a:lumMod val="75000"/>
                  </a:schemeClr>
                </a:solidFill>
                <a:latin typeface="Times New Roman" panose="02020603050405020304" pitchFamily="18" charset="0"/>
                <a:cs typeface="Times New Roman" panose="02020603050405020304" pitchFamily="18" charset="0"/>
              </a:rPr>
              <a:t>:</a:t>
            </a:r>
          </a:p>
          <a:p>
            <a:pPr algn="just"/>
            <a:r>
              <a:rPr lang="en-US" sz="3600" b="1" dirty="0">
                <a:solidFill>
                  <a:schemeClr val="accent1">
                    <a:lumMod val="75000"/>
                  </a:schemeClr>
                </a:solidFill>
                <a:latin typeface="Times New Roman" panose="02020603050405020304" pitchFamily="18" charset="0"/>
                <a:cs typeface="Times New Roman" panose="02020603050405020304" pitchFamily="18" charset="0"/>
              </a:rPr>
              <a:t>     </a:t>
            </a:r>
            <a:r>
              <a:rPr lang="vi-VN" sz="3600" b="1" dirty="0">
                <a:solidFill>
                  <a:srgbClr val="FF0000"/>
                </a:solidFill>
                <a:latin typeface="Times New Roman" panose="02020603050405020304" pitchFamily="18" charset="0"/>
                <a:cs typeface="Times New Roman" panose="02020603050405020304" pitchFamily="18" charset="0"/>
              </a:rPr>
              <a:t>- Xin Thần tha tội cho tôi! Xin Người lấy lại điều ước để cho tôi được sống!</a:t>
            </a:r>
            <a:endParaRPr lang="en-US" sz="3600" b="1" dirty="0">
              <a:solidFill>
                <a:srgbClr val="FF0000"/>
              </a:solidFill>
              <a:latin typeface="Times New Roman" panose="02020603050405020304" pitchFamily="18" charset="0"/>
              <a:cs typeface="Times New Roman" panose="02020603050405020304" pitchFamily="18" charset="0"/>
            </a:endParaRPr>
          </a:p>
          <a:p>
            <a:pPr algn="just"/>
            <a:endParaRPr lang="vi-VN" sz="3600" b="1" dirty="0">
              <a:solidFill>
                <a:schemeClr val="accent1">
                  <a:lumMod val="75000"/>
                </a:schemeClr>
              </a:solidFill>
              <a:latin typeface="Times New Roman" panose="02020603050405020304" pitchFamily="18" charset="0"/>
              <a:cs typeface="Times New Roman" panose="02020603050405020304" pitchFamily="18" charset="0"/>
            </a:endParaRPr>
          </a:p>
          <a:p>
            <a:pPr algn="just"/>
            <a:r>
              <a:rPr lang="en-US" sz="2000" b="1" dirty="0">
                <a:solidFill>
                  <a:schemeClr val="accent1">
                    <a:lumMod val="75000"/>
                  </a:schemeClr>
                </a:solidFill>
                <a:latin typeface="Times New Roman" panose="02020603050405020304" pitchFamily="18" charset="0"/>
                <a:cs typeface="Times New Roman" panose="02020603050405020304" pitchFamily="18" charset="0"/>
              </a:rPr>
              <a:t>     </a:t>
            </a:r>
            <a:endParaRPr lang="vi-VN" sz="2000"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7140440"/>
      </p:ext>
    </p:extLst>
  </p:cSld>
  <p:clrMapOvr>
    <a:masterClrMapping/>
  </p:clrMapOvr>
  <mc:AlternateContent xmlns:mc="http://schemas.openxmlformats.org/markup-compatibility/2006" xmlns:p14="http://schemas.microsoft.com/office/powerpoint/2010/main">
    <mc:Choice Requires="p14">
      <p:transition spd="slow" p14:dur="1200" advTm="102907">
        <p14:prism/>
      </p:transition>
    </mc:Choice>
    <mc:Fallback xmlns="">
      <p:transition spd="slow" advTm="102907">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7.1|10|5.2"/>
</p:tagLst>
</file>

<file path=ppt/tags/tag2.xml><?xml version="1.0" encoding="utf-8"?>
<p:tagLst xmlns:a="http://schemas.openxmlformats.org/drawingml/2006/main" xmlns:r="http://schemas.openxmlformats.org/officeDocument/2006/relationships" xmlns:p="http://schemas.openxmlformats.org/presentationml/2006/main">
  <p:tag name="TIMING" val="|3.7|1.8|1.1"/>
</p:tagLst>
</file>

<file path=ppt/tags/tag3.xml><?xml version="1.0" encoding="utf-8"?>
<p:tagLst xmlns:a="http://schemas.openxmlformats.org/drawingml/2006/main" xmlns:r="http://schemas.openxmlformats.org/officeDocument/2006/relationships" xmlns:p="http://schemas.openxmlformats.org/presentationml/2006/main">
  <p:tag name="TIMING" val="|6.5|3|0.8|0.9|0.9|2.9|7.9|6.3|18.8|1|1.3|6.2|10.5"/>
</p:tagLst>
</file>

<file path=ppt/tags/tag4.xml><?xml version="1.0" encoding="utf-8"?>
<p:tagLst xmlns:a="http://schemas.openxmlformats.org/drawingml/2006/main" xmlns:r="http://schemas.openxmlformats.org/officeDocument/2006/relationships" xmlns:p="http://schemas.openxmlformats.org/presentationml/2006/main">
  <p:tag name="TIMING" val="|6.5|3|0.8|0.9|0.9|2.9|7.9|6.3|18.8|1|1.3|6.2|10.5"/>
</p:tagLst>
</file>

<file path=ppt/tags/tag5.xml><?xml version="1.0" encoding="utf-8"?>
<p:tagLst xmlns:a="http://schemas.openxmlformats.org/drawingml/2006/main" xmlns:r="http://schemas.openxmlformats.org/officeDocument/2006/relationships" xmlns:p="http://schemas.openxmlformats.org/presentationml/2006/main">
  <p:tag name="TIMING" val="|6.5|3|0.8|0.9|0.9|2.9|7.9|6.3|18.8|1|1.3|6.2|10.5"/>
</p:tagLst>
</file>

<file path=ppt/tags/tag6.xml><?xml version="1.0" encoding="utf-8"?>
<p:tagLst xmlns:a="http://schemas.openxmlformats.org/drawingml/2006/main" xmlns:r="http://schemas.openxmlformats.org/officeDocument/2006/relationships" xmlns:p="http://schemas.openxmlformats.org/presentationml/2006/main">
  <p:tag name="TIMING" val="|6.5|3|0.8|0.9|0.9|2.9|7.9|6.3|18.8|1|1.3|6.2|10.5"/>
</p:tagLst>
</file>

<file path=ppt/tags/tag7.xml><?xml version="1.0" encoding="utf-8"?>
<p:tagLst xmlns:a="http://schemas.openxmlformats.org/drawingml/2006/main" xmlns:r="http://schemas.openxmlformats.org/officeDocument/2006/relationships" xmlns:p="http://schemas.openxmlformats.org/presentationml/2006/main">
  <p:tag name="TIMING" val="|3.9|1.1|3.9|1.9|2.2|1.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980</TotalTime>
  <Words>1730</Words>
  <Application>Microsoft Office PowerPoint</Application>
  <PresentationFormat>Widescreen</PresentationFormat>
  <Paragraphs>111</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宋体</vt: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DELL</cp:lastModifiedBy>
  <cp:revision>83</cp:revision>
  <dcterms:created xsi:type="dcterms:W3CDTF">2019-11-14T13:02:06Z</dcterms:created>
  <dcterms:modified xsi:type="dcterms:W3CDTF">2022-12-26T07:46:42Z</dcterms:modified>
</cp:coreProperties>
</file>