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12"/>
  </p:notesMasterIdLst>
  <p:sldIdLst>
    <p:sldId id="359" r:id="rId2"/>
    <p:sldId id="360" r:id="rId3"/>
    <p:sldId id="341" r:id="rId4"/>
    <p:sldId id="352" r:id="rId5"/>
    <p:sldId id="342" r:id="rId6"/>
    <p:sldId id="353" r:id="rId7"/>
    <p:sldId id="354" r:id="rId8"/>
    <p:sldId id="355" r:id="rId9"/>
    <p:sldId id="358" r:id="rId10"/>
    <p:sldId id="361" r:id="rId11"/>
  </p:sldIdLst>
  <p:sldSz cx="6858000" cy="5143500"/>
  <p:notesSz cx="6858000" cy="9144000"/>
  <p:embeddedFontLst>
    <p:embeddedFont>
      <p:font typeface="Kalam" panose="020B0604020202020204" charset="0"/>
      <p:regular r:id="rId13"/>
      <p:bold r:id="rId14"/>
    </p:embeddedFont>
    <p:embeddedFont>
      <p:font typeface="Montserrat" panose="020B060402020202020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EF5F5F"/>
    <a:srgbClr val="EB54E9"/>
    <a:srgbClr val="8AB036"/>
    <a:srgbClr val="B7D574"/>
    <a:srgbClr val="FFAB40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15"/>
  </p:normalViewPr>
  <p:slideViewPr>
    <p:cSldViewPr snapToGrid="0">
      <p:cViewPr varScale="1">
        <p:scale>
          <a:sx n="106" d="100"/>
          <a:sy n="106" d="100"/>
        </p:scale>
        <p:origin x="9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48570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8.png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213430" y="1758697"/>
            <a:ext cx="4510059" cy="197177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54484"/>
              </a:avLst>
            </a:prstTxWarp>
          </a:bodyPr>
          <a:lstStyle/>
          <a:p>
            <a:pPr algn="ctr"/>
            <a:r>
              <a:rPr lang="vi-VN" sz="900" b="1" kern="1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</a:t>
            </a:r>
            <a:r>
              <a:rPr lang="en-US" sz="900" b="1" kern="1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EM</a:t>
            </a:r>
            <a:endParaRPr lang="vi-VN" sz="900" b="1" kern="1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900" b="1" kern="1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ĐẾN VỚI TIẾT </a:t>
            </a:r>
            <a:r>
              <a:rPr lang="en-US" sz="900" b="1" kern="1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vi-VN" sz="900" b="1" kern="1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58576" y="141784"/>
            <a:ext cx="649743" cy="13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51" y="531862"/>
            <a:ext cx="119012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0" y="0"/>
            <a:ext cx="6858000" cy="5143500"/>
            <a:chOff x="0" y="0"/>
            <a:chExt cx="5760" cy="4333"/>
          </a:xfrm>
        </p:grpSpPr>
        <p:pic>
          <p:nvPicPr>
            <p:cNvPr id="9" name="Picture 8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937023" y="3621531"/>
            <a:ext cx="4972348" cy="642938"/>
          </a:xfrm>
          <a:prstGeom prst="horizontalScroll">
            <a:avLst>
              <a:gd name="adj" fmla="val 12500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GIÁO VIÊN: </a:t>
            </a:r>
            <a:r>
              <a:rPr lang="en-US" altLang="vi-VN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PHẠM THỊ MẬU</a:t>
            </a:r>
            <a:endParaRPr lang="en-US" altLang="vi-VN" sz="1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Picture 13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89" y="3966147"/>
            <a:ext cx="59150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10265" y="457655"/>
            <a:ext cx="389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TRƯỜNG TIỂU HỌC QUỐC TUẤN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56854" y="2098840"/>
            <a:ext cx="192881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225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2141" y="2584727"/>
            <a:ext cx="600075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75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NGHE: KỂ CHUYỆN: </a:t>
            </a:r>
          </a:p>
          <a:p>
            <a:pPr algn="ctr"/>
            <a:r>
              <a:rPr lang="en-US" sz="2475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NƯỚC VÀ MÂY</a:t>
            </a:r>
            <a:endParaRPr lang="vi-VN" sz="2475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29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2937"/>
            <a:ext cx="6857999" cy="44121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9617" y="771525"/>
            <a:ext cx="3671198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75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CẢM ƠN CÁC THẦY CÔ </a:t>
            </a:r>
          </a:p>
          <a:p>
            <a:pPr algn="ctr"/>
            <a:r>
              <a:rPr lang="vi-VN" sz="2475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ĐÃ LẮNG NGHE</a:t>
            </a:r>
          </a:p>
        </p:txBody>
      </p:sp>
    </p:spTree>
    <p:extLst>
      <p:ext uri="{BB962C8B-B14F-4D97-AF65-F5344CB8AC3E}">
        <p14:creationId xmlns:p14="http://schemas.microsoft.com/office/powerpoint/2010/main" val="4083035340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82202" y="959667"/>
            <a:ext cx="6115944" cy="2512196"/>
          </a:xfrm>
          <a:prstGeom prst="cloudCallou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03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1634734" y="1282762"/>
            <a:ext cx="4153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nước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mây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7C44C8-C896-1D44-A555-3EA5D9DB58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 l="15092" r="7561"/>
          <a:stretch/>
        </p:blipFill>
        <p:spPr>
          <a:xfrm>
            <a:off x="366889" y="199219"/>
            <a:ext cx="1285274" cy="1426250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F5C71A-908C-0C4B-B335-77C2532418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108" y="1742320"/>
            <a:ext cx="2480006" cy="16067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7B8C8-5762-4349-9B7E-52F72191FD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0139" y="1777701"/>
            <a:ext cx="2536139" cy="1566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59EAAA-6172-2446-8233-10378505B4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722" y="3337519"/>
            <a:ext cx="2480006" cy="1627979"/>
          </a:xfrm>
          <a:prstGeom prst="round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0C97BD-BF84-424E-96F8-37740024BB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0222" y="3344629"/>
            <a:ext cx="2595972" cy="1628335"/>
          </a:xfrm>
          <a:prstGeom prst="round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429235" y="2203769"/>
            <a:ext cx="2999765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Vào một ngày cuối tuần, hồ nước và mây nói với nhau điều gì?</a:t>
            </a:r>
            <a:endParaRPr lang="en-VN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  <a:endParaRPr lang="en-VN" dirty="0">
              <a:solidFill>
                <a:srgbClr val="000000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3375941" y="2135450"/>
            <a:ext cx="2915874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Dưới nắng hè gay gắt, hồ nước lên tiếng cầu cứu ai?</a:t>
            </a:r>
            <a:r>
              <a:rPr lang="en-VN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538164" y="4294804"/>
            <a:ext cx="2616141" cy="47315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Vì sao chị mây bay về hồ nước và cho mưa xuống?</a:t>
            </a:r>
            <a:r>
              <a:rPr lang="en-VN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3549887" y="4300069"/>
            <a:ext cx="2745650" cy="4281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rgbClr val="000000"/>
                </a:solidFill>
              </a:rPr>
              <a:t>Qua mùa thu, sang mùa đông chuyện gì xảy ra với chị mây?</a:t>
            </a:r>
            <a:endParaRPr lang="en-VN" dirty="0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9903A2-253E-BF43-9400-504BA2B79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49" y="375430"/>
            <a:ext cx="2480006" cy="16067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DFDA6-45DA-3A43-9EF3-9B936D8FC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5809" y="415266"/>
            <a:ext cx="2536139" cy="1566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F9C50B-90F2-F043-A1F9-309D90900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49" y="2632497"/>
            <a:ext cx="2480006" cy="1627979"/>
          </a:xfrm>
          <a:prstGeom prst="round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FA7DA0-D985-744C-B64B-6219658E07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887" y="2632318"/>
            <a:ext cx="2595972" cy="162833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496829" y="374306"/>
            <a:ext cx="5864342" cy="57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Kể lại từng đoạn của câu chuyện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6CF0D6F-80A7-8B4B-8891-661322B954AE}"/>
              </a:ext>
            </a:extLst>
          </p:cNvPr>
          <p:cNvSpPr/>
          <p:nvPr/>
        </p:nvSpPr>
        <p:spPr>
          <a:xfrm>
            <a:off x="1154940" y="4183397"/>
            <a:ext cx="4548119" cy="31318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00"/>
                </a:solidFill>
                <a:latin typeface="+mj-lt"/>
              </a:rPr>
              <a:t>Vào một ngày cuối tuần, hồ nước và mây nói với nhau điều gì?</a:t>
            </a:r>
            <a:endParaRPr lang="en-VN" sz="2400" b="1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+mj-lt"/>
              </a:rPr>
              <a:t> </a:t>
            </a:r>
            <a:endParaRPr lang="en-VN" sz="24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9B49F4-04C2-BD40-94D6-5F7EDC076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438" y="1035305"/>
            <a:ext cx="5395865" cy="26128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1086AF6-9AC6-E343-A656-3BF8A0252477}"/>
              </a:ext>
            </a:extLst>
          </p:cNvPr>
          <p:cNvSpPr/>
          <p:nvPr/>
        </p:nvSpPr>
        <p:spPr>
          <a:xfrm>
            <a:off x="964227" y="3853644"/>
            <a:ext cx="5127037" cy="5277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nắng hè gay gắt, hồ nước lên tiếng cầu cứu ai?</a:t>
            </a:r>
            <a:r>
              <a:rPr lang="en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4515CD-BCA4-A342-8289-A0F1ECABF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920" y="543208"/>
            <a:ext cx="5432078" cy="302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532C50B-CA88-6C4F-ABE4-1110947ECDD0}"/>
              </a:ext>
            </a:extLst>
          </p:cNvPr>
          <p:cNvSpPr/>
          <p:nvPr/>
        </p:nvSpPr>
        <p:spPr>
          <a:xfrm>
            <a:off x="1475798" y="3704388"/>
            <a:ext cx="3632411" cy="79567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chị mây bay về hồ nước và cho mưa xuống?</a:t>
            </a:r>
            <a:r>
              <a:rPr lang="en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41821-7AB5-0C4F-87D0-12D28E114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7651" y="606582"/>
            <a:ext cx="5260064" cy="294732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576EBB3-EFEF-0D49-86FE-5BD3C7BF1390}"/>
              </a:ext>
            </a:extLst>
          </p:cNvPr>
          <p:cNvSpPr/>
          <p:nvPr/>
        </p:nvSpPr>
        <p:spPr>
          <a:xfrm>
            <a:off x="1186004" y="3388603"/>
            <a:ext cx="4762123" cy="129002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mùa thu, sang mùa đông chuyện gì xảy ra với chị mây?</a:t>
            </a:r>
            <a:endParaRPr lang="en-VN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93849-477E-C64D-A6E5-523B721D7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7240" y="737530"/>
            <a:ext cx="5341543" cy="265107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796706" y="1213164"/>
            <a:ext cx="5377758" cy="240822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3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189</Words>
  <Application>Microsoft Office PowerPoint</Application>
  <PresentationFormat>Custom</PresentationFormat>
  <Paragraphs>22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Kalam</vt:lpstr>
      <vt:lpstr>Times New Roman</vt:lpstr>
      <vt:lpstr>Montserrat</vt:lpstr>
      <vt:lpstr>Arial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NHATMINH</cp:lastModifiedBy>
  <cp:revision>170</cp:revision>
  <cp:lastPrinted>2022-02-07T15:00:20Z</cp:lastPrinted>
  <dcterms:modified xsi:type="dcterms:W3CDTF">2022-04-29T02:44:21Z</dcterms:modified>
</cp:coreProperties>
</file>