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61" r:id="rId2"/>
    <p:sldId id="297" r:id="rId3"/>
    <p:sldId id="280" r:id="rId4"/>
    <p:sldId id="298" r:id="rId5"/>
    <p:sldId id="299" r:id="rId6"/>
    <p:sldId id="300" r:id="rId7"/>
    <p:sldId id="290" r:id="rId8"/>
    <p:sldId id="291" r:id="rId9"/>
    <p:sldId id="292" r:id="rId10"/>
    <p:sldId id="293" r:id="rId11"/>
    <p:sldId id="278" r:id="rId12"/>
    <p:sldId id="271" r:id="rId13"/>
    <p:sldId id="294" r:id="rId14"/>
    <p:sldId id="284" r:id="rId15"/>
    <p:sldId id="302" r:id="rId16"/>
    <p:sldId id="303" r:id="rId17"/>
    <p:sldId id="272" r:id="rId18"/>
    <p:sldId id="274" r:id="rId19"/>
    <p:sldId id="265" r:id="rId20"/>
  </p:sldIdLst>
  <p:sldSz cx="12192000" cy="6858000"/>
  <p:notesSz cx="6858000" cy="9144000"/>
  <p:custDataLst>
    <p:tags r:id="rId22"/>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FEC58-EC6F-40DB-8D7A-3D95BDF4D3F6}" v="900" dt="2022-04-05T09:18:05.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Duyen" userId="3bde21e6acdd51f3" providerId="LiveId" clId="{05FFEC58-EC6F-40DB-8D7A-3D95BDF4D3F6}"/>
    <pc:docChg chg="undo custSel addSld delSld modSld">
      <pc:chgData name="Pham Duyen" userId="3bde21e6acdd51f3" providerId="LiveId" clId="{05FFEC58-EC6F-40DB-8D7A-3D95BDF4D3F6}" dt="2022-04-05T15:32:03.837" v="1902" actId="20577"/>
      <pc:docMkLst>
        <pc:docMk/>
      </pc:docMkLst>
      <pc:sldChg chg="add del">
        <pc:chgData name="Pham Duyen" userId="3bde21e6acdd51f3" providerId="LiveId" clId="{05FFEC58-EC6F-40DB-8D7A-3D95BDF4D3F6}" dt="2022-04-05T07:23:09.566" v="6" actId="2696"/>
        <pc:sldMkLst>
          <pc:docMk/>
          <pc:sldMk cId="562813261" sldId="257"/>
        </pc:sldMkLst>
      </pc:sldChg>
      <pc:sldChg chg="del">
        <pc:chgData name="Pham Duyen" userId="3bde21e6acdd51f3" providerId="LiveId" clId="{05FFEC58-EC6F-40DB-8D7A-3D95BDF4D3F6}" dt="2022-04-05T07:53:06.777" v="202" actId="2696"/>
        <pc:sldMkLst>
          <pc:docMk/>
          <pc:sldMk cId="2416693260" sldId="261"/>
        </pc:sldMkLst>
      </pc:sldChg>
      <pc:sldChg chg="del">
        <pc:chgData name="Pham Duyen" userId="3bde21e6acdd51f3" providerId="LiveId" clId="{05FFEC58-EC6F-40DB-8D7A-3D95BDF4D3F6}" dt="2022-04-05T07:54:11.001" v="204" actId="2696"/>
        <pc:sldMkLst>
          <pc:docMk/>
          <pc:sldMk cId="2741022787" sldId="264"/>
        </pc:sldMkLst>
      </pc:sldChg>
      <pc:sldChg chg="del">
        <pc:chgData name="Pham Duyen" userId="3bde21e6acdd51f3" providerId="LiveId" clId="{05FFEC58-EC6F-40DB-8D7A-3D95BDF4D3F6}" dt="2022-04-05T07:23:20.121" v="9" actId="2696"/>
        <pc:sldMkLst>
          <pc:docMk/>
          <pc:sldMk cId="931610166" sldId="266"/>
        </pc:sldMkLst>
      </pc:sldChg>
      <pc:sldChg chg="modSp del mod modAnim">
        <pc:chgData name="Pham Duyen" userId="3bde21e6acdd51f3" providerId="LiveId" clId="{05FFEC58-EC6F-40DB-8D7A-3D95BDF4D3F6}" dt="2022-04-05T08:00:17.428" v="498" actId="2696"/>
        <pc:sldMkLst>
          <pc:docMk/>
          <pc:sldMk cId="3415986419" sldId="269"/>
        </pc:sldMkLst>
        <pc:spChg chg="mod">
          <ac:chgData name="Pham Duyen" userId="3bde21e6acdd51f3" providerId="LiveId" clId="{05FFEC58-EC6F-40DB-8D7A-3D95BDF4D3F6}" dt="2022-04-05T07:55:59.800" v="266" actId="1038"/>
          <ac:spMkLst>
            <pc:docMk/>
            <pc:sldMk cId="3415986419" sldId="269"/>
            <ac:spMk id="19" creationId="{E2BAA67C-C92B-4B16-A6DF-C660AC618C16}"/>
          </ac:spMkLst>
        </pc:spChg>
      </pc:sldChg>
      <pc:sldChg chg="del">
        <pc:chgData name="Pham Duyen" userId="3bde21e6acdd51f3" providerId="LiveId" clId="{05FFEC58-EC6F-40DB-8D7A-3D95BDF4D3F6}" dt="2022-04-05T08:04:02.564" v="606" actId="2696"/>
        <pc:sldMkLst>
          <pc:docMk/>
          <pc:sldMk cId="2332239870" sldId="270"/>
        </pc:sldMkLst>
      </pc:sldChg>
      <pc:sldChg chg="modAnim">
        <pc:chgData name="Pham Duyen" userId="3bde21e6acdd51f3" providerId="LiveId" clId="{05FFEC58-EC6F-40DB-8D7A-3D95BDF4D3F6}" dt="2022-04-05T09:18:05.614" v="1896"/>
        <pc:sldMkLst>
          <pc:docMk/>
          <pc:sldMk cId="33380254" sldId="272"/>
        </pc:sldMkLst>
      </pc:sldChg>
      <pc:sldChg chg="delSp modSp mod">
        <pc:chgData name="Pham Duyen" userId="3bde21e6acdd51f3" providerId="LiveId" clId="{05FFEC58-EC6F-40DB-8D7A-3D95BDF4D3F6}" dt="2022-04-05T09:00:08.871" v="1839"/>
        <pc:sldMkLst>
          <pc:docMk/>
          <pc:sldMk cId="450054557" sldId="274"/>
        </pc:sldMkLst>
        <pc:spChg chg="del mod">
          <ac:chgData name="Pham Duyen" userId="3bde21e6acdd51f3" providerId="LiveId" clId="{05FFEC58-EC6F-40DB-8D7A-3D95BDF4D3F6}" dt="2022-04-05T09:00:08.871" v="1839"/>
          <ac:spMkLst>
            <pc:docMk/>
            <pc:sldMk cId="450054557" sldId="274"/>
            <ac:spMk id="11" creationId="{B773F83F-94C4-4305-9B95-3655542E5230}"/>
          </ac:spMkLst>
        </pc:spChg>
      </pc:sldChg>
      <pc:sldChg chg="del">
        <pc:chgData name="Pham Duyen" userId="3bde21e6acdd51f3" providerId="LiveId" clId="{05FFEC58-EC6F-40DB-8D7A-3D95BDF4D3F6}" dt="2022-04-05T08:15:45.089" v="1156" actId="2696"/>
        <pc:sldMkLst>
          <pc:docMk/>
          <pc:sldMk cId="1880217597" sldId="275"/>
        </pc:sldMkLst>
      </pc:sldChg>
      <pc:sldChg chg="del">
        <pc:chgData name="Pham Duyen" userId="3bde21e6acdd51f3" providerId="LiveId" clId="{05FFEC58-EC6F-40DB-8D7A-3D95BDF4D3F6}" dt="2022-04-05T08:15:53.058" v="1157" actId="2696"/>
        <pc:sldMkLst>
          <pc:docMk/>
          <pc:sldMk cId="304241439" sldId="276"/>
        </pc:sldMkLst>
      </pc:sldChg>
      <pc:sldChg chg="modAnim">
        <pc:chgData name="Pham Duyen" userId="3bde21e6acdd51f3" providerId="LiveId" clId="{05FFEC58-EC6F-40DB-8D7A-3D95BDF4D3F6}" dt="2022-04-05T09:11:57.782" v="1878"/>
        <pc:sldMkLst>
          <pc:docMk/>
          <pc:sldMk cId="0" sldId="278"/>
        </pc:sldMkLst>
      </pc:sldChg>
      <pc:sldChg chg="addSp delSp modSp mod delAnim modAnim">
        <pc:chgData name="Pham Duyen" userId="3bde21e6acdd51f3" providerId="LiveId" clId="{05FFEC58-EC6F-40DB-8D7A-3D95BDF4D3F6}" dt="2022-04-05T09:04:05.727" v="1847"/>
        <pc:sldMkLst>
          <pc:docMk/>
          <pc:sldMk cId="3660933925" sldId="280"/>
        </pc:sldMkLst>
        <pc:spChg chg="del">
          <ac:chgData name="Pham Duyen" userId="3bde21e6acdd51f3" providerId="LiveId" clId="{05FFEC58-EC6F-40DB-8D7A-3D95BDF4D3F6}" dt="2022-04-05T07:28:33.858" v="16" actId="478"/>
          <ac:spMkLst>
            <pc:docMk/>
            <pc:sldMk cId="3660933925" sldId="280"/>
            <ac:spMk id="2" creationId="{E1947DDE-EC8B-42B2-B891-879B1FDCA95D}"/>
          </ac:spMkLst>
        </pc:spChg>
        <pc:spChg chg="add del mod">
          <ac:chgData name="Pham Duyen" userId="3bde21e6acdd51f3" providerId="LiveId" clId="{05FFEC58-EC6F-40DB-8D7A-3D95BDF4D3F6}" dt="2022-04-05T07:28:41.705" v="17"/>
          <ac:spMkLst>
            <pc:docMk/>
            <pc:sldMk cId="3660933925" sldId="280"/>
            <ac:spMk id="4" creationId="{858A8CE6-82F0-4BDA-9FBB-B5BB77ABC277}"/>
          </ac:spMkLst>
        </pc:spChg>
        <pc:spChg chg="mod">
          <ac:chgData name="Pham Duyen" userId="3bde21e6acdd51f3" providerId="LiveId" clId="{05FFEC58-EC6F-40DB-8D7A-3D95BDF4D3F6}" dt="2022-04-05T07:32:55.271" v="173" actId="20577"/>
          <ac:spMkLst>
            <pc:docMk/>
            <pc:sldMk cId="3660933925" sldId="280"/>
            <ac:spMk id="7" creationId="{E4DF56F1-A2DC-42C6-B180-609FA0AC4497}"/>
          </ac:spMkLst>
        </pc:spChg>
        <pc:spChg chg="add mod">
          <ac:chgData name="Pham Duyen" userId="3bde21e6acdd51f3" providerId="LiveId" clId="{05FFEC58-EC6F-40DB-8D7A-3D95BDF4D3F6}" dt="2022-04-05T07:30:37.598" v="41" actId="207"/>
          <ac:spMkLst>
            <pc:docMk/>
            <pc:sldMk cId="3660933925" sldId="280"/>
            <ac:spMk id="8" creationId="{A63E4C65-4031-4555-BD48-11044FF3D617}"/>
          </ac:spMkLst>
        </pc:spChg>
        <pc:picChg chg="mod">
          <ac:chgData name="Pham Duyen" userId="3bde21e6acdd51f3" providerId="LiveId" clId="{05FFEC58-EC6F-40DB-8D7A-3D95BDF4D3F6}" dt="2022-04-05T07:30:21.806" v="40" actId="14100"/>
          <ac:picMkLst>
            <pc:docMk/>
            <pc:sldMk cId="3660933925" sldId="280"/>
            <ac:picMk id="5" creationId="{6328DA2E-722D-43B3-A9DA-8A1C87B92AFA}"/>
          </ac:picMkLst>
        </pc:picChg>
      </pc:sldChg>
      <pc:sldChg chg="addSp delSp modSp add mod delAnim modAnim">
        <pc:chgData name="Pham Duyen" userId="3bde21e6acdd51f3" providerId="LiveId" clId="{05FFEC58-EC6F-40DB-8D7A-3D95BDF4D3F6}" dt="2022-04-05T09:15:38.612" v="1885"/>
        <pc:sldMkLst>
          <pc:docMk/>
          <pc:sldMk cId="770439644" sldId="284"/>
        </pc:sldMkLst>
        <pc:spChg chg="mod">
          <ac:chgData name="Pham Duyen" userId="3bde21e6acdd51f3" providerId="LiveId" clId="{05FFEC58-EC6F-40DB-8D7A-3D95BDF4D3F6}" dt="2022-04-05T08:22:52.817" v="1463" actId="1037"/>
          <ac:spMkLst>
            <pc:docMk/>
            <pc:sldMk cId="770439644" sldId="284"/>
            <ac:spMk id="17" creationId="{94CEC119-3FE0-4B6C-880D-0526031C664C}"/>
          </ac:spMkLst>
        </pc:spChg>
        <pc:spChg chg="del">
          <ac:chgData name="Pham Duyen" userId="3bde21e6acdd51f3" providerId="LiveId" clId="{05FFEC58-EC6F-40DB-8D7A-3D95BDF4D3F6}" dt="2022-04-05T08:26:30.112" v="1464" actId="478"/>
          <ac:spMkLst>
            <pc:docMk/>
            <pc:sldMk cId="770439644" sldId="284"/>
            <ac:spMk id="18" creationId="{F3FF24BC-C475-4147-8192-796625CC8F50}"/>
          </ac:spMkLst>
        </pc:spChg>
        <pc:spChg chg="mod">
          <ac:chgData name="Pham Duyen" userId="3bde21e6acdd51f3" providerId="LiveId" clId="{05FFEC58-EC6F-40DB-8D7A-3D95BDF4D3F6}" dt="2022-04-05T08:19:46.456" v="1266" actId="207"/>
          <ac:spMkLst>
            <pc:docMk/>
            <pc:sldMk cId="770439644" sldId="284"/>
            <ac:spMk id="19" creationId="{00000000-0000-0000-0000-000000000000}"/>
          </ac:spMkLst>
        </pc:spChg>
        <pc:picChg chg="add mod">
          <ac:chgData name="Pham Duyen" userId="3bde21e6acdd51f3" providerId="LiveId" clId="{05FFEC58-EC6F-40DB-8D7A-3D95BDF4D3F6}" dt="2022-04-05T08:22:44.546" v="1433" actId="1035"/>
          <ac:picMkLst>
            <pc:docMk/>
            <pc:sldMk cId="770439644" sldId="284"/>
            <ac:picMk id="2050" creationId="{83B176CA-E729-4E63-AE15-C11CEF440E5D}"/>
          </ac:picMkLst>
        </pc:picChg>
      </pc:sldChg>
      <pc:sldChg chg="del">
        <pc:chgData name="Pham Duyen" userId="3bde21e6acdd51f3" providerId="LiveId" clId="{05FFEC58-EC6F-40DB-8D7A-3D95BDF4D3F6}" dt="2022-04-05T07:21:48.416" v="0" actId="2696"/>
        <pc:sldMkLst>
          <pc:docMk/>
          <pc:sldMk cId="2978811778" sldId="284"/>
        </pc:sldMkLst>
      </pc:sldChg>
      <pc:sldChg chg="delSp add del mod delAnim">
        <pc:chgData name="Pham Duyen" userId="3bde21e6acdd51f3" providerId="LiveId" clId="{05FFEC58-EC6F-40DB-8D7A-3D95BDF4D3F6}" dt="2022-04-05T07:24:37.882" v="11" actId="478"/>
        <pc:sldMkLst>
          <pc:docMk/>
          <pc:sldMk cId="2524821606" sldId="285"/>
        </pc:sldMkLst>
        <pc:spChg chg="del">
          <ac:chgData name="Pham Duyen" userId="3bde21e6acdd51f3" providerId="LiveId" clId="{05FFEC58-EC6F-40DB-8D7A-3D95BDF4D3F6}" dt="2022-04-05T07:24:37.882" v="11" actId="478"/>
          <ac:spMkLst>
            <pc:docMk/>
            <pc:sldMk cId="2524821606" sldId="285"/>
            <ac:spMk id="4" creationId="{15B67C55-FFE8-42A3-86B4-F1E3E364E758}"/>
          </ac:spMkLst>
        </pc:spChg>
      </pc:sldChg>
      <pc:sldChg chg="del">
        <pc:chgData name="Pham Duyen" userId="3bde21e6acdd51f3" providerId="LiveId" clId="{05FFEC58-EC6F-40DB-8D7A-3D95BDF4D3F6}" dt="2022-04-05T07:23:11.203" v="7" actId="2696"/>
        <pc:sldMkLst>
          <pc:docMk/>
          <pc:sldMk cId="2524067217" sldId="286"/>
        </pc:sldMkLst>
      </pc:sldChg>
      <pc:sldChg chg="del">
        <pc:chgData name="Pham Duyen" userId="3bde21e6acdd51f3" providerId="LiveId" clId="{05FFEC58-EC6F-40DB-8D7A-3D95BDF4D3F6}" dt="2022-04-05T07:23:12.341" v="8" actId="2696"/>
        <pc:sldMkLst>
          <pc:docMk/>
          <pc:sldMk cId="1225879650" sldId="288"/>
        </pc:sldMkLst>
      </pc:sldChg>
      <pc:sldChg chg="del">
        <pc:chgData name="Pham Duyen" userId="3bde21e6acdd51f3" providerId="LiveId" clId="{05FFEC58-EC6F-40DB-8D7A-3D95BDF4D3F6}" dt="2022-04-05T07:54:06.790" v="203" actId="2696"/>
        <pc:sldMkLst>
          <pc:docMk/>
          <pc:sldMk cId="4124824077" sldId="289"/>
        </pc:sldMkLst>
      </pc:sldChg>
      <pc:sldChg chg="modAnim">
        <pc:chgData name="Pham Duyen" userId="3bde21e6acdd51f3" providerId="LiveId" clId="{05FFEC58-EC6F-40DB-8D7A-3D95BDF4D3F6}" dt="2022-04-05T09:08:50.732" v="1858"/>
        <pc:sldMkLst>
          <pc:docMk/>
          <pc:sldMk cId="1065069607" sldId="290"/>
        </pc:sldMkLst>
      </pc:sldChg>
      <pc:sldChg chg="modAnim">
        <pc:chgData name="Pham Duyen" userId="3bde21e6acdd51f3" providerId="LiveId" clId="{05FFEC58-EC6F-40DB-8D7A-3D95BDF4D3F6}" dt="2022-04-05T09:09:12.866" v="1862"/>
        <pc:sldMkLst>
          <pc:docMk/>
          <pc:sldMk cId="4186543921" sldId="291"/>
        </pc:sldMkLst>
      </pc:sldChg>
      <pc:sldChg chg="modAnim">
        <pc:chgData name="Pham Duyen" userId="3bde21e6acdd51f3" providerId="LiveId" clId="{05FFEC58-EC6F-40DB-8D7A-3D95BDF4D3F6}" dt="2022-04-05T09:09:46.356" v="1865"/>
        <pc:sldMkLst>
          <pc:docMk/>
          <pc:sldMk cId="3144086660" sldId="292"/>
        </pc:sldMkLst>
      </pc:sldChg>
      <pc:sldChg chg="modAnim">
        <pc:chgData name="Pham Duyen" userId="3bde21e6acdd51f3" providerId="LiveId" clId="{05FFEC58-EC6F-40DB-8D7A-3D95BDF4D3F6}" dt="2022-04-05T09:10:35.190" v="1868"/>
        <pc:sldMkLst>
          <pc:docMk/>
          <pc:sldMk cId="1847282718" sldId="293"/>
        </pc:sldMkLst>
      </pc:sldChg>
      <pc:sldChg chg="delSp modSp add mod modAnim">
        <pc:chgData name="Pham Duyen" userId="3bde21e6acdd51f3" providerId="LiveId" clId="{05FFEC58-EC6F-40DB-8D7A-3D95BDF4D3F6}" dt="2022-04-05T09:14:52.691" v="1882"/>
        <pc:sldMkLst>
          <pc:docMk/>
          <pc:sldMk cId="2622149430" sldId="294"/>
        </pc:sldMkLst>
        <pc:spChg chg="mod">
          <ac:chgData name="Pham Duyen" userId="3bde21e6acdd51f3" providerId="LiveId" clId="{05FFEC58-EC6F-40DB-8D7A-3D95BDF4D3F6}" dt="2022-04-05T08:14:51.985" v="1153" actId="1035"/>
          <ac:spMkLst>
            <pc:docMk/>
            <pc:sldMk cId="2622149430" sldId="294"/>
            <ac:spMk id="3" creationId="{57269C98-236D-4CDF-AC3E-5399B912E448}"/>
          </ac:spMkLst>
        </pc:spChg>
        <pc:spChg chg="mod">
          <ac:chgData name="Pham Duyen" userId="3bde21e6acdd51f3" providerId="LiveId" clId="{05FFEC58-EC6F-40DB-8D7A-3D95BDF4D3F6}" dt="2022-04-05T08:10:05.225" v="816" actId="1038"/>
          <ac:spMkLst>
            <pc:docMk/>
            <pc:sldMk cId="2622149430" sldId="294"/>
            <ac:spMk id="8" creationId="{191E63C1-B7F7-48DC-A8C6-4490EE429897}"/>
          </ac:spMkLst>
        </pc:spChg>
        <pc:spChg chg="del">
          <ac:chgData name="Pham Duyen" userId="3bde21e6acdd51f3" providerId="LiveId" clId="{05FFEC58-EC6F-40DB-8D7A-3D95BDF4D3F6}" dt="2022-04-05T08:14:40.556" v="1135" actId="478"/>
          <ac:spMkLst>
            <pc:docMk/>
            <pc:sldMk cId="2622149430" sldId="294"/>
            <ac:spMk id="10" creationId="{00000000-0000-0000-0000-000000000000}"/>
          </ac:spMkLst>
        </pc:spChg>
        <pc:spChg chg="del">
          <ac:chgData name="Pham Duyen" userId="3bde21e6acdd51f3" providerId="LiveId" clId="{05FFEC58-EC6F-40DB-8D7A-3D95BDF4D3F6}" dt="2022-04-05T08:14:45.676" v="1136" actId="478"/>
          <ac:spMkLst>
            <pc:docMk/>
            <pc:sldMk cId="2622149430" sldId="294"/>
            <ac:spMk id="15" creationId="{828F2F5D-6F51-45E3-BC37-7CB65D39E57E}"/>
          </ac:spMkLst>
        </pc:spChg>
        <pc:spChg chg="mod">
          <ac:chgData name="Pham Duyen" userId="3bde21e6acdd51f3" providerId="LiveId" clId="{05FFEC58-EC6F-40DB-8D7A-3D95BDF4D3F6}" dt="2022-04-05T08:09:24.830" v="727" actId="20577"/>
          <ac:spMkLst>
            <pc:docMk/>
            <pc:sldMk cId="2622149430" sldId="294"/>
            <ac:spMk id="24" creationId="{A2F73A87-9282-41C7-92BB-37E0AE7F055E}"/>
          </ac:spMkLst>
        </pc:spChg>
      </pc:sldChg>
      <pc:sldChg chg="add del">
        <pc:chgData name="Pham Duyen" userId="3bde21e6acdd51f3" providerId="LiveId" clId="{05FFEC58-EC6F-40DB-8D7A-3D95BDF4D3F6}" dt="2022-04-05T08:15:24.470" v="1154" actId="2696"/>
        <pc:sldMkLst>
          <pc:docMk/>
          <pc:sldMk cId="1650167567" sldId="295"/>
        </pc:sldMkLst>
      </pc:sldChg>
      <pc:sldChg chg="add del">
        <pc:chgData name="Pham Duyen" userId="3bde21e6acdd51f3" providerId="LiveId" clId="{05FFEC58-EC6F-40DB-8D7A-3D95BDF4D3F6}" dt="2022-04-05T08:15:27.381" v="1155" actId="2696"/>
        <pc:sldMkLst>
          <pc:docMk/>
          <pc:sldMk cId="964309515" sldId="296"/>
        </pc:sldMkLst>
      </pc:sldChg>
      <pc:sldChg chg="addSp delSp modSp add mod delAnim modAnim">
        <pc:chgData name="Pham Duyen" userId="3bde21e6acdd51f3" providerId="LiveId" clId="{05FFEC58-EC6F-40DB-8D7A-3D95BDF4D3F6}" dt="2022-04-05T09:01:35.757" v="1842" actId="14100"/>
        <pc:sldMkLst>
          <pc:docMk/>
          <pc:sldMk cId="3270401483" sldId="297"/>
        </pc:sldMkLst>
        <pc:spChg chg="del">
          <ac:chgData name="Pham Duyen" userId="3bde21e6acdd51f3" providerId="LiveId" clId="{05FFEC58-EC6F-40DB-8D7A-3D95BDF4D3F6}" dt="2022-04-05T07:24:44.442" v="12" actId="478"/>
          <ac:spMkLst>
            <pc:docMk/>
            <pc:sldMk cId="3270401483" sldId="297"/>
            <ac:spMk id="4" creationId="{15B67C55-FFE8-42A3-86B4-F1E3E364E758}"/>
          </ac:spMkLst>
        </pc:spChg>
        <pc:picChg chg="add mod">
          <ac:chgData name="Pham Duyen" userId="3bde21e6acdd51f3" providerId="LiveId" clId="{05FFEC58-EC6F-40DB-8D7A-3D95BDF4D3F6}" dt="2022-04-05T09:01:35.757" v="1842" actId="14100"/>
          <ac:picMkLst>
            <pc:docMk/>
            <pc:sldMk cId="3270401483" sldId="297"/>
            <ac:picMk id="2" creationId="{5DEB491F-F44B-49F3-8F6C-5D056837BA16}"/>
          </ac:picMkLst>
        </pc:picChg>
      </pc:sldChg>
      <pc:sldChg chg="addSp delSp modSp add mod delAnim modAnim">
        <pc:chgData name="Pham Duyen" userId="3bde21e6acdd51f3" providerId="LiveId" clId="{05FFEC58-EC6F-40DB-8D7A-3D95BDF4D3F6}" dt="2022-04-05T15:32:03.837" v="1902" actId="20577"/>
        <pc:sldMkLst>
          <pc:docMk/>
          <pc:sldMk cId="3111666262" sldId="298"/>
        </pc:sldMkLst>
        <pc:spChg chg="add del mod">
          <ac:chgData name="Pham Duyen" userId="3bde21e6acdd51f3" providerId="LiveId" clId="{05FFEC58-EC6F-40DB-8D7A-3D95BDF4D3F6}" dt="2022-04-05T07:36:45.869" v="179" actId="478"/>
          <ac:spMkLst>
            <pc:docMk/>
            <pc:sldMk cId="3111666262" sldId="298"/>
            <ac:spMk id="3" creationId="{E2770D11-AC2C-4330-AD61-8CA9B6F75E86}"/>
          </ac:spMkLst>
        </pc:spChg>
        <pc:spChg chg="del">
          <ac:chgData name="Pham Duyen" userId="3bde21e6acdd51f3" providerId="LiveId" clId="{05FFEC58-EC6F-40DB-8D7A-3D95BDF4D3F6}" dt="2022-04-05T07:36:42.832" v="178" actId="478"/>
          <ac:spMkLst>
            <pc:docMk/>
            <pc:sldMk cId="3111666262" sldId="298"/>
            <ac:spMk id="7" creationId="{E4DF56F1-A2DC-42C6-B180-609FA0AC4497}"/>
          </ac:spMkLst>
        </pc:spChg>
        <pc:spChg chg="del">
          <ac:chgData name="Pham Duyen" userId="3bde21e6acdd51f3" providerId="LiveId" clId="{05FFEC58-EC6F-40DB-8D7A-3D95BDF4D3F6}" dt="2022-04-05T07:36:29.424" v="175" actId="478"/>
          <ac:spMkLst>
            <pc:docMk/>
            <pc:sldMk cId="3111666262" sldId="298"/>
            <ac:spMk id="8" creationId="{A63E4C65-4031-4555-BD48-11044FF3D617}"/>
          </ac:spMkLst>
        </pc:spChg>
        <pc:spChg chg="add del mod">
          <ac:chgData name="Pham Duyen" userId="3bde21e6acdd51f3" providerId="LiveId" clId="{05FFEC58-EC6F-40DB-8D7A-3D95BDF4D3F6}" dt="2022-04-05T07:36:38.843" v="177" actId="478"/>
          <ac:spMkLst>
            <pc:docMk/>
            <pc:sldMk cId="3111666262" sldId="298"/>
            <ac:spMk id="9" creationId="{4CD14017-CEEF-4B62-A517-797DFF7ACEE3}"/>
          </ac:spMkLst>
        </pc:spChg>
        <pc:graphicFrameChg chg="add del mod modGraphic">
          <ac:chgData name="Pham Duyen" userId="3bde21e6acdd51f3" providerId="LiveId" clId="{05FFEC58-EC6F-40DB-8D7A-3D95BDF4D3F6}" dt="2022-04-05T07:48:00.513" v="185" actId="478"/>
          <ac:graphicFrameMkLst>
            <pc:docMk/>
            <pc:sldMk cId="3111666262" sldId="298"/>
            <ac:graphicFrameMk id="10" creationId="{3C51252D-CCFB-4ED9-B7ED-18C63B6ECD74}"/>
          </ac:graphicFrameMkLst>
        </pc:graphicFrameChg>
        <pc:graphicFrameChg chg="add mod modGraphic">
          <ac:chgData name="Pham Duyen" userId="3bde21e6acdd51f3" providerId="LiveId" clId="{05FFEC58-EC6F-40DB-8D7A-3D95BDF4D3F6}" dt="2022-04-05T15:32:03.837" v="1902" actId="20577"/>
          <ac:graphicFrameMkLst>
            <pc:docMk/>
            <pc:sldMk cId="3111666262" sldId="298"/>
            <ac:graphicFrameMk id="11" creationId="{2328A0A8-4638-4941-BE9D-15FFAE190D7F}"/>
          </ac:graphicFrameMkLst>
        </pc:graphicFrameChg>
        <pc:picChg chg="del">
          <ac:chgData name="Pham Duyen" userId="3bde21e6acdd51f3" providerId="LiveId" clId="{05FFEC58-EC6F-40DB-8D7A-3D95BDF4D3F6}" dt="2022-04-05T07:36:34.421" v="176" actId="478"/>
          <ac:picMkLst>
            <pc:docMk/>
            <pc:sldMk cId="3111666262" sldId="298"/>
            <ac:picMk id="5" creationId="{6328DA2E-722D-43B3-A9DA-8A1C87B92AFA}"/>
          </ac:picMkLst>
        </pc:picChg>
      </pc:sldChg>
      <pc:sldChg chg="addSp modSp add mod modAnim">
        <pc:chgData name="Pham Duyen" userId="3bde21e6acdd51f3" providerId="LiveId" clId="{05FFEC58-EC6F-40DB-8D7A-3D95BDF4D3F6}" dt="2022-04-05T09:07:32.411" v="1855"/>
        <pc:sldMkLst>
          <pc:docMk/>
          <pc:sldMk cId="4047788102" sldId="299"/>
        </pc:sldMkLst>
        <pc:spChg chg="add mod">
          <ac:chgData name="Pham Duyen" userId="3bde21e6acdd51f3" providerId="LiveId" clId="{05FFEC58-EC6F-40DB-8D7A-3D95BDF4D3F6}" dt="2022-04-05T08:00:03.093" v="497" actId="14100"/>
          <ac:spMkLst>
            <pc:docMk/>
            <pc:sldMk cId="4047788102" sldId="299"/>
            <ac:spMk id="2" creationId="{65BAA371-FDE9-45AE-AFEB-1BD6FA88CA0B}"/>
          </ac:spMkLst>
        </pc:spChg>
        <pc:spChg chg="add mod">
          <ac:chgData name="Pham Duyen" userId="3bde21e6acdd51f3" providerId="LiveId" clId="{05FFEC58-EC6F-40DB-8D7A-3D95BDF4D3F6}" dt="2022-04-05T07:57:27.697" v="287" actId="1036"/>
          <ac:spMkLst>
            <pc:docMk/>
            <pc:sldMk cId="4047788102" sldId="299"/>
            <ac:spMk id="3" creationId="{0E0DF433-0293-4751-9C25-FC7DCF31C401}"/>
          </ac:spMkLst>
        </pc:spChg>
        <pc:spChg chg="add mod">
          <ac:chgData name="Pham Duyen" userId="3bde21e6acdd51f3" providerId="LiveId" clId="{05FFEC58-EC6F-40DB-8D7A-3D95BDF4D3F6}" dt="2022-04-05T07:58:13.770" v="350" actId="1035"/>
          <ac:spMkLst>
            <pc:docMk/>
            <pc:sldMk cId="4047788102" sldId="299"/>
            <ac:spMk id="4" creationId="{5A1B4D3D-26C6-42F4-86F6-A3D4694855ED}"/>
          </ac:spMkLst>
        </pc:spChg>
        <pc:spChg chg="add mod">
          <ac:chgData name="Pham Duyen" userId="3bde21e6acdd51f3" providerId="LiveId" clId="{05FFEC58-EC6F-40DB-8D7A-3D95BDF4D3F6}" dt="2022-04-05T07:59:28.341" v="495" actId="1037"/>
          <ac:spMkLst>
            <pc:docMk/>
            <pc:sldMk cId="4047788102" sldId="299"/>
            <ac:spMk id="5" creationId="{22D8F710-FF71-4EF8-A62A-E4B6C7D6B824}"/>
          </ac:spMkLst>
        </pc:spChg>
      </pc:sldChg>
      <pc:sldChg chg="addSp modSp add mod modAnim">
        <pc:chgData name="Pham Duyen" userId="3bde21e6acdd51f3" providerId="LiveId" clId="{05FFEC58-EC6F-40DB-8D7A-3D95BDF4D3F6}" dt="2022-04-05T08:05:59.731" v="715" actId="1037"/>
        <pc:sldMkLst>
          <pc:docMk/>
          <pc:sldMk cId="1148694450" sldId="300"/>
        </pc:sldMkLst>
        <pc:spChg chg="add mod">
          <ac:chgData name="Pham Duyen" userId="3bde21e6acdd51f3" providerId="LiveId" clId="{05FFEC58-EC6F-40DB-8D7A-3D95BDF4D3F6}" dt="2022-04-05T08:02:02.257" v="527" actId="20577"/>
          <ac:spMkLst>
            <pc:docMk/>
            <pc:sldMk cId="1148694450" sldId="300"/>
            <ac:spMk id="2" creationId="{A621CBD8-4414-4947-99E8-3C8D19A79957}"/>
          </ac:spMkLst>
        </pc:spChg>
        <pc:spChg chg="add mod">
          <ac:chgData name="Pham Duyen" userId="3bde21e6acdd51f3" providerId="LiveId" clId="{05FFEC58-EC6F-40DB-8D7A-3D95BDF4D3F6}" dt="2022-04-05T08:02:21.857" v="528"/>
          <ac:spMkLst>
            <pc:docMk/>
            <pc:sldMk cId="1148694450" sldId="300"/>
            <ac:spMk id="3" creationId="{03152899-FB1F-4A2E-B094-0C1173F53DE4}"/>
          </ac:spMkLst>
        </pc:spChg>
        <pc:spChg chg="add mod">
          <ac:chgData name="Pham Duyen" userId="3bde21e6acdd51f3" providerId="LiveId" clId="{05FFEC58-EC6F-40DB-8D7A-3D95BDF4D3F6}" dt="2022-04-05T08:02:35.690" v="529"/>
          <ac:spMkLst>
            <pc:docMk/>
            <pc:sldMk cId="1148694450" sldId="300"/>
            <ac:spMk id="4" creationId="{8B1CBE00-90A8-4782-AB6B-331ED3802682}"/>
          </ac:spMkLst>
        </pc:spChg>
        <pc:spChg chg="add mod">
          <ac:chgData name="Pham Duyen" userId="3bde21e6acdd51f3" providerId="LiveId" clId="{05FFEC58-EC6F-40DB-8D7A-3D95BDF4D3F6}" dt="2022-04-05T08:02:44.586" v="530"/>
          <ac:spMkLst>
            <pc:docMk/>
            <pc:sldMk cId="1148694450" sldId="300"/>
            <ac:spMk id="5" creationId="{572B869F-A487-4A85-973D-30060ACB63F5}"/>
          </ac:spMkLst>
        </pc:spChg>
        <pc:spChg chg="add mod">
          <ac:chgData name="Pham Duyen" userId="3bde21e6acdd51f3" providerId="LiveId" clId="{05FFEC58-EC6F-40DB-8D7A-3D95BDF4D3F6}" dt="2022-04-05T08:03:06.786" v="574" actId="1038"/>
          <ac:spMkLst>
            <pc:docMk/>
            <pc:sldMk cId="1148694450" sldId="300"/>
            <ac:spMk id="6" creationId="{6AB5B341-F0DF-420F-AE9D-878CE4E45237}"/>
          </ac:spMkLst>
        </pc:spChg>
        <pc:spChg chg="add mod">
          <ac:chgData name="Pham Duyen" userId="3bde21e6acdd51f3" providerId="LiveId" clId="{05FFEC58-EC6F-40DB-8D7A-3D95BDF4D3F6}" dt="2022-04-05T08:05:59.731" v="715" actId="1037"/>
          <ac:spMkLst>
            <pc:docMk/>
            <pc:sldMk cId="1148694450" sldId="300"/>
            <ac:spMk id="7" creationId="{255D665D-5224-4FC3-BFDB-9F020C5A3E5C}"/>
          </ac:spMkLst>
        </pc:spChg>
        <pc:spChg chg="add mod">
          <ac:chgData name="Pham Duyen" userId="3bde21e6acdd51f3" providerId="LiveId" clId="{05FFEC58-EC6F-40DB-8D7A-3D95BDF4D3F6}" dt="2022-04-05T08:05:44.368" v="708" actId="1037"/>
          <ac:spMkLst>
            <pc:docMk/>
            <pc:sldMk cId="1148694450" sldId="300"/>
            <ac:spMk id="8" creationId="{6A1C9458-8976-4353-91B9-B1E2BABACB37}"/>
          </ac:spMkLst>
        </pc:spChg>
      </pc:sldChg>
      <pc:sldChg chg="add del">
        <pc:chgData name="Pham Duyen" userId="3bde21e6acdd51f3" providerId="LiveId" clId="{05FFEC58-EC6F-40DB-8D7A-3D95BDF4D3F6}" dt="2022-04-05T08:59:43.477" v="1836" actId="2696"/>
        <pc:sldMkLst>
          <pc:docMk/>
          <pc:sldMk cId="4284666301" sldId="301"/>
        </pc:sldMkLst>
      </pc:sldChg>
      <pc:sldChg chg="addSp delSp modSp add mod modAnim">
        <pc:chgData name="Pham Duyen" userId="3bde21e6acdd51f3" providerId="LiveId" clId="{05FFEC58-EC6F-40DB-8D7A-3D95BDF4D3F6}" dt="2022-04-05T09:16:21.001" v="1886"/>
        <pc:sldMkLst>
          <pc:docMk/>
          <pc:sldMk cId="3587079465" sldId="302"/>
        </pc:sldMkLst>
        <pc:spChg chg="mod">
          <ac:chgData name="Pham Duyen" userId="3bde21e6acdd51f3" providerId="LiveId" clId="{05FFEC58-EC6F-40DB-8D7A-3D95BDF4D3F6}" dt="2022-04-05T08:54:35.480" v="1530" actId="1035"/>
          <ac:spMkLst>
            <pc:docMk/>
            <pc:sldMk cId="3587079465" sldId="302"/>
            <ac:spMk id="17" creationId="{94CEC119-3FE0-4B6C-880D-0526031C664C}"/>
          </ac:spMkLst>
        </pc:spChg>
        <pc:spChg chg="del">
          <ac:chgData name="Pham Duyen" userId="3bde21e6acdd51f3" providerId="LiveId" clId="{05FFEC58-EC6F-40DB-8D7A-3D95BDF4D3F6}" dt="2022-04-05T08:54:22.516" v="1503" actId="478"/>
          <ac:spMkLst>
            <pc:docMk/>
            <pc:sldMk cId="3587079465" sldId="302"/>
            <ac:spMk id="19" creationId="{00000000-0000-0000-0000-000000000000}"/>
          </ac:spMkLst>
        </pc:spChg>
        <pc:picChg chg="del">
          <ac:chgData name="Pham Duyen" userId="3bde21e6acdd51f3" providerId="LiveId" clId="{05FFEC58-EC6F-40DB-8D7A-3D95BDF4D3F6}" dt="2022-04-05T08:54:59.932" v="1532" actId="478"/>
          <ac:picMkLst>
            <pc:docMk/>
            <pc:sldMk cId="3587079465" sldId="302"/>
            <ac:picMk id="2050" creationId="{83B176CA-E729-4E63-AE15-C11CEF440E5D}"/>
          </ac:picMkLst>
        </pc:picChg>
        <pc:picChg chg="add del">
          <ac:chgData name="Pham Duyen" userId="3bde21e6acdd51f3" providerId="LiveId" clId="{05FFEC58-EC6F-40DB-8D7A-3D95BDF4D3F6}" dt="2022-04-05T08:54:59.932" v="1532" actId="478"/>
          <ac:picMkLst>
            <pc:docMk/>
            <pc:sldMk cId="3587079465" sldId="302"/>
            <ac:picMk id="3074" creationId="{382DFC19-EDF8-40A4-B383-4A2FB9071452}"/>
          </ac:picMkLst>
        </pc:picChg>
        <pc:picChg chg="add mod">
          <ac:chgData name="Pham Duyen" userId="3bde21e6acdd51f3" providerId="LiveId" clId="{05FFEC58-EC6F-40DB-8D7A-3D95BDF4D3F6}" dt="2022-04-05T08:56:31.310" v="1670" actId="1038"/>
          <ac:picMkLst>
            <pc:docMk/>
            <pc:sldMk cId="3587079465" sldId="302"/>
            <ac:picMk id="3075" creationId="{6A91F52C-2D48-4F02-B134-FE022DB34D02}"/>
          </ac:picMkLst>
        </pc:picChg>
      </pc:sldChg>
      <pc:sldChg chg="addSp delSp modSp add mod modAnim">
        <pc:chgData name="Pham Duyen" userId="3bde21e6acdd51f3" providerId="LiveId" clId="{05FFEC58-EC6F-40DB-8D7A-3D95BDF4D3F6}" dt="2022-04-05T09:16:32.024" v="1887"/>
        <pc:sldMkLst>
          <pc:docMk/>
          <pc:sldMk cId="475011120" sldId="303"/>
        </pc:sldMkLst>
        <pc:spChg chg="mod">
          <ac:chgData name="Pham Duyen" userId="3bde21e6acdd51f3" providerId="LiveId" clId="{05FFEC58-EC6F-40DB-8D7A-3D95BDF4D3F6}" dt="2022-04-05T08:58:44.224" v="1717" actId="20577"/>
          <ac:spMkLst>
            <pc:docMk/>
            <pc:sldMk cId="475011120" sldId="303"/>
            <ac:spMk id="17" creationId="{94CEC119-3FE0-4B6C-880D-0526031C664C}"/>
          </ac:spMkLst>
        </pc:spChg>
        <pc:picChg chg="del">
          <ac:chgData name="Pham Duyen" userId="3bde21e6acdd51f3" providerId="LiveId" clId="{05FFEC58-EC6F-40DB-8D7A-3D95BDF4D3F6}" dt="2022-04-05T08:59:08.248" v="1719" actId="478"/>
          <ac:picMkLst>
            <pc:docMk/>
            <pc:sldMk cId="475011120" sldId="303"/>
            <ac:picMk id="3075" creationId="{6A91F52C-2D48-4F02-B134-FE022DB34D02}"/>
          </ac:picMkLst>
        </pc:picChg>
        <pc:picChg chg="add del">
          <ac:chgData name="Pham Duyen" userId="3bde21e6acdd51f3" providerId="LiveId" clId="{05FFEC58-EC6F-40DB-8D7A-3D95BDF4D3F6}" dt="2022-04-05T08:59:08.248" v="1719" actId="478"/>
          <ac:picMkLst>
            <pc:docMk/>
            <pc:sldMk cId="475011120" sldId="303"/>
            <ac:picMk id="4098" creationId="{B3DB7379-6C40-4B4B-A4DC-B6936C1D9678}"/>
          </ac:picMkLst>
        </pc:picChg>
        <pc:picChg chg="add mod">
          <ac:chgData name="Pham Duyen" userId="3bde21e6acdd51f3" providerId="LiveId" clId="{05FFEC58-EC6F-40DB-8D7A-3D95BDF4D3F6}" dt="2022-04-05T08:59:30.288" v="1835" actId="14100"/>
          <ac:picMkLst>
            <pc:docMk/>
            <pc:sldMk cId="475011120" sldId="303"/>
            <ac:picMk id="4099" creationId="{2907C605-3149-4D5D-A77D-8389E790C8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33A06F-A23B-49F7-A427-316147CFFDFE}" type="datetimeFigureOut">
              <a:rPr lang="en-US" smtClean="0"/>
              <a:pPr/>
              <a:t>5/17/2022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697590-0CBA-4B58-8826-0AEDE100FA70}" type="slidenum">
              <a:rPr lang="en-US" smtClean="0"/>
              <a:pPr/>
              <a:t>‹#›</a:t>
            </a:fld>
            <a:endParaRPr lang="en-US"/>
          </a:p>
        </p:txBody>
      </p:sp>
    </p:spTree>
    <p:extLst>
      <p:ext uri="{BB962C8B-B14F-4D97-AF65-F5344CB8AC3E}">
        <p14:creationId xmlns:p14="http://schemas.microsoft.com/office/powerpoint/2010/main" val="244033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FB875-A826-46B2-A59F-BEE616914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0201308-C078-45F4-9DFA-D5FFA9F38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6D6F9446-22E5-4460-B1DE-012DEB283BA5}"/>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3CA20C22-CC24-4F1E-A42F-6A20FE56BA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BEBB01A-A862-4D83-B906-22CCB2CF9804}"/>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210296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ACE2F0-8BA7-45DF-86DF-F807FA5C5B3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3" name="Footer Placeholder 2">
            <a:extLst>
              <a:ext uri="{FF2B5EF4-FFF2-40B4-BE49-F238E27FC236}">
                <a16:creationId xmlns:a16="http://schemas.microsoft.com/office/drawing/2014/main" xmlns="" id="{6E3FF405-D95A-4EDB-BE9E-055F4D7A769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8DAF3202-0B9E-488F-A91A-926764FEE61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8897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ACE2F0-8BA7-45DF-86DF-F807FA5C5B3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3" name="Footer Placeholder 2">
            <a:extLst>
              <a:ext uri="{FF2B5EF4-FFF2-40B4-BE49-F238E27FC236}">
                <a16:creationId xmlns:a16="http://schemas.microsoft.com/office/drawing/2014/main" xmlns="" id="{6E3FF405-D95A-4EDB-BE9E-055F4D7A769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8DAF3202-0B9E-488F-A91A-926764FEE61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04887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DE8AF-4791-40C2-8E88-7819D5C11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2E4035F-553F-4EF2-9119-6D1234EE22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B4B401D-FDC9-4B2F-869E-831E367BC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032A24-8FD8-43BA-AB28-A4C946CC996F}"/>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6" name="Footer Placeholder 5">
            <a:extLst>
              <a:ext uri="{FF2B5EF4-FFF2-40B4-BE49-F238E27FC236}">
                <a16:creationId xmlns:a16="http://schemas.microsoft.com/office/drawing/2014/main" xmlns="" id="{F40DDE66-3BAE-45BF-B467-7F126522B14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C1AACE3-0AD5-4E31-BC9A-501269C0D3DF}"/>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55349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B1EE1-BC35-48BA-89AA-A3F7EB7D4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CBA44E57-9E1D-40AF-80E4-C85B048DF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491E72A-118B-48AF-9C2E-9D6769A41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D2292B-2665-4412-BFFC-C5A26F27DC98}"/>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6" name="Footer Placeholder 5">
            <a:extLst>
              <a:ext uri="{FF2B5EF4-FFF2-40B4-BE49-F238E27FC236}">
                <a16:creationId xmlns:a16="http://schemas.microsoft.com/office/drawing/2014/main" xmlns="" id="{7E33D057-3842-4018-8207-0648D02730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4142546-640C-4999-BEBE-3F04E24BB575}"/>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17527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9BD64B-6D0F-47A4-8787-5AC791E00AE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C26C30F-40E4-4018-89C7-BD14F377A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3B57E98-EA9A-4526-B765-3C508817133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E8E480CD-69AB-458A-BC0B-56C46A3E9A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12765CC-1A05-4307-9AFE-5BD50D3B6DCC}"/>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23586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B01665-E45F-49E0-9BEA-719236409A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AADD8C6-031A-48AA-BB69-6E9C1A5E7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2B83B8F-DCC9-4814-AE39-1C8C584F5D23}"/>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CEC612D3-B028-4A6E-B69E-31ED0B6171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277BC4-B1F3-4F23-BB0D-6A8EEF5782E2}"/>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95253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6649C-DB80-4CC8-9B4A-8DF57B2121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1E8F8D6-999A-497B-A625-5CC8B2065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DA0FC3A-6E4D-4D0C-81E7-108B80324251}"/>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014FC61B-C4B0-4C07-9511-3F4D90B464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6799E0F-9786-4FAF-A314-329949F0467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127171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6649C-DB80-4CC8-9B4A-8DF57B2121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1E8F8D6-999A-497B-A625-5CC8B2065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DA0FC3A-6E4D-4D0C-81E7-108B80324251}"/>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014FC61B-C4B0-4C07-9511-3F4D90B464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6799E0F-9786-4FAF-A314-329949F0467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138473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CB658-DF57-43E5-A31F-7FAC220D65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B5E3631-A63E-4E0F-B8F8-009085B4F5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34AA1F4-E0D2-4F8B-BB60-933A9F76C5A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53C9640F-199D-4F6B-9F40-3908326720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C42028C-0F49-4207-A88C-107D088A857D}"/>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227616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4665D-9C6C-4B9F-A7AB-47AF752520F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F0C409-D1DF-4B91-ADC6-6E2F430C8A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AA90C39-A99D-465D-A50B-A9DDF4D4EE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B8F1E90-7EC8-4DCF-85AA-7954DF83DD96}"/>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6" name="Footer Placeholder 5">
            <a:extLst>
              <a:ext uri="{FF2B5EF4-FFF2-40B4-BE49-F238E27FC236}">
                <a16:creationId xmlns:a16="http://schemas.microsoft.com/office/drawing/2014/main" xmlns="" id="{8E358412-B452-4827-B0A4-1F687421E6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BB0BD04-4B8C-4E2F-A48C-86551B2C6743}"/>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228324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EE932-63C7-45ED-8B4F-4D9688E6C41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9252B0B-65F3-46C0-987C-08308D430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28CF22-95C3-46BC-8997-CAA93E643A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2A9529F7-C9FA-4A1B-9AF5-6EA73797F9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BAE4E69-6919-49BF-A082-73CAB4B6A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29F7104-949D-46DC-B513-C6A867468C7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8" name="Footer Placeholder 7">
            <a:extLst>
              <a:ext uri="{FF2B5EF4-FFF2-40B4-BE49-F238E27FC236}">
                <a16:creationId xmlns:a16="http://schemas.microsoft.com/office/drawing/2014/main" xmlns="" id="{78FF16F2-738E-4325-A9E7-D8BAD6FFD2A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4FB475C-CD80-4C7A-8A52-DCDE042C7EDC}"/>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417159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C7AF7-C414-4820-8DC9-D570DA6A25B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570079A-5F2A-417D-9A24-4B1EADFC9D95}"/>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4" name="Footer Placeholder 3">
            <a:extLst>
              <a:ext uri="{FF2B5EF4-FFF2-40B4-BE49-F238E27FC236}">
                <a16:creationId xmlns:a16="http://schemas.microsoft.com/office/drawing/2014/main" xmlns="" id="{D2330C09-BFDC-4D56-9F67-795CA611A0F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38A127E-13A5-4641-879A-1E6EFB8A50FF}"/>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3998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ACE2F0-8BA7-45DF-86DF-F807FA5C5B3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3" name="Footer Placeholder 2">
            <a:extLst>
              <a:ext uri="{FF2B5EF4-FFF2-40B4-BE49-F238E27FC236}">
                <a16:creationId xmlns:a16="http://schemas.microsoft.com/office/drawing/2014/main" xmlns="" id="{6E3FF405-D95A-4EDB-BE9E-055F4D7A769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8DAF3202-0B9E-488F-A91A-926764FEE61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328244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ACE2F0-8BA7-45DF-86DF-F807FA5C5B3C}"/>
              </a:ext>
            </a:extLst>
          </p:cNvPr>
          <p:cNvSpPr>
            <a:spLocks noGrp="1"/>
          </p:cNvSpPr>
          <p:nvPr>
            <p:ph type="dt" sz="half" idx="10"/>
          </p:nvPr>
        </p:nvSpPr>
        <p:spPr/>
        <p:txBody>
          <a:bodyPr/>
          <a:lstStyle/>
          <a:p>
            <a:fld id="{74A4C8E5-8FBC-4C82-8B1E-F93D4B62F0E1}" type="datetimeFigureOut">
              <a:rPr lang="vi-VN" smtClean="0"/>
              <a:pPr/>
              <a:t>17/05/2022</a:t>
            </a:fld>
            <a:endParaRPr lang="vi-VN"/>
          </a:p>
        </p:txBody>
      </p:sp>
      <p:sp>
        <p:nvSpPr>
          <p:cNvPr id="3" name="Footer Placeholder 2">
            <a:extLst>
              <a:ext uri="{FF2B5EF4-FFF2-40B4-BE49-F238E27FC236}">
                <a16:creationId xmlns:a16="http://schemas.microsoft.com/office/drawing/2014/main" xmlns="" id="{6E3FF405-D95A-4EDB-BE9E-055F4D7A769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8DAF3202-0B9E-488F-A91A-926764FEE610}"/>
              </a:ext>
            </a:extLst>
          </p:cNvPr>
          <p:cNvSpPr>
            <a:spLocks noGrp="1"/>
          </p:cNvSpPr>
          <p:nvPr>
            <p:ph type="sldNum" sz="quarter" idx="12"/>
          </p:nvPr>
        </p:nvSpPr>
        <p:spPr/>
        <p:txBody>
          <a:bodyPr/>
          <a:lstStyle/>
          <a:p>
            <a:fld id="{6C5D00E7-D53B-46B1-A04E-825B932CEDF8}" type="slidenum">
              <a:rPr lang="vi-VN" smtClean="0"/>
              <a:pPr/>
              <a:t>‹#›</a:t>
            </a:fld>
            <a:endParaRPr lang="vi-VN"/>
          </a:p>
        </p:txBody>
      </p:sp>
    </p:spTree>
    <p:extLst>
      <p:ext uri="{BB962C8B-B14F-4D97-AF65-F5344CB8AC3E}">
        <p14:creationId xmlns:p14="http://schemas.microsoft.com/office/powerpoint/2010/main" val="165649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f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CC69D5-D2AD-4C75-AEC8-1BF5F6C5D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4730D88-1B7D-4355-ABC3-13058A8F5B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0D58A6C-2AA7-4839-85F7-EC2F37CFF0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C8E5-8FBC-4C82-8B1E-F93D4B62F0E1}" type="datetimeFigureOut">
              <a:rPr lang="vi-VN" smtClean="0"/>
              <a:pPr/>
              <a:t>17/05/2022</a:t>
            </a:fld>
            <a:endParaRPr lang="vi-VN"/>
          </a:p>
        </p:txBody>
      </p:sp>
      <p:sp>
        <p:nvSpPr>
          <p:cNvPr id="5" name="Footer Placeholder 4">
            <a:extLst>
              <a:ext uri="{FF2B5EF4-FFF2-40B4-BE49-F238E27FC236}">
                <a16:creationId xmlns:a16="http://schemas.microsoft.com/office/drawing/2014/main" xmlns="" id="{113A8D89-68BF-4056-A04D-C805CE994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01152DA2-B241-4B99-9899-FF29C28E0C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D00E7-D53B-46B1-A04E-825B932CEDF8}" type="slidenum">
              <a:rPr lang="vi-VN" smtClean="0"/>
              <a:pPr/>
              <a:t>‹#›</a:t>
            </a:fld>
            <a:endParaRPr lang="vi-VN"/>
          </a:p>
        </p:txBody>
      </p:sp>
    </p:spTree>
    <p:extLst>
      <p:ext uri="{BB962C8B-B14F-4D97-AF65-F5344CB8AC3E}">
        <p14:creationId xmlns:p14="http://schemas.microsoft.com/office/powerpoint/2010/main" val="4070934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63" r:id="rId9"/>
    <p:sldLayoutId id="2147483662" r:id="rId10"/>
    <p:sldLayoutId id="2147483661"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file:///E:\NhacDo\Co%20gai%20mo%20duong.mp3"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9">
            <a:extLst>
              <a:ext uri="{FF2B5EF4-FFF2-40B4-BE49-F238E27FC236}">
                <a16:creationId xmlns:a16="http://schemas.microsoft.com/office/drawing/2014/main" xmlns="" id="{8A11C96D-051F-4E59-8D14-4E3E1995C69A}"/>
              </a:ext>
            </a:extLst>
          </p:cNvPr>
          <p:cNvSpPr txBox="1">
            <a:spLocks noChangeArrowheads="1"/>
          </p:cNvSpPr>
          <p:nvPr/>
        </p:nvSpPr>
        <p:spPr bwMode="auto">
          <a:xfrm>
            <a:off x="3590734" y="3047154"/>
            <a:ext cx="5264150" cy="5905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vi-VN"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TỪ VÀ CÂU </a:t>
            </a:r>
            <a:r>
              <a:rPr lang="vi-VN" altLang="vi-VN"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LỚP 4</a:t>
            </a:r>
            <a:endParaRPr lang="en-US" altLang="vi-VN"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084" name="Co gai mo duong.mp3">
            <a:hlinkClick r:id="" action="ppaction://media"/>
            <a:extLst>
              <a:ext uri="{FF2B5EF4-FFF2-40B4-BE49-F238E27FC236}">
                <a16:creationId xmlns:a16="http://schemas.microsoft.com/office/drawing/2014/main" xmlns="" id="{CEE19DB9-0AE2-4BED-A224-2A2B5DBD1018}"/>
              </a:ext>
            </a:extLst>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9593264" y="6103939"/>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39940" descr="1-48">
            <a:extLst>
              <a:ext uri="{FF2B5EF4-FFF2-40B4-BE49-F238E27FC236}">
                <a16:creationId xmlns:a16="http://schemas.microsoft.com/office/drawing/2014/main" xmlns="" id="{EC7B28D4-BA13-449A-A8AC-E626381E9F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9625" y="4305300"/>
            <a:ext cx="44338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a:extLst>
              <a:ext uri="{FF2B5EF4-FFF2-40B4-BE49-F238E27FC236}">
                <a16:creationId xmlns:a16="http://schemas.microsoft.com/office/drawing/2014/main" xmlns="" id="{8952B7B6-ACD1-4097-B15D-BE575DE838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763" y="3635375"/>
            <a:ext cx="244951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a16="http://schemas.microsoft.com/office/drawing/2014/main" xmlns="" id="{D1336181-2909-429E-9EDF-F2E91E190C0C}"/>
              </a:ext>
            </a:extLst>
          </p:cNvPr>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975851" y="2417764"/>
            <a:ext cx="16033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731E9D35-66A1-413F-B675-464DC427C8BF}"/>
              </a:ext>
            </a:extLst>
          </p:cNvPr>
          <p:cNvSpPr/>
          <p:nvPr/>
        </p:nvSpPr>
        <p:spPr>
          <a:xfrm>
            <a:off x="3044375" y="523801"/>
            <a:ext cx="6356868" cy="646331"/>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3600" b="1" dirty="0">
                <a:ln/>
                <a:solidFill>
                  <a:srgbClr val="FF0000"/>
                </a:solidFill>
                <a:latin typeface="Time nes New Roman"/>
              </a:rPr>
              <a:t>TRƯỜNG TIỂU HỌC QUỐC TUẤN</a:t>
            </a:r>
            <a:endParaRPr lang="en-US" sz="3600" b="1" dirty="0">
              <a:ln/>
              <a:solidFill>
                <a:srgbClr val="FF0000"/>
              </a:solidFill>
              <a:latin typeface="Calibri" panose="020F0502020204030204"/>
            </a:endParaRPr>
          </a:p>
        </p:txBody>
      </p:sp>
      <p:sp>
        <p:nvSpPr>
          <p:cNvPr id="4" name="Rectangle 3">
            <a:extLst>
              <a:ext uri="{FF2B5EF4-FFF2-40B4-BE49-F238E27FC236}">
                <a16:creationId xmlns:a16="http://schemas.microsoft.com/office/drawing/2014/main" xmlns="" id="{3E5D0733-C6CE-4F94-8688-76DDF07F1C68}"/>
              </a:ext>
            </a:extLst>
          </p:cNvPr>
          <p:cNvSpPr/>
          <p:nvPr/>
        </p:nvSpPr>
        <p:spPr>
          <a:xfrm>
            <a:off x="83130" y="1944322"/>
            <a:ext cx="11665059" cy="3648443"/>
          </a:xfrm>
          <a:prstGeom prst="rect">
            <a:avLst/>
          </a:prstGeom>
          <a:noFill/>
        </p:spPr>
        <p:txBody>
          <a:bodyPr spcFirstLastPara="1" wrap="none">
            <a:prstTxWarp prst="textArchUp">
              <a:avLst/>
            </a:prstTxWarp>
            <a:spAutoFit/>
          </a:bodyPr>
          <a:lstStyle/>
          <a:p>
            <a:pPr algn="ctr">
              <a:defRPr/>
            </a:pPr>
            <a:r>
              <a:rPr lang="en-US" sz="36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CHÀO MỪNG CÁC THẦY CÔ GIÁO VỀ DỰ GIỜ</a:t>
            </a:r>
            <a:endParaRPr lang="en-US" sz="3600" b="1" dirty="0">
              <a:ln w="0"/>
              <a:solidFill>
                <a:srgbClr val="002060"/>
              </a:solidFill>
              <a:effectLst>
                <a:outerShdw blurRad="38100" dist="25400" dir="5400000" algn="ctr" rotWithShape="0">
                  <a:srgbClr val="6E747A">
                    <a:alpha val="43000"/>
                  </a:srgbClr>
                </a:outerShdw>
              </a:effectLst>
              <a:latin typeface="Calibri" panose="020F0502020204030204"/>
            </a:endParaRPr>
          </a:p>
        </p:txBody>
      </p:sp>
      <p:sp>
        <p:nvSpPr>
          <p:cNvPr id="9" name="Text Box 9">
            <a:extLst>
              <a:ext uri="{FF2B5EF4-FFF2-40B4-BE49-F238E27FC236}">
                <a16:creationId xmlns:a16="http://schemas.microsoft.com/office/drawing/2014/main" xmlns="" id="{A86D8A36-16B3-492B-BC83-4C650B6DCD49}"/>
              </a:ext>
            </a:extLst>
          </p:cNvPr>
          <p:cNvSpPr txBox="1">
            <a:spLocks noChangeArrowheads="1"/>
          </p:cNvSpPr>
          <p:nvPr/>
        </p:nvSpPr>
        <p:spPr bwMode="auto">
          <a:xfrm>
            <a:off x="1035630" y="4066490"/>
            <a:ext cx="9191330" cy="68326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50000"/>
              </a:spcBef>
              <a:buNone/>
              <a:defRPr/>
            </a:pPr>
            <a:r>
              <a:rPr lang="en-US" altLang="vi-VN"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vi-VN"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viên</a:t>
            </a:r>
            <a:r>
              <a:rPr lang="en-US" altLang="vi-VN"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giảng</a:t>
            </a:r>
            <a:r>
              <a:rPr lang="en-US" altLang="vi-VN"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dạy</a:t>
            </a:r>
            <a:r>
              <a:rPr lang="en-US" altLang="vi-VN" b="1" dirty="0">
                <a:solidFill>
                  <a:srgbClr val="0070C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Phạm</a:t>
            </a:r>
            <a:r>
              <a:rPr lang="en-US" altLang="vi-VN"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Thị</a:t>
            </a:r>
            <a:r>
              <a:rPr lang="en-US" altLang="vi-VN"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vi-VN"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Duyên</a:t>
            </a:r>
            <a:endParaRPr lang="en-US" altLang="vi-VN"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3CD8646D-1B15-420A-946E-E9202A1C2392}"/>
              </a:ext>
            </a:extLst>
          </p:cNvPr>
          <p:cNvPicPr>
            <a:picLocks noChangeAspect="1"/>
          </p:cNvPicPr>
          <p:nvPr/>
        </p:nvPicPr>
        <p:blipFill>
          <a:blip r:embed="rId7"/>
          <a:stretch>
            <a:fillRect/>
          </a:stretch>
        </p:blipFill>
        <p:spPr>
          <a:xfrm>
            <a:off x="83130" y="1"/>
            <a:ext cx="1905000"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8967" fill="hold"/>
                                        <p:tgtEl>
                                          <p:spTgt spid="308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3084"/>
                </p:tgtEl>
              </p:cMediaNode>
            </p:audio>
          </p:childTnLst>
        </p:cTn>
      </p:par>
    </p:tnLst>
    <p:bldLst>
      <p:bldP spid="205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409541B-86A6-4BD4-BE69-9AE284E80E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782" y="1714497"/>
            <a:ext cx="5141628" cy="4806224"/>
          </a:xfrm>
          <a:prstGeom prst="rect">
            <a:avLst/>
          </a:prstGeom>
        </p:spPr>
      </p:pic>
      <p:sp>
        <p:nvSpPr>
          <p:cNvPr id="3" name="TextBox 2">
            <a:extLst>
              <a:ext uri="{FF2B5EF4-FFF2-40B4-BE49-F238E27FC236}">
                <a16:creationId xmlns:a16="http://schemas.microsoft.com/office/drawing/2014/main" xmlns="" id="{497F264C-DA51-4659-9ABB-C8AB1D922CF3}"/>
              </a:ext>
            </a:extLst>
          </p:cNvPr>
          <p:cNvSpPr txBox="1"/>
          <p:nvPr/>
        </p:nvSpPr>
        <p:spPr>
          <a:xfrm>
            <a:off x="329783" y="814447"/>
            <a:ext cx="5141627" cy="707886"/>
          </a:xfrm>
          <a:prstGeom prst="rect">
            <a:avLst/>
          </a:prstGeom>
          <a:noFill/>
        </p:spPr>
        <p:txBody>
          <a:bodyPr wrap="square" rtlCol="0">
            <a:spAutoFit/>
          </a:bodyPr>
          <a:lstStyle/>
          <a:p>
            <a:pPr>
              <a:spcBef>
                <a:spcPct val="50000"/>
              </a:spcBef>
            </a:pPr>
            <a:r>
              <a:rPr lang="vi-VN" sz="4000" dirty="0">
                <a:solidFill>
                  <a:srgbClr val="002060"/>
                </a:solidFill>
                <a:latin typeface="Times New Roman" pitchFamily="18" charset="0"/>
              </a:rPr>
              <a:t>d) </a:t>
            </a:r>
            <a:r>
              <a:rPr lang="en-US" sz="4000" dirty="0" err="1">
                <a:solidFill>
                  <a:srgbClr val="002060"/>
                </a:solidFill>
                <a:latin typeface="Times New Roman" pitchFamily="18" charset="0"/>
              </a:rPr>
              <a:t>Bạn</a:t>
            </a:r>
            <a:r>
              <a:rPr lang="en-US" sz="4000" dirty="0">
                <a:solidFill>
                  <a:srgbClr val="002060"/>
                </a:solidFill>
                <a:latin typeface="Times New Roman" pitchFamily="18" charset="0"/>
              </a:rPr>
              <a:t> </a:t>
            </a:r>
            <a:r>
              <a:rPr lang="en-US" sz="4000" dirty="0" err="1">
                <a:solidFill>
                  <a:srgbClr val="002060"/>
                </a:solidFill>
                <a:latin typeface="Times New Roman" pitchFamily="18" charset="0"/>
              </a:rPr>
              <a:t>Giang</a:t>
            </a:r>
            <a:r>
              <a:rPr lang="en-US" sz="4000" dirty="0">
                <a:solidFill>
                  <a:srgbClr val="002060"/>
                </a:solidFill>
                <a:latin typeface="Times New Roman" pitchFamily="18" charset="0"/>
              </a:rPr>
              <a:t> </a:t>
            </a:r>
            <a:r>
              <a:rPr lang="en-US" sz="4000" dirty="0" err="1">
                <a:solidFill>
                  <a:srgbClr val="002060"/>
                </a:solidFill>
                <a:latin typeface="Times New Roman" pitchFamily="18" charset="0"/>
              </a:rPr>
              <a:t>học</a:t>
            </a:r>
            <a:r>
              <a:rPr lang="en-US" sz="4000" dirty="0">
                <a:solidFill>
                  <a:srgbClr val="002060"/>
                </a:solidFill>
                <a:latin typeface="Times New Roman" pitchFamily="18" charset="0"/>
              </a:rPr>
              <a:t> </a:t>
            </a:r>
            <a:r>
              <a:rPr lang="en-US" sz="4000" dirty="0" err="1">
                <a:solidFill>
                  <a:srgbClr val="002060"/>
                </a:solidFill>
                <a:latin typeface="Times New Roman" pitchFamily="18" charset="0"/>
              </a:rPr>
              <a:t>giỏi</a:t>
            </a:r>
            <a:r>
              <a:rPr lang="en-US" sz="4000" dirty="0">
                <a:solidFill>
                  <a:srgbClr val="002060"/>
                </a:solidFill>
                <a:latin typeface="Times New Roman" pitchFamily="18" charset="0"/>
              </a:rPr>
              <a:t>.</a:t>
            </a:r>
          </a:p>
        </p:txBody>
      </p:sp>
      <p:sp>
        <p:nvSpPr>
          <p:cNvPr id="10" name="TextBox 9">
            <a:extLst>
              <a:ext uri="{FF2B5EF4-FFF2-40B4-BE49-F238E27FC236}">
                <a16:creationId xmlns:a16="http://schemas.microsoft.com/office/drawing/2014/main" xmlns="" id="{6CB7CA35-5B61-4639-B8C1-075FEB5EE4FE}"/>
              </a:ext>
            </a:extLst>
          </p:cNvPr>
          <p:cNvSpPr txBox="1"/>
          <p:nvPr/>
        </p:nvSpPr>
        <p:spPr>
          <a:xfrm>
            <a:off x="5471410" y="1971453"/>
            <a:ext cx="6307858" cy="1807098"/>
          </a:xfrm>
          <a:prstGeom prst="rect">
            <a:avLst/>
          </a:prstGeom>
          <a:noFill/>
        </p:spPr>
        <p:txBody>
          <a:bodyPr wrap="square" rtlCol="0">
            <a:spAutoFit/>
          </a:bodyPr>
          <a:lstStyle/>
          <a:p>
            <a:pPr lvl="0">
              <a:defRPr/>
            </a:pP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Bạn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Giang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học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giỏi</a:t>
            </a:r>
            <a:r>
              <a:rPr lang="en-US" sz="3600" b="1" dirty="0">
                <a:solidFill>
                  <a:prstClr val="black"/>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quá</a:t>
            </a:r>
            <a:r>
              <a:rPr lang="en-US" sz="3600" b="1" dirty="0">
                <a:solidFill>
                  <a:prstClr val="black"/>
                </a:solidFill>
                <a:latin typeface="Times New Roman" pitchFamily="18" charset="0"/>
                <a:cs typeface="Times New Roman" pitchFamily="18" charset="0"/>
              </a:rPr>
              <a:t> !</a:t>
            </a:r>
          </a:p>
          <a:p>
            <a:pPr>
              <a:defRPr/>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Giang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giỏi</a:t>
            </a:r>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ghê</a:t>
            </a:r>
            <a:r>
              <a:rPr lang="en-US" sz="3600" b="1" dirty="0">
                <a:latin typeface="Times New Roman" pitchFamily="18" charset="0"/>
                <a:cs typeface="Times New Roman" pitchFamily="18" charset="0"/>
              </a:rPr>
              <a:t> !</a:t>
            </a:r>
          </a:p>
          <a:p>
            <a:pPr lvl="0">
              <a:lnSpc>
                <a:spcPct val="120000"/>
              </a:lnSpc>
              <a:defRPr/>
            </a:pPr>
            <a:r>
              <a:rPr lang="vi-VN" sz="3600" b="1" dirty="0">
                <a:latin typeface="Times New Roman" pitchFamily="18" charset="0"/>
                <a:cs typeface="Times New Roman" pitchFamily="18" charset="0"/>
              </a:rPr>
              <a:t>     ...</a:t>
            </a:r>
          </a:p>
        </p:txBody>
      </p:sp>
      <p:sp>
        <p:nvSpPr>
          <p:cNvPr id="9" name="Heart 8">
            <a:hlinkClick r:id="rId3" action="ppaction://hlinksldjump"/>
            <a:extLst>
              <a:ext uri="{FF2B5EF4-FFF2-40B4-BE49-F238E27FC236}">
                <a16:creationId xmlns:a16="http://schemas.microsoft.com/office/drawing/2014/main" xmlns="" id="{BDE237EE-F53D-41D0-B2BE-9EECA285F4A5}"/>
              </a:ext>
            </a:extLst>
          </p:cNvPr>
          <p:cNvSpPr/>
          <p:nvPr/>
        </p:nvSpPr>
        <p:spPr>
          <a:xfrm>
            <a:off x="10598046" y="6205928"/>
            <a:ext cx="1019331" cy="6520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28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0">
            <a:extLst>
              <a:ext uri="{FF2B5EF4-FFF2-40B4-BE49-F238E27FC236}">
                <a16:creationId xmlns:a16="http://schemas.microsoft.com/office/drawing/2014/main" xmlns="" id="{AA53B008-3510-433E-A79F-F05092923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8501255C-5077-4592-9578-4D8884243B62}"/>
              </a:ext>
            </a:extLst>
          </p:cNvPr>
          <p:cNvSpPr txBox="1"/>
          <p:nvPr/>
        </p:nvSpPr>
        <p:spPr>
          <a:xfrm>
            <a:off x="987381" y="1113071"/>
            <a:ext cx="11204619" cy="646331"/>
          </a:xfrm>
          <a:prstGeom prst="rect">
            <a:avLst/>
          </a:prstGeom>
          <a:noFill/>
        </p:spPr>
        <p:txBody>
          <a:bodyPr wrap="square" rtlCol="0">
            <a:spAutoFit/>
          </a:bodyPr>
          <a:lstStyle/>
          <a:p>
            <a:r>
              <a:rPr lang="en-US" sz="3600" b="1" u="sng" dirty="0" err="1">
                <a:latin typeface="Times New Roman" pitchFamily="18" charset="0"/>
                <a:cs typeface="Times New Roman" pitchFamily="18" charset="0"/>
              </a:rPr>
              <a:t>Bài</a:t>
            </a:r>
            <a:r>
              <a:rPr lang="en-US" sz="3600" b="1" u="sng" dirty="0">
                <a:latin typeface="Times New Roman" pitchFamily="18" charset="0"/>
                <a:cs typeface="Times New Roman" pitchFamily="18" charset="0"/>
              </a:rPr>
              <a:t> 2</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a:t>
            </a:r>
          </a:p>
        </p:txBody>
      </p:sp>
      <p:sp>
        <p:nvSpPr>
          <p:cNvPr id="5" name="Rectangle 4"/>
          <p:cNvSpPr/>
          <p:nvPr/>
        </p:nvSpPr>
        <p:spPr>
          <a:xfrm>
            <a:off x="1099930" y="1880250"/>
            <a:ext cx="9899374" cy="2995435"/>
          </a:xfrm>
          <a:prstGeom prst="rect">
            <a:avLst/>
          </a:prstGeom>
        </p:spPr>
        <p:txBody>
          <a:bodyPr wrap="square">
            <a:spAutoFit/>
          </a:bodyPr>
          <a:lstStyle/>
          <a:p>
            <a:pPr marL="457200" indent="-457200">
              <a:lnSpc>
                <a:spcPct val="120000"/>
              </a:lnSpc>
              <a:buAutoNum type="alphaLcParenR"/>
            </a:pPr>
            <a:r>
              <a:rPr lang="en-US" sz="3200" dirty="0">
                <a:latin typeface="Times New Roman" pitchFamily="18" charset="0"/>
                <a:cs typeface="Times New Roman" pitchFamily="18" charset="0"/>
              </a:rPr>
              <a:t>Cô giáo ra một bài toán khó, cả lớp chỉ có mỗi một bạn làm được. Hãy đặt câu để bày tỏ sự thán phục.</a:t>
            </a:r>
          </a:p>
          <a:p>
            <a:pPr marL="457200" indent="-457200">
              <a:lnSpc>
                <a:spcPct val="120000"/>
              </a:lnSpc>
              <a:buFontTx/>
              <a:buAutoNum type="alphaLcParenR"/>
            </a:pPr>
            <a:r>
              <a:rPr lang="en-US" sz="3200" dirty="0">
                <a:latin typeface="Times New Roman" pitchFamily="18" charset="0"/>
                <a:cs typeface="Times New Roman" pitchFamily="18" charset="0"/>
              </a:rPr>
              <a:t>Vào ngày sinh nhật của em, có một bạn học cũ đã chuyển trường từ lâu bỗng nhiên tới chúc mừng em. Hãy đặt câu cảm thể hiện sự ngạc nhiên và vui mừng.</a:t>
            </a:r>
          </a:p>
        </p:txBody>
      </p:sp>
      <p:cxnSp>
        <p:nvCxnSpPr>
          <p:cNvPr id="6" name="Straight Connector 5"/>
          <p:cNvCxnSpPr/>
          <p:nvPr/>
        </p:nvCxnSpPr>
        <p:spPr>
          <a:xfrm>
            <a:off x="7507484" y="3006382"/>
            <a:ext cx="1568518" cy="4648"/>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a:cxnSpLocks/>
          </p:cNvCxnSpPr>
          <p:nvPr/>
        </p:nvCxnSpPr>
        <p:spPr>
          <a:xfrm>
            <a:off x="5112632" y="4811076"/>
            <a:ext cx="2202568"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a:cxnSpLocks/>
          </p:cNvCxnSpPr>
          <p:nvPr/>
        </p:nvCxnSpPr>
        <p:spPr>
          <a:xfrm>
            <a:off x="7909936" y="4797389"/>
            <a:ext cx="1623808" cy="13687"/>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501255C-5077-4592-9578-4D8884243B62}"/>
              </a:ext>
            </a:extLst>
          </p:cNvPr>
          <p:cNvSpPr txBox="1"/>
          <p:nvPr/>
        </p:nvSpPr>
        <p:spPr>
          <a:xfrm>
            <a:off x="296214" y="702254"/>
            <a:ext cx="11204619" cy="646331"/>
          </a:xfrm>
          <a:prstGeom prst="rect">
            <a:avLst/>
          </a:prstGeom>
          <a:noFill/>
        </p:spPr>
        <p:txBody>
          <a:bodyPr wrap="square" rtlCol="0">
            <a:spAutoFit/>
          </a:bodyPr>
          <a:lstStyle/>
          <a:p>
            <a:r>
              <a:rPr lang="en-US" sz="3600" b="1" u="sng" dirty="0" err="1">
                <a:latin typeface="Times New Roman" pitchFamily="18" charset="0"/>
                <a:cs typeface="Times New Roman" pitchFamily="18" charset="0"/>
              </a:rPr>
              <a:t>Bài</a:t>
            </a:r>
            <a:r>
              <a:rPr lang="en-US" sz="3600" b="1" u="sng" dirty="0">
                <a:latin typeface="Times New Roman" pitchFamily="18" charset="0"/>
                <a:cs typeface="Times New Roman" pitchFamily="18" charset="0"/>
              </a:rPr>
              <a:t> 2</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7E3A4FC1-D5A4-4C81-8B8E-E81D54475A6C}"/>
              </a:ext>
            </a:extLst>
          </p:cNvPr>
          <p:cNvSpPr txBox="1"/>
          <p:nvPr/>
        </p:nvSpPr>
        <p:spPr>
          <a:xfrm>
            <a:off x="-1" y="1348585"/>
            <a:ext cx="5525037" cy="5262979"/>
          </a:xfrm>
          <a:prstGeom prst="rect">
            <a:avLst/>
          </a:prstGeom>
          <a:solidFill>
            <a:schemeClr val="accent5">
              <a:lumMod val="60000"/>
              <a:lumOff val="40000"/>
            </a:schemeClr>
          </a:solidFill>
          <a:ln>
            <a:solidFill>
              <a:srgbClr val="FF0000"/>
            </a:solidFill>
          </a:ln>
        </p:spPr>
        <p:txBody>
          <a:bodyPr wrap="square" rtlCol="0">
            <a:spAutoFit/>
          </a:bodyPr>
          <a:lstStyle/>
          <a:p>
            <a:pPr marL="457200" indent="-457200">
              <a:buAutoNum type="alphaLcParenR"/>
            </a:pP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4800" dirty="0">
                <a:latin typeface="Times New Roman" pitchFamily="18" charset="0"/>
                <a:cs typeface="Times New Roman" pitchFamily="18" charset="0"/>
              </a:rPr>
              <a:t> </a:t>
            </a:r>
            <a:r>
              <a:rPr lang="en-US" sz="3200" dirty="0">
                <a:latin typeface="Times New Roman" pitchFamily="18" charset="0"/>
                <a:cs typeface="Times New Roman" pitchFamily="18" charset="0"/>
              </a:rPr>
              <a:t>ra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thán</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phục</a:t>
            </a:r>
            <a:r>
              <a:rPr lang="en-US" sz="3200" dirty="0">
                <a:latin typeface="Times New Roman" pitchFamily="18" charset="0"/>
                <a:cs typeface="Times New Roman" pitchFamily="18" charset="0"/>
              </a:rPr>
              <a:t>.</a:t>
            </a:r>
          </a:p>
          <a:p>
            <a:pPr marL="457200" indent="-457200">
              <a:buFontTx/>
              <a:buAutoNum type="alphaLcParenR"/>
            </a:pP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bỗng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ngạc</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nhiên</a:t>
            </a:r>
            <a:r>
              <a:rPr lang="en-US" sz="3200" u="sng"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vui</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mừng</a:t>
            </a:r>
            <a:r>
              <a:rPr lang="en-US" sz="3200" dirty="0">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xmlns="" id="{41FC0DCE-58EF-4859-934F-EDCE32B3AA41}"/>
              </a:ext>
            </a:extLst>
          </p:cNvPr>
          <p:cNvSpPr txBox="1"/>
          <p:nvPr/>
        </p:nvSpPr>
        <p:spPr>
          <a:xfrm>
            <a:off x="5718221" y="1558344"/>
            <a:ext cx="6336404" cy="1569660"/>
          </a:xfrm>
          <a:prstGeom prst="rect">
            <a:avLst/>
          </a:prstGeom>
          <a:solidFill>
            <a:schemeClr val="accent4">
              <a:lumMod val="60000"/>
              <a:lumOff val="40000"/>
            </a:schemeClr>
          </a:solid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p>
          <a:p>
            <a:pPr algn="just">
              <a:buFontTx/>
              <a:buChar cha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tuyệt</a:t>
            </a:r>
            <a:r>
              <a:rPr lang="en-US" sz="3200" b="1" dirty="0">
                <a:latin typeface="Times New Roman" panose="02020603050405020304" pitchFamily="18" charset="0"/>
                <a:cs typeface="Times New Roman" panose="02020603050405020304" pitchFamily="18" charset="0"/>
              </a:rPr>
              <a:t> !</a:t>
            </a:r>
          </a:p>
          <a:p>
            <a:pPr algn="just">
              <a:buFontTx/>
              <a:buChar cha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xmlns="" id="{3A4AEC1B-ADC1-4627-80AC-C3A8DC3ED7A2}"/>
              </a:ext>
            </a:extLst>
          </p:cNvPr>
          <p:cNvSpPr txBox="1"/>
          <p:nvPr/>
        </p:nvSpPr>
        <p:spPr>
          <a:xfrm>
            <a:off x="5664432" y="3797942"/>
            <a:ext cx="6336404" cy="2554545"/>
          </a:xfrm>
          <a:prstGeom prst="rect">
            <a:avLst/>
          </a:prstGeom>
          <a:solidFill>
            <a:schemeClr val="accent4">
              <a:lumMod val="60000"/>
              <a:lumOff val="40000"/>
            </a:schemeClr>
          </a:solidFill>
        </p:spPr>
        <p:txBody>
          <a:bodyPr wrap="square" rtlCol="0">
            <a:spAutoFit/>
          </a:bodyPr>
          <a:lstStyle/>
          <a:p>
            <a:pPr algn="just"/>
            <a:r>
              <a:rPr lang="vi-VN" sz="3200" b="1" dirty="0">
                <a:latin typeface="+mj-lt"/>
              </a:rPr>
              <a:t>-  Ôi, cậu cũng nhớ ngày sinh nhật của tớ à, thật tuyệt!</a:t>
            </a:r>
          </a:p>
          <a:p>
            <a:pPr algn="just"/>
            <a:r>
              <a:rPr lang="vi-VN" sz="3200" b="1" dirty="0">
                <a:latin typeface="+mj-lt"/>
              </a:rPr>
              <a:t>- Trời ơi, lâu quá rồi mới gặp cậu!</a:t>
            </a:r>
          </a:p>
          <a:p>
            <a:pPr algn="just"/>
            <a:r>
              <a:rPr lang="vi-VN" sz="3200" b="1" dirty="0">
                <a:latin typeface="+mj-lt"/>
              </a:rPr>
              <a:t>- Trời,</a:t>
            </a:r>
            <a:r>
              <a:rPr lang="en-US" sz="3200" b="1" dirty="0">
                <a:latin typeface="+mj-lt"/>
              </a:rPr>
              <a:t> </a:t>
            </a:r>
            <a:r>
              <a:rPr lang="vi-VN" sz="3200" b="1" dirty="0">
                <a:latin typeface="+mj-lt"/>
              </a:rPr>
              <a:t>bạn làm mình cảm động quá!</a:t>
            </a:r>
          </a:p>
        </p:txBody>
      </p:sp>
    </p:spTree>
    <p:extLst>
      <p:ext uri="{BB962C8B-B14F-4D97-AF65-F5344CB8AC3E}">
        <p14:creationId xmlns:p14="http://schemas.microsoft.com/office/powerpoint/2010/main" val="13195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99DA27FE-40B9-464F-93BC-270C51E9A272}"/>
              </a:ext>
            </a:extLst>
          </p:cNvPr>
          <p:cNvSpPr/>
          <p:nvPr/>
        </p:nvSpPr>
        <p:spPr>
          <a:xfrm>
            <a:off x="1275008" y="1558344"/>
            <a:ext cx="426290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 </a:t>
            </a:r>
          </a:p>
        </p:txBody>
      </p:sp>
      <p:sp>
        <p:nvSpPr>
          <p:cNvPr id="26" name="TextBox 25">
            <a:extLst>
              <a:ext uri="{FF2B5EF4-FFF2-40B4-BE49-F238E27FC236}">
                <a16:creationId xmlns:a16="http://schemas.microsoft.com/office/drawing/2014/main" xmlns="" id="{FAF55145-025A-481D-BB06-A95DBD8D7B4D}"/>
              </a:ext>
            </a:extLst>
          </p:cNvPr>
          <p:cNvSpPr txBox="1"/>
          <p:nvPr/>
        </p:nvSpPr>
        <p:spPr>
          <a:xfrm>
            <a:off x="1427408" y="1566400"/>
            <a:ext cx="9641984" cy="523220"/>
          </a:xfrm>
          <a:prstGeom prst="rect">
            <a:avLst/>
          </a:prstGeom>
          <a:noFill/>
        </p:spPr>
        <p:txBody>
          <a:bodyPr wrap="square" rtlCol="0">
            <a:spAutoFit/>
          </a:bodyPr>
          <a:lstStyle/>
          <a:p>
            <a:endParaRPr lang="vi-VN" sz="2800" dirty="0">
              <a:latin typeface="+mj-lt"/>
            </a:endParaRPr>
          </a:p>
        </p:txBody>
      </p:sp>
      <p:sp>
        <p:nvSpPr>
          <p:cNvPr id="3" name="TextBox 2">
            <a:extLst>
              <a:ext uri="{FF2B5EF4-FFF2-40B4-BE49-F238E27FC236}">
                <a16:creationId xmlns:a16="http://schemas.microsoft.com/office/drawing/2014/main" xmlns="" id="{57269C98-236D-4CDF-AC3E-5399B912E448}"/>
              </a:ext>
            </a:extLst>
          </p:cNvPr>
          <p:cNvSpPr txBox="1"/>
          <p:nvPr/>
        </p:nvSpPr>
        <p:spPr>
          <a:xfrm>
            <a:off x="509667" y="1451479"/>
            <a:ext cx="11388776" cy="4154984"/>
          </a:xfrm>
          <a:prstGeom prst="rect">
            <a:avLst/>
          </a:prstGeom>
          <a:noFill/>
        </p:spPr>
        <p:txBody>
          <a:bodyPr wrap="square" rtlCol="0">
            <a:spAutoFit/>
          </a:bodyPr>
          <a:lstStyle/>
          <a:p>
            <a:pPr algn="ctr"/>
            <a:r>
              <a:rPr lang="vi-VN" sz="4400" b="1" dirty="0">
                <a:solidFill>
                  <a:srgbClr val="FF0000"/>
                </a:solidFill>
                <a:effectLst/>
                <a:latin typeface="Times New Roman" panose="02020603050405020304" pitchFamily="18" charset="0"/>
                <a:ea typeface="Arial" panose="020B0604020202020204" pitchFamily="34" charset="0"/>
              </a:rPr>
              <a:t>LUẬT CHƠI:</a:t>
            </a:r>
          </a:p>
          <a:p>
            <a:r>
              <a:rPr lang="vi-VN" sz="4400" dirty="0">
                <a:latin typeface="Times New Roman" panose="02020603050405020304" pitchFamily="18" charset="0"/>
              </a:rPr>
              <a:t> </a:t>
            </a:r>
            <a:r>
              <a:rPr lang="en-US" sz="4400" dirty="0">
                <a:latin typeface="Times New Roman" panose="02020603050405020304" pitchFamily="18" charset="0"/>
              </a:rPr>
              <a:t>- GV </a:t>
            </a:r>
            <a:r>
              <a:rPr lang="en-US" sz="4400" dirty="0" err="1">
                <a:latin typeface="Times New Roman" panose="02020603050405020304" pitchFamily="18" charset="0"/>
              </a:rPr>
              <a:t>phát</a:t>
            </a:r>
            <a:r>
              <a:rPr lang="en-US" sz="4400" dirty="0">
                <a:latin typeface="Times New Roman" panose="02020603050405020304" pitchFamily="18" charset="0"/>
              </a:rPr>
              <a:t> </a:t>
            </a:r>
            <a:r>
              <a:rPr lang="en-US" sz="4400" dirty="0" err="1">
                <a:latin typeface="Times New Roman" panose="02020603050405020304" pitchFamily="18" charset="0"/>
              </a:rPr>
              <a:t>cho</a:t>
            </a:r>
            <a:r>
              <a:rPr lang="en-US" sz="4400" dirty="0">
                <a:latin typeface="Times New Roman" panose="02020603050405020304" pitchFamily="18" charset="0"/>
              </a:rPr>
              <a:t> </a:t>
            </a:r>
            <a:r>
              <a:rPr lang="en-US" sz="4400" dirty="0" err="1">
                <a:latin typeface="Times New Roman" panose="02020603050405020304" pitchFamily="18" charset="0"/>
              </a:rPr>
              <a:t>mỗi</a:t>
            </a:r>
            <a:r>
              <a:rPr lang="en-US" sz="4400" dirty="0">
                <a:latin typeface="Times New Roman" panose="02020603050405020304" pitchFamily="18" charset="0"/>
              </a:rPr>
              <a:t> HS </a:t>
            </a:r>
            <a:r>
              <a:rPr lang="en-US" sz="4400" dirty="0" err="1">
                <a:latin typeface="Times New Roman" panose="02020603050405020304" pitchFamily="18" charset="0"/>
              </a:rPr>
              <a:t>một</a:t>
            </a:r>
            <a:r>
              <a:rPr lang="en-US" sz="4400" dirty="0">
                <a:latin typeface="Times New Roman" panose="02020603050405020304" pitchFamily="18" charset="0"/>
              </a:rPr>
              <a:t> </a:t>
            </a:r>
            <a:r>
              <a:rPr lang="en-US" sz="4400" dirty="0" err="1">
                <a:latin typeface="Times New Roman" panose="02020603050405020304" pitchFamily="18" charset="0"/>
              </a:rPr>
              <a:t>số</a:t>
            </a:r>
            <a:r>
              <a:rPr lang="en-US" sz="4400" dirty="0">
                <a:latin typeface="Times New Roman" panose="02020603050405020304" pitchFamily="18" charset="0"/>
              </a:rPr>
              <a:t> sticker </a:t>
            </a:r>
            <a:r>
              <a:rPr lang="en-US" sz="4400" dirty="0" err="1">
                <a:latin typeface="Times New Roman" panose="02020603050405020304" pitchFamily="18" charset="0"/>
              </a:rPr>
              <a:t>vẽ</a:t>
            </a:r>
            <a:r>
              <a:rPr lang="en-US" sz="4400" dirty="0">
                <a:latin typeface="Times New Roman" panose="02020603050405020304" pitchFamily="18" charset="0"/>
              </a:rPr>
              <a:t> </a:t>
            </a:r>
            <a:r>
              <a:rPr lang="en-US" sz="4400" dirty="0" err="1">
                <a:latin typeface="Times New Roman" panose="02020603050405020304" pitchFamily="18" charset="0"/>
              </a:rPr>
              <a:t>biểu</a:t>
            </a:r>
            <a:r>
              <a:rPr lang="en-US" sz="4400" dirty="0">
                <a:latin typeface="Times New Roman" panose="02020603050405020304" pitchFamily="18" charset="0"/>
              </a:rPr>
              <a:t> </a:t>
            </a:r>
            <a:r>
              <a:rPr lang="en-US" sz="4400" dirty="0" err="1">
                <a:latin typeface="Times New Roman" panose="02020603050405020304" pitchFamily="18" charset="0"/>
              </a:rPr>
              <a:t>tượng</a:t>
            </a:r>
            <a:r>
              <a:rPr lang="en-US" sz="4400" dirty="0">
                <a:latin typeface="Times New Roman" panose="02020603050405020304" pitchFamily="18" charset="0"/>
              </a:rPr>
              <a:t> </a:t>
            </a:r>
            <a:r>
              <a:rPr lang="en-US" sz="4400" dirty="0" err="1">
                <a:latin typeface="Times New Roman" panose="02020603050405020304" pitchFamily="18" charset="0"/>
              </a:rPr>
              <a:t>khuôn</a:t>
            </a:r>
            <a:r>
              <a:rPr lang="en-US" sz="4400" dirty="0">
                <a:latin typeface="Times New Roman" panose="02020603050405020304" pitchFamily="18" charset="0"/>
              </a:rPr>
              <a:t> </a:t>
            </a:r>
            <a:r>
              <a:rPr lang="en-US" sz="4400" dirty="0" err="1">
                <a:latin typeface="Times New Roman" panose="02020603050405020304" pitchFamily="18" charset="0"/>
              </a:rPr>
              <a:t>mặt</a:t>
            </a:r>
            <a:r>
              <a:rPr lang="vi-VN" sz="4400" dirty="0">
                <a:latin typeface="Times New Roman" panose="02020603050405020304" pitchFamily="18" charset="0"/>
              </a:rPr>
              <a:t>     </a:t>
            </a:r>
            <a:endParaRPr lang="en-US" sz="4400" dirty="0">
              <a:latin typeface="Times New Roman" panose="02020603050405020304" pitchFamily="18" charset="0"/>
            </a:endParaRPr>
          </a:p>
          <a:p>
            <a:r>
              <a:rPr lang="en-US" sz="4400" dirty="0">
                <a:latin typeface="Times New Roman" panose="02020603050405020304" pitchFamily="18" charset="0"/>
              </a:rPr>
              <a:t>- GV </a:t>
            </a:r>
            <a:r>
              <a:rPr lang="en-US" sz="4400" dirty="0" err="1">
                <a:latin typeface="Times New Roman" panose="02020603050405020304" pitchFamily="18" charset="0"/>
              </a:rPr>
              <a:t>đưa</a:t>
            </a:r>
            <a:r>
              <a:rPr lang="en-US" sz="4400" dirty="0">
                <a:latin typeface="Times New Roman" panose="02020603050405020304" pitchFamily="18" charset="0"/>
              </a:rPr>
              <a:t> </a:t>
            </a:r>
            <a:r>
              <a:rPr lang="en-US" sz="4400" dirty="0" err="1">
                <a:latin typeface="Times New Roman" panose="02020603050405020304" pitchFamily="18" charset="0"/>
              </a:rPr>
              <a:t>câu</a:t>
            </a:r>
            <a:r>
              <a:rPr lang="en-US" sz="4400" dirty="0">
                <a:latin typeface="Times New Roman" panose="02020603050405020304" pitchFamily="18" charset="0"/>
              </a:rPr>
              <a:t> </a:t>
            </a:r>
            <a:r>
              <a:rPr lang="en-US" sz="4400" dirty="0" err="1">
                <a:latin typeface="Times New Roman" panose="02020603050405020304" pitchFamily="18" charset="0"/>
              </a:rPr>
              <a:t>cảm</a:t>
            </a:r>
            <a:r>
              <a:rPr lang="en-US" sz="4400" dirty="0">
                <a:latin typeface="Times New Roman" panose="02020603050405020304" pitchFamily="18" charset="0"/>
              </a:rPr>
              <a:t> – HS </a:t>
            </a:r>
            <a:r>
              <a:rPr lang="en-US" sz="4400" dirty="0" err="1">
                <a:latin typeface="Times New Roman" panose="02020603050405020304" pitchFamily="18" charset="0"/>
              </a:rPr>
              <a:t>đọc</a:t>
            </a:r>
            <a:r>
              <a:rPr lang="en-US" sz="4400" dirty="0">
                <a:latin typeface="Times New Roman" panose="02020603050405020304" pitchFamily="18" charset="0"/>
              </a:rPr>
              <a:t> </a:t>
            </a:r>
            <a:r>
              <a:rPr lang="en-US" sz="4400" dirty="0" err="1">
                <a:latin typeface="Times New Roman" panose="02020603050405020304" pitchFamily="18" charset="0"/>
              </a:rPr>
              <a:t>câu</a:t>
            </a:r>
            <a:r>
              <a:rPr lang="en-US" sz="4400" dirty="0">
                <a:latin typeface="Times New Roman" panose="02020603050405020304" pitchFamily="18" charset="0"/>
              </a:rPr>
              <a:t>, </a:t>
            </a:r>
            <a:r>
              <a:rPr lang="en-US" sz="4400" dirty="0" err="1">
                <a:latin typeface="Times New Roman" panose="02020603050405020304" pitchFamily="18" charset="0"/>
              </a:rPr>
              <a:t>suy</a:t>
            </a:r>
            <a:r>
              <a:rPr lang="en-US" sz="4400" dirty="0">
                <a:latin typeface="Times New Roman" panose="02020603050405020304" pitchFamily="18" charset="0"/>
              </a:rPr>
              <a:t> </a:t>
            </a:r>
            <a:r>
              <a:rPr lang="en-US" sz="4400" dirty="0" err="1">
                <a:latin typeface="Times New Roman" panose="02020603050405020304" pitchFamily="18" charset="0"/>
              </a:rPr>
              <a:t>nghĩ</a:t>
            </a:r>
            <a:r>
              <a:rPr lang="en-US" sz="4400" dirty="0">
                <a:latin typeface="Times New Roman" panose="02020603050405020304" pitchFamily="18" charset="0"/>
              </a:rPr>
              <a:t> </a:t>
            </a:r>
            <a:r>
              <a:rPr lang="en-US" sz="4400" dirty="0" err="1">
                <a:latin typeface="Times New Roman" panose="02020603050405020304" pitchFamily="18" charset="0"/>
              </a:rPr>
              <a:t>trong</a:t>
            </a:r>
            <a:r>
              <a:rPr lang="en-US" sz="4400" dirty="0">
                <a:latin typeface="Times New Roman" panose="02020603050405020304" pitchFamily="18" charset="0"/>
              </a:rPr>
              <a:t> 10 </a:t>
            </a:r>
            <a:r>
              <a:rPr lang="en-US" sz="4400" dirty="0" err="1">
                <a:latin typeface="Times New Roman" panose="02020603050405020304" pitchFamily="18" charset="0"/>
              </a:rPr>
              <a:t>giây</a:t>
            </a:r>
            <a:r>
              <a:rPr lang="en-US" sz="4400" dirty="0">
                <a:latin typeface="Times New Roman" panose="02020603050405020304" pitchFamily="18" charset="0"/>
              </a:rPr>
              <a:t>, </a:t>
            </a:r>
            <a:r>
              <a:rPr lang="en-US" sz="4400" dirty="0" err="1">
                <a:latin typeface="Times New Roman" panose="02020603050405020304" pitchFamily="18" charset="0"/>
              </a:rPr>
              <a:t>chọn</a:t>
            </a:r>
            <a:r>
              <a:rPr lang="en-US" sz="4400" dirty="0">
                <a:latin typeface="Times New Roman" panose="02020603050405020304" pitchFamily="18" charset="0"/>
              </a:rPr>
              <a:t> sticker </a:t>
            </a:r>
            <a:r>
              <a:rPr lang="en-US" sz="4400" dirty="0" err="1">
                <a:latin typeface="Times New Roman" panose="02020603050405020304" pitchFamily="18" charset="0"/>
              </a:rPr>
              <a:t>vẽ</a:t>
            </a:r>
            <a:r>
              <a:rPr lang="en-US" sz="4400" dirty="0">
                <a:latin typeface="Times New Roman" panose="02020603050405020304" pitchFamily="18" charset="0"/>
              </a:rPr>
              <a:t> </a:t>
            </a:r>
            <a:r>
              <a:rPr lang="en-US" sz="4400" dirty="0" err="1">
                <a:latin typeface="Times New Roman" panose="02020603050405020304" pitchFamily="18" charset="0"/>
              </a:rPr>
              <a:t>biểu</a:t>
            </a:r>
            <a:r>
              <a:rPr lang="en-US" sz="4400" dirty="0">
                <a:latin typeface="Times New Roman" panose="02020603050405020304" pitchFamily="18" charset="0"/>
              </a:rPr>
              <a:t> </a:t>
            </a:r>
            <a:r>
              <a:rPr lang="en-US" sz="4400" dirty="0" err="1">
                <a:latin typeface="Times New Roman" panose="02020603050405020304" pitchFamily="18" charset="0"/>
              </a:rPr>
              <a:t>tượng</a:t>
            </a:r>
            <a:r>
              <a:rPr lang="en-US" sz="4400" dirty="0">
                <a:latin typeface="Times New Roman" panose="02020603050405020304" pitchFamily="18" charset="0"/>
              </a:rPr>
              <a:t> </a:t>
            </a:r>
            <a:r>
              <a:rPr lang="en-US" sz="4400" dirty="0" err="1">
                <a:latin typeface="Times New Roman" panose="02020603050405020304" pitchFamily="18" charset="0"/>
              </a:rPr>
              <a:t>phù</a:t>
            </a:r>
            <a:r>
              <a:rPr lang="en-US" sz="4400" dirty="0">
                <a:latin typeface="Times New Roman" panose="02020603050405020304" pitchFamily="18" charset="0"/>
              </a:rPr>
              <a:t> </a:t>
            </a:r>
            <a:r>
              <a:rPr lang="en-US" sz="4400" dirty="0" err="1">
                <a:latin typeface="Times New Roman" panose="02020603050405020304" pitchFamily="18" charset="0"/>
              </a:rPr>
              <a:t>hợp</a:t>
            </a:r>
            <a:r>
              <a:rPr lang="en-US" sz="4400" dirty="0">
                <a:latin typeface="Times New Roman" panose="02020603050405020304" pitchFamily="18" charset="0"/>
              </a:rPr>
              <a:t> </a:t>
            </a:r>
            <a:r>
              <a:rPr lang="en-US" sz="4400" dirty="0" err="1">
                <a:latin typeface="Times New Roman" panose="02020603050405020304" pitchFamily="18" charset="0"/>
              </a:rPr>
              <a:t>với</a:t>
            </a:r>
            <a:r>
              <a:rPr lang="en-US" sz="4400" dirty="0">
                <a:latin typeface="Times New Roman" panose="02020603050405020304" pitchFamily="18" charset="0"/>
              </a:rPr>
              <a:t> </a:t>
            </a:r>
            <a:r>
              <a:rPr lang="en-US" sz="4400" dirty="0" err="1">
                <a:latin typeface="Times New Roman" panose="02020603050405020304" pitchFamily="18" charset="0"/>
              </a:rPr>
              <a:t>cảm</a:t>
            </a:r>
            <a:r>
              <a:rPr lang="en-US" sz="4400" dirty="0">
                <a:latin typeface="Times New Roman" panose="02020603050405020304" pitchFamily="18" charset="0"/>
              </a:rPr>
              <a:t> </a:t>
            </a:r>
            <a:r>
              <a:rPr lang="en-US" sz="4400" dirty="0" err="1">
                <a:latin typeface="Times New Roman" panose="02020603050405020304" pitchFamily="18" charset="0"/>
              </a:rPr>
              <a:t>xúc</a:t>
            </a:r>
            <a:r>
              <a:rPr lang="en-US" sz="4400" dirty="0">
                <a:latin typeface="Times New Roman" panose="02020603050405020304" pitchFamily="18" charset="0"/>
              </a:rPr>
              <a:t> </a:t>
            </a:r>
            <a:r>
              <a:rPr lang="en-US" sz="4400" dirty="0" err="1">
                <a:latin typeface="Times New Roman" panose="02020603050405020304" pitchFamily="18" charset="0"/>
              </a:rPr>
              <a:t>bộc</a:t>
            </a:r>
            <a:r>
              <a:rPr lang="en-US" sz="4400" dirty="0">
                <a:latin typeface="Times New Roman" panose="02020603050405020304" pitchFamily="18" charset="0"/>
              </a:rPr>
              <a:t> </a:t>
            </a:r>
            <a:r>
              <a:rPr lang="en-US" sz="4400" dirty="0" err="1">
                <a:latin typeface="Times New Roman" panose="02020603050405020304" pitchFamily="18" charset="0"/>
              </a:rPr>
              <a:t>lộ</a:t>
            </a:r>
            <a:r>
              <a:rPr lang="en-US" sz="4400" dirty="0">
                <a:latin typeface="Times New Roman" panose="02020603050405020304" pitchFamily="18" charset="0"/>
              </a:rPr>
              <a:t> </a:t>
            </a:r>
            <a:r>
              <a:rPr lang="en-US" sz="4400" dirty="0" err="1">
                <a:latin typeface="Times New Roman" panose="02020603050405020304" pitchFamily="18" charset="0"/>
              </a:rPr>
              <a:t>trong</a:t>
            </a:r>
            <a:r>
              <a:rPr lang="en-US" sz="4400" dirty="0">
                <a:latin typeface="Times New Roman" panose="02020603050405020304" pitchFamily="18" charset="0"/>
              </a:rPr>
              <a:t> </a:t>
            </a:r>
            <a:r>
              <a:rPr lang="en-US" sz="4400" dirty="0" err="1">
                <a:latin typeface="Times New Roman" panose="02020603050405020304" pitchFamily="18" charset="0"/>
              </a:rPr>
              <a:t>câu</a:t>
            </a:r>
            <a:r>
              <a:rPr lang="en-US" sz="4400" dirty="0">
                <a:latin typeface="Times New Roman" panose="02020603050405020304" pitchFamily="18" charset="0"/>
              </a:rPr>
              <a:t>.</a:t>
            </a:r>
            <a:endParaRPr lang="vi-VN" sz="4400" dirty="0"/>
          </a:p>
        </p:txBody>
      </p:sp>
      <p:grpSp>
        <p:nvGrpSpPr>
          <p:cNvPr id="9" name="Group 8">
            <a:extLst>
              <a:ext uri="{FF2B5EF4-FFF2-40B4-BE49-F238E27FC236}">
                <a16:creationId xmlns:a16="http://schemas.microsoft.com/office/drawing/2014/main" xmlns="" id="{E7F58C31-F031-4D88-B999-B51654D35359}"/>
              </a:ext>
            </a:extLst>
          </p:cNvPr>
          <p:cNvGrpSpPr/>
          <p:nvPr/>
        </p:nvGrpSpPr>
        <p:grpSpPr>
          <a:xfrm>
            <a:off x="339482" y="311018"/>
            <a:ext cx="10321927" cy="952905"/>
            <a:chOff x="339482" y="311018"/>
            <a:chExt cx="10321927" cy="952905"/>
          </a:xfrm>
        </p:grpSpPr>
        <p:sp>
          <p:nvSpPr>
            <p:cNvPr id="24" name="TextBox 23">
              <a:extLst>
                <a:ext uri="{FF2B5EF4-FFF2-40B4-BE49-F238E27FC236}">
                  <a16:creationId xmlns:a16="http://schemas.microsoft.com/office/drawing/2014/main" xmlns="" id="{A2F73A87-9282-41C7-92BB-37E0AE7F055E}"/>
                </a:ext>
              </a:extLst>
            </p:cNvPr>
            <p:cNvSpPr txBox="1"/>
            <p:nvPr/>
          </p:nvSpPr>
          <p:spPr>
            <a:xfrm>
              <a:off x="339482" y="311018"/>
              <a:ext cx="4077324"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Trò</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chơi</a:t>
              </a:r>
              <a:r>
                <a:rPr lang="en-US" sz="5400" b="1" dirty="0">
                  <a:solidFill>
                    <a:srgbClr val="FF0000"/>
                  </a:solidFill>
                  <a:latin typeface="Times New Roman" panose="02020603050405020304" pitchFamily="18" charset="0"/>
                  <a:cs typeface="Times New Roman" panose="02020603050405020304" pitchFamily="18" charset="0"/>
                </a:rPr>
                <a:t>:</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91E63C1-B7F7-48DC-A8C6-4490EE429897}"/>
                </a:ext>
              </a:extLst>
            </p:cNvPr>
            <p:cNvSpPr/>
            <p:nvPr/>
          </p:nvSpPr>
          <p:spPr>
            <a:xfrm>
              <a:off x="3493805" y="340593"/>
              <a:ext cx="716760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latin typeface="Times New Roman" panose="02020603050405020304" pitchFamily="18" charset="0"/>
                  <a:cs typeface="Times New Roman" panose="02020603050405020304" pitchFamily="18" charset="0"/>
                </a:rPr>
                <a:t>AI NHANH AI ĐÚNG</a:t>
              </a:r>
              <a:r>
                <a:rPr lang="vi-VN" sz="5400" b="1" cap="none" spc="0" dirty="0">
                  <a:ln/>
                  <a:solidFill>
                    <a:schemeClr val="accent4"/>
                  </a:solidFill>
                  <a:effectLst/>
                  <a:latin typeface="Times New Roman" panose="02020603050405020304" pitchFamily="18" charset="0"/>
                  <a:cs typeface="Times New Roman" panose="02020603050405020304" pitchFamily="18" charset="0"/>
                </a:rPr>
                <a:t>?</a:t>
              </a:r>
              <a:endParaRPr lang="en-US" sz="5400" b="1" cap="none" spc="0" dirty="0">
                <a:ln/>
                <a:solidFill>
                  <a:schemeClr val="accent4"/>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2214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9" name="AutoShape 31"/>
          <p:cNvSpPr>
            <a:spLocks noChangeArrowheads="1"/>
          </p:cNvSpPr>
          <p:nvPr/>
        </p:nvSpPr>
        <p:spPr bwMode="auto">
          <a:xfrm>
            <a:off x="5448300" y="5482167"/>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rPr>
              <a:t>0</a:t>
            </a:r>
          </a:p>
        </p:txBody>
      </p:sp>
      <p:sp>
        <p:nvSpPr>
          <p:cNvPr id="12320" name="AutoShape 32"/>
          <p:cNvSpPr>
            <a:spLocks noChangeArrowheads="1"/>
          </p:cNvSpPr>
          <p:nvPr/>
        </p:nvSpPr>
        <p:spPr bwMode="auto">
          <a:xfrm>
            <a:off x="5451475" y="5488517"/>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rPr>
              <a:t>1</a:t>
            </a:r>
          </a:p>
        </p:txBody>
      </p:sp>
      <p:sp>
        <p:nvSpPr>
          <p:cNvPr id="12321" name="AutoShape 33"/>
          <p:cNvSpPr>
            <a:spLocks noChangeArrowheads="1"/>
          </p:cNvSpPr>
          <p:nvPr/>
        </p:nvSpPr>
        <p:spPr bwMode="auto">
          <a:xfrm>
            <a:off x="5456238"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2</a:t>
            </a:r>
          </a:p>
        </p:txBody>
      </p:sp>
      <p:sp>
        <p:nvSpPr>
          <p:cNvPr id="12322" name="AutoShape 34"/>
          <p:cNvSpPr>
            <a:spLocks noChangeArrowheads="1"/>
          </p:cNvSpPr>
          <p:nvPr/>
        </p:nvSpPr>
        <p:spPr bwMode="auto">
          <a:xfrm>
            <a:off x="5448300"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3</a:t>
            </a:r>
          </a:p>
        </p:txBody>
      </p:sp>
      <p:sp>
        <p:nvSpPr>
          <p:cNvPr id="12323" name="AutoShape 35"/>
          <p:cNvSpPr>
            <a:spLocks noChangeArrowheads="1"/>
          </p:cNvSpPr>
          <p:nvPr/>
        </p:nvSpPr>
        <p:spPr bwMode="auto">
          <a:xfrm>
            <a:off x="5448300"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4</a:t>
            </a:r>
          </a:p>
        </p:txBody>
      </p:sp>
      <p:sp>
        <p:nvSpPr>
          <p:cNvPr id="12324" name="AutoShape 36"/>
          <p:cNvSpPr>
            <a:spLocks noChangeArrowheads="1"/>
          </p:cNvSpPr>
          <p:nvPr/>
        </p:nvSpPr>
        <p:spPr bwMode="auto">
          <a:xfrm>
            <a:off x="5438775" y="5463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5</a:t>
            </a:r>
          </a:p>
        </p:txBody>
      </p:sp>
      <p:sp>
        <p:nvSpPr>
          <p:cNvPr id="12325" name="AutoShape 37"/>
          <p:cNvSpPr>
            <a:spLocks noChangeArrowheads="1"/>
          </p:cNvSpPr>
          <p:nvPr/>
        </p:nvSpPr>
        <p:spPr bwMode="auto">
          <a:xfrm>
            <a:off x="5457825" y="54758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6</a:t>
            </a:r>
          </a:p>
        </p:txBody>
      </p:sp>
      <p:sp>
        <p:nvSpPr>
          <p:cNvPr id="12326" name="AutoShape 38"/>
          <p:cNvSpPr>
            <a:spLocks noChangeArrowheads="1"/>
          </p:cNvSpPr>
          <p:nvPr/>
        </p:nvSpPr>
        <p:spPr bwMode="auto">
          <a:xfrm>
            <a:off x="5430838" y="5469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7</a:t>
            </a:r>
          </a:p>
        </p:txBody>
      </p:sp>
      <p:sp>
        <p:nvSpPr>
          <p:cNvPr id="12327" name="AutoShape 39"/>
          <p:cNvSpPr>
            <a:spLocks noChangeArrowheads="1"/>
          </p:cNvSpPr>
          <p:nvPr/>
        </p:nvSpPr>
        <p:spPr bwMode="auto">
          <a:xfrm>
            <a:off x="5438775"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8</a:t>
            </a:r>
          </a:p>
        </p:txBody>
      </p:sp>
      <p:sp>
        <p:nvSpPr>
          <p:cNvPr id="12328" name="AutoShape 40"/>
          <p:cNvSpPr>
            <a:spLocks noChangeArrowheads="1"/>
          </p:cNvSpPr>
          <p:nvPr/>
        </p:nvSpPr>
        <p:spPr bwMode="auto">
          <a:xfrm>
            <a:off x="5459413" y="54800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9</a:t>
            </a:r>
          </a:p>
        </p:txBody>
      </p:sp>
      <p:sp>
        <p:nvSpPr>
          <p:cNvPr id="12329" name="AutoShape 41"/>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10</a:t>
            </a:r>
          </a:p>
        </p:txBody>
      </p:sp>
      <p:sp>
        <p:nvSpPr>
          <p:cNvPr id="12330" name="Rectangle 42"/>
          <p:cNvSpPr>
            <a:spLocks noChangeArrowheads="1"/>
          </p:cNvSpPr>
          <p:nvPr/>
        </p:nvSpPr>
        <p:spPr bwMode="auto">
          <a:xfrm>
            <a:off x="5257800" y="6477000"/>
            <a:ext cx="1676400" cy="304800"/>
          </a:xfrm>
          <a:prstGeom prst="rect">
            <a:avLst/>
          </a:prstGeom>
          <a:solidFill>
            <a:schemeClr val="accent1"/>
          </a:solidFill>
          <a:ln w="9525">
            <a:solidFill>
              <a:schemeClr val="tx1"/>
            </a:solidFill>
            <a:miter lim="800000"/>
            <a:headEnd/>
            <a:tailEnd/>
          </a:ln>
        </p:spPr>
        <p:txBody>
          <a:bodyPr wrap="none" anchor="ctr"/>
          <a:lstStyle/>
          <a:p>
            <a:pPr algn="ctr"/>
            <a:r>
              <a:rPr lang="en-US"/>
              <a:t>Thời gian</a:t>
            </a:r>
          </a:p>
        </p:txBody>
      </p:sp>
      <p:sp>
        <p:nvSpPr>
          <p:cNvPr id="12331" name="AutoShape 43"/>
          <p:cNvSpPr>
            <a:spLocks noChangeArrowheads="1"/>
          </p:cNvSpPr>
          <p:nvPr/>
        </p:nvSpPr>
        <p:spPr bwMode="auto">
          <a:xfrm>
            <a:off x="5445125" y="5471584"/>
            <a:ext cx="1143000" cy="914400"/>
          </a:xfrm>
          <a:prstGeom prst="star16">
            <a:avLst>
              <a:gd name="adj" fmla="val 37500"/>
            </a:avLst>
          </a:prstGeom>
          <a:solidFill>
            <a:schemeClr val="bg1"/>
          </a:solidFill>
          <a:ln w="9525">
            <a:solidFill>
              <a:schemeClr val="bg1"/>
            </a:solidFill>
            <a:miter lim="800000"/>
            <a:headEnd/>
            <a:tailEnd/>
          </a:ln>
        </p:spPr>
        <p:txBody>
          <a:bodyPr wrap="none" anchor="ctr"/>
          <a:lstStyle/>
          <a:p>
            <a:pPr algn="ctr"/>
            <a:endParaRPr lang="en-US" sz="4400" b="1">
              <a:solidFill>
                <a:srgbClr val="0033CC"/>
              </a:solidFill>
            </a:endParaRPr>
          </a:p>
        </p:txBody>
      </p:sp>
      <p:sp>
        <p:nvSpPr>
          <p:cNvPr id="19" name="TextBox 18"/>
          <p:cNvSpPr txBox="1"/>
          <p:nvPr/>
        </p:nvSpPr>
        <p:spPr>
          <a:xfrm>
            <a:off x="1905000" y="584200"/>
            <a:ext cx="8382000" cy="1138773"/>
          </a:xfrm>
          <a:prstGeom prst="rect">
            <a:avLst/>
          </a:prstGeom>
          <a:noFill/>
        </p:spPr>
        <p:txBody>
          <a:bodyPr wrap="square" rtlCol="0">
            <a:spAutoFit/>
          </a:bodyPr>
          <a:lstStyle/>
          <a:p>
            <a:r>
              <a:rPr lang="en-US" sz="3600" b="1" dirty="0" err="1">
                <a:latin typeface="Times New Roman" pitchFamily="18" charset="0"/>
              </a:rPr>
              <a:t>Câu</a:t>
            </a:r>
            <a:r>
              <a:rPr lang="en-US" sz="3600" b="1" dirty="0">
                <a:latin typeface="Times New Roman" pitchFamily="18" charset="0"/>
              </a:rPr>
              <a:t> </a:t>
            </a:r>
            <a:r>
              <a:rPr lang="en-US" sz="3600" b="1" dirty="0" err="1">
                <a:latin typeface="Times New Roman" pitchFamily="18" charset="0"/>
              </a:rPr>
              <a:t>cảm</a:t>
            </a:r>
            <a:r>
              <a:rPr lang="en-US" sz="3600" b="1" dirty="0">
                <a:latin typeface="Times New Roman" pitchFamily="18" charset="0"/>
              </a:rPr>
              <a:t> </a:t>
            </a:r>
            <a:r>
              <a:rPr lang="en-US" sz="3600" b="1" dirty="0" err="1">
                <a:latin typeface="Times New Roman" pitchFamily="18" charset="0"/>
              </a:rPr>
              <a:t>sau</a:t>
            </a:r>
            <a:r>
              <a:rPr lang="en-US" sz="3600" b="1" dirty="0">
                <a:latin typeface="Times New Roman" pitchFamily="18" charset="0"/>
              </a:rPr>
              <a:t> </a:t>
            </a:r>
            <a:r>
              <a:rPr lang="en-US" sz="3600" b="1" dirty="0" err="1">
                <a:latin typeface="Times New Roman" pitchFamily="18" charset="0"/>
              </a:rPr>
              <a:t>đây</a:t>
            </a:r>
            <a:r>
              <a:rPr lang="en-US" sz="3600" b="1" dirty="0">
                <a:latin typeface="Times New Roman" pitchFamily="18" charset="0"/>
              </a:rPr>
              <a:t> </a:t>
            </a:r>
            <a:r>
              <a:rPr lang="en-US" sz="3600" b="1" dirty="0" err="1">
                <a:latin typeface="Times New Roman" pitchFamily="18" charset="0"/>
              </a:rPr>
              <a:t>bộc</a:t>
            </a:r>
            <a:r>
              <a:rPr lang="en-US" sz="3600" b="1" dirty="0">
                <a:latin typeface="Times New Roman" pitchFamily="18" charset="0"/>
              </a:rPr>
              <a:t> </a:t>
            </a:r>
            <a:r>
              <a:rPr lang="en-US" sz="3600" b="1" dirty="0" err="1">
                <a:latin typeface="Times New Roman" pitchFamily="18" charset="0"/>
              </a:rPr>
              <a:t>lộ</a:t>
            </a:r>
            <a:r>
              <a:rPr lang="en-US" sz="3600" b="1" dirty="0">
                <a:latin typeface="Times New Roman" pitchFamily="18" charset="0"/>
              </a:rPr>
              <a:t> </a:t>
            </a:r>
            <a:r>
              <a:rPr lang="en-US" sz="3600" b="1" dirty="0" err="1">
                <a:latin typeface="Times New Roman" pitchFamily="18" charset="0"/>
              </a:rPr>
              <a:t>cảm</a:t>
            </a:r>
            <a:r>
              <a:rPr lang="en-US" sz="3600" b="1" dirty="0">
                <a:latin typeface="Times New Roman" pitchFamily="18" charset="0"/>
              </a:rPr>
              <a:t> </a:t>
            </a:r>
            <a:r>
              <a:rPr lang="en-US" sz="3600" b="1" dirty="0" err="1">
                <a:latin typeface="Times New Roman" pitchFamily="18" charset="0"/>
              </a:rPr>
              <a:t>xúc</a:t>
            </a:r>
            <a:r>
              <a:rPr lang="en-US" sz="3600" b="1" dirty="0">
                <a:latin typeface="Times New Roman" pitchFamily="18" charset="0"/>
              </a:rPr>
              <a:t> </a:t>
            </a:r>
            <a:r>
              <a:rPr lang="en-US" sz="3600" b="1" dirty="0" err="1">
                <a:latin typeface="Times New Roman" pitchFamily="18" charset="0"/>
              </a:rPr>
              <a:t>gì</a:t>
            </a:r>
            <a:r>
              <a:rPr lang="en-US" sz="3600" b="1" dirty="0">
                <a:latin typeface="Times New Roman" pitchFamily="18" charset="0"/>
              </a:rPr>
              <a:t> ?</a:t>
            </a:r>
          </a:p>
          <a:p>
            <a:r>
              <a:rPr lang="en-US" sz="3200" dirty="0">
                <a:latin typeface="Times New Roman" pitchFamily="18" charset="0"/>
              </a:rPr>
              <a:t>    </a:t>
            </a:r>
            <a:endParaRPr lang="en-US" dirty="0"/>
          </a:p>
        </p:txBody>
      </p:sp>
      <p:sp>
        <p:nvSpPr>
          <p:cNvPr id="17" name="TextBox 16">
            <a:extLst>
              <a:ext uri="{FF2B5EF4-FFF2-40B4-BE49-F238E27FC236}">
                <a16:creationId xmlns:a16="http://schemas.microsoft.com/office/drawing/2014/main" xmlns="" id="{94CEC119-3FE0-4B6C-880D-0526031C664C}"/>
              </a:ext>
            </a:extLst>
          </p:cNvPr>
          <p:cNvSpPr txBox="1"/>
          <p:nvPr/>
        </p:nvSpPr>
        <p:spPr>
          <a:xfrm>
            <a:off x="1683323" y="1384546"/>
            <a:ext cx="8001000" cy="984885"/>
          </a:xfrm>
          <a:prstGeom prst="rect">
            <a:avLst/>
          </a:prstGeom>
          <a:noFill/>
        </p:spPr>
        <p:txBody>
          <a:bodyPr wrap="square" rtlCol="0">
            <a:spAutoFit/>
          </a:bodyPr>
          <a:lstStyle/>
          <a:p>
            <a:pPr marL="257175" indent="-257175" algn="ctr">
              <a:defRPr/>
            </a:pPr>
            <a:r>
              <a:rPr lang="en-US" altLang="en-US" sz="4000" b="1" dirty="0" err="1">
                <a:solidFill>
                  <a:srgbClr val="FF0000"/>
                </a:solidFill>
                <a:latin typeface="Times New Roman" pitchFamily="18" charset="0"/>
              </a:rPr>
              <a:t>Ôi</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bạn</a:t>
            </a:r>
            <a:r>
              <a:rPr lang="en-US" altLang="en-US" sz="4000" b="1" dirty="0">
                <a:solidFill>
                  <a:srgbClr val="FF0000"/>
                </a:solidFill>
                <a:latin typeface="Times New Roman" pitchFamily="18" charset="0"/>
              </a:rPr>
              <a:t> Nam </a:t>
            </a:r>
            <a:r>
              <a:rPr lang="en-US" altLang="en-US" sz="4000" b="1" dirty="0" err="1">
                <a:solidFill>
                  <a:srgbClr val="FF0000"/>
                </a:solidFill>
                <a:latin typeface="Times New Roman" pitchFamily="18" charset="0"/>
              </a:rPr>
              <a:t>đến</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kìa</a:t>
            </a:r>
            <a:r>
              <a:rPr lang="en-US" altLang="en-US" sz="4000" b="1" dirty="0">
                <a:solidFill>
                  <a:srgbClr val="FF0000"/>
                </a:solidFill>
                <a:latin typeface="Times New Roman" pitchFamily="18" charset="0"/>
              </a:rPr>
              <a:t> !</a:t>
            </a:r>
          </a:p>
          <a:p>
            <a:endParaRPr lang="en-US" dirty="0"/>
          </a:p>
        </p:txBody>
      </p:sp>
      <p:pic>
        <p:nvPicPr>
          <p:cNvPr id="2050" name="Picture 11">
            <a:extLst>
              <a:ext uri="{FF2B5EF4-FFF2-40B4-BE49-F238E27FC236}">
                <a16:creationId xmlns:a16="http://schemas.microsoft.com/office/drawing/2014/main" xmlns="" id="{83B176CA-E729-4E63-AE15-C11CEF440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469" y="2221493"/>
            <a:ext cx="3017837"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439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2331"/>
                                        </p:tgtEl>
                                        <p:attrNameLst>
                                          <p:attrName>ppt_w</p:attrName>
                                        </p:attrNameLst>
                                      </p:cBhvr>
                                      <p:tavLst>
                                        <p:tav tm="0">
                                          <p:val>
                                            <p:strVal val="ppt_w"/>
                                          </p:val>
                                        </p:tav>
                                        <p:tav tm="100000">
                                          <p:val>
                                            <p:strVal val="ppt_w*0.70"/>
                                          </p:val>
                                        </p:tav>
                                      </p:tavLst>
                                    </p:anim>
                                    <p:anim calcmode="lin" valueType="num">
                                      <p:cBhvr>
                                        <p:cTn id="7" dur="1000"/>
                                        <p:tgtEl>
                                          <p:spTgt spid="12331"/>
                                        </p:tgtEl>
                                        <p:attrNameLst>
                                          <p:attrName>ppt_h</p:attrName>
                                        </p:attrNameLst>
                                      </p:cBhvr>
                                      <p:tavLst>
                                        <p:tav tm="0">
                                          <p:val>
                                            <p:strVal val="ppt_h"/>
                                          </p:val>
                                        </p:tav>
                                        <p:tav tm="100000">
                                          <p:val>
                                            <p:strVal val="ppt_h"/>
                                          </p:val>
                                        </p:tav>
                                      </p:tavLst>
                                    </p:anim>
                                    <p:animEffect transition="out" filter="fade">
                                      <p:cBhvr>
                                        <p:cTn id="8" dur="1000"/>
                                        <p:tgtEl>
                                          <p:spTgt spid="12331"/>
                                        </p:tgtEl>
                                      </p:cBhvr>
                                    </p:animEffect>
                                    <p:set>
                                      <p:cBhvr>
                                        <p:cTn id="9" dur="1" fill="hold">
                                          <p:stCondLst>
                                            <p:cond delay="999"/>
                                          </p:stCondLst>
                                        </p:cTn>
                                        <p:tgtEl>
                                          <p:spTgt spid="1233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2330"/>
                                        </p:tgtEl>
                                        <p:attrNameLst>
                                          <p:attrName>style.visibility</p:attrName>
                                        </p:attrNameLst>
                                      </p:cBhvr>
                                      <p:to>
                                        <p:strVal val="visible"/>
                                      </p:to>
                                    </p:set>
                                    <p:animEffect transition="in" filter="strips(downLeft)">
                                      <p:cBhvr>
                                        <p:cTn id="14" dur="500"/>
                                        <p:tgtEl>
                                          <p:spTgt spid="12330"/>
                                        </p:tgtEl>
                                      </p:cBhvr>
                                    </p:animEffect>
                                  </p:childTnLst>
                                </p:cTn>
                              </p:par>
                            </p:childTnLst>
                          </p:cTn>
                        </p:par>
                        <p:par>
                          <p:cTn id="15" fill="hold">
                            <p:stCondLst>
                              <p:cond delay="500"/>
                            </p:stCondLst>
                            <p:childTnLst>
                              <p:par>
                                <p:cTn id="16" presetID="54" presetClass="exit" presetSubtype="0" decel="100000" fill="hold" nodeType="afterEffect">
                                  <p:stCondLst>
                                    <p:cond delay="0"/>
                                  </p:stCondLst>
                                  <p:childTnLst>
                                    <p:anim calcmode="lin" valueType="num">
                                      <p:cBhvr>
                                        <p:cTn id="17" dur="1000"/>
                                        <p:tgtEl>
                                          <p:spTgt spid="12329"/>
                                        </p:tgtEl>
                                        <p:attrNameLst>
                                          <p:attrName>ppt_w</p:attrName>
                                        </p:attrNameLst>
                                      </p:cBhvr>
                                      <p:tavLst>
                                        <p:tav tm="0">
                                          <p:val>
                                            <p:strVal val="ppt_w"/>
                                          </p:val>
                                        </p:tav>
                                        <p:tav tm="100000">
                                          <p:val>
                                            <p:strVal val="ppt_w*0.05"/>
                                          </p:val>
                                        </p:tav>
                                      </p:tavLst>
                                    </p:anim>
                                    <p:anim calcmode="lin" valueType="num">
                                      <p:cBhvr>
                                        <p:cTn id="18" dur="1000"/>
                                        <p:tgtEl>
                                          <p:spTgt spid="12329"/>
                                        </p:tgtEl>
                                        <p:attrNameLst>
                                          <p:attrName>ppt_h</p:attrName>
                                        </p:attrNameLst>
                                      </p:cBhvr>
                                      <p:tavLst>
                                        <p:tav tm="0">
                                          <p:val>
                                            <p:strVal val="ppt_h"/>
                                          </p:val>
                                        </p:tav>
                                        <p:tav tm="100000">
                                          <p:val>
                                            <p:strVal val="ppt_h"/>
                                          </p:val>
                                        </p:tav>
                                      </p:tavLst>
                                    </p:anim>
                                    <p:anim calcmode="lin" valueType="num">
                                      <p:cBhvr>
                                        <p:cTn id="19" dur="1000"/>
                                        <p:tgtEl>
                                          <p:spTgt spid="12329"/>
                                        </p:tgtEl>
                                        <p:attrNameLst>
                                          <p:attrName>ppt_x</p:attrName>
                                        </p:attrNameLst>
                                      </p:cBhvr>
                                      <p:tavLst>
                                        <p:tav tm="0">
                                          <p:val>
                                            <p:strVal val="ppt_x"/>
                                          </p:val>
                                        </p:tav>
                                        <p:tav tm="100000">
                                          <p:val>
                                            <p:strVal val="ppt_x-.2"/>
                                          </p:val>
                                        </p:tav>
                                      </p:tavLst>
                                    </p:anim>
                                    <p:anim calcmode="lin" valueType="num">
                                      <p:cBhvr>
                                        <p:cTn id="20" dur="1000"/>
                                        <p:tgtEl>
                                          <p:spTgt spid="12329"/>
                                        </p:tgtEl>
                                        <p:attrNameLst>
                                          <p:attrName>ppt_y</p:attrName>
                                        </p:attrNameLst>
                                      </p:cBhvr>
                                      <p:tavLst>
                                        <p:tav tm="0">
                                          <p:val>
                                            <p:strVal val="ppt_y"/>
                                          </p:val>
                                        </p:tav>
                                        <p:tav tm="100000">
                                          <p:val>
                                            <p:strVal val="ppt_y"/>
                                          </p:val>
                                        </p:tav>
                                      </p:tavLst>
                                    </p:anim>
                                    <p:animEffect transition="out" filter="fade">
                                      <p:cBhvr>
                                        <p:cTn id="21" dur="1000"/>
                                        <p:tgtEl>
                                          <p:spTgt spid="12329"/>
                                        </p:tgtEl>
                                      </p:cBhvr>
                                    </p:animEffect>
                                    <p:set>
                                      <p:cBhvr>
                                        <p:cTn id="22" dur="1" fill="hold">
                                          <p:stCondLst>
                                            <p:cond delay="999"/>
                                          </p:stCondLst>
                                        </p:cTn>
                                        <p:tgtEl>
                                          <p:spTgt spid="1232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p:stCondLst>
                              <p:cond delay="1500"/>
                            </p:stCondLst>
                            <p:childTnLst>
                              <p:par>
                                <p:cTn id="24" presetID="54" presetClass="exit" presetSubtype="0" decel="100000" fill="hold" nodeType="afterEffect">
                                  <p:stCondLst>
                                    <p:cond delay="0"/>
                                  </p:stCondLst>
                                  <p:childTnLst>
                                    <p:anim calcmode="lin" valueType="num">
                                      <p:cBhvr>
                                        <p:cTn id="25" dur="1000"/>
                                        <p:tgtEl>
                                          <p:spTgt spid="12328"/>
                                        </p:tgtEl>
                                        <p:attrNameLst>
                                          <p:attrName>ppt_w</p:attrName>
                                        </p:attrNameLst>
                                      </p:cBhvr>
                                      <p:tavLst>
                                        <p:tav tm="0">
                                          <p:val>
                                            <p:strVal val="ppt_w"/>
                                          </p:val>
                                        </p:tav>
                                        <p:tav tm="100000">
                                          <p:val>
                                            <p:strVal val="ppt_w*0.05"/>
                                          </p:val>
                                        </p:tav>
                                      </p:tavLst>
                                    </p:anim>
                                    <p:anim calcmode="lin" valueType="num">
                                      <p:cBhvr>
                                        <p:cTn id="26" dur="1000"/>
                                        <p:tgtEl>
                                          <p:spTgt spid="12328"/>
                                        </p:tgtEl>
                                        <p:attrNameLst>
                                          <p:attrName>ppt_h</p:attrName>
                                        </p:attrNameLst>
                                      </p:cBhvr>
                                      <p:tavLst>
                                        <p:tav tm="0">
                                          <p:val>
                                            <p:strVal val="ppt_h"/>
                                          </p:val>
                                        </p:tav>
                                        <p:tav tm="100000">
                                          <p:val>
                                            <p:strVal val="ppt_h"/>
                                          </p:val>
                                        </p:tav>
                                      </p:tavLst>
                                    </p:anim>
                                    <p:anim calcmode="lin" valueType="num">
                                      <p:cBhvr>
                                        <p:cTn id="27" dur="1000"/>
                                        <p:tgtEl>
                                          <p:spTgt spid="12328"/>
                                        </p:tgtEl>
                                        <p:attrNameLst>
                                          <p:attrName>ppt_x</p:attrName>
                                        </p:attrNameLst>
                                      </p:cBhvr>
                                      <p:tavLst>
                                        <p:tav tm="0">
                                          <p:val>
                                            <p:strVal val="ppt_x"/>
                                          </p:val>
                                        </p:tav>
                                        <p:tav tm="100000">
                                          <p:val>
                                            <p:strVal val="ppt_x-.2"/>
                                          </p:val>
                                        </p:tav>
                                      </p:tavLst>
                                    </p:anim>
                                    <p:anim calcmode="lin" valueType="num">
                                      <p:cBhvr>
                                        <p:cTn id="28" dur="1000"/>
                                        <p:tgtEl>
                                          <p:spTgt spid="12328"/>
                                        </p:tgtEl>
                                        <p:attrNameLst>
                                          <p:attrName>ppt_y</p:attrName>
                                        </p:attrNameLst>
                                      </p:cBhvr>
                                      <p:tavLst>
                                        <p:tav tm="0">
                                          <p:val>
                                            <p:strVal val="ppt_y"/>
                                          </p:val>
                                        </p:tav>
                                        <p:tav tm="100000">
                                          <p:val>
                                            <p:strVal val="ppt_y"/>
                                          </p:val>
                                        </p:tav>
                                      </p:tavLst>
                                    </p:anim>
                                    <p:animEffect transition="out" filter="fade">
                                      <p:cBhvr>
                                        <p:cTn id="29" dur="1000"/>
                                        <p:tgtEl>
                                          <p:spTgt spid="12328"/>
                                        </p:tgtEl>
                                      </p:cBhvr>
                                    </p:animEffect>
                                    <p:set>
                                      <p:cBhvr>
                                        <p:cTn id="30" dur="1" fill="hold">
                                          <p:stCondLst>
                                            <p:cond delay="999"/>
                                          </p:stCondLst>
                                        </p:cTn>
                                        <p:tgtEl>
                                          <p:spTgt spid="123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p:stCondLst>
                              <p:cond delay="2500"/>
                            </p:stCondLst>
                            <p:childTnLst>
                              <p:par>
                                <p:cTn id="32" presetID="54" presetClass="exit" presetSubtype="0" decel="100000" fill="hold" nodeType="afterEffect">
                                  <p:stCondLst>
                                    <p:cond delay="0"/>
                                  </p:stCondLst>
                                  <p:childTnLst>
                                    <p:anim calcmode="lin" valueType="num">
                                      <p:cBhvr>
                                        <p:cTn id="33" dur="1000"/>
                                        <p:tgtEl>
                                          <p:spTgt spid="12327"/>
                                        </p:tgtEl>
                                        <p:attrNameLst>
                                          <p:attrName>ppt_w</p:attrName>
                                        </p:attrNameLst>
                                      </p:cBhvr>
                                      <p:tavLst>
                                        <p:tav tm="0">
                                          <p:val>
                                            <p:strVal val="ppt_w"/>
                                          </p:val>
                                        </p:tav>
                                        <p:tav tm="100000">
                                          <p:val>
                                            <p:strVal val="ppt_w*0.05"/>
                                          </p:val>
                                        </p:tav>
                                      </p:tavLst>
                                    </p:anim>
                                    <p:anim calcmode="lin" valueType="num">
                                      <p:cBhvr>
                                        <p:cTn id="34" dur="1000"/>
                                        <p:tgtEl>
                                          <p:spTgt spid="12327"/>
                                        </p:tgtEl>
                                        <p:attrNameLst>
                                          <p:attrName>ppt_h</p:attrName>
                                        </p:attrNameLst>
                                      </p:cBhvr>
                                      <p:tavLst>
                                        <p:tav tm="0">
                                          <p:val>
                                            <p:strVal val="ppt_h"/>
                                          </p:val>
                                        </p:tav>
                                        <p:tav tm="100000">
                                          <p:val>
                                            <p:strVal val="ppt_h"/>
                                          </p:val>
                                        </p:tav>
                                      </p:tavLst>
                                    </p:anim>
                                    <p:anim calcmode="lin" valueType="num">
                                      <p:cBhvr>
                                        <p:cTn id="35" dur="1000"/>
                                        <p:tgtEl>
                                          <p:spTgt spid="12327"/>
                                        </p:tgtEl>
                                        <p:attrNameLst>
                                          <p:attrName>ppt_x</p:attrName>
                                        </p:attrNameLst>
                                      </p:cBhvr>
                                      <p:tavLst>
                                        <p:tav tm="0">
                                          <p:val>
                                            <p:strVal val="ppt_x"/>
                                          </p:val>
                                        </p:tav>
                                        <p:tav tm="100000">
                                          <p:val>
                                            <p:strVal val="ppt_x-.2"/>
                                          </p:val>
                                        </p:tav>
                                      </p:tavLst>
                                    </p:anim>
                                    <p:anim calcmode="lin" valueType="num">
                                      <p:cBhvr>
                                        <p:cTn id="36" dur="1000"/>
                                        <p:tgtEl>
                                          <p:spTgt spid="12327"/>
                                        </p:tgtEl>
                                        <p:attrNameLst>
                                          <p:attrName>ppt_y</p:attrName>
                                        </p:attrNameLst>
                                      </p:cBhvr>
                                      <p:tavLst>
                                        <p:tav tm="0">
                                          <p:val>
                                            <p:strVal val="ppt_y"/>
                                          </p:val>
                                        </p:tav>
                                        <p:tav tm="100000">
                                          <p:val>
                                            <p:strVal val="ppt_y"/>
                                          </p:val>
                                        </p:tav>
                                      </p:tavLst>
                                    </p:anim>
                                    <p:animEffect transition="out" filter="fade">
                                      <p:cBhvr>
                                        <p:cTn id="37" dur="1000"/>
                                        <p:tgtEl>
                                          <p:spTgt spid="12327"/>
                                        </p:tgtEl>
                                      </p:cBhvr>
                                    </p:animEffect>
                                    <p:set>
                                      <p:cBhvr>
                                        <p:cTn id="38" dur="1" fill="hold">
                                          <p:stCondLst>
                                            <p:cond delay="999"/>
                                          </p:stCondLst>
                                        </p:cTn>
                                        <p:tgtEl>
                                          <p:spTgt spid="123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p:stCondLst>
                              <p:cond delay="3500"/>
                            </p:stCondLst>
                            <p:childTnLst>
                              <p:par>
                                <p:cTn id="40" presetID="54" presetClass="exit" presetSubtype="0" decel="100000" fill="hold" nodeType="afterEffect">
                                  <p:stCondLst>
                                    <p:cond delay="0"/>
                                  </p:stCondLst>
                                  <p:childTnLst>
                                    <p:anim calcmode="lin" valueType="num">
                                      <p:cBhvr>
                                        <p:cTn id="41" dur="1000"/>
                                        <p:tgtEl>
                                          <p:spTgt spid="12326"/>
                                        </p:tgtEl>
                                        <p:attrNameLst>
                                          <p:attrName>ppt_w</p:attrName>
                                        </p:attrNameLst>
                                      </p:cBhvr>
                                      <p:tavLst>
                                        <p:tav tm="0">
                                          <p:val>
                                            <p:strVal val="ppt_w"/>
                                          </p:val>
                                        </p:tav>
                                        <p:tav tm="100000">
                                          <p:val>
                                            <p:strVal val="ppt_w*0.05"/>
                                          </p:val>
                                        </p:tav>
                                      </p:tavLst>
                                    </p:anim>
                                    <p:anim calcmode="lin" valueType="num">
                                      <p:cBhvr>
                                        <p:cTn id="42" dur="1000"/>
                                        <p:tgtEl>
                                          <p:spTgt spid="12326"/>
                                        </p:tgtEl>
                                        <p:attrNameLst>
                                          <p:attrName>ppt_h</p:attrName>
                                        </p:attrNameLst>
                                      </p:cBhvr>
                                      <p:tavLst>
                                        <p:tav tm="0">
                                          <p:val>
                                            <p:strVal val="ppt_h"/>
                                          </p:val>
                                        </p:tav>
                                        <p:tav tm="100000">
                                          <p:val>
                                            <p:strVal val="ppt_h"/>
                                          </p:val>
                                        </p:tav>
                                      </p:tavLst>
                                    </p:anim>
                                    <p:anim calcmode="lin" valueType="num">
                                      <p:cBhvr>
                                        <p:cTn id="43" dur="1000"/>
                                        <p:tgtEl>
                                          <p:spTgt spid="12326"/>
                                        </p:tgtEl>
                                        <p:attrNameLst>
                                          <p:attrName>ppt_x</p:attrName>
                                        </p:attrNameLst>
                                      </p:cBhvr>
                                      <p:tavLst>
                                        <p:tav tm="0">
                                          <p:val>
                                            <p:strVal val="ppt_x"/>
                                          </p:val>
                                        </p:tav>
                                        <p:tav tm="100000">
                                          <p:val>
                                            <p:strVal val="ppt_x-.2"/>
                                          </p:val>
                                        </p:tav>
                                      </p:tavLst>
                                    </p:anim>
                                    <p:anim calcmode="lin" valueType="num">
                                      <p:cBhvr>
                                        <p:cTn id="44" dur="1000"/>
                                        <p:tgtEl>
                                          <p:spTgt spid="12326"/>
                                        </p:tgtEl>
                                        <p:attrNameLst>
                                          <p:attrName>ppt_y</p:attrName>
                                        </p:attrNameLst>
                                      </p:cBhvr>
                                      <p:tavLst>
                                        <p:tav tm="0">
                                          <p:val>
                                            <p:strVal val="ppt_y"/>
                                          </p:val>
                                        </p:tav>
                                        <p:tav tm="100000">
                                          <p:val>
                                            <p:strVal val="ppt_y"/>
                                          </p:val>
                                        </p:tav>
                                      </p:tavLst>
                                    </p:anim>
                                    <p:animEffect transition="out" filter="fade">
                                      <p:cBhvr>
                                        <p:cTn id="45" dur="1000"/>
                                        <p:tgtEl>
                                          <p:spTgt spid="12326"/>
                                        </p:tgtEl>
                                      </p:cBhvr>
                                    </p:animEffect>
                                    <p:set>
                                      <p:cBhvr>
                                        <p:cTn id="46" dur="1" fill="hold">
                                          <p:stCondLst>
                                            <p:cond delay="999"/>
                                          </p:stCondLst>
                                        </p:cTn>
                                        <p:tgtEl>
                                          <p:spTgt spid="123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p:stCondLst>
                              <p:cond delay="4500"/>
                            </p:stCondLst>
                            <p:childTnLst>
                              <p:par>
                                <p:cTn id="48" presetID="54" presetClass="exit" presetSubtype="0" decel="100000" fill="hold" nodeType="afterEffect">
                                  <p:stCondLst>
                                    <p:cond delay="0"/>
                                  </p:stCondLst>
                                  <p:childTnLst>
                                    <p:anim calcmode="lin" valueType="num">
                                      <p:cBhvr>
                                        <p:cTn id="49" dur="1000"/>
                                        <p:tgtEl>
                                          <p:spTgt spid="12325"/>
                                        </p:tgtEl>
                                        <p:attrNameLst>
                                          <p:attrName>ppt_w</p:attrName>
                                        </p:attrNameLst>
                                      </p:cBhvr>
                                      <p:tavLst>
                                        <p:tav tm="0">
                                          <p:val>
                                            <p:strVal val="ppt_w"/>
                                          </p:val>
                                        </p:tav>
                                        <p:tav tm="100000">
                                          <p:val>
                                            <p:strVal val="ppt_w*0.05"/>
                                          </p:val>
                                        </p:tav>
                                      </p:tavLst>
                                    </p:anim>
                                    <p:anim calcmode="lin" valueType="num">
                                      <p:cBhvr>
                                        <p:cTn id="50" dur="1000"/>
                                        <p:tgtEl>
                                          <p:spTgt spid="12325"/>
                                        </p:tgtEl>
                                        <p:attrNameLst>
                                          <p:attrName>ppt_h</p:attrName>
                                        </p:attrNameLst>
                                      </p:cBhvr>
                                      <p:tavLst>
                                        <p:tav tm="0">
                                          <p:val>
                                            <p:strVal val="ppt_h"/>
                                          </p:val>
                                        </p:tav>
                                        <p:tav tm="100000">
                                          <p:val>
                                            <p:strVal val="ppt_h"/>
                                          </p:val>
                                        </p:tav>
                                      </p:tavLst>
                                    </p:anim>
                                    <p:anim calcmode="lin" valueType="num">
                                      <p:cBhvr>
                                        <p:cTn id="51" dur="1000"/>
                                        <p:tgtEl>
                                          <p:spTgt spid="12325"/>
                                        </p:tgtEl>
                                        <p:attrNameLst>
                                          <p:attrName>ppt_x</p:attrName>
                                        </p:attrNameLst>
                                      </p:cBhvr>
                                      <p:tavLst>
                                        <p:tav tm="0">
                                          <p:val>
                                            <p:strVal val="ppt_x"/>
                                          </p:val>
                                        </p:tav>
                                        <p:tav tm="100000">
                                          <p:val>
                                            <p:strVal val="ppt_x-.2"/>
                                          </p:val>
                                        </p:tav>
                                      </p:tavLst>
                                    </p:anim>
                                    <p:anim calcmode="lin" valueType="num">
                                      <p:cBhvr>
                                        <p:cTn id="52" dur="1000"/>
                                        <p:tgtEl>
                                          <p:spTgt spid="12325"/>
                                        </p:tgtEl>
                                        <p:attrNameLst>
                                          <p:attrName>ppt_y</p:attrName>
                                        </p:attrNameLst>
                                      </p:cBhvr>
                                      <p:tavLst>
                                        <p:tav tm="0">
                                          <p:val>
                                            <p:strVal val="ppt_y"/>
                                          </p:val>
                                        </p:tav>
                                        <p:tav tm="100000">
                                          <p:val>
                                            <p:strVal val="ppt_y"/>
                                          </p:val>
                                        </p:tav>
                                      </p:tavLst>
                                    </p:anim>
                                    <p:animEffect transition="out" filter="fade">
                                      <p:cBhvr>
                                        <p:cTn id="53" dur="1000"/>
                                        <p:tgtEl>
                                          <p:spTgt spid="12325"/>
                                        </p:tgtEl>
                                      </p:cBhvr>
                                    </p:animEffect>
                                    <p:set>
                                      <p:cBhvr>
                                        <p:cTn id="54" dur="1" fill="hold">
                                          <p:stCondLst>
                                            <p:cond delay="999"/>
                                          </p:stCondLst>
                                        </p:cTn>
                                        <p:tgtEl>
                                          <p:spTgt spid="123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p:stCondLst>
                              <p:cond delay="5500"/>
                            </p:stCondLst>
                            <p:childTnLst>
                              <p:par>
                                <p:cTn id="56" presetID="54" presetClass="exit" presetSubtype="0" decel="100000" fill="hold" nodeType="afterEffect">
                                  <p:stCondLst>
                                    <p:cond delay="0"/>
                                  </p:stCondLst>
                                  <p:childTnLst>
                                    <p:anim calcmode="lin" valueType="num">
                                      <p:cBhvr>
                                        <p:cTn id="57" dur="1000"/>
                                        <p:tgtEl>
                                          <p:spTgt spid="12324"/>
                                        </p:tgtEl>
                                        <p:attrNameLst>
                                          <p:attrName>ppt_w</p:attrName>
                                        </p:attrNameLst>
                                      </p:cBhvr>
                                      <p:tavLst>
                                        <p:tav tm="0">
                                          <p:val>
                                            <p:strVal val="ppt_w"/>
                                          </p:val>
                                        </p:tav>
                                        <p:tav tm="100000">
                                          <p:val>
                                            <p:strVal val="ppt_w*0.05"/>
                                          </p:val>
                                        </p:tav>
                                      </p:tavLst>
                                    </p:anim>
                                    <p:anim calcmode="lin" valueType="num">
                                      <p:cBhvr>
                                        <p:cTn id="58" dur="1000"/>
                                        <p:tgtEl>
                                          <p:spTgt spid="12324"/>
                                        </p:tgtEl>
                                        <p:attrNameLst>
                                          <p:attrName>ppt_h</p:attrName>
                                        </p:attrNameLst>
                                      </p:cBhvr>
                                      <p:tavLst>
                                        <p:tav tm="0">
                                          <p:val>
                                            <p:strVal val="ppt_h"/>
                                          </p:val>
                                        </p:tav>
                                        <p:tav tm="100000">
                                          <p:val>
                                            <p:strVal val="ppt_h"/>
                                          </p:val>
                                        </p:tav>
                                      </p:tavLst>
                                    </p:anim>
                                    <p:anim calcmode="lin" valueType="num">
                                      <p:cBhvr>
                                        <p:cTn id="59" dur="1000"/>
                                        <p:tgtEl>
                                          <p:spTgt spid="12324"/>
                                        </p:tgtEl>
                                        <p:attrNameLst>
                                          <p:attrName>ppt_x</p:attrName>
                                        </p:attrNameLst>
                                      </p:cBhvr>
                                      <p:tavLst>
                                        <p:tav tm="0">
                                          <p:val>
                                            <p:strVal val="ppt_x"/>
                                          </p:val>
                                        </p:tav>
                                        <p:tav tm="100000">
                                          <p:val>
                                            <p:strVal val="ppt_x-.2"/>
                                          </p:val>
                                        </p:tav>
                                      </p:tavLst>
                                    </p:anim>
                                    <p:anim calcmode="lin" valueType="num">
                                      <p:cBhvr>
                                        <p:cTn id="60" dur="1000"/>
                                        <p:tgtEl>
                                          <p:spTgt spid="12324"/>
                                        </p:tgtEl>
                                        <p:attrNameLst>
                                          <p:attrName>ppt_y</p:attrName>
                                        </p:attrNameLst>
                                      </p:cBhvr>
                                      <p:tavLst>
                                        <p:tav tm="0">
                                          <p:val>
                                            <p:strVal val="ppt_y"/>
                                          </p:val>
                                        </p:tav>
                                        <p:tav tm="100000">
                                          <p:val>
                                            <p:strVal val="ppt_y"/>
                                          </p:val>
                                        </p:tav>
                                      </p:tavLst>
                                    </p:anim>
                                    <p:animEffect transition="out" filter="fade">
                                      <p:cBhvr>
                                        <p:cTn id="61" dur="1000"/>
                                        <p:tgtEl>
                                          <p:spTgt spid="12324"/>
                                        </p:tgtEl>
                                      </p:cBhvr>
                                    </p:animEffect>
                                    <p:set>
                                      <p:cBhvr>
                                        <p:cTn id="62" dur="1" fill="hold">
                                          <p:stCondLst>
                                            <p:cond delay="999"/>
                                          </p:stCondLst>
                                        </p:cTn>
                                        <p:tgtEl>
                                          <p:spTgt spid="123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p:stCondLst>
                              <p:cond delay="6500"/>
                            </p:stCondLst>
                            <p:childTnLst>
                              <p:par>
                                <p:cTn id="64" presetID="54" presetClass="exit" presetSubtype="0" decel="100000" fill="hold" nodeType="afterEffect">
                                  <p:stCondLst>
                                    <p:cond delay="0"/>
                                  </p:stCondLst>
                                  <p:childTnLst>
                                    <p:anim calcmode="lin" valueType="num">
                                      <p:cBhvr>
                                        <p:cTn id="65" dur="1000"/>
                                        <p:tgtEl>
                                          <p:spTgt spid="12323"/>
                                        </p:tgtEl>
                                        <p:attrNameLst>
                                          <p:attrName>ppt_w</p:attrName>
                                        </p:attrNameLst>
                                      </p:cBhvr>
                                      <p:tavLst>
                                        <p:tav tm="0">
                                          <p:val>
                                            <p:strVal val="ppt_w"/>
                                          </p:val>
                                        </p:tav>
                                        <p:tav tm="100000">
                                          <p:val>
                                            <p:strVal val="ppt_w*0.05"/>
                                          </p:val>
                                        </p:tav>
                                      </p:tavLst>
                                    </p:anim>
                                    <p:anim calcmode="lin" valueType="num">
                                      <p:cBhvr>
                                        <p:cTn id="66" dur="1000"/>
                                        <p:tgtEl>
                                          <p:spTgt spid="12323"/>
                                        </p:tgtEl>
                                        <p:attrNameLst>
                                          <p:attrName>ppt_h</p:attrName>
                                        </p:attrNameLst>
                                      </p:cBhvr>
                                      <p:tavLst>
                                        <p:tav tm="0">
                                          <p:val>
                                            <p:strVal val="ppt_h"/>
                                          </p:val>
                                        </p:tav>
                                        <p:tav tm="100000">
                                          <p:val>
                                            <p:strVal val="ppt_h"/>
                                          </p:val>
                                        </p:tav>
                                      </p:tavLst>
                                    </p:anim>
                                    <p:anim calcmode="lin" valueType="num">
                                      <p:cBhvr>
                                        <p:cTn id="67" dur="1000"/>
                                        <p:tgtEl>
                                          <p:spTgt spid="12323"/>
                                        </p:tgtEl>
                                        <p:attrNameLst>
                                          <p:attrName>ppt_x</p:attrName>
                                        </p:attrNameLst>
                                      </p:cBhvr>
                                      <p:tavLst>
                                        <p:tav tm="0">
                                          <p:val>
                                            <p:strVal val="ppt_x"/>
                                          </p:val>
                                        </p:tav>
                                        <p:tav tm="100000">
                                          <p:val>
                                            <p:strVal val="ppt_x-.2"/>
                                          </p:val>
                                        </p:tav>
                                      </p:tavLst>
                                    </p:anim>
                                    <p:anim calcmode="lin" valueType="num">
                                      <p:cBhvr>
                                        <p:cTn id="68" dur="1000"/>
                                        <p:tgtEl>
                                          <p:spTgt spid="12323"/>
                                        </p:tgtEl>
                                        <p:attrNameLst>
                                          <p:attrName>ppt_y</p:attrName>
                                        </p:attrNameLst>
                                      </p:cBhvr>
                                      <p:tavLst>
                                        <p:tav tm="0">
                                          <p:val>
                                            <p:strVal val="ppt_y"/>
                                          </p:val>
                                        </p:tav>
                                        <p:tav tm="100000">
                                          <p:val>
                                            <p:strVal val="ppt_y"/>
                                          </p:val>
                                        </p:tav>
                                      </p:tavLst>
                                    </p:anim>
                                    <p:animEffect transition="out" filter="fade">
                                      <p:cBhvr>
                                        <p:cTn id="69" dur="1000"/>
                                        <p:tgtEl>
                                          <p:spTgt spid="12323"/>
                                        </p:tgtEl>
                                      </p:cBhvr>
                                    </p:animEffect>
                                    <p:set>
                                      <p:cBhvr>
                                        <p:cTn id="70" dur="1" fill="hold">
                                          <p:stCondLst>
                                            <p:cond delay="999"/>
                                          </p:stCondLst>
                                        </p:cTn>
                                        <p:tgtEl>
                                          <p:spTgt spid="123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p:stCondLst>
                              <p:cond delay="7500"/>
                            </p:stCondLst>
                            <p:childTnLst>
                              <p:par>
                                <p:cTn id="72" presetID="54" presetClass="exit" presetSubtype="0" decel="100000" fill="hold" nodeType="afterEffect">
                                  <p:stCondLst>
                                    <p:cond delay="0"/>
                                  </p:stCondLst>
                                  <p:childTnLst>
                                    <p:anim calcmode="lin" valueType="num">
                                      <p:cBhvr>
                                        <p:cTn id="73" dur="1000"/>
                                        <p:tgtEl>
                                          <p:spTgt spid="12322"/>
                                        </p:tgtEl>
                                        <p:attrNameLst>
                                          <p:attrName>ppt_w</p:attrName>
                                        </p:attrNameLst>
                                      </p:cBhvr>
                                      <p:tavLst>
                                        <p:tav tm="0">
                                          <p:val>
                                            <p:strVal val="ppt_w"/>
                                          </p:val>
                                        </p:tav>
                                        <p:tav tm="100000">
                                          <p:val>
                                            <p:strVal val="ppt_w*0.05"/>
                                          </p:val>
                                        </p:tav>
                                      </p:tavLst>
                                    </p:anim>
                                    <p:anim calcmode="lin" valueType="num">
                                      <p:cBhvr>
                                        <p:cTn id="74" dur="1000"/>
                                        <p:tgtEl>
                                          <p:spTgt spid="12322"/>
                                        </p:tgtEl>
                                        <p:attrNameLst>
                                          <p:attrName>ppt_h</p:attrName>
                                        </p:attrNameLst>
                                      </p:cBhvr>
                                      <p:tavLst>
                                        <p:tav tm="0">
                                          <p:val>
                                            <p:strVal val="ppt_h"/>
                                          </p:val>
                                        </p:tav>
                                        <p:tav tm="100000">
                                          <p:val>
                                            <p:strVal val="ppt_h"/>
                                          </p:val>
                                        </p:tav>
                                      </p:tavLst>
                                    </p:anim>
                                    <p:anim calcmode="lin" valueType="num">
                                      <p:cBhvr>
                                        <p:cTn id="75" dur="1000"/>
                                        <p:tgtEl>
                                          <p:spTgt spid="12322"/>
                                        </p:tgtEl>
                                        <p:attrNameLst>
                                          <p:attrName>ppt_x</p:attrName>
                                        </p:attrNameLst>
                                      </p:cBhvr>
                                      <p:tavLst>
                                        <p:tav tm="0">
                                          <p:val>
                                            <p:strVal val="ppt_x"/>
                                          </p:val>
                                        </p:tav>
                                        <p:tav tm="100000">
                                          <p:val>
                                            <p:strVal val="ppt_x-.2"/>
                                          </p:val>
                                        </p:tav>
                                      </p:tavLst>
                                    </p:anim>
                                    <p:anim calcmode="lin" valueType="num">
                                      <p:cBhvr>
                                        <p:cTn id="76" dur="1000"/>
                                        <p:tgtEl>
                                          <p:spTgt spid="12322"/>
                                        </p:tgtEl>
                                        <p:attrNameLst>
                                          <p:attrName>ppt_y</p:attrName>
                                        </p:attrNameLst>
                                      </p:cBhvr>
                                      <p:tavLst>
                                        <p:tav tm="0">
                                          <p:val>
                                            <p:strVal val="ppt_y"/>
                                          </p:val>
                                        </p:tav>
                                        <p:tav tm="100000">
                                          <p:val>
                                            <p:strVal val="ppt_y"/>
                                          </p:val>
                                        </p:tav>
                                      </p:tavLst>
                                    </p:anim>
                                    <p:animEffect transition="out" filter="fade">
                                      <p:cBhvr>
                                        <p:cTn id="77" dur="1000"/>
                                        <p:tgtEl>
                                          <p:spTgt spid="12322"/>
                                        </p:tgtEl>
                                      </p:cBhvr>
                                    </p:animEffect>
                                    <p:set>
                                      <p:cBhvr>
                                        <p:cTn id="78" dur="1" fill="hold">
                                          <p:stCondLst>
                                            <p:cond delay="999"/>
                                          </p:stCondLst>
                                        </p:cTn>
                                        <p:tgtEl>
                                          <p:spTgt spid="1232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p:stCondLst>
                              <p:cond delay="8500"/>
                            </p:stCondLst>
                            <p:childTnLst>
                              <p:par>
                                <p:cTn id="80" presetID="54" presetClass="exit" presetSubtype="0" decel="100000" fill="hold" nodeType="afterEffect">
                                  <p:stCondLst>
                                    <p:cond delay="0"/>
                                  </p:stCondLst>
                                  <p:childTnLst>
                                    <p:anim calcmode="lin" valueType="num">
                                      <p:cBhvr>
                                        <p:cTn id="81" dur="1000"/>
                                        <p:tgtEl>
                                          <p:spTgt spid="12321"/>
                                        </p:tgtEl>
                                        <p:attrNameLst>
                                          <p:attrName>ppt_w</p:attrName>
                                        </p:attrNameLst>
                                      </p:cBhvr>
                                      <p:tavLst>
                                        <p:tav tm="0">
                                          <p:val>
                                            <p:strVal val="ppt_w"/>
                                          </p:val>
                                        </p:tav>
                                        <p:tav tm="100000">
                                          <p:val>
                                            <p:strVal val="ppt_w*0.05"/>
                                          </p:val>
                                        </p:tav>
                                      </p:tavLst>
                                    </p:anim>
                                    <p:anim calcmode="lin" valueType="num">
                                      <p:cBhvr>
                                        <p:cTn id="82" dur="1000"/>
                                        <p:tgtEl>
                                          <p:spTgt spid="12321"/>
                                        </p:tgtEl>
                                        <p:attrNameLst>
                                          <p:attrName>ppt_h</p:attrName>
                                        </p:attrNameLst>
                                      </p:cBhvr>
                                      <p:tavLst>
                                        <p:tav tm="0">
                                          <p:val>
                                            <p:strVal val="ppt_h"/>
                                          </p:val>
                                        </p:tav>
                                        <p:tav tm="100000">
                                          <p:val>
                                            <p:strVal val="ppt_h"/>
                                          </p:val>
                                        </p:tav>
                                      </p:tavLst>
                                    </p:anim>
                                    <p:anim calcmode="lin" valueType="num">
                                      <p:cBhvr>
                                        <p:cTn id="83" dur="1000"/>
                                        <p:tgtEl>
                                          <p:spTgt spid="12321"/>
                                        </p:tgtEl>
                                        <p:attrNameLst>
                                          <p:attrName>ppt_x</p:attrName>
                                        </p:attrNameLst>
                                      </p:cBhvr>
                                      <p:tavLst>
                                        <p:tav tm="0">
                                          <p:val>
                                            <p:strVal val="ppt_x"/>
                                          </p:val>
                                        </p:tav>
                                        <p:tav tm="100000">
                                          <p:val>
                                            <p:strVal val="ppt_x-.2"/>
                                          </p:val>
                                        </p:tav>
                                      </p:tavLst>
                                    </p:anim>
                                    <p:anim calcmode="lin" valueType="num">
                                      <p:cBhvr>
                                        <p:cTn id="84" dur="1000"/>
                                        <p:tgtEl>
                                          <p:spTgt spid="12321"/>
                                        </p:tgtEl>
                                        <p:attrNameLst>
                                          <p:attrName>ppt_y</p:attrName>
                                        </p:attrNameLst>
                                      </p:cBhvr>
                                      <p:tavLst>
                                        <p:tav tm="0">
                                          <p:val>
                                            <p:strVal val="ppt_y"/>
                                          </p:val>
                                        </p:tav>
                                        <p:tav tm="100000">
                                          <p:val>
                                            <p:strVal val="ppt_y"/>
                                          </p:val>
                                        </p:tav>
                                      </p:tavLst>
                                    </p:anim>
                                    <p:animEffect transition="out" filter="fade">
                                      <p:cBhvr>
                                        <p:cTn id="85" dur="1000"/>
                                        <p:tgtEl>
                                          <p:spTgt spid="12321"/>
                                        </p:tgtEl>
                                      </p:cBhvr>
                                    </p:animEffect>
                                    <p:set>
                                      <p:cBhvr>
                                        <p:cTn id="86" dur="1" fill="hold">
                                          <p:stCondLst>
                                            <p:cond delay="999"/>
                                          </p:stCondLst>
                                        </p:cTn>
                                        <p:tgtEl>
                                          <p:spTgt spid="123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p:stCondLst>
                              <p:cond delay="9500"/>
                            </p:stCondLst>
                            <p:childTnLst>
                              <p:par>
                                <p:cTn id="88" presetID="54" presetClass="exit" presetSubtype="0" decel="100000" fill="hold" nodeType="afterEffect">
                                  <p:stCondLst>
                                    <p:cond delay="0"/>
                                  </p:stCondLst>
                                  <p:childTnLst>
                                    <p:anim calcmode="lin" valueType="num">
                                      <p:cBhvr>
                                        <p:cTn id="89" dur="1000"/>
                                        <p:tgtEl>
                                          <p:spTgt spid="12320"/>
                                        </p:tgtEl>
                                        <p:attrNameLst>
                                          <p:attrName>ppt_w</p:attrName>
                                        </p:attrNameLst>
                                      </p:cBhvr>
                                      <p:tavLst>
                                        <p:tav tm="0">
                                          <p:val>
                                            <p:strVal val="ppt_w"/>
                                          </p:val>
                                        </p:tav>
                                        <p:tav tm="100000">
                                          <p:val>
                                            <p:strVal val="ppt_w*0.05"/>
                                          </p:val>
                                        </p:tav>
                                      </p:tavLst>
                                    </p:anim>
                                    <p:anim calcmode="lin" valueType="num">
                                      <p:cBhvr>
                                        <p:cTn id="90" dur="1000"/>
                                        <p:tgtEl>
                                          <p:spTgt spid="12320"/>
                                        </p:tgtEl>
                                        <p:attrNameLst>
                                          <p:attrName>ppt_h</p:attrName>
                                        </p:attrNameLst>
                                      </p:cBhvr>
                                      <p:tavLst>
                                        <p:tav tm="0">
                                          <p:val>
                                            <p:strVal val="ppt_h"/>
                                          </p:val>
                                        </p:tav>
                                        <p:tav tm="100000">
                                          <p:val>
                                            <p:strVal val="ppt_h"/>
                                          </p:val>
                                        </p:tav>
                                      </p:tavLst>
                                    </p:anim>
                                    <p:anim calcmode="lin" valueType="num">
                                      <p:cBhvr>
                                        <p:cTn id="91" dur="1000"/>
                                        <p:tgtEl>
                                          <p:spTgt spid="12320"/>
                                        </p:tgtEl>
                                        <p:attrNameLst>
                                          <p:attrName>ppt_x</p:attrName>
                                        </p:attrNameLst>
                                      </p:cBhvr>
                                      <p:tavLst>
                                        <p:tav tm="0">
                                          <p:val>
                                            <p:strVal val="ppt_x"/>
                                          </p:val>
                                        </p:tav>
                                        <p:tav tm="100000">
                                          <p:val>
                                            <p:strVal val="ppt_x-.2"/>
                                          </p:val>
                                        </p:tav>
                                      </p:tavLst>
                                    </p:anim>
                                    <p:anim calcmode="lin" valueType="num">
                                      <p:cBhvr>
                                        <p:cTn id="92" dur="1000"/>
                                        <p:tgtEl>
                                          <p:spTgt spid="12320"/>
                                        </p:tgtEl>
                                        <p:attrNameLst>
                                          <p:attrName>ppt_y</p:attrName>
                                        </p:attrNameLst>
                                      </p:cBhvr>
                                      <p:tavLst>
                                        <p:tav tm="0">
                                          <p:val>
                                            <p:strVal val="ppt_y"/>
                                          </p:val>
                                        </p:tav>
                                        <p:tav tm="100000">
                                          <p:val>
                                            <p:strVal val="ppt_y"/>
                                          </p:val>
                                        </p:tav>
                                      </p:tavLst>
                                    </p:anim>
                                    <p:animEffect transition="out" filter="fade">
                                      <p:cBhvr>
                                        <p:cTn id="93" dur="1000"/>
                                        <p:tgtEl>
                                          <p:spTgt spid="12320"/>
                                        </p:tgtEl>
                                      </p:cBhvr>
                                    </p:animEffect>
                                    <p:set>
                                      <p:cBhvr>
                                        <p:cTn id="94" dur="1" fill="hold">
                                          <p:stCondLst>
                                            <p:cond delay="999"/>
                                          </p:stCondLst>
                                        </p:cTn>
                                        <p:tgtEl>
                                          <p:spTgt spid="1232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5" fill="hold">
                            <p:stCondLst>
                              <p:cond delay="10500"/>
                            </p:stCondLst>
                            <p:childTnLst>
                              <p:par>
                                <p:cTn id="96" presetID="6" presetClass="emph" presetSubtype="0" fill="hold" nodeType="afterEffect">
                                  <p:stCondLst>
                                    <p:cond delay="0"/>
                                  </p:stCondLst>
                                  <p:childTnLst>
                                    <p:animScale>
                                      <p:cBhvr>
                                        <p:cTn id="97" dur="1000" fill="hold"/>
                                        <p:tgtEl>
                                          <p:spTgt spid="12319"/>
                                        </p:tgtEl>
                                      </p:cBhvr>
                                      <p:by x="130000" y="130000"/>
                                    </p:animScale>
                                  </p:childTnLst>
                                  <p:subTnLst>
                                    <p:audio>
                                      <p:cMediaNode>
                                        <p:cTn display="0" masterRel="sameClick">
                                          <p:stCondLst>
                                            <p:cond evt="begin" delay="0">
                                              <p:tn val="96"/>
                                            </p:cond>
                                          </p:stCondLst>
                                          <p:endCondLst>
                                            <p:cond evt="onStopAudio" delay="0">
                                              <p:tgtEl>
                                                <p:sldTgt/>
                                              </p:tgtEl>
                                            </p:cond>
                                          </p:endCondLst>
                                        </p:cTn>
                                        <p:tgtEl>
                                          <p:sndTgt r:embed="rId3" name="BELL.WAV"/>
                                        </p:tgtEl>
                                      </p:cMediaNode>
                                    </p:audio>
                                  </p:subTnLst>
                                </p:cTn>
                              </p:par>
                            </p:childTnLst>
                          </p:cTn>
                        </p:par>
                        <p:par>
                          <p:cTn id="98" fill="hold">
                            <p:stCondLst>
                              <p:cond delay="11500"/>
                            </p:stCondLst>
                            <p:childTnLst>
                              <p:par>
                                <p:cTn id="99" presetID="54" presetClass="exit" presetSubtype="0" decel="100000" fill="hold" nodeType="afterEffect">
                                  <p:stCondLst>
                                    <p:cond delay="0"/>
                                  </p:stCondLst>
                                  <p:childTnLst>
                                    <p:anim calcmode="lin" valueType="num">
                                      <p:cBhvr>
                                        <p:cTn id="100" dur="1000"/>
                                        <p:tgtEl>
                                          <p:spTgt spid="12331"/>
                                        </p:tgtEl>
                                        <p:attrNameLst>
                                          <p:attrName>ppt_w</p:attrName>
                                        </p:attrNameLst>
                                      </p:cBhvr>
                                      <p:tavLst>
                                        <p:tav tm="0">
                                          <p:val>
                                            <p:strVal val="ppt_w"/>
                                          </p:val>
                                        </p:tav>
                                        <p:tav tm="100000">
                                          <p:val>
                                            <p:strVal val="ppt_w*0.05"/>
                                          </p:val>
                                        </p:tav>
                                      </p:tavLst>
                                    </p:anim>
                                    <p:anim calcmode="lin" valueType="num">
                                      <p:cBhvr>
                                        <p:cTn id="101" dur="1000"/>
                                        <p:tgtEl>
                                          <p:spTgt spid="12331"/>
                                        </p:tgtEl>
                                        <p:attrNameLst>
                                          <p:attrName>ppt_h</p:attrName>
                                        </p:attrNameLst>
                                      </p:cBhvr>
                                      <p:tavLst>
                                        <p:tav tm="0">
                                          <p:val>
                                            <p:strVal val="ppt_h"/>
                                          </p:val>
                                        </p:tav>
                                        <p:tav tm="100000">
                                          <p:val>
                                            <p:strVal val="ppt_h"/>
                                          </p:val>
                                        </p:tav>
                                      </p:tavLst>
                                    </p:anim>
                                    <p:anim calcmode="lin" valueType="num">
                                      <p:cBhvr>
                                        <p:cTn id="102" dur="1000"/>
                                        <p:tgtEl>
                                          <p:spTgt spid="12331"/>
                                        </p:tgtEl>
                                        <p:attrNameLst>
                                          <p:attrName>ppt_x</p:attrName>
                                        </p:attrNameLst>
                                      </p:cBhvr>
                                      <p:tavLst>
                                        <p:tav tm="0">
                                          <p:val>
                                            <p:strVal val="ppt_x"/>
                                          </p:val>
                                        </p:tav>
                                        <p:tav tm="100000">
                                          <p:val>
                                            <p:strVal val="ppt_x-.2"/>
                                          </p:val>
                                        </p:tav>
                                      </p:tavLst>
                                    </p:anim>
                                    <p:anim calcmode="lin" valueType="num">
                                      <p:cBhvr>
                                        <p:cTn id="103" dur="1000"/>
                                        <p:tgtEl>
                                          <p:spTgt spid="12331"/>
                                        </p:tgtEl>
                                        <p:attrNameLst>
                                          <p:attrName>ppt_y</p:attrName>
                                        </p:attrNameLst>
                                      </p:cBhvr>
                                      <p:tavLst>
                                        <p:tav tm="0">
                                          <p:val>
                                            <p:strVal val="ppt_y"/>
                                          </p:val>
                                        </p:tav>
                                        <p:tav tm="100000">
                                          <p:val>
                                            <p:strVal val="ppt_y"/>
                                          </p:val>
                                        </p:tav>
                                      </p:tavLst>
                                    </p:anim>
                                    <p:animEffect transition="out" filter="fade">
                                      <p:cBhvr>
                                        <p:cTn id="104" dur="1000"/>
                                        <p:tgtEl>
                                          <p:spTgt spid="12331"/>
                                        </p:tgtEl>
                                      </p:cBhvr>
                                    </p:animEffect>
                                    <p:set>
                                      <p:cBhvr>
                                        <p:cTn id="105" dur="1" fill="hold">
                                          <p:stCondLst>
                                            <p:cond delay="999"/>
                                          </p:stCondLst>
                                        </p:cTn>
                                        <p:tgtEl>
                                          <p:spTgt spid="1233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2050"/>
                                        </p:tgtEl>
                                        <p:attrNameLst>
                                          <p:attrName>style.visibility</p:attrName>
                                        </p:attrNameLst>
                                      </p:cBhvr>
                                      <p:to>
                                        <p:strVal val="visible"/>
                                      </p:to>
                                    </p:set>
                                    <p:animEffect transition="in" filter="fade">
                                      <p:cBhvr>
                                        <p:cTn id="110" dur="1000"/>
                                        <p:tgtEl>
                                          <p:spTgt spid="2050"/>
                                        </p:tgtEl>
                                      </p:cBhvr>
                                    </p:animEffect>
                                    <p:anim calcmode="lin" valueType="num">
                                      <p:cBhvr>
                                        <p:cTn id="111" dur="1000" fill="hold"/>
                                        <p:tgtEl>
                                          <p:spTgt spid="2050"/>
                                        </p:tgtEl>
                                        <p:attrNameLst>
                                          <p:attrName>ppt_x</p:attrName>
                                        </p:attrNameLst>
                                      </p:cBhvr>
                                      <p:tavLst>
                                        <p:tav tm="0">
                                          <p:val>
                                            <p:strVal val="#ppt_x"/>
                                          </p:val>
                                        </p:tav>
                                        <p:tav tm="100000">
                                          <p:val>
                                            <p:strVal val="#ppt_x"/>
                                          </p:val>
                                        </p:tav>
                                      </p:tavLst>
                                    </p:anim>
                                    <p:anim calcmode="lin" valueType="num">
                                      <p:cBhvr>
                                        <p:cTn id="11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0" grpId="0" animBg="1"/>
      <p:bldP spid="123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9" name="AutoShape 31"/>
          <p:cNvSpPr>
            <a:spLocks noChangeArrowheads="1"/>
          </p:cNvSpPr>
          <p:nvPr/>
        </p:nvSpPr>
        <p:spPr bwMode="auto">
          <a:xfrm>
            <a:off x="5448300" y="5482167"/>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rPr>
              <a:t>0</a:t>
            </a:r>
          </a:p>
        </p:txBody>
      </p:sp>
      <p:sp>
        <p:nvSpPr>
          <p:cNvPr id="12320" name="AutoShape 32"/>
          <p:cNvSpPr>
            <a:spLocks noChangeArrowheads="1"/>
          </p:cNvSpPr>
          <p:nvPr/>
        </p:nvSpPr>
        <p:spPr bwMode="auto">
          <a:xfrm>
            <a:off x="5451475" y="5488517"/>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rPr>
              <a:t>1</a:t>
            </a:r>
          </a:p>
        </p:txBody>
      </p:sp>
      <p:sp>
        <p:nvSpPr>
          <p:cNvPr id="12321" name="AutoShape 33"/>
          <p:cNvSpPr>
            <a:spLocks noChangeArrowheads="1"/>
          </p:cNvSpPr>
          <p:nvPr/>
        </p:nvSpPr>
        <p:spPr bwMode="auto">
          <a:xfrm>
            <a:off x="5456238"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2</a:t>
            </a:r>
          </a:p>
        </p:txBody>
      </p:sp>
      <p:sp>
        <p:nvSpPr>
          <p:cNvPr id="12322" name="AutoShape 34"/>
          <p:cNvSpPr>
            <a:spLocks noChangeArrowheads="1"/>
          </p:cNvSpPr>
          <p:nvPr/>
        </p:nvSpPr>
        <p:spPr bwMode="auto">
          <a:xfrm>
            <a:off x="5448300"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3</a:t>
            </a:r>
          </a:p>
        </p:txBody>
      </p:sp>
      <p:sp>
        <p:nvSpPr>
          <p:cNvPr id="12323" name="AutoShape 35"/>
          <p:cNvSpPr>
            <a:spLocks noChangeArrowheads="1"/>
          </p:cNvSpPr>
          <p:nvPr/>
        </p:nvSpPr>
        <p:spPr bwMode="auto">
          <a:xfrm>
            <a:off x="5448300"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4</a:t>
            </a:r>
          </a:p>
        </p:txBody>
      </p:sp>
      <p:sp>
        <p:nvSpPr>
          <p:cNvPr id="12324" name="AutoShape 36"/>
          <p:cNvSpPr>
            <a:spLocks noChangeArrowheads="1"/>
          </p:cNvSpPr>
          <p:nvPr/>
        </p:nvSpPr>
        <p:spPr bwMode="auto">
          <a:xfrm>
            <a:off x="5438775" y="5463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5</a:t>
            </a:r>
          </a:p>
        </p:txBody>
      </p:sp>
      <p:sp>
        <p:nvSpPr>
          <p:cNvPr id="12325" name="AutoShape 37"/>
          <p:cNvSpPr>
            <a:spLocks noChangeArrowheads="1"/>
          </p:cNvSpPr>
          <p:nvPr/>
        </p:nvSpPr>
        <p:spPr bwMode="auto">
          <a:xfrm>
            <a:off x="5457825" y="54758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6</a:t>
            </a:r>
          </a:p>
        </p:txBody>
      </p:sp>
      <p:sp>
        <p:nvSpPr>
          <p:cNvPr id="12326" name="AutoShape 38"/>
          <p:cNvSpPr>
            <a:spLocks noChangeArrowheads="1"/>
          </p:cNvSpPr>
          <p:nvPr/>
        </p:nvSpPr>
        <p:spPr bwMode="auto">
          <a:xfrm>
            <a:off x="5430838" y="5469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7</a:t>
            </a:r>
          </a:p>
        </p:txBody>
      </p:sp>
      <p:sp>
        <p:nvSpPr>
          <p:cNvPr id="12327" name="AutoShape 39"/>
          <p:cNvSpPr>
            <a:spLocks noChangeArrowheads="1"/>
          </p:cNvSpPr>
          <p:nvPr/>
        </p:nvSpPr>
        <p:spPr bwMode="auto">
          <a:xfrm>
            <a:off x="5438775"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8</a:t>
            </a:r>
          </a:p>
        </p:txBody>
      </p:sp>
      <p:sp>
        <p:nvSpPr>
          <p:cNvPr id="12328" name="AutoShape 40"/>
          <p:cNvSpPr>
            <a:spLocks noChangeArrowheads="1"/>
          </p:cNvSpPr>
          <p:nvPr/>
        </p:nvSpPr>
        <p:spPr bwMode="auto">
          <a:xfrm>
            <a:off x="5459413" y="54800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9</a:t>
            </a:r>
          </a:p>
        </p:txBody>
      </p:sp>
      <p:sp>
        <p:nvSpPr>
          <p:cNvPr id="12329" name="AutoShape 41"/>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10</a:t>
            </a:r>
          </a:p>
        </p:txBody>
      </p:sp>
      <p:sp>
        <p:nvSpPr>
          <p:cNvPr id="12330" name="Rectangle 42"/>
          <p:cNvSpPr>
            <a:spLocks noChangeArrowheads="1"/>
          </p:cNvSpPr>
          <p:nvPr/>
        </p:nvSpPr>
        <p:spPr bwMode="auto">
          <a:xfrm>
            <a:off x="5257800" y="6477000"/>
            <a:ext cx="1676400" cy="304800"/>
          </a:xfrm>
          <a:prstGeom prst="rect">
            <a:avLst/>
          </a:prstGeom>
          <a:solidFill>
            <a:schemeClr val="accent1"/>
          </a:solidFill>
          <a:ln w="9525">
            <a:solidFill>
              <a:schemeClr val="tx1"/>
            </a:solidFill>
            <a:miter lim="800000"/>
            <a:headEnd/>
            <a:tailEnd/>
          </a:ln>
        </p:spPr>
        <p:txBody>
          <a:bodyPr wrap="none" anchor="ctr"/>
          <a:lstStyle/>
          <a:p>
            <a:pPr algn="ctr"/>
            <a:r>
              <a:rPr lang="en-US"/>
              <a:t>Thời gian</a:t>
            </a:r>
          </a:p>
        </p:txBody>
      </p:sp>
      <p:sp>
        <p:nvSpPr>
          <p:cNvPr id="12331" name="AutoShape 43"/>
          <p:cNvSpPr>
            <a:spLocks noChangeArrowheads="1"/>
          </p:cNvSpPr>
          <p:nvPr/>
        </p:nvSpPr>
        <p:spPr bwMode="auto">
          <a:xfrm>
            <a:off x="5445125" y="5471584"/>
            <a:ext cx="1143000" cy="914400"/>
          </a:xfrm>
          <a:prstGeom prst="star16">
            <a:avLst>
              <a:gd name="adj" fmla="val 37500"/>
            </a:avLst>
          </a:prstGeom>
          <a:solidFill>
            <a:schemeClr val="bg1"/>
          </a:solidFill>
          <a:ln w="9525">
            <a:solidFill>
              <a:schemeClr val="bg1"/>
            </a:solidFill>
            <a:miter lim="800000"/>
            <a:headEnd/>
            <a:tailEnd/>
          </a:ln>
        </p:spPr>
        <p:txBody>
          <a:bodyPr wrap="none" anchor="ctr"/>
          <a:lstStyle/>
          <a:p>
            <a:pPr algn="ctr"/>
            <a:endParaRPr lang="en-US" sz="4400" b="1">
              <a:solidFill>
                <a:srgbClr val="0033CC"/>
              </a:solidFill>
            </a:endParaRPr>
          </a:p>
        </p:txBody>
      </p:sp>
      <p:sp>
        <p:nvSpPr>
          <p:cNvPr id="17" name="TextBox 16">
            <a:extLst>
              <a:ext uri="{FF2B5EF4-FFF2-40B4-BE49-F238E27FC236}">
                <a16:creationId xmlns:a16="http://schemas.microsoft.com/office/drawing/2014/main" xmlns="" id="{94CEC119-3FE0-4B6C-880D-0526031C664C}"/>
              </a:ext>
            </a:extLst>
          </p:cNvPr>
          <p:cNvSpPr txBox="1"/>
          <p:nvPr/>
        </p:nvSpPr>
        <p:spPr>
          <a:xfrm>
            <a:off x="1683323" y="761083"/>
            <a:ext cx="8001000" cy="984885"/>
          </a:xfrm>
          <a:prstGeom prst="rect">
            <a:avLst/>
          </a:prstGeom>
          <a:noFill/>
        </p:spPr>
        <p:txBody>
          <a:bodyPr wrap="square" rtlCol="0">
            <a:spAutoFit/>
          </a:bodyPr>
          <a:lstStyle/>
          <a:p>
            <a:pPr marL="257175" indent="-257175" algn="ctr">
              <a:defRPr/>
            </a:pPr>
            <a:r>
              <a:rPr lang="en-US" altLang="en-US" sz="4000" b="1" dirty="0">
                <a:solidFill>
                  <a:srgbClr val="FF0000"/>
                </a:solidFill>
                <a:latin typeface="Times New Roman" pitchFamily="18" charset="0"/>
              </a:rPr>
              <a:t>Ồ, </a:t>
            </a:r>
            <a:r>
              <a:rPr lang="en-US" altLang="en-US" sz="4000" b="1" dirty="0" err="1">
                <a:solidFill>
                  <a:srgbClr val="FF0000"/>
                </a:solidFill>
                <a:latin typeface="Times New Roman" pitchFamily="18" charset="0"/>
              </a:rPr>
              <a:t>bạn</a:t>
            </a:r>
            <a:r>
              <a:rPr lang="en-US" altLang="en-US" sz="4000" b="1" dirty="0">
                <a:solidFill>
                  <a:srgbClr val="FF0000"/>
                </a:solidFill>
                <a:latin typeface="Times New Roman" pitchFamily="18" charset="0"/>
              </a:rPr>
              <a:t> Nam </a:t>
            </a:r>
            <a:r>
              <a:rPr lang="en-US" altLang="en-US" sz="4000" b="1" dirty="0" err="1">
                <a:solidFill>
                  <a:srgbClr val="FF0000"/>
                </a:solidFill>
                <a:latin typeface="Times New Roman" pitchFamily="18" charset="0"/>
              </a:rPr>
              <a:t>thông</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minh</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quá</a:t>
            </a:r>
            <a:r>
              <a:rPr lang="en-US" altLang="en-US" sz="4000" b="1" dirty="0">
                <a:solidFill>
                  <a:srgbClr val="FF0000"/>
                </a:solidFill>
                <a:latin typeface="Times New Roman" pitchFamily="18" charset="0"/>
              </a:rPr>
              <a:t>!</a:t>
            </a:r>
          </a:p>
          <a:p>
            <a:endParaRPr lang="en-US" dirty="0"/>
          </a:p>
        </p:txBody>
      </p:sp>
      <p:pic>
        <p:nvPicPr>
          <p:cNvPr id="3075" name="Picture 2">
            <a:extLst>
              <a:ext uri="{FF2B5EF4-FFF2-40B4-BE49-F238E27FC236}">
                <a16:creationId xmlns:a16="http://schemas.microsoft.com/office/drawing/2014/main" xmlns="" id="{6A91F52C-2D48-4F02-B134-FE022DB34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2296" y="1793586"/>
            <a:ext cx="438539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079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2331"/>
                                        </p:tgtEl>
                                        <p:attrNameLst>
                                          <p:attrName>ppt_w</p:attrName>
                                        </p:attrNameLst>
                                      </p:cBhvr>
                                      <p:tavLst>
                                        <p:tav tm="0">
                                          <p:val>
                                            <p:strVal val="ppt_w"/>
                                          </p:val>
                                        </p:tav>
                                        <p:tav tm="100000">
                                          <p:val>
                                            <p:strVal val="ppt_w*0.70"/>
                                          </p:val>
                                        </p:tav>
                                      </p:tavLst>
                                    </p:anim>
                                    <p:anim calcmode="lin" valueType="num">
                                      <p:cBhvr>
                                        <p:cTn id="7" dur="1000"/>
                                        <p:tgtEl>
                                          <p:spTgt spid="12331"/>
                                        </p:tgtEl>
                                        <p:attrNameLst>
                                          <p:attrName>ppt_h</p:attrName>
                                        </p:attrNameLst>
                                      </p:cBhvr>
                                      <p:tavLst>
                                        <p:tav tm="0">
                                          <p:val>
                                            <p:strVal val="ppt_h"/>
                                          </p:val>
                                        </p:tav>
                                        <p:tav tm="100000">
                                          <p:val>
                                            <p:strVal val="ppt_h"/>
                                          </p:val>
                                        </p:tav>
                                      </p:tavLst>
                                    </p:anim>
                                    <p:animEffect transition="out" filter="fade">
                                      <p:cBhvr>
                                        <p:cTn id="8" dur="1000"/>
                                        <p:tgtEl>
                                          <p:spTgt spid="12331"/>
                                        </p:tgtEl>
                                      </p:cBhvr>
                                    </p:animEffect>
                                    <p:set>
                                      <p:cBhvr>
                                        <p:cTn id="9" dur="1" fill="hold">
                                          <p:stCondLst>
                                            <p:cond delay="999"/>
                                          </p:stCondLst>
                                        </p:cTn>
                                        <p:tgtEl>
                                          <p:spTgt spid="1233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2330"/>
                                        </p:tgtEl>
                                        <p:attrNameLst>
                                          <p:attrName>style.visibility</p:attrName>
                                        </p:attrNameLst>
                                      </p:cBhvr>
                                      <p:to>
                                        <p:strVal val="visible"/>
                                      </p:to>
                                    </p:set>
                                    <p:animEffect transition="in" filter="strips(downLeft)">
                                      <p:cBhvr>
                                        <p:cTn id="14" dur="500"/>
                                        <p:tgtEl>
                                          <p:spTgt spid="12330"/>
                                        </p:tgtEl>
                                      </p:cBhvr>
                                    </p:animEffect>
                                  </p:childTnLst>
                                </p:cTn>
                              </p:par>
                            </p:childTnLst>
                          </p:cTn>
                        </p:par>
                        <p:par>
                          <p:cTn id="15" fill="hold">
                            <p:stCondLst>
                              <p:cond delay="500"/>
                            </p:stCondLst>
                            <p:childTnLst>
                              <p:par>
                                <p:cTn id="16" presetID="54" presetClass="exit" presetSubtype="0" decel="100000" fill="hold" nodeType="afterEffect">
                                  <p:stCondLst>
                                    <p:cond delay="0"/>
                                  </p:stCondLst>
                                  <p:childTnLst>
                                    <p:anim calcmode="lin" valueType="num">
                                      <p:cBhvr>
                                        <p:cTn id="17" dur="1000"/>
                                        <p:tgtEl>
                                          <p:spTgt spid="12329"/>
                                        </p:tgtEl>
                                        <p:attrNameLst>
                                          <p:attrName>ppt_w</p:attrName>
                                        </p:attrNameLst>
                                      </p:cBhvr>
                                      <p:tavLst>
                                        <p:tav tm="0">
                                          <p:val>
                                            <p:strVal val="ppt_w"/>
                                          </p:val>
                                        </p:tav>
                                        <p:tav tm="100000">
                                          <p:val>
                                            <p:strVal val="ppt_w*0.05"/>
                                          </p:val>
                                        </p:tav>
                                      </p:tavLst>
                                    </p:anim>
                                    <p:anim calcmode="lin" valueType="num">
                                      <p:cBhvr>
                                        <p:cTn id="18" dur="1000"/>
                                        <p:tgtEl>
                                          <p:spTgt spid="12329"/>
                                        </p:tgtEl>
                                        <p:attrNameLst>
                                          <p:attrName>ppt_h</p:attrName>
                                        </p:attrNameLst>
                                      </p:cBhvr>
                                      <p:tavLst>
                                        <p:tav tm="0">
                                          <p:val>
                                            <p:strVal val="ppt_h"/>
                                          </p:val>
                                        </p:tav>
                                        <p:tav tm="100000">
                                          <p:val>
                                            <p:strVal val="ppt_h"/>
                                          </p:val>
                                        </p:tav>
                                      </p:tavLst>
                                    </p:anim>
                                    <p:anim calcmode="lin" valueType="num">
                                      <p:cBhvr>
                                        <p:cTn id="19" dur="1000"/>
                                        <p:tgtEl>
                                          <p:spTgt spid="12329"/>
                                        </p:tgtEl>
                                        <p:attrNameLst>
                                          <p:attrName>ppt_x</p:attrName>
                                        </p:attrNameLst>
                                      </p:cBhvr>
                                      <p:tavLst>
                                        <p:tav tm="0">
                                          <p:val>
                                            <p:strVal val="ppt_x"/>
                                          </p:val>
                                        </p:tav>
                                        <p:tav tm="100000">
                                          <p:val>
                                            <p:strVal val="ppt_x-.2"/>
                                          </p:val>
                                        </p:tav>
                                      </p:tavLst>
                                    </p:anim>
                                    <p:anim calcmode="lin" valueType="num">
                                      <p:cBhvr>
                                        <p:cTn id="20" dur="1000"/>
                                        <p:tgtEl>
                                          <p:spTgt spid="12329"/>
                                        </p:tgtEl>
                                        <p:attrNameLst>
                                          <p:attrName>ppt_y</p:attrName>
                                        </p:attrNameLst>
                                      </p:cBhvr>
                                      <p:tavLst>
                                        <p:tav tm="0">
                                          <p:val>
                                            <p:strVal val="ppt_y"/>
                                          </p:val>
                                        </p:tav>
                                        <p:tav tm="100000">
                                          <p:val>
                                            <p:strVal val="ppt_y"/>
                                          </p:val>
                                        </p:tav>
                                      </p:tavLst>
                                    </p:anim>
                                    <p:animEffect transition="out" filter="fade">
                                      <p:cBhvr>
                                        <p:cTn id="21" dur="1000"/>
                                        <p:tgtEl>
                                          <p:spTgt spid="12329"/>
                                        </p:tgtEl>
                                      </p:cBhvr>
                                    </p:animEffect>
                                    <p:set>
                                      <p:cBhvr>
                                        <p:cTn id="22" dur="1" fill="hold">
                                          <p:stCondLst>
                                            <p:cond delay="999"/>
                                          </p:stCondLst>
                                        </p:cTn>
                                        <p:tgtEl>
                                          <p:spTgt spid="1232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p:stCondLst>
                              <p:cond delay="1500"/>
                            </p:stCondLst>
                            <p:childTnLst>
                              <p:par>
                                <p:cTn id="24" presetID="54" presetClass="exit" presetSubtype="0" decel="100000" fill="hold" nodeType="afterEffect">
                                  <p:stCondLst>
                                    <p:cond delay="0"/>
                                  </p:stCondLst>
                                  <p:childTnLst>
                                    <p:anim calcmode="lin" valueType="num">
                                      <p:cBhvr>
                                        <p:cTn id="25" dur="1000"/>
                                        <p:tgtEl>
                                          <p:spTgt spid="12328"/>
                                        </p:tgtEl>
                                        <p:attrNameLst>
                                          <p:attrName>ppt_w</p:attrName>
                                        </p:attrNameLst>
                                      </p:cBhvr>
                                      <p:tavLst>
                                        <p:tav tm="0">
                                          <p:val>
                                            <p:strVal val="ppt_w"/>
                                          </p:val>
                                        </p:tav>
                                        <p:tav tm="100000">
                                          <p:val>
                                            <p:strVal val="ppt_w*0.05"/>
                                          </p:val>
                                        </p:tav>
                                      </p:tavLst>
                                    </p:anim>
                                    <p:anim calcmode="lin" valueType="num">
                                      <p:cBhvr>
                                        <p:cTn id="26" dur="1000"/>
                                        <p:tgtEl>
                                          <p:spTgt spid="12328"/>
                                        </p:tgtEl>
                                        <p:attrNameLst>
                                          <p:attrName>ppt_h</p:attrName>
                                        </p:attrNameLst>
                                      </p:cBhvr>
                                      <p:tavLst>
                                        <p:tav tm="0">
                                          <p:val>
                                            <p:strVal val="ppt_h"/>
                                          </p:val>
                                        </p:tav>
                                        <p:tav tm="100000">
                                          <p:val>
                                            <p:strVal val="ppt_h"/>
                                          </p:val>
                                        </p:tav>
                                      </p:tavLst>
                                    </p:anim>
                                    <p:anim calcmode="lin" valueType="num">
                                      <p:cBhvr>
                                        <p:cTn id="27" dur="1000"/>
                                        <p:tgtEl>
                                          <p:spTgt spid="12328"/>
                                        </p:tgtEl>
                                        <p:attrNameLst>
                                          <p:attrName>ppt_x</p:attrName>
                                        </p:attrNameLst>
                                      </p:cBhvr>
                                      <p:tavLst>
                                        <p:tav tm="0">
                                          <p:val>
                                            <p:strVal val="ppt_x"/>
                                          </p:val>
                                        </p:tav>
                                        <p:tav tm="100000">
                                          <p:val>
                                            <p:strVal val="ppt_x-.2"/>
                                          </p:val>
                                        </p:tav>
                                      </p:tavLst>
                                    </p:anim>
                                    <p:anim calcmode="lin" valueType="num">
                                      <p:cBhvr>
                                        <p:cTn id="28" dur="1000"/>
                                        <p:tgtEl>
                                          <p:spTgt spid="12328"/>
                                        </p:tgtEl>
                                        <p:attrNameLst>
                                          <p:attrName>ppt_y</p:attrName>
                                        </p:attrNameLst>
                                      </p:cBhvr>
                                      <p:tavLst>
                                        <p:tav tm="0">
                                          <p:val>
                                            <p:strVal val="ppt_y"/>
                                          </p:val>
                                        </p:tav>
                                        <p:tav tm="100000">
                                          <p:val>
                                            <p:strVal val="ppt_y"/>
                                          </p:val>
                                        </p:tav>
                                      </p:tavLst>
                                    </p:anim>
                                    <p:animEffect transition="out" filter="fade">
                                      <p:cBhvr>
                                        <p:cTn id="29" dur="1000"/>
                                        <p:tgtEl>
                                          <p:spTgt spid="12328"/>
                                        </p:tgtEl>
                                      </p:cBhvr>
                                    </p:animEffect>
                                    <p:set>
                                      <p:cBhvr>
                                        <p:cTn id="30" dur="1" fill="hold">
                                          <p:stCondLst>
                                            <p:cond delay="999"/>
                                          </p:stCondLst>
                                        </p:cTn>
                                        <p:tgtEl>
                                          <p:spTgt spid="123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p:stCondLst>
                              <p:cond delay="2500"/>
                            </p:stCondLst>
                            <p:childTnLst>
                              <p:par>
                                <p:cTn id="32" presetID="54" presetClass="exit" presetSubtype="0" decel="100000" fill="hold" nodeType="afterEffect">
                                  <p:stCondLst>
                                    <p:cond delay="0"/>
                                  </p:stCondLst>
                                  <p:childTnLst>
                                    <p:anim calcmode="lin" valueType="num">
                                      <p:cBhvr>
                                        <p:cTn id="33" dur="1000"/>
                                        <p:tgtEl>
                                          <p:spTgt spid="12327"/>
                                        </p:tgtEl>
                                        <p:attrNameLst>
                                          <p:attrName>ppt_w</p:attrName>
                                        </p:attrNameLst>
                                      </p:cBhvr>
                                      <p:tavLst>
                                        <p:tav tm="0">
                                          <p:val>
                                            <p:strVal val="ppt_w"/>
                                          </p:val>
                                        </p:tav>
                                        <p:tav tm="100000">
                                          <p:val>
                                            <p:strVal val="ppt_w*0.05"/>
                                          </p:val>
                                        </p:tav>
                                      </p:tavLst>
                                    </p:anim>
                                    <p:anim calcmode="lin" valueType="num">
                                      <p:cBhvr>
                                        <p:cTn id="34" dur="1000"/>
                                        <p:tgtEl>
                                          <p:spTgt spid="12327"/>
                                        </p:tgtEl>
                                        <p:attrNameLst>
                                          <p:attrName>ppt_h</p:attrName>
                                        </p:attrNameLst>
                                      </p:cBhvr>
                                      <p:tavLst>
                                        <p:tav tm="0">
                                          <p:val>
                                            <p:strVal val="ppt_h"/>
                                          </p:val>
                                        </p:tav>
                                        <p:tav tm="100000">
                                          <p:val>
                                            <p:strVal val="ppt_h"/>
                                          </p:val>
                                        </p:tav>
                                      </p:tavLst>
                                    </p:anim>
                                    <p:anim calcmode="lin" valueType="num">
                                      <p:cBhvr>
                                        <p:cTn id="35" dur="1000"/>
                                        <p:tgtEl>
                                          <p:spTgt spid="12327"/>
                                        </p:tgtEl>
                                        <p:attrNameLst>
                                          <p:attrName>ppt_x</p:attrName>
                                        </p:attrNameLst>
                                      </p:cBhvr>
                                      <p:tavLst>
                                        <p:tav tm="0">
                                          <p:val>
                                            <p:strVal val="ppt_x"/>
                                          </p:val>
                                        </p:tav>
                                        <p:tav tm="100000">
                                          <p:val>
                                            <p:strVal val="ppt_x-.2"/>
                                          </p:val>
                                        </p:tav>
                                      </p:tavLst>
                                    </p:anim>
                                    <p:anim calcmode="lin" valueType="num">
                                      <p:cBhvr>
                                        <p:cTn id="36" dur="1000"/>
                                        <p:tgtEl>
                                          <p:spTgt spid="12327"/>
                                        </p:tgtEl>
                                        <p:attrNameLst>
                                          <p:attrName>ppt_y</p:attrName>
                                        </p:attrNameLst>
                                      </p:cBhvr>
                                      <p:tavLst>
                                        <p:tav tm="0">
                                          <p:val>
                                            <p:strVal val="ppt_y"/>
                                          </p:val>
                                        </p:tav>
                                        <p:tav tm="100000">
                                          <p:val>
                                            <p:strVal val="ppt_y"/>
                                          </p:val>
                                        </p:tav>
                                      </p:tavLst>
                                    </p:anim>
                                    <p:animEffect transition="out" filter="fade">
                                      <p:cBhvr>
                                        <p:cTn id="37" dur="1000"/>
                                        <p:tgtEl>
                                          <p:spTgt spid="12327"/>
                                        </p:tgtEl>
                                      </p:cBhvr>
                                    </p:animEffect>
                                    <p:set>
                                      <p:cBhvr>
                                        <p:cTn id="38" dur="1" fill="hold">
                                          <p:stCondLst>
                                            <p:cond delay="999"/>
                                          </p:stCondLst>
                                        </p:cTn>
                                        <p:tgtEl>
                                          <p:spTgt spid="123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p:stCondLst>
                              <p:cond delay="3500"/>
                            </p:stCondLst>
                            <p:childTnLst>
                              <p:par>
                                <p:cTn id="40" presetID="54" presetClass="exit" presetSubtype="0" decel="100000" fill="hold" nodeType="afterEffect">
                                  <p:stCondLst>
                                    <p:cond delay="0"/>
                                  </p:stCondLst>
                                  <p:childTnLst>
                                    <p:anim calcmode="lin" valueType="num">
                                      <p:cBhvr>
                                        <p:cTn id="41" dur="1000"/>
                                        <p:tgtEl>
                                          <p:spTgt spid="12326"/>
                                        </p:tgtEl>
                                        <p:attrNameLst>
                                          <p:attrName>ppt_w</p:attrName>
                                        </p:attrNameLst>
                                      </p:cBhvr>
                                      <p:tavLst>
                                        <p:tav tm="0">
                                          <p:val>
                                            <p:strVal val="ppt_w"/>
                                          </p:val>
                                        </p:tav>
                                        <p:tav tm="100000">
                                          <p:val>
                                            <p:strVal val="ppt_w*0.05"/>
                                          </p:val>
                                        </p:tav>
                                      </p:tavLst>
                                    </p:anim>
                                    <p:anim calcmode="lin" valueType="num">
                                      <p:cBhvr>
                                        <p:cTn id="42" dur="1000"/>
                                        <p:tgtEl>
                                          <p:spTgt spid="12326"/>
                                        </p:tgtEl>
                                        <p:attrNameLst>
                                          <p:attrName>ppt_h</p:attrName>
                                        </p:attrNameLst>
                                      </p:cBhvr>
                                      <p:tavLst>
                                        <p:tav tm="0">
                                          <p:val>
                                            <p:strVal val="ppt_h"/>
                                          </p:val>
                                        </p:tav>
                                        <p:tav tm="100000">
                                          <p:val>
                                            <p:strVal val="ppt_h"/>
                                          </p:val>
                                        </p:tav>
                                      </p:tavLst>
                                    </p:anim>
                                    <p:anim calcmode="lin" valueType="num">
                                      <p:cBhvr>
                                        <p:cTn id="43" dur="1000"/>
                                        <p:tgtEl>
                                          <p:spTgt spid="12326"/>
                                        </p:tgtEl>
                                        <p:attrNameLst>
                                          <p:attrName>ppt_x</p:attrName>
                                        </p:attrNameLst>
                                      </p:cBhvr>
                                      <p:tavLst>
                                        <p:tav tm="0">
                                          <p:val>
                                            <p:strVal val="ppt_x"/>
                                          </p:val>
                                        </p:tav>
                                        <p:tav tm="100000">
                                          <p:val>
                                            <p:strVal val="ppt_x-.2"/>
                                          </p:val>
                                        </p:tav>
                                      </p:tavLst>
                                    </p:anim>
                                    <p:anim calcmode="lin" valueType="num">
                                      <p:cBhvr>
                                        <p:cTn id="44" dur="1000"/>
                                        <p:tgtEl>
                                          <p:spTgt spid="12326"/>
                                        </p:tgtEl>
                                        <p:attrNameLst>
                                          <p:attrName>ppt_y</p:attrName>
                                        </p:attrNameLst>
                                      </p:cBhvr>
                                      <p:tavLst>
                                        <p:tav tm="0">
                                          <p:val>
                                            <p:strVal val="ppt_y"/>
                                          </p:val>
                                        </p:tav>
                                        <p:tav tm="100000">
                                          <p:val>
                                            <p:strVal val="ppt_y"/>
                                          </p:val>
                                        </p:tav>
                                      </p:tavLst>
                                    </p:anim>
                                    <p:animEffect transition="out" filter="fade">
                                      <p:cBhvr>
                                        <p:cTn id="45" dur="1000"/>
                                        <p:tgtEl>
                                          <p:spTgt spid="12326"/>
                                        </p:tgtEl>
                                      </p:cBhvr>
                                    </p:animEffect>
                                    <p:set>
                                      <p:cBhvr>
                                        <p:cTn id="46" dur="1" fill="hold">
                                          <p:stCondLst>
                                            <p:cond delay="999"/>
                                          </p:stCondLst>
                                        </p:cTn>
                                        <p:tgtEl>
                                          <p:spTgt spid="123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p:stCondLst>
                              <p:cond delay="4500"/>
                            </p:stCondLst>
                            <p:childTnLst>
                              <p:par>
                                <p:cTn id="48" presetID="54" presetClass="exit" presetSubtype="0" decel="100000" fill="hold" nodeType="afterEffect">
                                  <p:stCondLst>
                                    <p:cond delay="0"/>
                                  </p:stCondLst>
                                  <p:childTnLst>
                                    <p:anim calcmode="lin" valueType="num">
                                      <p:cBhvr>
                                        <p:cTn id="49" dur="1000"/>
                                        <p:tgtEl>
                                          <p:spTgt spid="12325"/>
                                        </p:tgtEl>
                                        <p:attrNameLst>
                                          <p:attrName>ppt_w</p:attrName>
                                        </p:attrNameLst>
                                      </p:cBhvr>
                                      <p:tavLst>
                                        <p:tav tm="0">
                                          <p:val>
                                            <p:strVal val="ppt_w"/>
                                          </p:val>
                                        </p:tav>
                                        <p:tav tm="100000">
                                          <p:val>
                                            <p:strVal val="ppt_w*0.05"/>
                                          </p:val>
                                        </p:tav>
                                      </p:tavLst>
                                    </p:anim>
                                    <p:anim calcmode="lin" valueType="num">
                                      <p:cBhvr>
                                        <p:cTn id="50" dur="1000"/>
                                        <p:tgtEl>
                                          <p:spTgt spid="12325"/>
                                        </p:tgtEl>
                                        <p:attrNameLst>
                                          <p:attrName>ppt_h</p:attrName>
                                        </p:attrNameLst>
                                      </p:cBhvr>
                                      <p:tavLst>
                                        <p:tav tm="0">
                                          <p:val>
                                            <p:strVal val="ppt_h"/>
                                          </p:val>
                                        </p:tav>
                                        <p:tav tm="100000">
                                          <p:val>
                                            <p:strVal val="ppt_h"/>
                                          </p:val>
                                        </p:tav>
                                      </p:tavLst>
                                    </p:anim>
                                    <p:anim calcmode="lin" valueType="num">
                                      <p:cBhvr>
                                        <p:cTn id="51" dur="1000"/>
                                        <p:tgtEl>
                                          <p:spTgt spid="12325"/>
                                        </p:tgtEl>
                                        <p:attrNameLst>
                                          <p:attrName>ppt_x</p:attrName>
                                        </p:attrNameLst>
                                      </p:cBhvr>
                                      <p:tavLst>
                                        <p:tav tm="0">
                                          <p:val>
                                            <p:strVal val="ppt_x"/>
                                          </p:val>
                                        </p:tav>
                                        <p:tav tm="100000">
                                          <p:val>
                                            <p:strVal val="ppt_x-.2"/>
                                          </p:val>
                                        </p:tav>
                                      </p:tavLst>
                                    </p:anim>
                                    <p:anim calcmode="lin" valueType="num">
                                      <p:cBhvr>
                                        <p:cTn id="52" dur="1000"/>
                                        <p:tgtEl>
                                          <p:spTgt spid="12325"/>
                                        </p:tgtEl>
                                        <p:attrNameLst>
                                          <p:attrName>ppt_y</p:attrName>
                                        </p:attrNameLst>
                                      </p:cBhvr>
                                      <p:tavLst>
                                        <p:tav tm="0">
                                          <p:val>
                                            <p:strVal val="ppt_y"/>
                                          </p:val>
                                        </p:tav>
                                        <p:tav tm="100000">
                                          <p:val>
                                            <p:strVal val="ppt_y"/>
                                          </p:val>
                                        </p:tav>
                                      </p:tavLst>
                                    </p:anim>
                                    <p:animEffect transition="out" filter="fade">
                                      <p:cBhvr>
                                        <p:cTn id="53" dur="1000"/>
                                        <p:tgtEl>
                                          <p:spTgt spid="12325"/>
                                        </p:tgtEl>
                                      </p:cBhvr>
                                    </p:animEffect>
                                    <p:set>
                                      <p:cBhvr>
                                        <p:cTn id="54" dur="1" fill="hold">
                                          <p:stCondLst>
                                            <p:cond delay="999"/>
                                          </p:stCondLst>
                                        </p:cTn>
                                        <p:tgtEl>
                                          <p:spTgt spid="123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p:stCondLst>
                              <p:cond delay="5500"/>
                            </p:stCondLst>
                            <p:childTnLst>
                              <p:par>
                                <p:cTn id="56" presetID="54" presetClass="exit" presetSubtype="0" decel="100000" fill="hold" nodeType="afterEffect">
                                  <p:stCondLst>
                                    <p:cond delay="0"/>
                                  </p:stCondLst>
                                  <p:childTnLst>
                                    <p:anim calcmode="lin" valueType="num">
                                      <p:cBhvr>
                                        <p:cTn id="57" dur="1000"/>
                                        <p:tgtEl>
                                          <p:spTgt spid="12324"/>
                                        </p:tgtEl>
                                        <p:attrNameLst>
                                          <p:attrName>ppt_w</p:attrName>
                                        </p:attrNameLst>
                                      </p:cBhvr>
                                      <p:tavLst>
                                        <p:tav tm="0">
                                          <p:val>
                                            <p:strVal val="ppt_w"/>
                                          </p:val>
                                        </p:tav>
                                        <p:tav tm="100000">
                                          <p:val>
                                            <p:strVal val="ppt_w*0.05"/>
                                          </p:val>
                                        </p:tav>
                                      </p:tavLst>
                                    </p:anim>
                                    <p:anim calcmode="lin" valueType="num">
                                      <p:cBhvr>
                                        <p:cTn id="58" dur="1000"/>
                                        <p:tgtEl>
                                          <p:spTgt spid="12324"/>
                                        </p:tgtEl>
                                        <p:attrNameLst>
                                          <p:attrName>ppt_h</p:attrName>
                                        </p:attrNameLst>
                                      </p:cBhvr>
                                      <p:tavLst>
                                        <p:tav tm="0">
                                          <p:val>
                                            <p:strVal val="ppt_h"/>
                                          </p:val>
                                        </p:tav>
                                        <p:tav tm="100000">
                                          <p:val>
                                            <p:strVal val="ppt_h"/>
                                          </p:val>
                                        </p:tav>
                                      </p:tavLst>
                                    </p:anim>
                                    <p:anim calcmode="lin" valueType="num">
                                      <p:cBhvr>
                                        <p:cTn id="59" dur="1000"/>
                                        <p:tgtEl>
                                          <p:spTgt spid="12324"/>
                                        </p:tgtEl>
                                        <p:attrNameLst>
                                          <p:attrName>ppt_x</p:attrName>
                                        </p:attrNameLst>
                                      </p:cBhvr>
                                      <p:tavLst>
                                        <p:tav tm="0">
                                          <p:val>
                                            <p:strVal val="ppt_x"/>
                                          </p:val>
                                        </p:tav>
                                        <p:tav tm="100000">
                                          <p:val>
                                            <p:strVal val="ppt_x-.2"/>
                                          </p:val>
                                        </p:tav>
                                      </p:tavLst>
                                    </p:anim>
                                    <p:anim calcmode="lin" valueType="num">
                                      <p:cBhvr>
                                        <p:cTn id="60" dur="1000"/>
                                        <p:tgtEl>
                                          <p:spTgt spid="12324"/>
                                        </p:tgtEl>
                                        <p:attrNameLst>
                                          <p:attrName>ppt_y</p:attrName>
                                        </p:attrNameLst>
                                      </p:cBhvr>
                                      <p:tavLst>
                                        <p:tav tm="0">
                                          <p:val>
                                            <p:strVal val="ppt_y"/>
                                          </p:val>
                                        </p:tav>
                                        <p:tav tm="100000">
                                          <p:val>
                                            <p:strVal val="ppt_y"/>
                                          </p:val>
                                        </p:tav>
                                      </p:tavLst>
                                    </p:anim>
                                    <p:animEffect transition="out" filter="fade">
                                      <p:cBhvr>
                                        <p:cTn id="61" dur="1000"/>
                                        <p:tgtEl>
                                          <p:spTgt spid="12324"/>
                                        </p:tgtEl>
                                      </p:cBhvr>
                                    </p:animEffect>
                                    <p:set>
                                      <p:cBhvr>
                                        <p:cTn id="62" dur="1" fill="hold">
                                          <p:stCondLst>
                                            <p:cond delay="999"/>
                                          </p:stCondLst>
                                        </p:cTn>
                                        <p:tgtEl>
                                          <p:spTgt spid="123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p:stCondLst>
                              <p:cond delay="6500"/>
                            </p:stCondLst>
                            <p:childTnLst>
                              <p:par>
                                <p:cTn id="64" presetID="54" presetClass="exit" presetSubtype="0" decel="100000" fill="hold" nodeType="afterEffect">
                                  <p:stCondLst>
                                    <p:cond delay="0"/>
                                  </p:stCondLst>
                                  <p:childTnLst>
                                    <p:anim calcmode="lin" valueType="num">
                                      <p:cBhvr>
                                        <p:cTn id="65" dur="1000"/>
                                        <p:tgtEl>
                                          <p:spTgt spid="12323"/>
                                        </p:tgtEl>
                                        <p:attrNameLst>
                                          <p:attrName>ppt_w</p:attrName>
                                        </p:attrNameLst>
                                      </p:cBhvr>
                                      <p:tavLst>
                                        <p:tav tm="0">
                                          <p:val>
                                            <p:strVal val="ppt_w"/>
                                          </p:val>
                                        </p:tav>
                                        <p:tav tm="100000">
                                          <p:val>
                                            <p:strVal val="ppt_w*0.05"/>
                                          </p:val>
                                        </p:tav>
                                      </p:tavLst>
                                    </p:anim>
                                    <p:anim calcmode="lin" valueType="num">
                                      <p:cBhvr>
                                        <p:cTn id="66" dur="1000"/>
                                        <p:tgtEl>
                                          <p:spTgt spid="12323"/>
                                        </p:tgtEl>
                                        <p:attrNameLst>
                                          <p:attrName>ppt_h</p:attrName>
                                        </p:attrNameLst>
                                      </p:cBhvr>
                                      <p:tavLst>
                                        <p:tav tm="0">
                                          <p:val>
                                            <p:strVal val="ppt_h"/>
                                          </p:val>
                                        </p:tav>
                                        <p:tav tm="100000">
                                          <p:val>
                                            <p:strVal val="ppt_h"/>
                                          </p:val>
                                        </p:tav>
                                      </p:tavLst>
                                    </p:anim>
                                    <p:anim calcmode="lin" valueType="num">
                                      <p:cBhvr>
                                        <p:cTn id="67" dur="1000"/>
                                        <p:tgtEl>
                                          <p:spTgt spid="12323"/>
                                        </p:tgtEl>
                                        <p:attrNameLst>
                                          <p:attrName>ppt_x</p:attrName>
                                        </p:attrNameLst>
                                      </p:cBhvr>
                                      <p:tavLst>
                                        <p:tav tm="0">
                                          <p:val>
                                            <p:strVal val="ppt_x"/>
                                          </p:val>
                                        </p:tav>
                                        <p:tav tm="100000">
                                          <p:val>
                                            <p:strVal val="ppt_x-.2"/>
                                          </p:val>
                                        </p:tav>
                                      </p:tavLst>
                                    </p:anim>
                                    <p:anim calcmode="lin" valueType="num">
                                      <p:cBhvr>
                                        <p:cTn id="68" dur="1000"/>
                                        <p:tgtEl>
                                          <p:spTgt spid="12323"/>
                                        </p:tgtEl>
                                        <p:attrNameLst>
                                          <p:attrName>ppt_y</p:attrName>
                                        </p:attrNameLst>
                                      </p:cBhvr>
                                      <p:tavLst>
                                        <p:tav tm="0">
                                          <p:val>
                                            <p:strVal val="ppt_y"/>
                                          </p:val>
                                        </p:tav>
                                        <p:tav tm="100000">
                                          <p:val>
                                            <p:strVal val="ppt_y"/>
                                          </p:val>
                                        </p:tav>
                                      </p:tavLst>
                                    </p:anim>
                                    <p:animEffect transition="out" filter="fade">
                                      <p:cBhvr>
                                        <p:cTn id="69" dur="1000"/>
                                        <p:tgtEl>
                                          <p:spTgt spid="12323"/>
                                        </p:tgtEl>
                                      </p:cBhvr>
                                    </p:animEffect>
                                    <p:set>
                                      <p:cBhvr>
                                        <p:cTn id="70" dur="1" fill="hold">
                                          <p:stCondLst>
                                            <p:cond delay="999"/>
                                          </p:stCondLst>
                                        </p:cTn>
                                        <p:tgtEl>
                                          <p:spTgt spid="123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p:stCondLst>
                              <p:cond delay="7500"/>
                            </p:stCondLst>
                            <p:childTnLst>
                              <p:par>
                                <p:cTn id="72" presetID="54" presetClass="exit" presetSubtype="0" decel="100000" fill="hold" nodeType="afterEffect">
                                  <p:stCondLst>
                                    <p:cond delay="0"/>
                                  </p:stCondLst>
                                  <p:childTnLst>
                                    <p:anim calcmode="lin" valueType="num">
                                      <p:cBhvr>
                                        <p:cTn id="73" dur="1000"/>
                                        <p:tgtEl>
                                          <p:spTgt spid="12322"/>
                                        </p:tgtEl>
                                        <p:attrNameLst>
                                          <p:attrName>ppt_w</p:attrName>
                                        </p:attrNameLst>
                                      </p:cBhvr>
                                      <p:tavLst>
                                        <p:tav tm="0">
                                          <p:val>
                                            <p:strVal val="ppt_w"/>
                                          </p:val>
                                        </p:tav>
                                        <p:tav tm="100000">
                                          <p:val>
                                            <p:strVal val="ppt_w*0.05"/>
                                          </p:val>
                                        </p:tav>
                                      </p:tavLst>
                                    </p:anim>
                                    <p:anim calcmode="lin" valueType="num">
                                      <p:cBhvr>
                                        <p:cTn id="74" dur="1000"/>
                                        <p:tgtEl>
                                          <p:spTgt spid="12322"/>
                                        </p:tgtEl>
                                        <p:attrNameLst>
                                          <p:attrName>ppt_h</p:attrName>
                                        </p:attrNameLst>
                                      </p:cBhvr>
                                      <p:tavLst>
                                        <p:tav tm="0">
                                          <p:val>
                                            <p:strVal val="ppt_h"/>
                                          </p:val>
                                        </p:tav>
                                        <p:tav tm="100000">
                                          <p:val>
                                            <p:strVal val="ppt_h"/>
                                          </p:val>
                                        </p:tav>
                                      </p:tavLst>
                                    </p:anim>
                                    <p:anim calcmode="lin" valueType="num">
                                      <p:cBhvr>
                                        <p:cTn id="75" dur="1000"/>
                                        <p:tgtEl>
                                          <p:spTgt spid="12322"/>
                                        </p:tgtEl>
                                        <p:attrNameLst>
                                          <p:attrName>ppt_x</p:attrName>
                                        </p:attrNameLst>
                                      </p:cBhvr>
                                      <p:tavLst>
                                        <p:tav tm="0">
                                          <p:val>
                                            <p:strVal val="ppt_x"/>
                                          </p:val>
                                        </p:tav>
                                        <p:tav tm="100000">
                                          <p:val>
                                            <p:strVal val="ppt_x-.2"/>
                                          </p:val>
                                        </p:tav>
                                      </p:tavLst>
                                    </p:anim>
                                    <p:anim calcmode="lin" valueType="num">
                                      <p:cBhvr>
                                        <p:cTn id="76" dur="1000"/>
                                        <p:tgtEl>
                                          <p:spTgt spid="12322"/>
                                        </p:tgtEl>
                                        <p:attrNameLst>
                                          <p:attrName>ppt_y</p:attrName>
                                        </p:attrNameLst>
                                      </p:cBhvr>
                                      <p:tavLst>
                                        <p:tav tm="0">
                                          <p:val>
                                            <p:strVal val="ppt_y"/>
                                          </p:val>
                                        </p:tav>
                                        <p:tav tm="100000">
                                          <p:val>
                                            <p:strVal val="ppt_y"/>
                                          </p:val>
                                        </p:tav>
                                      </p:tavLst>
                                    </p:anim>
                                    <p:animEffect transition="out" filter="fade">
                                      <p:cBhvr>
                                        <p:cTn id="77" dur="1000"/>
                                        <p:tgtEl>
                                          <p:spTgt spid="12322"/>
                                        </p:tgtEl>
                                      </p:cBhvr>
                                    </p:animEffect>
                                    <p:set>
                                      <p:cBhvr>
                                        <p:cTn id="78" dur="1" fill="hold">
                                          <p:stCondLst>
                                            <p:cond delay="999"/>
                                          </p:stCondLst>
                                        </p:cTn>
                                        <p:tgtEl>
                                          <p:spTgt spid="1232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p:stCondLst>
                              <p:cond delay="8500"/>
                            </p:stCondLst>
                            <p:childTnLst>
                              <p:par>
                                <p:cTn id="80" presetID="54" presetClass="exit" presetSubtype="0" decel="100000" fill="hold" nodeType="afterEffect">
                                  <p:stCondLst>
                                    <p:cond delay="0"/>
                                  </p:stCondLst>
                                  <p:childTnLst>
                                    <p:anim calcmode="lin" valueType="num">
                                      <p:cBhvr>
                                        <p:cTn id="81" dur="1000"/>
                                        <p:tgtEl>
                                          <p:spTgt spid="12321"/>
                                        </p:tgtEl>
                                        <p:attrNameLst>
                                          <p:attrName>ppt_w</p:attrName>
                                        </p:attrNameLst>
                                      </p:cBhvr>
                                      <p:tavLst>
                                        <p:tav tm="0">
                                          <p:val>
                                            <p:strVal val="ppt_w"/>
                                          </p:val>
                                        </p:tav>
                                        <p:tav tm="100000">
                                          <p:val>
                                            <p:strVal val="ppt_w*0.05"/>
                                          </p:val>
                                        </p:tav>
                                      </p:tavLst>
                                    </p:anim>
                                    <p:anim calcmode="lin" valueType="num">
                                      <p:cBhvr>
                                        <p:cTn id="82" dur="1000"/>
                                        <p:tgtEl>
                                          <p:spTgt spid="12321"/>
                                        </p:tgtEl>
                                        <p:attrNameLst>
                                          <p:attrName>ppt_h</p:attrName>
                                        </p:attrNameLst>
                                      </p:cBhvr>
                                      <p:tavLst>
                                        <p:tav tm="0">
                                          <p:val>
                                            <p:strVal val="ppt_h"/>
                                          </p:val>
                                        </p:tav>
                                        <p:tav tm="100000">
                                          <p:val>
                                            <p:strVal val="ppt_h"/>
                                          </p:val>
                                        </p:tav>
                                      </p:tavLst>
                                    </p:anim>
                                    <p:anim calcmode="lin" valueType="num">
                                      <p:cBhvr>
                                        <p:cTn id="83" dur="1000"/>
                                        <p:tgtEl>
                                          <p:spTgt spid="12321"/>
                                        </p:tgtEl>
                                        <p:attrNameLst>
                                          <p:attrName>ppt_x</p:attrName>
                                        </p:attrNameLst>
                                      </p:cBhvr>
                                      <p:tavLst>
                                        <p:tav tm="0">
                                          <p:val>
                                            <p:strVal val="ppt_x"/>
                                          </p:val>
                                        </p:tav>
                                        <p:tav tm="100000">
                                          <p:val>
                                            <p:strVal val="ppt_x-.2"/>
                                          </p:val>
                                        </p:tav>
                                      </p:tavLst>
                                    </p:anim>
                                    <p:anim calcmode="lin" valueType="num">
                                      <p:cBhvr>
                                        <p:cTn id="84" dur="1000"/>
                                        <p:tgtEl>
                                          <p:spTgt spid="12321"/>
                                        </p:tgtEl>
                                        <p:attrNameLst>
                                          <p:attrName>ppt_y</p:attrName>
                                        </p:attrNameLst>
                                      </p:cBhvr>
                                      <p:tavLst>
                                        <p:tav tm="0">
                                          <p:val>
                                            <p:strVal val="ppt_y"/>
                                          </p:val>
                                        </p:tav>
                                        <p:tav tm="100000">
                                          <p:val>
                                            <p:strVal val="ppt_y"/>
                                          </p:val>
                                        </p:tav>
                                      </p:tavLst>
                                    </p:anim>
                                    <p:animEffect transition="out" filter="fade">
                                      <p:cBhvr>
                                        <p:cTn id="85" dur="1000"/>
                                        <p:tgtEl>
                                          <p:spTgt spid="12321"/>
                                        </p:tgtEl>
                                      </p:cBhvr>
                                    </p:animEffect>
                                    <p:set>
                                      <p:cBhvr>
                                        <p:cTn id="86" dur="1" fill="hold">
                                          <p:stCondLst>
                                            <p:cond delay="999"/>
                                          </p:stCondLst>
                                        </p:cTn>
                                        <p:tgtEl>
                                          <p:spTgt spid="123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p:stCondLst>
                              <p:cond delay="9500"/>
                            </p:stCondLst>
                            <p:childTnLst>
                              <p:par>
                                <p:cTn id="88" presetID="54" presetClass="exit" presetSubtype="0" decel="100000" fill="hold" nodeType="afterEffect">
                                  <p:stCondLst>
                                    <p:cond delay="0"/>
                                  </p:stCondLst>
                                  <p:childTnLst>
                                    <p:anim calcmode="lin" valueType="num">
                                      <p:cBhvr>
                                        <p:cTn id="89" dur="1000"/>
                                        <p:tgtEl>
                                          <p:spTgt spid="12320"/>
                                        </p:tgtEl>
                                        <p:attrNameLst>
                                          <p:attrName>ppt_w</p:attrName>
                                        </p:attrNameLst>
                                      </p:cBhvr>
                                      <p:tavLst>
                                        <p:tav tm="0">
                                          <p:val>
                                            <p:strVal val="ppt_w"/>
                                          </p:val>
                                        </p:tav>
                                        <p:tav tm="100000">
                                          <p:val>
                                            <p:strVal val="ppt_w*0.05"/>
                                          </p:val>
                                        </p:tav>
                                      </p:tavLst>
                                    </p:anim>
                                    <p:anim calcmode="lin" valueType="num">
                                      <p:cBhvr>
                                        <p:cTn id="90" dur="1000"/>
                                        <p:tgtEl>
                                          <p:spTgt spid="12320"/>
                                        </p:tgtEl>
                                        <p:attrNameLst>
                                          <p:attrName>ppt_h</p:attrName>
                                        </p:attrNameLst>
                                      </p:cBhvr>
                                      <p:tavLst>
                                        <p:tav tm="0">
                                          <p:val>
                                            <p:strVal val="ppt_h"/>
                                          </p:val>
                                        </p:tav>
                                        <p:tav tm="100000">
                                          <p:val>
                                            <p:strVal val="ppt_h"/>
                                          </p:val>
                                        </p:tav>
                                      </p:tavLst>
                                    </p:anim>
                                    <p:anim calcmode="lin" valueType="num">
                                      <p:cBhvr>
                                        <p:cTn id="91" dur="1000"/>
                                        <p:tgtEl>
                                          <p:spTgt spid="12320"/>
                                        </p:tgtEl>
                                        <p:attrNameLst>
                                          <p:attrName>ppt_x</p:attrName>
                                        </p:attrNameLst>
                                      </p:cBhvr>
                                      <p:tavLst>
                                        <p:tav tm="0">
                                          <p:val>
                                            <p:strVal val="ppt_x"/>
                                          </p:val>
                                        </p:tav>
                                        <p:tav tm="100000">
                                          <p:val>
                                            <p:strVal val="ppt_x-.2"/>
                                          </p:val>
                                        </p:tav>
                                      </p:tavLst>
                                    </p:anim>
                                    <p:anim calcmode="lin" valueType="num">
                                      <p:cBhvr>
                                        <p:cTn id="92" dur="1000"/>
                                        <p:tgtEl>
                                          <p:spTgt spid="12320"/>
                                        </p:tgtEl>
                                        <p:attrNameLst>
                                          <p:attrName>ppt_y</p:attrName>
                                        </p:attrNameLst>
                                      </p:cBhvr>
                                      <p:tavLst>
                                        <p:tav tm="0">
                                          <p:val>
                                            <p:strVal val="ppt_y"/>
                                          </p:val>
                                        </p:tav>
                                        <p:tav tm="100000">
                                          <p:val>
                                            <p:strVal val="ppt_y"/>
                                          </p:val>
                                        </p:tav>
                                      </p:tavLst>
                                    </p:anim>
                                    <p:animEffect transition="out" filter="fade">
                                      <p:cBhvr>
                                        <p:cTn id="93" dur="1000"/>
                                        <p:tgtEl>
                                          <p:spTgt spid="12320"/>
                                        </p:tgtEl>
                                      </p:cBhvr>
                                    </p:animEffect>
                                    <p:set>
                                      <p:cBhvr>
                                        <p:cTn id="94" dur="1" fill="hold">
                                          <p:stCondLst>
                                            <p:cond delay="999"/>
                                          </p:stCondLst>
                                        </p:cTn>
                                        <p:tgtEl>
                                          <p:spTgt spid="1232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5" fill="hold">
                            <p:stCondLst>
                              <p:cond delay="10500"/>
                            </p:stCondLst>
                            <p:childTnLst>
                              <p:par>
                                <p:cTn id="96" presetID="6" presetClass="emph" presetSubtype="0" fill="hold" nodeType="afterEffect">
                                  <p:stCondLst>
                                    <p:cond delay="0"/>
                                  </p:stCondLst>
                                  <p:childTnLst>
                                    <p:animScale>
                                      <p:cBhvr>
                                        <p:cTn id="97" dur="1000" fill="hold"/>
                                        <p:tgtEl>
                                          <p:spTgt spid="12319"/>
                                        </p:tgtEl>
                                      </p:cBhvr>
                                      <p:by x="130000" y="130000"/>
                                    </p:animScale>
                                  </p:childTnLst>
                                  <p:subTnLst>
                                    <p:audio>
                                      <p:cMediaNode>
                                        <p:cTn display="0" masterRel="sameClick">
                                          <p:stCondLst>
                                            <p:cond evt="begin" delay="0">
                                              <p:tn val="96"/>
                                            </p:cond>
                                          </p:stCondLst>
                                          <p:endCondLst>
                                            <p:cond evt="onStopAudio" delay="0">
                                              <p:tgtEl>
                                                <p:sldTgt/>
                                              </p:tgtEl>
                                            </p:cond>
                                          </p:endCondLst>
                                        </p:cTn>
                                        <p:tgtEl>
                                          <p:sndTgt r:embed="rId3" name="BELL.WAV"/>
                                        </p:tgtEl>
                                      </p:cMediaNode>
                                    </p:audio>
                                  </p:subTnLst>
                                </p:cTn>
                              </p:par>
                            </p:childTnLst>
                          </p:cTn>
                        </p:par>
                        <p:par>
                          <p:cTn id="98" fill="hold">
                            <p:stCondLst>
                              <p:cond delay="11500"/>
                            </p:stCondLst>
                            <p:childTnLst>
                              <p:par>
                                <p:cTn id="99" presetID="54" presetClass="exit" presetSubtype="0" decel="100000" fill="hold" nodeType="afterEffect">
                                  <p:stCondLst>
                                    <p:cond delay="0"/>
                                  </p:stCondLst>
                                  <p:childTnLst>
                                    <p:anim calcmode="lin" valueType="num">
                                      <p:cBhvr>
                                        <p:cTn id="100" dur="1000"/>
                                        <p:tgtEl>
                                          <p:spTgt spid="12331"/>
                                        </p:tgtEl>
                                        <p:attrNameLst>
                                          <p:attrName>ppt_w</p:attrName>
                                        </p:attrNameLst>
                                      </p:cBhvr>
                                      <p:tavLst>
                                        <p:tav tm="0">
                                          <p:val>
                                            <p:strVal val="ppt_w"/>
                                          </p:val>
                                        </p:tav>
                                        <p:tav tm="100000">
                                          <p:val>
                                            <p:strVal val="ppt_w*0.05"/>
                                          </p:val>
                                        </p:tav>
                                      </p:tavLst>
                                    </p:anim>
                                    <p:anim calcmode="lin" valueType="num">
                                      <p:cBhvr>
                                        <p:cTn id="101" dur="1000"/>
                                        <p:tgtEl>
                                          <p:spTgt spid="12331"/>
                                        </p:tgtEl>
                                        <p:attrNameLst>
                                          <p:attrName>ppt_h</p:attrName>
                                        </p:attrNameLst>
                                      </p:cBhvr>
                                      <p:tavLst>
                                        <p:tav tm="0">
                                          <p:val>
                                            <p:strVal val="ppt_h"/>
                                          </p:val>
                                        </p:tav>
                                        <p:tav tm="100000">
                                          <p:val>
                                            <p:strVal val="ppt_h"/>
                                          </p:val>
                                        </p:tav>
                                      </p:tavLst>
                                    </p:anim>
                                    <p:anim calcmode="lin" valueType="num">
                                      <p:cBhvr>
                                        <p:cTn id="102" dur="1000"/>
                                        <p:tgtEl>
                                          <p:spTgt spid="12331"/>
                                        </p:tgtEl>
                                        <p:attrNameLst>
                                          <p:attrName>ppt_x</p:attrName>
                                        </p:attrNameLst>
                                      </p:cBhvr>
                                      <p:tavLst>
                                        <p:tav tm="0">
                                          <p:val>
                                            <p:strVal val="ppt_x"/>
                                          </p:val>
                                        </p:tav>
                                        <p:tav tm="100000">
                                          <p:val>
                                            <p:strVal val="ppt_x-.2"/>
                                          </p:val>
                                        </p:tav>
                                      </p:tavLst>
                                    </p:anim>
                                    <p:anim calcmode="lin" valueType="num">
                                      <p:cBhvr>
                                        <p:cTn id="103" dur="1000"/>
                                        <p:tgtEl>
                                          <p:spTgt spid="12331"/>
                                        </p:tgtEl>
                                        <p:attrNameLst>
                                          <p:attrName>ppt_y</p:attrName>
                                        </p:attrNameLst>
                                      </p:cBhvr>
                                      <p:tavLst>
                                        <p:tav tm="0">
                                          <p:val>
                                            <p:strVal val="ppt_y"/>
                                          </p:val>
                                        </p:tav>
                                        <p:tav tm="100000">
                                          <p:val>
                                            <p:strVal val="ppt_y"/>
                                          </p:val>
                                        </p:tav>
                                      </p:tavLst>
                                    </p:anim>
                                    <p:animEffect transition="out" filter="fade">
                                      <p:cBhvr>
                                        <p:cTn id="104" dur="1000"/>
                                        <p:tgtEl>
                                          <p:spTgt spid="12331"/>
                                        </p:tgtEl>
                                      </p:cBhvr>
                                    </p:animEffect>
                                    <p:set>
                                      <p:cBhvr>
                                        <p:cTn id="105" dur="1" fill="hold">
                                          <p:stCondLst>
                                            <p:cond delay="999"/>
                                          </p:stCondLst>
                                        </p:cTn>
                                        <p:tgtEl>
                                          <p:spTgt spid="1233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3075"/>
                                        </p:tgtEl>
                                        <p:attrNameLst>
                                          <p:attrName>style.visibility</p:attrName>
                                        </p:attrNameLst>
                                      </p:cBhvr>
                                      <p:to>
                                        <p:strVal val="visible"/>
                                      </p:to>
                                    </p:set>
                                    <p:animEffect transition="in" filter="barn(inVertical)">
                                      <p:cBhvr>
                                        <p:cTn id="11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0" grpId="0" animBg="1"/>
      <p:bldP spid="123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9" name="AutoShape 31"/>
          <p:cNvSpPr>
            <a:spLocks noChangeArrowheads="1"/>
          </p:cNvSpPr>
          <p:nvPr/>
        </p:nvSpPr>
        <p:spPr bwMode="auto">
          <a:xfrm>
            <a:off x="5448300" y="5482167"/>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rPr>
              <a:t>0</a:t>
            </a:r>
          </a:p>
        </p:txBody>
      </p:sp>
      <p:sp>
        <p:nvSpPr>
          <p:cNvPr id="12320" name="AutoShape 32"/>
          <p:cNvSpPr>
            <a:spLocks noChangeArrowheads="1"/>
          </p:cNvSpPr>
          <p:nvPr/>
        </p:nvSpPr>
        <p:spPr bwMode="auto">
          <a:xfrm>
            <a:off x="5451475" y="5488517"/>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rPr>
              <a:t>1</a:t>
            </a:r>
          </a:p>
        </p:txBody>
      </p:sp>
      <p:sp>
        <p:nvSpPr>
          <p:cNvPr id="12321" name="AutoShape 33"/>
          <p:cNvSpPr>
            <a:spLocks noChangeArrowheads="1"/>
          </p:cNvSpPr>
          <p:nvPr/>
        </p:nvSpPr>
        <p:spPr bwMode="auto">
          <a:xfrm>
            <a:off x="5456238"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2</a:t>
            </a:r>
          </a:p>
        </p:txBody>
      </p:sp>
      <p:sp>
        <p:nvSpPr>
          <p:cNvPr id="12322" name="AutoShape 34"/>
          <p:cNvSpPr>
            <a:spLocks noChangeArrowheads="1"/>
          </p:cNvSpPr>
          <p:nvPr/>
        </p:nvSpPr>
        <p:spPr bwMode="auto">
          <a:xfrm>
            <a:off x="5448300"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3</a:t>
            </a:r>
          </a:p>
        </p:txBody>
      </p:sp>
      <p:sp>
        <p:nvSpPr>
          <p:cNvPr id="12323" name="AutoShape 35"/>
          <p:cNvSpPr>
            <a:spLocks noChangeArrowheads="1"/>
          </p:cNvSpPr>
          <p:nvPr/>
        </p:nvSpPr>
        <p:spPr bwMode="auto">
          <a:xfrm>
            <a:off x="5448300" y="547158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4</a:t>
            </a:r>
          </a:p>
        </p:txBody>
      </p:sp>
      <p:sp>
        <p:nvSpPr>
          <p:cNvPr id="12324" name="AutoShape 36"/>
          <p:cNvSpPr>
            <a:spLocks noChangeArrowheads="1"/>
          </p:cNvSpPr>
          <p:nvPr/>
        </p:nvSpPr>
        <p:spPr bwMode="auto">
          <a:xfrm>
            <a:off x="5438775" y="54631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5</a:t>
            </a:r>
          </a:p>
        </p:txBody>
      </p:sp>
      <p:sp>
        <p:nvSpPr>
          <p:cNvPr id="12325" name="AutoShape 37"/>
          <p:cNvSpPr>
            <a:spLocks noChangeArrowheads="1"/>
          </p:cNvSpPr>
          <p:nvPr/>
        </p:nvSpPr>
        <p:spPr bwMode="auto">
          <a:xfrm>
            <a:off x="5457825" y="547581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6</a:t>
            </a:r>
          </a:p>
        </p:txBody>
      </p:sp>
      <p:sp>
        <p:nvSpPr>
          <p:cNvPr id="12326" name="AutoShape 38"/>
          <p:cNvSpPr>
            <a:spLocks noChangeArrowheads="1"/>
          </p:cNvSpPr>
          <p:nvPr/>
        </p:nvSpPr>
        <p:spPr bwMode="auto">
          <a:xfrm>
            <a:off x="5430838" y="5469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7</a:t>
            </a:r>
          </a:p>
        </p:txBody>
      </p:sp>
      <p:sp>
        <p:nvSpPr>
          <p:cNvPr id="12327" name="AutoShape 39"/>
          <p:cNvSpPr>
            <a:spLocks noChangeArrowheads="1"/>
          </p:cNvSpPr>
          <p:nvPr/>
        </p:nvSpPr>
        <p:spPr bwMode="auto">
          <a:xfrm>
            <a:off x="5438775" y="54673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8</a:t>
            </a:r>
          </a:p>
        </p:txBody>
      </p:sp>
      <p:sp>
        <p:nvSpPr>
          <p:cNvPr id="12328" name="AutoShape 40"/>
          <p:cNvSpPr>
            <a:spLocks noChangeArrowheads="1"/>
          </p:cNvSpPr>
          <p:nvPr/>
        </p:nvSpPr>
        <p:spPr bwMode="auto">
          <a:xfrm>
            <a:off x="5459413" y="54800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9</a:t>
            </a:r>
          </a:p>
        </p:txBody>
      </p:sp>
      <p:sp>
        <p:nvSpPr>
          <p:cNvPr id="12329" name="AutoShape 41"/>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rPr>
              <a:t>10</a:t>
            </a:r>
          </a:p>
        </p:txBody>
      </p:sp>
      <p:sp>
        <p:nvSpPr>
          <p:cNvPr id="12330" name="Rectangle 42"/>
          <p:cNvSpPr>
            <a:spLocks noChangeArrowheads="1"/>
          </p:cNvSpPr>
          <p:nvPr/>
        </p:nvSpPr>
        <p:spPr bwMode="auto">
          <a:xfrm>
            <a:off x="5257800" y="6477000"/>
            <a:ext cx="1676400" cy="304800"/>
          </a:xfrm>
          <a:prstGeom prst="rect">
            <a:avLst/>
          </a:prstGeom>
          <a:solidFill>
            <a:schemeClr val="accent1"/>
          </a:solidFill>
          <a:ln w="9525">
            <a:solidFill>
              <a:schemeClr val="tx1"/>
            </a:solidFill>
            <a:miter lim="800000"/>
            <a:headEnd/>
            <a:tailEnd/>
          </a:ln>
        </p:spPr>
        <p:txBody>
          <a:bodyPr wrap="none" anchor="ctr"/>
          <a:lstStyle/>
          <a:p>
            <a:pPr algn="ctr"/>
            <a:r>
              <a:rPr lang="en-US"/>
              <a:t>Thời gian</a:t>
            </a:r>
          </a:p>
        </p:txBody>
      </p:sp>
      <p:sp>
        <p:nvSpPr>
          <p:cNvPr id="12331" name="AutoShape 43"/>
          <p:cNvSpPr>
            <a:spLocks noChangeArrowheads="1"/>
          </p:cNvSpPr>
          <p:nvPr/>
        </p:nvSpPr>
        <p:spPr bwMode="auto">
          <a:xfrm>
            <a:off x="5445125" y="5471584"/>
            <a:ext cx="1143000" cy="914400"/>
          </a:xfrm>
          <a:prstGeom prst="star16">
            <a:avLst>
              <a:gd name="adj" fmla="val 37500"/>
            </a:avLst>
          </a:prstGeom>
          <a:solidFill>
            <a:schemeClr val="bg1"/>
          </a:solidFill>
          <a:ln w="9525">
            <a:solidFill>
              <a:schemeClr val="bg1"/>
            </a:solidFill>
            <a:miter lim="800000"/>
            <a:headEnd/>
            <a:tailEnd/>
          </a:ln>
        </p:spPr>
        <p:txBody>
          <a:bodyPr wrap="none" anchor="ctr"/>
          <a:lstStyle/>
          <a:p>
            <a:pPr algn="ctr"/>
            <a:endParaRPr lang="en-US" sz="4400" b="1">
              <a:solidFill>
                <a:srgbClr val="0033CC"/>
              </a:solidFill>
            </a:endParaRPr>
          </a:p>
        </p:txBody>
      </p:sp>
      <p:sp>
        <p:nvSpPr>
          <p:cNvPr id="17" name="TextBox 16">
            <a:extLst>
              <a:ext uri="{FF2B5EF4-FFF2-40B4-BE49-F238E27FC236}">
                <a16:creationId xmlns:a16="http://schemas.microsoft.com/office/drawing/2014/main" xmlns="" id="{94CEC119-3FE0-4B6C-880D-0526031C664C}"/>
              </a:ext>
            </a:extLst>
          </p:cNvPr>
          <p:cNvSpPr txBox="1"/>
          <p:nvPr/>
        </p:nvSpPr>
        <p:spPr>
          <a:xfrm>
            <a:off x="1683323" y="761083"/>
            <a:ext cx="8001000" cy="984885"/>
          </a:xfrm>
          <a:prstGeom prst="rect">
            <a:avLst/>
          </a:prstGeom>
          <a:noFill/>
        </p:spPr>
        <p:txBody>
          <a:bodyPr wrap="square" rtlCol="0">
            <a:spAutoFit/>
          </a:bodyPr>
          <a:lstStyle/>
          <a:p>
            <a:pPr marL="257175" indent="-257175" algn="ctr">
              <a:defRPr/>
            </a:pPr>
            <a:r>
              <a:rPr lang="en-US" altLang="en-US" sz="4000" b="1" dirty="0" err="1">
                <a:solidFill>
                  <a:srgbClr val="FF0000"/>
                </a:solidFill>
                <a:latin typeface="Times New Roman" pitchFamily="18" charset="0"/>
              </a:rPr>
              <a:t>Trời</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thật</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là</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kinh</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khủng</a:t>
            </a:r>
            <a:r>
              <a:rPr lang="en-US" altLang="en-US" sz="4000" b="1" dirty="0">
                <a:solidFill>
                  <a:srgbClr val="FF0000"/>
                </a:solidFill>
                <a:latin typeface="Times New Roman" pitchFamily="18" charset="0"/>
              </a:rPr>
              <a:t> !</a:t>
            </a:r>
          </a:p>
          <a:p>
            <a:endParaRPr lang="en-US" dirty="0"/>
          </a:p>
        </p:txBody>
      </p:sp>
      <p:pic>
        <p:nvPicPr>
          <p:cNvPr id="4099" name="Picture 1">
            <a:extLst>
              <a:ext uri="{FF2B5EF4-FFF2-40B4-BE49-F238E27FC236}">
                <a16:creationId xmlns:a16="http://schemas.microsoft.com/office/drawing/2014/main" xmlns="" id="{2907C605-3149-4D5D-A77D-8389E790C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074" y="1887387"/>
            <a:ext cx="394277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011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2331"/>
                                        </p:tgtEl>
                                        <p:attrNameLst>
                                          <p:attrName>ppt_w</p:attrName>
                                        </p:attrNameLst>
                                      </p:cBhvr>
                                      <p:tavLst>
                                        <p:tav tm="0">
                                          <p:val>
                                            <p:strVal val="ppt_w"/>
                                          </p:val>
                                        </p:tav>
                                        <p:tav tm="100000">
                                          <p:val>
                                            <p:strVal val="ppt_w*0.70"/>
                                          </p:val>
                                        </p:tav>
                                      </p:tavLst>
                                    </p:anim>
                                    <p:anim calcmode="lin" valueType="num">
                                      <p:cBhvr>
                                        <p:cTn id="7" dur="1000"/>
                                        <p:tgtEl>
                                          <p:spTgt spid="12331"/>
                                        </p:tgtEl>
                                        <p:attrNameLst>
                                          <p:attrName>ppt_h</p:attrName>
                                        </p:attrNameLst>
                                      </p:cBhvr>
                                      <p:tavLst>
                                        <p:tav tm="0">
                                          <p:val>
                                            <p:strVal val="ppt_h"/>
                                          </p:val>
                                        </p:tav>
                                        <p:tav tm="100000">
                                          <p:val>
                                            <p:strVal val="ppt_h"/>
                                          </p:val>
                                        </p:tav>
                                      </p:tavLst>
                                    </p:anim>
                                    <p:animEffect transition="out" filter="fade">
                                      <p:cBhvr>
                                        <p:cTn id="8" dur="1000"/>
                                        <p:tgtEl>
                                          <p:spTgt spid="12331"/>
                                        </p:tgtEl>
                                      </p:cBhvr>
                                    </p:animEffect>
                                    <p:set>
                                      <p:cBhvr>
                                        <p:cTn id="9" dur="1" fill="hold">
                                          <p:stCondLst>
                                            <p:cond delay="999"/>
                                          </p:stCondLst>
                                        </p:cTn>
                                        <p:tgtEl>
                                          <p:spTgt spid="1233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2330"/>
                                        </p:tgtEl>
                                        <p:attrNameLst>
                                          <p:attrName>style.visibility</p:attrName>
                                        </p:attrNameLst>
                                      </p:cBhvr>
                                      <p:to>
                                        <p:strVal val="visible"/>
                                      </p:to>
                                    </p:set>
                                    <p:animEffect transition="in" filter="strips(downLeft)">
                                      <p:cBhvr>
                                        <p:cTn id="14" dur="500"/>
                                        <p:tgtEl>
                                          <p:spTgt spid="12330"/>
                                        </p:tgtEl>
                                      </p:cBhvr>
                                    </p:animEffect>
                                  </p:childTnLst>
                                </p:cTn>
                              </p:par>
                            </p:childTnLst>
                          </p:cTn>
                        </p:par>
                        <p:par>
                          <p:cTn id="15" fill="hold">
                            <p:stCondLst>
                              <p:cond delay="500"/>
                            </p:stCondLst>
                            <p:childTnLst>
                              <p:par>
                                <p:cTn id="16" presetID="54" presetClass="exit" presetSubtype="0" decel="100000" fill="hold" nodeType="afterEffect">
                                  <p:stCondLst>
                                    <p:cond delay="0"/>
                                  </p:stCondLst>
                                  <p:childTnLst>
                                    <p:anim calcmode="lin" valueType="num">
                                      <p:cBhvr>
                                        <p:cTn id="17" dur="1000"/>
                                        <p:tgtEl>
                                          <p:spTgt spid="12329"/>
                                        </p:tgtEl>
                                        <p:attrNameLst>
                                          <p:attrName>ppt_w</p:attrName>
                                        </p:attrNameLst>
                                      </p:cBhvr>
                                      <p:tavLst>
                                        <p:tav tm="0">
                                          <p:val>
                                            <p:strVal val="ppt_w"/>
                                          </p:val>
                                        </p:tav>
                                        <p:tav tm="100000">
                                          <p:val>
                                            <p:strVal val="ppt_w*0.05"/>
                                          </p:val>
                                        </p:tav>
                                      </p:tavLst>
                                    </p:anim>
                                    <p:anim calcmode="lin" valueType="num">
                                      <p:cBhvr>
                                        <p:cTn id="18" dur="1000"/>
                                        <p:tgtEl>
                                          <p:spTgt spid="12329"/>
                                        </p:tgtEl>
                                        <p:attrNameLst>
                                          <p:attrName>ppt_h</p:attrName>
                                        </p:attrNameLst>
                                      </p:cBhvr>
                                      <p:tavLst>
                                        <p:tav tm="0">
                                          <p:val>
                                            <p:strVal val="ppt_h"/>
                                          </p:val>
                                        </p:tav>
                                        <p:tav tm="100000">
                                          <p:val>
                                            <p:strVal val="ppt_h"/>
                                          </p:val>
                                        </p:tav>
                                      </p:tavLst>
                                    </p:anim>
                                    <p:anim calcmode="lin" valueType="num">
                                      <p:cBhvr>
                                        <p:cTn id="19" dur="1000"/>
                                        <p:tgtEl>
                                          <p:spTgt spid="12329"/>
                                        </p:tgtEl>
                                        <p:attrNameLst>
                                          <p:attrName>ppt_x</p:attrName>
                                        </p:attrNameLst>
                                      </p:cBhvr>
                                      <p:tavLst>
                                        <p:tav tm="0">
                                          <p:val>
                                            <p:strVal val="ppt_x"/>
                                          </p:val>
                                        </p:tav>
                                        <p:tav tm="100000">
                                          <p:val>
                                            <p:strVal val="ppt_x-.2"/>
                                          </p:val>
                                        </p:tav>
                                      </p:tavLst>
                                    </p:anim>
                                    <p:anim calcmode="lin" valueType="num">
                                      <p:cBhvr>
                                        <p:cTn id="20" dur="1000"/>
                                        <p:tgtEl>
                                          <p:spTgt spid="12329"/>
                                        </p:tgtEl>
                                        <p:attrNameLst>
                                          <p:attrName>ppt_y</p:attrName>
                                        </p:attrNameLst>
                                      </p:cBhvr>
                                      <p:tavLst>
                                        <p:tav tm="0">
                                          <p:val>
                                            <p:strVal val="ppt_y"/>
                                          </p:val>
                                        </p:tav>
                                        <p:tav tm="100000">
                                          <p:val>
                                            <p:strVal val="ppt_y"/>
                                          </p:val>
                                        </p:tav>
                                      </p:tavLst>
                                    </p:anim>
                                    <p:animEffect transition="out" filter="fade">
                                      <p:cBhvr>
                                        <p:cTn id="21" dur="1000"/>
                                        <p:tgtEl>
                                          <p:spTgt spid="12329"/>
                                        </p:tgtEl>
                                      </p:cBhvr>
                                    </p:animEffect>
                                    <p:set>
                                      <p:cBhvr>
                                        <p:cTn id="22" dur="1" fill="hold">
                                          <p:stCondLst>
                                            <p:cond delay="999"/>
                                          </p:stCondLst>
                                        </p:cTn>
                                        <p:tgtEl>
                                          <p:spTgt spid="1232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3" fill="hold">
                            <p:stCondLst>
                              <p:cond delay="1500"/>
                            </p:stCondLst>
                            <p:childTnLst>
                              <p:par>
                                <p:cTn id="24" presetID="54" presetClass="exit" presetSubtype="0" decel="100000" fill="hold" nodeType="afterEffect">
                                  <p:stCondLst>
                                    <p:cond delay="0"/>
                                  </p:stCondLst>
                                  <p:childTnLst>
                                    <p:anim calcmode="lin" valueType="num">
                                      <p:cBhvr>
                                        <p:cTn id="25" dur="1000"/>
                                        <p:tgtEl>
                                          <p:spTgt spid="12328"/>
                                        </p:tgtEl>
                                        <p:attrNameLst>
                                          <p:attrName>ppt_w</p:attrName>
                                        </p:attrNameLst>
                                      </p:cBhvr>
                                      <p:tavLst>
                                        <p:tav tm="0">
                                          <p:val>
                                            <p:strVal val="ppt_w"/>
                                          </p:val>
                                        </p:tav>
                                        <p:tav tm="100000">
                                          <p:val>
                                            <p:strVal val="ppt_w*0.05"/>
                                          </p:val>
                                        </p:tav>
                                      </p:tavLst>
                                    </p:anim>
                                    <p:anim calcmode="lin" valueType="num">
                                      <p:cBhvr>
                                        <p:cTn id="26" dur="1000"/>
                                        <p:tgtEl>
                                          <p:spTgt spid="12328"/>
                                        </p:tgtEl>
                                        <p:attrNameLst>
                                          <p:attrName>ppt_h</p:attrName>
                                        </p:attrNameLst>
                                      </p:cBhvr>
                                      <p:tavLst>
                                        <p:tav tm="0">
                                          <p:val>
                                            <p:strVal val="ppt_h"/>
                                          </p:val>
                                        </p:tav>
                                        <p:tav tm="100000">
                                          <p:val>
                                            <p:strVal val="ppt_h"/>
                                          </p:val>
                                        </p:tav>
                                      </p:tavLst>
                                    </p:anim>
                                    <p:anim calcmode="lin" valueType="num">
                                      <p:cBhvr>
                                        <p:cTn id="27" dur="1000"/>
                                        <p:tgtEl>
                                          <p:spTgt spid="12328"/>
                                        </p:tgtEl>
                                        <p:attrNameLst>
                                          <p:attrName>ppt_x</p:attrName>
                                        </p:attrNameLst>
                                      </p:cBhvr>
                                      <p:tavLst>
                                        <p:tav tm="0">
                                          <p:val>
                                            <p:strVal val="ppt_x"/>
                                          </p:val>
                                        </p:tav>
                                        <p:tav tm="100000">
                                          <p:val>
                                            <p:strVal val="ppt_x-.2"/>
                                          </p:val>
                                        </p:tav>
                                      </p:tavLst>
                                    </p:anim>
                                    <p:anim calcmode="lin" valueType="num">
                                      <p:cBhvr>
                                        <p:cTn id="28" dur="1000"/>
                                        <p:tgtEl>
                                          <p:spTgt spid="12328"/>
                                        </p:tgtEl>
                                        <p:attrNameLst>
                                          <p:attrName>ppt_y</p:attrName>
                                        </p:attrNameLst>
                                      </p:cBhvr>
                                      <p:tavLst>
                                        <p:tav tm="0">
                                          <p:val>
                                            <p:strVal val="ppt_y"/>
                                          </p:val>
                                        </p:tav>
                                        <p:tav tm="100000">
                                          <p:val>
                                            <p:strVal val="ppt_y"/>
                                          </p:val>
                                        </p:tav>
                                      </p:tavLst>
                                    </p:anim>
                                    <p:animEffect transition="out" filter="fade">
                                      <p:cBhvr>
                                        <p:cTn id="29" dur="1000"/>
                                        <p:tgtEl>
                                          <p:spTgt spid="12328"/>
                                        </p:tgtEl>
                                      </p:cBhvr>
                                    </p:animEffect>
                                    <p:set>
                                      <p:cBhvr>
                                        <p:cTn id="30" dur="1" fill="hold">
                                          <p:stCondLst>
                                            <p:cond delay="999"/>
                                          </p:stCondLst>
                                        </p:cTn>
                                        <p:tgtEl>
                                          <p:spTgt spid="123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31" fill="hold">
                            <p:stCondLst>
                              <p:cond delay="2500"/>
                            </p:stCondLst>
                            <p:childTnLst>
                              <p:par>
                                <p:cTn id="32" presetID="54" presetClass="exit" presetSubtype="0" decel="100000" fill="hold" nodeType="afterEffect">
                                  <p:stCondLst>
                                    <p:cond delay="0"/>
                                  </p:stCondLst>
                                  <p:childTnLst>
                                    <p:anim calcmode="lin" valueType="num">
                                      <p:cBhvr>
                                        <p:cTn id="33" dur="1000"/>
                                        <p:tgtEl>
                                          <p:spTgt spid="12327"/>
                                        </p:tgtEl>
                                        <p:attrNameLst>
                                          <p:attrName>ppt_w</p:attrName>
                                        </p:attrNameLst>
                                      </p:cBhvr>
                                      <p:tavLst>
                                        <p:tav tm="0">
                                          <p:val>
                                            <p:strVal val="ppt_w"/>
                                          </p:val>
                                        </p:tav>
                                        <p:tav tm="100000">
                                          <p:val>
                                            <p:strVal val="ppt_w*0.05"/>
                                          </p:val>
                                        </p:tav>
                                      </p:tavLst>
                                    </p:anim>
                                    <p:anim calcmode="lin" valueType="num">
                                      <p:cBhvr>
                                        <p:cTn id="34" dur="1000"/>
                                        <p:tgtEl>
                                          <p:spTgt spid="12327"/>
                                        </p:tgtEl>
                                        <p:attrNameLst>
                                          <p:attrName>ppt_h</p:attrName>
                                        </p:attrNameLst>
                                      </p:cBhvr>
                                      <p:tavLst>
                                        <p:tav tm="0">
                                          <p:val>
                                            <p:strVal val="ppt_h"/>
                                          </p:val>
                                        </p:tav>
                                        <p:tav tm="100000">
                                          <p:val>
                                            <p:strVal val="ppt_h"/>
                                          </p:val>
                                        </p:tav>
                                      </p:tavLst>
                                    </p:anim>
                                    <p:anim calcmode="lin" valueType="num">
                                      <p:cBhvr>
                                        <p:cTn id="35" dur="1000"/>
                                        <p:tgtEl>
                                          <p:spTgt spid="12327"/>
                                        </p:tgtEl>
                                        <p:attrNameLst>
                                          <p:attrName>ppt_x</p:attrName>
                                        </p:attrNameLst>
                                      </p:cBhvr>
                                      <p:tavLst>
                                        <p:tav tm="0">
                                          <p:val>
                                            <p:strVal val="ppt_x"/>
                                          </p:val>
                                        </p:tav>
                                        <p:tav tm="100000">
                                          <p:val>
                                            <p:strVal val="ppt_x-.2"/>
                                          </p:val>
                                        </p:tav>
                                      </p:tavLst>
                                    </p:anim>
                                    <p:anim calcmode="lin" valueType="num">
                                      <p:cBhvr>
                                        <p:cTn id="36" dur="1000"/>
                                        <p:tgtEl>
                                          <p:spTgt spid="12327"/>
                                        </p:tgtEl>
                                        <p:attrNameLst>
                                          <p:attrName>ppt_y</p:attrName>
                                        </p:attrNameLst>
                                      </p:cBhvr>
                                      <p:tavLst>
                                        <p:tav tm="0">
                                          <p:val>
                                            <p:strVal val="ppt_y"/>
                                          </p:val>
                                        </p:tav>
                                        <p:tav tm="100000">
                                          <p:val>
                                            <p:strVal val="ppt_y"/>
                                          </p:val>
                                        </p:tav>
                                      </p:tavLst>
                                    </p:anim>
                                    <p:animEffect transition="out" filter="fade">
                                      <p:cBhvr>
                                        <p:cTn id="37" dur="1000"/>
                                        <p:tgtEl>
                                          <p:spTgt spid="12327"/>
                                        </p:tgtEl>
                                      </p:cBhvr>
                                    </p:animEffect>
                                    <p:set>
                                      <p:cBhvr>
                                        <p:cTn id="38" dur="1" fill="hold">
                                          <p:stCondLst>
                                            <p:cond delay="999"/>
                                          </p:stCondLst>
                                        </p:cTn>
                                        <p:tgtEl>
                                          <p:spTgt spid="123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9" fill="hold">
                            <p:stCondLst>
                              <p:cond delay="3500"/>
                            </p:stCondLst>
                            <p:childTnLst>
                              <p:par>
                                <p:cTn id="40" presetID="54" presetClass="exit" presetSubtype="0" decel="100000" fill="hold" nodeType="afterEffect">
                                  <p:stCondLst>
                                    <p:cond delay="0"/>
                                  </p:stCondLst>
                                  <p:childTnLst>
                                    <p:anim calcmode="lin" valueType="num">
                                      <p:cBhvr>
                                        <p:cTn id="41" dur="1000"/>
                                        <p:tgtEl>
                                          <p:spTgt spid="12326"/>
                                        </p:tgtEl>
                                        <p:attrNameLst>
                                          <p:attrName>ppt_w</p:attrName>
                                        </p:attrNameLst>
                                      </p:cBhvr>
                                      <p:tavLst>
                                        <p:tav tm="0">
                                          <p:val>
                                            <p:strVal val="ppt_w"/>
                                          </p:val>
                                        </p:tav>
                                        <p:tav tm="100000">
                                          <p:val>
                                            <p:strVal val="ppt_w*0.05"/>
                                          </p:val>
                                        </p:tav>
                                      </p:tavLst>
                                    </p:anim>
                                    <p:anim calcmode="lin" valueType="num">
                                      <p:cBhvr>
                                        <p:cTn id="42" dur="1000"/>
                                        <p:tgtEl>
                                          <p:spTgt spid="12326"/>
                                        </p:tgtEl>
                                        <p:attrNameLst>
                                          <p:attrName>ppt_h</p:attrName>
                                        </p:attrNameLst>
                                      </p:cBhvr>
                                      <p:tavLst>
                                        <p:tav tm="0">
                                          <p:val>
                                            <p:strVal val="ppt_h"/>
                                          </p:val>
                                        </p:tav>
                                        <p:tav tm="100000">
                                          <p:val>
                                            <p:strVal val="ppt_h"/>
                                          </p:val>
                                        </p:tav>
                                      </p:tavLst>
                                    </p:anim>
                                    <p:anim calcmode="lin" valueType="num">
                                      <p:cBhvr>
                                        <p:cTn id="43" dur="1000"/>
                                        <p:tgtEl>
                                          <p:spTgt spid="12326"/>
                                        </p:tgtEl>
                                        <p:attrNameLst>
                                          <p:attrName>ppt_x</p:attrName>
                                        </p:attrNameLst>
                                      </p:cBhvr>
                                      <p:tavLst>
                                        <p:tav tm="0">
                                          <p:val>
                                            <p:strVal val="ppt_x"/>
                                          </p:val>
                                        </p:tav>
                                        <p:tav tm="100000">
                                          <p:val>
                                            <p:strVal val="ppt_x-.2"/>
                                          </p:val>
                                        </p:tav>
                                      </p:tavLst>
                                    </p:anim>
                                    <p:anim calcmode="lin" valueType="num">
                                      <p:cBhvr>
                                        <p:cTn id="44" dur="1000"/>
                                        <p:tgtEl>
                                          <p:spTgt spid="12326"/>
                                        </p:tgtEl>
                                        <p:attrNameLst>
                                          <p:attrName>ppt_y</p:attrName>
                                        </p:attrNameLst>
                                      </p:cBhvr>
                                      <p:tavLst>
                                        <p:tav tm="0">
                                          <p:val>
                                            <p:strVal val="ppt_y"/>
                                          </p:val>
                                        </p:tav>
                                        <p:tav tm="100000">
                                          <p:val>
                                            <p:strVal val="ppt_y"/>
                                          </p:val>
                                        </p:tav>
                                      </p:tavLst>
                                    </p:anim>
                                    <p:animEffect transition="out" filter="fade">
                                      <p:cBhvr>
                                        <p:cTn id="45" dur="1000"/>
                                        <p:tgtEl>
                                          <p:spTgt spid="12326"/>
                                        </p:tgtEl>
                                      </p:cBhvr>
                                    </p:animEffect>
                                    <p:set>
                                      <p:cBhvr>
                                        <p:cTn id="46" dur="1" fill="hold">
                                          <p:stCondLst>
                                            <p:cond delay="999"/>
                                          </p:stCondLst>
                                        </p:cTn>
                                        <p:tgtEl>
                                          <p:spTgt spid="123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p:stCondLst>
                              <p:cond delay="4500"/>
                            </p:stCondLst>
                            <p:childTnLst>
                              <p:par>
                                <p:cTn id="48" presetID="54" presetClass="exit" presetSubtype="0" decel="100000" fill="hold" nodeType="afterEffect">
                                  <p:stCondLst>
                                    <p:cond delay="0"/>
                                  </p:stCondLst>
                                  <p:childTnLst>
                                    <p:anim calcmode="lin" valueType="num">
                                      <p:cBhvr>
                                        <p:cTn id="49" dur="1000"/>
                                        <p:tgtEl>
                                          <p:spTgt spid="12325"/>
                                        </p:tgtEl>
                                        <p:attrNameLst>
                                          <p:attrName>ppt_w</p:attrName>
                                        </p:attrNameLst>
                                      </p:cBhvr>
                                      <p:tavLst>
                                        <p:tav tm="0">
                                          <p:val>
                                            <p:strVal val="ppt_w"/>
                                          </p:val>
                                        </p:tav>
                                        <p:tav tm="100000">
                                          <p:val>
                                            <p:strVal val="ppt_w*0.05"/>
                                          </p:val>
                                        </p:tav>
                                      </p:tavLst>
                                    </p:anim>
                                    <p:anim calcmode="lin" valueType="num">
                                      <p:cBhvr>
                                        <p:cTn id="50" dur="1000"/>
                                        <p:tgtEl>
                                          <p:spTgt spid="12325"/>
                                        </p:tgtEl>
                                        <p:attrNameLst>
                                          <p:attrName>ppt_h</p:attrName>
                                        </p:attrNameLst>
                                      </p:cBhvr>
                                      <p:tavLst>
                                        <p:tav tm="0">
                                          <p:val>
                                            <p:strVal val="ppt_h"/>
                                          </p:val>
                                        </p:tav>
                                        <p:tav tm="100000">
                                          <p:val>
                                            <p:strVal val="ppt_h"/>
                                          </p:val>
                                        </p:tav>
                                      </p:tavLst>
                                    </p:anim>
                                    <p:anim calcmode="lin" valueType="num">
                                      <p:cBhvr>
                                        <p:cTn id="51" dur="1000"/>
                                        <p:tgtEl>
                                          <p:spTgt spid="12325"/>
                                        </p:tgtEl>
                                        <p:attrNameLst>
                                          <p:attrName>ppt_x</p:attrName>
                                        </p:attrNameLst>
                                      </p:cBhvr>
                                      <p:tavLst>
                                        <p:tav tm="0">
                                          <p:val>
                                            <p:strVal val="ppt_x"/>
                                          </p:val>
                                        </p:tav>
                                        <p:tav tm="100000">
                                          <p:val>
                                            <p:strVal val="ppt_x-.2"/>
                                          </p:val>
                                        </p:tav>
                                      </p:tavLst>
                                    </p:anim>
                                    <p:anim calcmode="lin" valueType="num">
                                      <p:cBhvr>
                                        <p:cTn id="52" dur="1000"/>
                                        <p:tgtEl>
                                          <p:spTgt spid="12325"/>
                                        </p:tgtEl>
                                        <p:attrNameLst>
                                          <p:attrName>ppt_y</p:attrName>
                                        </p:attrNameLst>
                                      </p:cBhvr>
                                      <p:tavLst>
                                        <p:tav tm="0">
                                          <p:val>
                                            <p:strVal val="ppt_y"/>
                                          </p:val>
                                        </p:tav>
                                        <p:tav tm="100000">
                                          <p:val>
                                            <p:strVal val="ppt_y"/>
                                          </p:val>
                                        </p:tav>
                                      </p:tavLst>
                                    </p:anim>
                                    <p:animEffect transition="out" filter="fade">
                                      <p:cBhvr>
                                        <p:cTn id="53" dur="1000"/>
                                        <p:tgtEl>
                                          <p:spTgt spid="12325"/>
                                        </p:tgtEl>
                                      </p:cBhvr>
                                    </p:animEffect>
                                    <p:set>
                                      <p:cBhvr>
                                        <p:cTn id="54" dur="1" fill="hold">
                                          <p:stCondLst>
                                            <p:cond delay="999"/>
                                          </p:stCondLst>
                                        </p:cTn>
                                        <p:tgtEl>
                                          <p:spTgt spid="123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p:stCondLst>
                              <p:cond delay="5500"/>
                            </p:stCondLst>
                            <p:childTnLst>
                              <p:par>
                                <p:cTn id="56" presetID="54" presetClass="exit" presetSubtype="0" decel="100000" fill="hold" nodeType="afterEffect">
                                  <p:stCondLst>
                                    <p:cond delay="0"/>
                                  </p:stCondLst>
                                  <p:childTnLst>
                                    <p:anim calcmode="lin" valueType="num">
                                      <p:cBhvr>
                                        <p:cTn id="57" dur="1000"/>
                                        <p:tgtEl>
                                          <p:spTgt spid="12324"/>
                                        </p:tgtEl>
                                        <p:attrNameLst>
                                          <p:attrName>ppt_w</p:attrName>
                                        </p:attrNameLst>
                                      </p:cBhvr>
                                      <p:tavLst>
                                        <p:tav tm="0">
                                          <p:val>
                                            <p:strVal val="ppt_w"/>
                                          </p:val>
                                        </p:tav>
                                        <p:tav tm="100000">
                                          <p:val>
                                            <p:strVal val="ppt_w*0.05"/>
                                          </p:val>
                                        </p:tav>
                                      </p:tavLst>
                                    </p:anim>
                                    <p:anim calcmode="lin" valueType="num">
                                      <p:cBhvr>
                                        <p:cTn id="58" dur="1000"/>
                                        <p:tgtEl>
                                          <p:spTgt spid="12324"/>
                                        </p:tgtEl>
                                        <p:attrNameLst>
                                          <p:attrName>ppt_h</p:attrName>
                                        </p:attrNameLst>
                                      </p:cBhvr>
                                      <p:tavLst>
                                        <p:tav tm="0">
                                          <p:val>
                                            <p:strVal val="ppt_h"/>
                                          </p:val>
                                        </p:tav>
                                        <p:tav tm="100000">
                                          <p:val>
                                            <p:strVal val="ppt_h"/>
                                          </p:val>
                                        </p:tav>
                                      </p:tavLst>
                                    </p:anim>
                                    <p:anim calcmode="lin" valueType="num">
                                      <p:cBhvr>
                                        <p:cTn id="59" dur="1000"/>
                                        <p:tgtEl>
                                          <p:spTgt spid="12324"/>
                                        </p:tgtEl>
                                        <p:attrNameLst>
                                          <p:attrName>ppt_x</p:attrName>
                                        </p:attrNameLst>
                                      </p:cBhvr>
                                      <p:tavLst>
                                        <p:tav tm="0">
                                          <p:val>
                                            <p:strVal val="ppt_x"/>
                                          </p:val>
                                        </p:tav>
                                        <p:tav tm="100000">
                                          <p:val>
                                            <p:strVal val="ppt_x-.2"/>
                                          </p:val>
                                        </p:tav>
                                      </p:tavLst>
                                    </p:anim>
                                    <p:anim calcmode="lin" valueType="num">
                                      <p:cBhvr>
                                        <p:cTn id="60" dur="1000"/>
                                        <p:tgtEl>
                                          <p:spTgt spid="12324"/>
                                        </p:tgtEl>
                                        <p:attrNameLst>
                                          <p:attrName>ppt_y</p:attrName>
                                        </p:attrNameLst>
                                      </p:cBhvr>
                                      <p:tavLst>
                                        <p:tav tm="0">
                                          <p:val>
                                            <p:strVal val="ppt_y"/>
                                          </p:val>
                                        </p:tav>
                                        <p:tav tm="100000">
                                          <p:val>
                                            <p:strVal val="ppt_y"/>
                                          </p:val>
                                        </p:tav>
                                      </p:tavLst>
                                    </p:anim>
                                    <p:animEffect transition="out" filter="fade">
                                      <p:cBhvr>
                                        <p:cTn id="61" dur="1000"/>
                                        <p:tgtEl>
                                          <p:spTgt spid="12324"/>
                                        </p:tgtEl>
                                      </p:cBhvr>
                                    </p:animEffect>
                                    <p:set>
                                      <p:cBhvr>
                                        <p:cTn id="62" dur="1" fill="hold">
                                          <p:stCondLst>
                                            <p:cond delay="999"/>
                                          </p:stCondLst>
                                        </p:cTn>
                                        <p:tgtEl>
                                          <p:spTgt spid="123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p:stCondLst>
                              <p:cond delay="6500"/>
                            </p:stCondLst>
                            <p:childTnLst>
                              <p:par>
                                <p:cTn id="64" presetID="54" presetClass="exit" presetSubtype="0" decel="100000" fill="hold" nodeType="afterEffect">
                                  <p:stCondLst>
                                    <p:cond delay="0"/>
                                  </p:stCondLst>
                                  <p:childTnLst>
                                    <p:anim calcmode="lin" valueType="num">
                                      <p:cBhvr>
                                        <p:cTn id="65" dur="1000"/>
                                        <p:tgtEl>
                                          <p:spTgt spid="12323"/>
                                        </p:tgtEl>
                                        <p:attrNameLst>
                                          <p:attrName>ppt_w</p:attrName>
                                        </p:attrNameLst>
                                      </p:cBhvr>
                                      <p:tavLst>
                                        <p:tav tm="0">
                                          <p:val>
                                            <p:strVal val="ppt_w"/>
                                          </p:val>
                                        </p:tav>
                                        <p:tav tm="100000">
                                          <p:val>
                                            <p:strVal val="ppt_w*0.05"/>
                                          </p:val>
                                        </p:tav>
                                      </p:tavLst>
                                    </p:anim>
                                    <p:anim calcmode="lin" valueType="num">
                                      <p:cBhvr>
                                        <p:cTn id="66" dur="1000"/>
                                        <p:tgtEl>
                                          <p:spTgt spid="12323"/>
                                        </p:tgtEl>
                                        <p:attrNameLst>
                                          <p:attrName>ppt_h</p:attrName>
                                        </p:attrNameLst>
                                      </p:cBhvr>
                                      <p:tavLst>
                                        <p:tav tm="0">
                                          <p:val>
                                            <p:strVal val="ppt_h"/>
                                          </p:val>
                                        </p:tav>
                                        <p:tav tm="100000">
                                          <p:val>
                                            <p:strVal val="ppt_h"/>
                                          </p:val>
                                        </p:tav>
                                      </p:tavLst>
                                    </p:anim>
                                    <p:anim calcmode="lin" valueType="num">
                                      <p:cBhvr>
                                        <p:cTn id="67" dur="1000"/>
                                        <p:tgtEl>
                                          <p:spTgt spid="12323"/>
                                        </p:tgtEl>
                                        <p:attrNameLst>
                                          <p:attrName>ppt_x</p:attrName>
                                        </p:attrNameLst>
                                      </p:cBhvr>
                                      <p:tavLst>
                                        <p:tav tm="0">
                                          <p:val>
                                            <p:strVal val="ppt_x"/>
                                          </p:val>
                                        </p:tav>
                                        <p:tav tm="100000">
                                          <p:val>
                                            <p:strVal val="ppt_x-.2"/>
                                          </p:val>
                                        </p:tav>
                                      </p:tavLst>
                                    </p:anim>
                                    <p:anim calcmode="lin" valueType="num">
                                      <p:cBhvr>
                                        <p:cTn id="68" dur="1000"/>
                                        <p:tgtEl>
                                          <p:spTgt spid="12323"/>
                                        </p:tgtEl>
                                        <p:attrNameLst>
                                          <p:attrName>ppt_y</p:attrName>
                                        </p:attrNameLst>
                                      </p:cBhvr>
                                      <p:tavLst>
                                        <p:tav tm="0">
                                          <p:val>
                                            <p:strVal val="ppt_y"/>
                                          </p:val>
                                        </p:tav>
                                        <p:tav tm="100000">
                                          <p:val>
                                            <p:strVal val="ppt_y"/>
                                          </p:val>
                                        </p:tav>
                                      </p:tavLst>
                                    </p:anim>
                                    <p:animEffect transition="out" filter="fade">
                                      <p:cBhvr>
                                        <p:cTn id="69" dur="1000"/>
                                        <p:tgtEl>
                                          <p:spTgt spid="12323"/>
                                        </p:tgtEl>
                                      </p:cBhvr>
                                    </p:animEffect>
                                    <p:set>
                                      <p:cBhvr>
                                        <p:cTn id="70" dur="1" fill="hold">
                                          <p:stCondLst>
                                            <p:cond delay="999"/>
                                          </p:stCondLst>
                                        </p:cTn>
                                        <p:tgtEl>
                                          <p:spTgt spid="123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p:stCondLst>
                              <p:cond delay="7500"/>
                            </p:stCondLst>
                            <p:childTnLst>
                              <p:par>
                                <p:cTn id="72" presetID="54" presetClass="exit" presetSubtype="0" decel="100000" fill="hold" nodeType="afterEffect">
                                  <p:stCondLst>
                                    <p:cond delay="0"/>
                                  </p:stCondLst>
                                  <p:childTnLst>
                                    <p:anim calcmode="lin" valueType="num">
                                      <p:cBhvr>
                                        <p:cTn id="73" dur="1000"/>
                                        <p:tgtEl>
                                          <p:spTgt spid="12322"/>
                                        </p:tgtEl>
                                        <p:attrNameLst>
                                          <p:attrName>ppt_w</p:attrName>
                                        </p:attrNameLst>
                                      </p:cBhvr>
                                      <p:tavLst>
                                        <p:tav tm="0">
                                          <p:val>
                                            <p:strVal val="ppt_w"/>
                                          </p:val>
                                        </p:tav>
                                        <p:tav tm="100000">
                                          <p:val>
                                            <p:strVal val="ppt_w*0.05"/>
                                          </p:val>
                                        </p:tav>
                                      </p:tavLst>
                                    </p:anim>
                                    <p:anim calcmode="lin" valueType="num">
                                      <p:cBhvr>
                                        <p:cTn id="74" dur="1000"/>
                                        <p:tgtEl>
                                          <p:spTgt spid="12322"/>
                                        </p:tgtEl>
                                        <p:attrNameLst>
                                          <p:attrName>ppt_h</p:attrName>
                                        </p:attrNameLst>
                                      </p:cBhvr>
                                      <p:tavLst>
                                        <p:tav tm="0">
                                          <p:val>
                                            <p:strVal val="ppt_h"/>
                                          </p:val>
                                        </p:tav>
                                        <p:tav tm="100000">
                                          <p:val>
                                            <p:strVal val="ppt_h"/>
                                          </p:val>
                                        </p:tav>
                                      </p:tavLst>
                                    </p:anim>
                                    <p:anim calcmode="lin" valueType="num">
                                      <p:cBhvr>
                                        <p:cTn id="75" dur="1000"/>
                                        <p:tgtEl>
                                          <p:spTgt spid="12322"/>
                                        </p:tgtEl>
                                        <p:attrNameLst>
                                          <p:attrName>ppt_x</p:attrName>
                                        </p:attrNameLst>
                                      </p:cBhvr>
                                      <p:tavLst>
                                        <p:tav tm="0">
                                          <p:val>
                                            <p:strVal val="ppt_x"/>
                                          </p:val>
                                        </p:tav>
                                        <p:tav tm="100000">
                                          <p:val>
                                            <p:strVal val="ppt_x-.2"/>
                                          </p:val>
                                        </p:tav>
                                      </p:tavLst>
                                    </p:anim>
                                    <p:anim calcmode="lin" valueType="num">
                                      <p:cBhvr>
                                        <p:cTn id="76" dur="1000"/>
                                        <p:tgtEl>
                                          <p:spTgt spid="12322"/>
                                        </p:tgtEl>
                                        <p:attrNameLst>
                                          <p:attrName>ppt_y</p:attrName>
                                        </p:attrNameLst>
                                      </p:cBhvr>
                                      <p:tavLst>
                                        <p:tav tm="0">
                                          <p:val>
                                            <p:strVal val="ppt_y"/>
                                          </p:val>
                                        </p:tav>
                                        <p:tav tm="100000">
                                          <p:val>
                                            <p:strVal val="ppt_y"/>
                                          </p:val>
                                        </p:tav>
                                      </p:tavLst>
                                    </p:anim>
                                    <p:animEffect transition="out" filter="fade">
                                      <p:cBhvr>
                                        <p:cTn id="77" dur="1000"/>
                                        <p:tgtEl>
                                          <p:spTgt spid="12322"/>
                                        </p:tgtEl>
                                      </p:cBhvr>
                                    </p:animEffect>
                                    <p:set>
                                      <p:cBhvr>
                                        <p:cTn id="78" dur="1" fill="hold">
                                          <p:stCondLst>
                                            <p:cond delay="999"/>
                                          </p:stCondLst>
                                        </p:cTn>
                                        <p:tgtEl>
                                          <p:spTgt spid="1232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p:stCondLst>
                              <p:cond delay="8500"/>
                            </p:stCondLst>
                            <p:childTnLst>
                              <p:par>
                                <p:cTn id="80" presetID="54" presetClass="exit" presetSubtype="0" decel="100000" fill="hold" nodeType="afterEffect">
                                  <p:stCondLst>
                                    <p:cond delay="0"/>
                                  </p:stCondLst>
                                  <p:childTnLst>
                                    <p:anim calcmode="lin" valueType="num">
                                      <p:cBhvr>
                                        <p:cTn id="81" dur="1000"/>
                                        <p:tgtEl>
                                          <p:spTgt spid="12321"/>
                                        </p:tgtEl>
                                        <p:attrNameLst>
                                          <p:attrName>ppt_w</p:attrName>
                                        </p:attrNameLst>
                                      </p:cBhvr>
                                      <p:tavLst>
                                        <p:tav tm="0">
                                          <p:val>
                                            <p:strVal val="ppt_w"/>
                                          </p:val>
                                        </p:tav>
                                        <p:tav tm="100000">
                                          <p:val>
                                            <p:strVal val="ppt_w*0.05"/>
                                          </p:val>
                                        </p:tav>
                                      </p:tavLst>
                                    </p:anim>
                                    <p:anim calcmode="lin" valueType="num">
                                      <p:cBhvr>
                                        <p:cTn id="82" dur="1000"/>
                                        <p:tgtEl>
                                          <p:spTgt spid="12321"/>
                                        </p:tgtEl>
                                        <p:attrNameLst>
                                          <p:attrName>ppt_h</p:attrName>
                                        </p:attrNameLst>
                                      </p:cBhvr>
                                      <p:tavLst>
                                        <p:tav tm="0">
                                          <p:val>
                                            <p:strVal val="ppt_h"/>
                                          </p:val>
                                        </p:tav>
                                        <p:tav tm="100000">
                                          <p:val>
                                            <p:strVal val="ppt_h"/>
                                          </p:val>
                                        </p:tav>
                                      </p:tavLst>
                                    </p:anim>
                                    <p:anim calcmode="lin" valueType="num">
                                      <p:cBhvr>
                                        <p:cTn id="83" dur="1000"/>
                                        <p:tgtEl>
                                          <p:spTgt spid="12321"/>
                                        </p:tgtEl>
                                        <p:attrNameLst>
                                          <p:attrName>ppt_x</p:attrName>
                                        </p:attrNameLst>
                                      </p:cBhvr>
                                      <p:tavLst>
                                        <p:tav tm="0">
                                          <p:val>
                                            <p:strVal val="ppt_x"/>
                                          </p:val>
                                        </p:tav>
                                        <p:tav tm="100000">
                                          <p:val>
                                            <p:strVal val="ppt_x-.2"/>
                                          </p:val>
                                        </p:tav>
                                      </p:tavLst>
                                    </p:anim>
                                    <p:anim calcmode="lin" valueType="num">
                                      <p:cBhvr>
                                        <p:cTn id="84" dur="1000"/>
                                        <p:tgtEl>
                                          <p:spTgt spid="12321"/>
                                        </p:tgtEl>
                                        <p:attrNameLst>
                                          <p:attrName>ppt_y</p:attrName>
                                        </p:attrNameLst>
                                      </p:cBhvr>
                                      <p:tavLst>
                                        <p:tav tm="0">
                                          <p:val>
                                            <p:strVal val="ppt_y"/>
                                          </p:val>
                                        </p:tav>
                                        <p:tav tm="100000">
                                          <p:val>
                                            <p:strVal val="ppt_y"/>
                                          </p:val>
                                        </p:tav>
                                      </p:tavLst>
                                    </p:anim>
                                    <p:animEffect transition="out" filter="fade">
                                      <p:cBhvr>
                                        <p:cTn id="85" dur="1000"/>
                                        <p:tgtEl>
                                          <p:spTgt spid="12321"/>
                                        </p:tgtEl>
                                      </p:cBhvr>
                                    </p:animEffect>
                                    <p:set>
                                      <p:cBhvr>
                                        <p:cTn id="86" dur="1" fill="hold">
                                          <p:stCondLst>
                                            <p:cond delay="999"/>
                                          </p:stCondLst>
                                        </p:cTn>
                                        <p:tgtEl>
                                          <p:spTgt spid="123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p:stCondLst>
                              <p:cond delay="9500"/>
                            </p:stCondLst>
                            <p:childTnLst>
                              <p:par>
                                <p:cTn id="88" presetID="54" presetClass="exit" presetSubtype="0" decel="100000" fill="hold" nodeType="afterEffect">
                                  <p:stCondLst>
                                    <p:cond delay="0"/>
                                  </p:stCondLst>
                                  <p:childTnLst>
                                    <p:anim calcmode="lin" valueType="num">
                                      <p:cBhvr>
                                        <p:cTn id="89" dur="1000"/>
                                        <p:tgtEl>
                                          <p:spTgt spid="12320"/>
                                        </p:tgtEl>
                                        <p:attrNameLst>
                                          <p:attrName>ppt_w</p:attrName>
                                        </p:attrNameLst>
                                      </p:cBhvr>
                                      <p:tavLst>
                                        <p:tav tm="0">
                                          <p:val>
                                            <p:strVal val="ppt_w"/>
                                          </p:val>
                                        </p:tav>
                                        <p:tav tm="100000">
                                          <p:val>
                                            <p:strVal val="ppt_w*0.05"/>
                                          </p:val>
                                        </p:tav>
                                      </p:tavLst>
                                    </p:anim>
                                    <p:anim calcmode="lin" valueType="num">
                                      <p:cBhvr>
                                        <p:cTn id="90" dur="1000"/>
                                        <p:tgtEl>
                                          <p:spTgt spid="12320"/>
                                        </p:tgtEl>
                                        <p:attrNameLst>
                                          <p:attrName>ppt_h</p:attrName>
                                        </p:attrNameLst>
                                      </p:cBhvr>
                                      <p:tavLst>
                                        <p:tav tm="0">
                                          <p:val>
                                            <p:strVal val="ppt_h"/>
                                          </p:val>
                                        </p:tav>
                                        <p:tav tm="100000">
                                          <p:val>
                                            <p:strVal val="ppt_h"/>
                                          </p:val>
                                        </p:tav>
                                      </p:tavLst>
                                    </p:anim>
                                    <p:anim calcmode="lin" valueType="num">
                                      <p:cBhvr>
                                        <p:cTn id="91" dur="1000"/>
                                        <p:tgtEl>
                                          <p:spTgt spid="12320"/>
                                        </p:tgtEl>
                                        <p:attrNameLst>
                                          <p:attrName>ppt_x</p:attrName>
                                        </p:attrNameLst>
                                      </p:cBhvr>
                                      <p:tavLst>
                                        <p:tav tm="0">
                                          <p:val>
                                            <p:strVal val="ppt_x"/>
                                          </p:val>
                                        </p:tav>
                                        <p:tav tm="100000">
                                          <p:val>
                                            <p:strVal val="ppt_x-.2"/>
                                          </p:val>
                                        </p:tav>
                                      </p:tavLst>
                                    </p:anim>
                                    <p:anim calcmode="lin" valueType="num">
                                      <p:cBhvr>
                                        <p:cTn id="92" dur="1000"/>
                                        <p:tgtEl>
                                          <p:spTgt spid="12320"/>
                                        </p:tgtEl>
                                        <p:attrNameLst>
                                          <p:attrName>ppt_y</p:attrName>
                                        </p:attrNameLst>
                                      </p:cBhvr>
                                      <p:tavLst>
                                        <p:tav tm="0">
                                          <p:val>
                                            <p:strVal val="ppt_y"/>
                                          </p:val>
                                        </p:tav>
                                        <p:tav tm="100000">
                                          <p:val>
                                            <p:strVal val="ppt_y"/>
                                          </p:val>
                                        </p:tav>
                                      </p:tavLst>
                                    </p:anim>
                                    <p:animEffect transition="out" filter="fade">
                                      <p:cBhvr>
                                        <p:cTn id="93" dur="1000"/>
                                        <p:tgtEl>
                                          <p:spTgt spid="12320"/>
                                        </p:tgtEl>
                                      </p:cBhvr>
                                    </p:animEffect>
                                    <p:set>
                                      <p:cBhvr>
                                        <p:cTn id="94" dur="1" fill="hold">
                                          <p:stCondLst>
                                            <p:cond delay="999"/>
                                          </p:stCondLst>
                                        </p:cTn>
                                        <p:tgtEl>
                                          <p:spTgt spid="1232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5" fill="hold">
                            <p:stCondLst>
                              <p:cond delay="10500"/>
                            </p:stCondLst>
                            <p:childTnLst>
                              <p:par>
                                <p:cTn id="96" presetID="6" presetClass="emph" presetSubtype="0" fill="hold" nodeType="afterEffect">
                                  <p:stCondLst>
                                    <p:cond delay="0"/>
                                  </p:stCondLst>
                                  <p:childTnLst>
                                    <p:animScale>
                                      <p:cBhvr>
                                        <p:cTn id="97" dur="1000" fill="hold"/>
                                        <p:tgtEl>
                                          <p:spTgt spid="12319"/>
                                        </p:tgtEl>
                                      </p:cBhvr>
                                      <p:by x="130000" y="130000"/>
                                    </p:animScale>
                                  </p:childTnLst>
                                  <p:subTnLst>
                                    <p:audio>
                                      <p:cMediaNode>
                                        <p:cTn display="0" masterRel="sameClick">
                                          <p:stCondLst>
                                            <p:cond evt="begin" delay="0">
                                              <p:tn val="96"/>
                                            </p:cond>
                                          </p:stCondLst>
                                          <p:endCondLst>
                                            <p:cond evt="onStopAudio" delay="0">
                                              <p:tgtEl>
                                                <p:sldTgt/>
                                              </p:tgtEl>
                                            </p:cond>
                                          </p:endCondLst>
                                        </p:cTn>
                                        <p:tgtEl>
                                          <p:sndTgt r:embed="rId3" name="BELL.WAV"/>
                                        </p:tgtEl>
                                      </p:cMediaNode>
                                    </p:audio>
                                  </p:subTnLst>
                                </p:cTn>
                              </p:par>
                            </p:childTnLst>
                          </p:cTn>
                        </p:par>
                        <p:par>
                          <p:cTn id="98" fill="hold">
                            <p:stCondLst>
                              <p:cond delay="11500"/>
                            </p:stCondLst>
                            <p:childTnLst>
                              <p:par>
                                <p:cTn id="99" presetID="54" presetClass="exit" presetSubtype="0" decel="100000" fill="hold" nodeType="afterEffect">
                                  <p:stCondLst>
                                    <p:cond delay="0"/>
                                  </p:stCondLst>
                                  <p:childTnLst>
                                    <p:anim calcmode="lin" valueType="num">
                                      <p:cBhvr>
                                        <p:cTn id="100" dur="1000"/>
                                        <p:tgtEl>
                                          <p:spTgt spid="12331"/>
                                        </p:tgtEl>
                                        <p:attrNameLst>
                                          <p:attrName>ppt_w</p:attrName>
                                        </p:attrNameLst>
                                      </p:cBhvr>
                                      <p:tavLst>
                                        <p:tav tm="0">
                                          <p:val>
                                            <p:strVal val="ppt_w"/>
                                          </p:val>
                                        </p:tav>
                                        <p:tav tm="100000">
                                          <p:val>
                                            <p:strVal val="ppt_w*0.05"/>
                                          </p:val>
                                        </p:tav>
                                      </p:tavLst>
                                    </p:anim>
                                    <p:anim calcmode="lin" valueType="num">
                                      <p:cBhvr>
                                        <p:cTn id="101" dur="1000"/>
                                        <p:tgtEl>
                                          <p:spTgt spid="12331"/>
                                        </p:tgtEl>
                                        <p:attrNameLst>
                                          <p:attrName>ppt_h</p:attrName>
                                        </p:attrNameLst>
                                      </p:cBhvr>
                                      <p:tavLst>
                                        <p:tav tm="0">
                                          <p:val>
                                            <p:strVal val="ppt_h"/>
                                          </p:val>
                                        </p:tav>
                                        <p:tav tm="100000">
                                          <p:val>
                                            <p:strVal val="ppt_h"/>
                                          </p:val>
                                        </p:tav>
                                      </p:tavLst>
                                    </p:anim>
                                    <p:anim calcmode="lin" valueType="num">
                                      <p:cBhvr>
                                        <p:cTn id="102" dur="1000"/>
                                        <p:tgtEl>
                                          <p:spTgt spid="12331"/>
                                        </p:tgtEl>
                                        <p:attrNameLst>
                                          <p:attrName>ppt_x</p:attrName>
                                        </p:attrNameLst>
                                      </p:cBhvr>
                                      <p:tavLst>
                                        <p:tav tm="0">
                                          <p:val>
                                            <p:strVal val="ppt_x"/>
                                          </p:val>
                                        </p:tav>
                                        <p:tav tm="100000">
                                          <p:val>
                                            <p:strVal val="ppt_x-.2"/>
                                          </p:val>
                                        </p:tav>
                                      </p:tavLst>
                                    </p:anim>
                                    <p:anim calcmode="lin" valueType="num">
                                      <p:cBhvr>
                                        <p:cTn id="103" dur="1000"/>
                                        <p:tgtEl>
                                          <p:spTgt spid="12331"/>
                                        </p:tgtEl>
                                        <p:attrNameLst>
                                          <p:attrName>ppt_y</p:attrName>
                                        </p:attrNameLst>
                                      </p:cBhvr>
                                      <p:tavLst>
                                        <p:tav tm="0">
                                          <p:val>
                                            <p:strVal val="ppt_y"/>
                                          </p:val>
                                        </p:tav>
                                        <p:tav tm="100000">
                                          <p:val>
                                            <p:strVal val="ppt_y"/>
                                          </p:val>
                                        </p:tav>
                                      </p:tavLst>
                                    </p:anim>
                                    <p:animEffect transition="out" filter="fade">
                                      <p:cBhvr>
                                        <p:cTn id="104" dur="1000"/>
                                        <p:tgtEl>
                                          <p:spTgt spid="12331"/>
                                        </p:tgtEl>
                                      </p:cBhvr>
                                    </p:animEffect>
                                    <p:set>
                                      <p:cBhvr>
                                        <p:cTn id="105" dur="1" fill="hold">
                                          <p:stCondLst>
                                            <p:cond delay="999"/>
                                          </p:stCondLst>
                                        </p:cTn>
                                        <p:tgtEl>
                                          <p:spTgt spid="1233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4099"/>
                                        </p:tgtEl>
                                        <p:attrNameLst>
                                          <p:attrName>style.visibility</p:attrName>
                                        </p:attrNameLst>
                                      </p:cBhvr>
                                      <p:to>
                                        <p:strVal val="visible"/>
                                      </p:to>
                                    </p:set>
                                    <p:animEffect transition="in" filter="fade">
                                      <p:cBhvr>
                                        <p:cTn id="110" dur="1000"/>
                                        <p:tgtEl>
                                          <p:spTgt spid="4099"/>
                                        </p:tgtEl>
                                      </p:cBhvr>
                                    </p:animEffect>
                                    <p:anim calcmode="lin" valueType="num">
                                      <p:cBhvr>
                                        <p:cTn id="111" dur="1000" fill="hold"/>
                                        <p:tgtEl>
                                          <p:spTgt spid="4099"/>
                                        </p:tgtEl>
                                        <p:attrNameLst>
                                          <p:attrName>ppt_x</p:attrName>
                                        </p:attrNameLst>
                                      </p:cBhvr>
                                      <p:tavLst>
                                        <p:tav tm="0">
                                          <p:val>
                                            <p:strVal val="#ppt_x"/>
                                          </p:val>
                                        </p:tav>
                                        <p:tav tm="100000">
                                          <p:val>
                                            <p:strVal val="#ppt_x"/>
                                          </p:val>
                                        </p:tav>
                                      </p:tavLst>
                                    </p:anim>
                                    <p:anim calcmode="lin" valueType="num">
                                      <p:cBhvr>
                                        <p:cTn id="112"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0" grpId="0" animBg="1"/>
      <p:bldP spid="123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00E9-53C6-4F92-8A9D-CA136754B2BF}"/>
              </a:ext>
            </a:extLst>
          </p:cNvPr>
          <p:cNvSpPr>
            <a:spLocks noGrp="1"/>
          </p:cNvSpPr>
          <p:nvPr>
            <p:ph type="title"/>
          </p:nvPr>
        </p:nvSpPr>
        <p:spPr/>
        <p:txBody>
          <a:bodyPr/>
          <a:lstStyle/>
          <a:p>
            <a:endParaRPr lang="vi-VN"/>
          </a:p>
        </p:txBody>
      </p:sp>
      <p:pic>
        <p:nvPicPr>
          <p:cNvPr id="9" name="Content Placeholder 8">
            <a:extLst>
              <a:ext uri="{FF2B5EF4-FFF2-40B4-BE49-F238E27FC236}">
                <a16:creationId xmlns:a16="http://schemas.microsoft.com/office/drawing/2014/main" xmlns="" id="{5450152A-1D82-41E1-B4EA-756355FB0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a:extLst>
              <a:ext uri="{FF2B5EF4-FFF2-40B4-BE49-F238E27FC236}">
                <a16:creationId xmlns:a16="http://schemas.microsoft.com/office/drawing/2014/main" xmlns="" id="{7C58A2A5-91E7-4791-9CA6-299180361E2C}"/>
              </a:ext>
            </a:extLst>
          </p:cNvPr>
          <p:cNvSpPr txBox="1"/>
          <p:nvPr/>
        </p:nvSpPr>
        <p:spPr>
          <a:xfrm>
            <a:off x="1598590" y="1210842"/>
            <a:ext cx="10174310" cy="646331"/>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9DA27C5D-CB81-4756-A2EE-C9AE66F219F1}"/>
              </a:ext>
            </a:extLst>
          </p:cNvPr>
          <p:cNvSpPr txBox="1"/>
          <p:nvPr/>
        </p:nvSpPr>
        <p:spPr>
          <a:xfrm>
            <a:off x="1753981" y="2007471"/>
            <a:ext cx="493176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a:t>
            </a:r>
            <a:r>
              <a:rPr lang="en-US" sz="36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79412CCB-142B-446C-987E-2E86C208B0FD}"/>
              </a:ext>
            </a:extLst>
          </p:cNvPr>
          <p:cNvSpPr txBox="1"/>
          <p:nvPr/>
        </p:nvSpPr>
        <p:spPr>
          <a:xfrm>
            <a:off x="5973844" y="2502140"/>
            <a:ext cx="493176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Bộc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rỡ</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29AB69AD-4B1C-49E4-8283-4373BAF3185C}"/>
              </a:ext>
            </a:extLst>
          </p:cNvPr>
          <p:cNvSpPr txBox="1"/>
          <p:nvPr/>
        </p:nvSpPr>
        <p:spPr>
          <a:xfrm>
            <a:off x="1753982" y="3105834"/>
            <a:ext cx="668574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 Ồ,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27C0F104-8F92-49FF-A683-0CC31DAE2F8B}"/>
              </a:ext>
            </a:extLst>
          </p:cNvPr>
          <p:cNvSpPr txBox="1"/>
          <p:nvPr/>
        </p:nvSpPr>
        <p:spPr>
          <a:xfrm>
            <a:off x="5763981" y="3693482"/>
            <a:ext cx="535148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phục</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D9EF3486-490E-406A-8E03-8D7231A1FE48}"/>
              </a:ext>
            </a:extLst>
          </p:cNvPr>
          <p:cNvSpPr txBox="1"/>
          <p:nvPr/>
        </p:nvSpPr>
        <p:spPr>
          <a:xfrm>
            <a:off x="2545026" y="4339813"/>
            <a:ext cx="556058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khủng</a:t>
            </a:r>
            <a:r>
              <a:rPr lang="en-US" sz="3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7AE303C8-7F60-43D5-A6A9-4B461B1FE118}"/>
              </a:ext>
            </a:extLst>
          </p:cNvPr>
          <p:cNvSpPr txBox="1"/>
          <p:nvPr/>
        </p:nvSpPr>
        <p:spPr>
          <a:xfrm>
            <a:off x="5973844" y="4982010"/>
            <a:ext cx="442457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Bộc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hãi</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38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39501C34-6182-46D7-874F-A29D656D4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222" r="-1" b="13027"/>
          <a:stretch/>
        </p:blipFill>
        <p:spPr>
          <a:xfrm>
            <a:off x="321733" y="321733"/>
            <a:ext cx="11548534" cy="6214534"/>
          </a:xfrm>
          <a:prstGeom prst="rect">
            <a:avLst/>
          </a:prstGeom>
        </p:spPr>
      </p:pic>
      <p:sp>
        <p:nvSpPr>
          <p:cNvPr id="10" name="TextBox 9">
            <a:extLst>
              <a:ext uri="{FF2B5EF4-FFF2-40B4-BE49-F238E27FC236}">
                <a16:creationId xmlns:a16="http://schemas.microsoft.com/office/drawing/2014/main" xmlns="" id="{1A73C86B-497A-4EA4-BEA3-1CB7944D8811}"/>
              </a:ext>
            </a:extLst>
          </p:cNvPr>
          <p:cNvSpPr txBox="1"/>
          <p:nvPr/>
        </p:nvSpPr>
        <p:spPr>
          <a:xfrm>
            <a:off x="5885645" y="2678806"/>
            <a:ext cx="184731" cy="369332"/>
          </a:xfrm>
          <a:prstGeom prst="rect">
            <a:avLst/>
          </a:prstGeom>
          <a:noFill/>
        </p:spPr>
        <p:txBody>
          <a:bodyPr wrap="none" rtlCol="0">
            <a:spAutoFit/>
          </a:bodyPr>
          <a:lstStyle/>
          <a:p>
            <a:endParaRPr lang="vi-VN"/>
          </a:p>
        </p:txBody>
      </p:sp>
      <p:sp>
        <p:nvSpPr>
          <p:cNvPr id="12" name="Rectangle 11">
            <a:extLst>
              <a:ext uri="{FF2B5EF4-FFF2-40B4-BE49-F238E27FC236}">
                <a16:creationId xmlns:a16="http://schemas.microsoft.com/office/drawing/2014/main" xmlns="" id="{88E4872C-21AC-4A4D-A063-096DA1FF3B00}"/>
              </a:ext>
            </a:extLst>
          </p:cNvPr>
          <p:cNvSpPr/>
          <p:nvPr/>
        </p:nvSpPr>
        <p:spPr>
          <a:xfrm>
            <a:off x="2086377" y="2967335"/>
            <a:ext cx="8062175" cy="2570580"/>
          </a:xfrm>
          <a:prstGeom prst="rect">
            <a:avLst/>
          </a:prstGeom>
          <a:noFill/>
        </p:spPr>
        <p:txBody>
          <a:bodyPr wrap="none" lIns="91440" tIns="45720" rIns="91440" bIns="45720">
            <a:prstTxWarp prst="textWave2">
              <a:avLst>
                <a:gd name="adj1" fmla="val 12500"/>
                <a:gd name="adj2" fmla="val 198"/>
              </a:avLst>
            </a:prstTxWarp>
            <a:spAutoFit/>
          </a:bodyPr>
          <a:lstStyle/>
          <a:p>
            <a:pPr algn="ctr"/>
            <a:r>
              <a:rPr lang="en-US" sz="66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66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r>
              <a:rPr lang="en-US" sz="66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hay ý </a:t>
            </a:r>
            <a:r>
              <a:rPr lang="en-US" sz="66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đẹp</a:t>
            </a:r>
            <a:r>
              <a:rPr lang="en-US" sz="66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vi-VN" sz="66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1C4CB00-B5FF-4BA4-A1BF-7F2E221435D6}"/>
              </a:ext>
            </a:extLst>
          </p:cNvPr>
          <p:cNvSpPr/>
          <p:nvPr/>
        </p:nvSpPr>
        <p:spPr>
          <a:xfrm>
            <a:off x="6003635" y="3362838"/>
            <a:ext cx="184730" cy="923330"/>
          </a:xfrm>
          <a:prstGeom prst="rect">
            <a:avLst/>
          </a:prstGeom>
          <a:noFill/>
        </p:spPr>
        <p:txBody>
          <a:bodyPr wrap="none" lIns="91440" tIns="45720" rIns="91440" bIns="45720">
            <a:spAutoFit/>
          </a:bodyPr>
          <a:lstStyle/>
          <a:p>
            <a:pPr algn="ct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450054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7C32F-7AC2-48B7-B784-67F45E2BBDC0}"/>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CEB92C37-1C3C-425B-A9FD-6FC50422B5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080383" cy="6858000"/>
          </a:xfrm>
        </p:spPr>
      </p:pic>
      <p:sp>
        <p:nvSpPr>
          <p:cNvPr id="6" name="TextBox 5">
            <a:extLst>
              <a:ext uri="{FF2B5EF4-FFF2-40B4-BE49-F238E27FC236}">
                <a16:creationId xmlns:a16="http://schemas.microsoft.com/office/drawing/2014/main" xmlns="" id="{9F534710-8F0E-4036-8E48-D396CEDFC24F}"/>
              </a:ext>
            </a:extLst>
          </p:cNvPr>
          <p:cNvSpPr txBox="1"/>
          <p:nvPr/>
        </p:nvSpPr>
        <p:spPr>
          <a:xfrm>
            <a:off x="111617" y="2214306"/>
            <a:ext cx="11968766" cy="3046988"/>
          </a:xfrm>
          <a:prstGeom prst="rect">
            <a:avLst/>
          </a:prstGeom>
          <a:noFill/>
        </p:spPr>
        <p:txBody>
          <a:bodyPr wrap="square" rtlCol="0">
            <a:spAutoFit/>
          </a:bodyPr>
          <a:lstStyle/>
          <a:p>
            <a:pPr algn="ctr"/>
            <a:r>
              <a:rPr lang="vi-VN" sz="6000" u="sng" dirty="0">
                <a:solidFill>
                  <a:srgbClr val="FF0000"/>
                </a:solidFill>
                <a:latin typeface="+mj-lt"/>
              </a:rPr>
              <a:t>Dặn dò : </a:t>
            </a:r>
          </a:p>
          <a:p>
            <a:pPr marL="285750" indent="-285750">
              <a:buFontTx/>
              <a:buChar char="-"/>
            </a:pPr>
            <a:r>
              <a:rPr lang="vi-VN" sz="4400" dirty="0"/>
              <a:t>Về nhà xem lại bài và học thuộc ghi nhớ câu cảm . </a:t>
            </a:r>
          </a:p>
          <a:p>
            <a:pPr marL="285750" indent="-285750">
              <a:buFontTx/>
              <a:buChar char="-"/>
            </a:pPr>
            <a:r>
              <a:rPr lang="vi-VN" sz="4400" dirty="0"/>
              <a:t>Xem trước bài mới</a:t>
            </a:r>
          </a:p>
        </p:txBody>
      </p:sp>
    </p:spTree>
    <p:extLst>
      <p:ext uri="{BB962C8B-B14F-4D97-AF65-F5344CB8AC3E}">
        <p14:creationId xmlns:p14="http://schemas.microsoft.com/office/powerpoint/2010/main" val="28737252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thi dạy">
            <a:hlinkClick r:id="" action="ppaction://media"/>
            <a:extLst>
              <a:ext uri="{FF2B5EF4-FFF2-40B4-BE49-F238E27FC236}">
                <a16:creationId xmlns:a16="http://schemas.microsoft.com/office/drawing/2014/main" xmlns="" id="{5D38B60E-DC7C-422E-A678-847E31EB31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2704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328DA2E-722D-43B3-A9DA-8A1C87B92A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21228"/>
            <a:ext cx="12192000" cy="4436772"/>
          </a:xfrm>
        </p:spPr>
      </p:pic>
      <p:sp>
        <p:nvSpPr>
          <p:cNvPr id="6" name="TextBox 5">
            <a:extLst>
              <a:ext uri="{FF2B5EF4-FFF2-40B4-BE49-F238E27FC236}">
                <a16:creationId xmlns:a16="http://schemas.microsoft.com/office/drawing/2014/main" xmlns="" id="{739B982A-A935-4C62-B6EE-079A9DD93958}"/>
              </a:ext>
            </a:extLst>
          </p:cNvPr>
          <p:cNvSpPr txBox="1"/>
          <p:nvPr/>
        </p:nvSpPr>
        <p:spPr>
          <a:xfrm>
            <a:off x="3657600" y="3013656"/>
            <a:ext cx="1854558" cy="888643"/>
          </a:xfrm>
          <a:prstGeom prst="rect">
            <a:avLst/>
          </a:prstGeom>
          <a:noFill/>
        </p:spPr>
        <p:txBody>
          <a:bodyPr wrap="square" rtlCol="0">
            <a:spAutoFit/>
          </a:bodyPr>
          <a:lstStyle/>
          <a:p>
            <a:endParaRPr lang="vi-VN" dirty="0"/>
          </a:p>
        </p:txBody>
      </p:sp>
      <p:sp>
        <p:nvSpPr>
          <p:cNvPr id="7" name="TextBox 6">
            <a:extLst>
              <a:ext uri="{FF2B5EF4-FFF2-40B4-BE49-F238E27FC236}">
                <a16:creationId xmlns:a16="http://schemas.microsoft.com/office/drawing/2014/main" xmlns="" id="{E4DF56F1-A2DC-42C6-B180-609FA0AC4497}"/>
              </a:ext>
            </a:extLst>
          </p:cNvPr>
          <p:cNvSpPr txBox="1"/>
          <p:nvPr/>
        </p:nvSpPr>
        <p:spPr>
          <a:xfrm>
            <a:off x="6875419" y="2958236"/>
            <a:ext cx="5087154"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 </a:t>
            </a:r>
          </a:p>
          <a:p>
            <a:r>
              <a:rPr lang="en-US" sz="2400" b="1" dirty="0" err="1">
                <a:latin typeface="Times New Roman" panose="02020603050405020304" pitchFamily="18" charset="0"/>
                <a:cs typeface="Times New Roman" panose="02020603050405020304" pitchFamily="18" charset="0"/>
              </a:rPr>
              <a:t>Cuối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sp>
        <p:nvSpPr>
          <p:cNvPr id="8" name="Title 7">
            <a:extLst>
              <a:ext uri="{FF2B5EF4-FFF2-40B4-BE49-F238E27FC236}">
                <a16:creationId xmlns:a16="http://schemas.microsoft.com/office/drawing/2014/main" xmlns="" id="{A63E4C65-4031-4555-BD48-11044FF3D617}"/>
              </a:ext>
            </a:extLst>
          </p:cNvPr>
          <p:cNvSpPr txBox="1">
            <a:spLocks noGrp="1"/>
          </p:cNvSpPr>
          <p:nvPr>
            <p:ph type="title"/>
          </p:nvPr>
        </p:nvSpPr>
        <p:spPr>
          <a:xfrm>
            <a:off x="838200" y="523244"/>
            <a:ext cx="10515600" cy="1508105"/>
          </a:xfrm>
          <a:prstGeom prst="rect">
            <a:avLst/>
          </a:prstGeom>
          <a:noFill/>
        </p:spPr>
        <p:txBody>
          <a:bodyPr wrap="square">
            <a:spAutoFit/>
          </a:bodyPr>
          <a:lstStyle/>
          <a:p>
            <a:pPr marL="685800" indent="-685800">
              <a:spcBef>
                <a:spcPct val="50000"/>
              </a:spcBef>
              <a:buFontTx/>
              <a:buChar char="-"/>
            </a:pPr>
            <a:r>
              <a:rPr lang="en-US" sz="4000" b="1" dirty="0" err="1">
                <a:solidFill>
                  <a:srgbClr val="0000CC"/>
                </a:solidFill>
                <a:latin typeface="Times New Roman" pitchFamily="18" charset="0"/>
              </a:rPr>
              <a:t>Chà</a:t>
            </a:r>
            <a:r>
              <a:rPr lang="en-US" sz="4000" b="1" dirty="0">
                <a:solidFill>
                  <a:srgbClr val="0000CC"/>
                </a:solidFill>
                <a:latin typeface="Times New Roman" pitchFamily="18" charset="0"/>
              </a:rPr>
              <a:t>, con </a:t>
            </a:r>
            <a:r>
              <a:rPr lang="en-US" sz="4000" b="1" dirty="0" err="1">
                <a:solidFill>
                  <a:srgbClr val="0000CC"/>
                </a:solidFill>
                <a:latin typeface="Times New Roman" pitchFamily="18" charset="0"/>
              </a:rPr>
              <a:t>mèo</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có</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bộ</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lông</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mới</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đẹp</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làm</a:t>
            </a:r>
            <a:r>
              <a:rPr lang="en-US" sz="4000" b="1" dirty="0">
                <a:solidFill>
                  <a:srgbClr val="0000CC"/>
                </a:solidFill>
                <a:latin typeface="Times New Roman" pitchFamily="18" charset="0"/>
              </a:rPr>
              <a:t> </a:t>
            </a:r>
            <a:r>
              <a:rPr lang="en-US" sz="4000" b="1" dirty="0" err="1">
                <a:solidFill>
                  <a:srgbClr val="0000CC"/>
                </a:solidFill>
                <a:latin typeface="Times New Roman" pitchFamily="18" charset="0"/>
              </a:rPr>
              <a:t>sao</a:t>
            </a:r>
            <a:r>
              <a:rPr lang="en-US" sz="4000" b="1" dirty="0">
                <a:solidFill>
                  <a:srgbClr val="0000CC"/>
                </a:solidFill>
                <a:latin typeface="Times New Roman" pitchFamily="18" charset="0"/>
              </a:rPr>
              <a:t> !</a:t>
            </a:r>
          </a:p>
          <a:p>
            <a:pPr marL="685800" indent="-685800">
              <a:spcBef>
                <a:spcPct val="50000"/>
              </a:spcBef>
              <a:buFontTx/>
              <a:buChar char="-"/>
            </a:pPr>
            <a:r>
              <a:rPr lang="en-US" sz="4000" dirty="0">
                <a:solidFill>
                  <a:srgbClr val="0000CC"/>
                </a:solidFill>
                <a:latin typeface="Times New Roman" pitchFamily="18" charset="0"/>
              </a:rPr>
              <a:t> </a:t>
            </a:r>
            <a:r>
              <a:rPr lang="en-US" sz="4000" b="1" dirty="0">
                <a:solidFill>
                  <a:srgbClr val="0000CC"/>
                </a:solidFill>
                <a:latin typeface="Times New Roman" pitchFamily="18" charset="0"/>
              </a:rPr>
              <a:t>A ! Con mèo này khôn thật !    </a:t>
            </a:r>
          </a:p>
        </p:txBody>
      </p:sp>
    </p:spTree>
    <p:extLst>
      <p:ext uri="{BB962C8B-B14F-4D97-AF65-F5344CB8AC3E}">
        <p14:creationId xmlns:p14="http://schemas.microsoft.com/office/powerpoint/2010/main" val="3660933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39B982A-A935-4C62-B6EE-079A9DD93958}"/>
              </a:ext>
            </a:extLst>
          </p:cNvPr>
          <p:cNvSpPr txBox="1"/>
          <p:nvPr/>
        </p:nvSpPr>
        <p:spPr>
          <a:xfrm>
            <a:off x="3657600" y="3013656"/>
            <a:ext cx="1854558" cy="888643"/>
          </a:xfrm>
          <a:prstGeom prst="rect">
            <a:avLst/>
          </a:prstGeom>
          <a:noFill/>
        </p:spPr>
        <p:txBody>
          <a:bodyPr wrap="square" rtlCol="0">
            <a:spAutoFit/>
          </a:bodyPr>
          <a:lstStyle/>
          <a:p>
            <a:endParaRPr lang="vi-VN" dirty="0"/>
          </a:p>
        </p:txBody>
      </p:sp>
      <p:graphicFrame>
        <p:nvGraphicFramePr>
          <p:cNvPr id="11" name="Table 10">
            <a:extLst>
              <a:ext uri="{FF2B5EF4-FFF2-40B4-BE49-F238E27FC236}">
                <a16:creationId xmlns:a16="http://schemas.microsoft.com/office/drawing/2014/main" xmlns="" id="{2328A0A8-4638-4941-BE9D-15FFAE190D7F}"/>
              </a:ext>
            </a:extLst>
          </p:cNvPr>
          <p:cNvGraphicFramePr>
            <a:graphicFrameLocks noGrp="1"/>
          </p:cNvGraphicFramePr>
          <p:nvPr>
            <p:extLst>
              <p:ext uri="{D42A27DB-BD31-4B8C-83A1-F6EECF244321}">
                <p14:modId xmlns:p14="http://schemas.microsoft.com/office/powerpoint/2010/main" val="3736944187"/>
              </p:ext>
            </p:extLst>
          </p:nvPr>
        </p:nvGraphicFramePr>
        <p:xfrm>
          <a:off x="720435" y="858981"/>
          <a:ext cx="11042073" cy="3934692"/>
        </p:xfrm>
        <a:graphic>
          <a:graphicData uri="http://schemas.openxmlformats.org/drawingml/2006/table">
            <a:tbl>
              <a:tblPr firstRow="1" firstCol="1" bandRow="1">
                <a:tableStyleId>{5940675A-B579-460E-94D1-54222C63F5DA}</a:tableStyleId>
              </a:tblPr>
              <a:tblGrid>
                <a:gridCol w="4100947">
                  <a:extLst>
                    <a:ext uri="{9D8B030D-6E8A-4147-A177-3AD203B41FA5}">
                      <a16:colId xmlns:a16="http://schemas.microsoft.com/office/drawing/2014/main" xmlns="" val="2669318492"/>
                    </a:ext>
                  </a:extLst>
                </a:gridCol>
                <a:gridCol w="3144982">
                  <a:extLst>
                    <a:ext uri="{9D8B030D-6E8A-4147-A177-3AD203B41FA5}">
                      <a16:colId xmlns:a16="http://schemas.microsoft.com/office/drawing/2014/main" xmlns="" val="33218436"/>
                    </a:ext>
                  </a:extLst>
                </a:gridCol>
                <a:gridCol w="3796144">
                  <a:extLst>
                    <a:ext uri="{9D8B030D-6E8A-4147-A177-3AD203B41FA5}">
                      <a16:colId xmlns:a16="http://schemas.microsoft.com/office/drawing/2014/main" xmlns="" val="2841781382"/>
                    </a:ext>
                  </a:extLst>
                </a:gridCol>
              </a:tblGrid>
              <a:tr h="997528">
                <a:tc>
                  <a:txBody>
                    <a:bodyPr/>
                    <a:lstStyle/>
                    <a:p>
                      <a:pPr marL="0" marR="0" algn="ctr">
                        <a:spcBef>
                          <a:spcPts val="0"/>
                        </a:spcBef>
                        <a:spcAft>
                          <a:spcPts val="0"/>
                        </a:spcAft>
                        <a:tabLst>
                          <a:tab pos="1036955" algn="l"/>
                        </a:tabLst>
                      </a:pPr>
                      <a:r>
                        <a:rPr lang="en-US" sz="3200" b="1" dirty="0" err="1">
                          <a:solidFill>
                            <a:srgbClr val="0000CC"/>
                          </a:solidFill>
                          <a:effectLst/>
                          <a:latin typeface="Times New Roman" panose="02020603050405020304" pitchFamily="18" charset="0"/>
                          <a:cs typeface="Times New Roman" panose="02020603050405020304" pitchFamily="18" charset="0"/>
                        </a:rPr>
                        <a:t>Câu</a:t>
                      </a:r>
                      <a:endPar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err="1">
                          <a:solidFill>
                            <a:srgbClr val="0000CC"/>
                          </a:solidFill>
                          <a:effectLst/>
                          <a:latin typeface="Times New Roman" panose="02020603050405020304" pitchFamily="18" charset="0"/>
                          <a:cs typeface="Times New Roman" panose="02020603050405020304" pitchFamily="18" charset="0"/>
                        </a:rPr>
                        <a:t>Dùng</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để</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làm</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gì</a:t>
                      </a:r>
                      <a:r>
                        <a:rPr lang="en-US" sz="3200" b="1" dirty="0">
                          <a:solidFill>
                            <a:srgbClr val="0000CC"/>
                          </a:solidFill>
                          <a:effectLst/>
                          <a:latin typeface="Times New Roman" panose="02020603050405020304" pitchFamily="18" charset="0"/>
                          <a:cs typeface="Times New Roman" panose="02020603050405020304" pitchFamily="18" charset="0"/>
                        </a:rPr>
                        <a:t> ?</a:t>
                      </a:r>
                      <a:endPar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err="1">
                          <a:solidFill>
                            <a:srgbClr val="0000CC"/>
                          </a:solidFill>
                          <a:effectLst/>
                          <a:latin typeface="Times New Roman" panose="02020603050405020304" pitchFamily="18" charset="0"/>
                          <a:cs typeface="Times New Roman" panose="02020603050405020304" pitchFamily="18" charset="0"/>
                        </a:rPr>
                        <a:t>Cuối</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câu</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có</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dấu</a:t>
                      </a:r>
                      <a:r>
                        <a:rPr lang="en-US" sz="3200" b="1" dirty="0">
                          <a:solidFill>
                            <a:srgbClr val="0000CC"/>
                          </a:solidFill>
                          <a:effectLst/>
                          <a:latin typeface="Times New Roman" panose="02020603050405020304" pitchFamily="18" charset="0"/>
                          <a:cs typeface="Times New Roman" panose="02020603050405020304" pitchFamily="18" charset="0"/>
                        </a:rPr>
                        <a:t> </a:t>
                      </a:r>
                      <a:r>
                        <a:rPr lang="en-US" sz="3200" b="1" dirty="0" err="1">
                          <a:solidFill>
                            <a:srgbClr val="0000CC"/>
                          </a:solidFill>
                          <a:effectLst/>
                          <a:latin typeface="Times New Roman" panose="02020603050405020304" pitchFamily="18" charset="0"/>
                          <a:cs typeface="Times New Roman" panose="02020603050405020304" pitchFamily="18" charset="0"/>
                        </a:rPr>
                        <a:t>gì</a:t>
                      </a:r>
                      <a:r>
                        <a:rPr lang="en-US" sz="3200" b="1" dirty="0">
                          <a:solidFill>
                            <a:srgbClr val="0000CC"/>
                          </a:solidFill>
                          <a:effectLst/>
                          <a:latin typeface="Times New Roman" panose="02020603050405020304" pitchFamily="18" charset="0"/>
                          <a:cs typeface="Times New Roman" panose="02020603050405020304" pitchFamily="18" charset="0"/>
                        </a:rPr>
                        <a:t> ?</a:t>
                      </a:r>
                      <a:endPar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938851687"/>
                  </a:ext>
                </a:extLst>
              </a:tr>
              <a:tr h="1610591">
                <a:tc>
                  <a:txBody>
                    <a:bodyPr/>
                    <a:lstStyle/>
                    <a:p>
                      <a:pPr marL="0" marR="0">
                        <a:spcBef>
                          <a:spcPts val="0"/>
                        </a:spcBef>
                        <a:spcAft>
                          <a:spcPts val="0"/>
                        </a:spcAft>
                        <a:tabLst>
                          <a:tab pos="1036955" algn="l"/>
                        </a:tabLst>
                      </a:pP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Chà</a:t>
                      </a:r>
                      <a:r>
                        <a:rPr lang="en-US" sz="3200" b="1" dirty="0">
                          <a:effectLst/>
                          <a:latin typeface="Times New Roman" panose="02020603050405020304" pitchFamily="18" charset="0"/>
                          <a:cs typeface="Times New Roman" panose="02020603050405020304" pitchFamily="18" charset="0"/>
                        </a:rPr>
                        <a:t>, con </a:t>
                      </a:r>
                      <a:r>
                        <a:rPr lang="en-US" sz="3200" b="1" dirty="0" err="1">
                          <a:effectLst/>
                          <a:latin typeface="Times New Roman" panose="02020603050405020304" pitchFamily="18" charset="0"/>
                          <a:cs typeface="Times New Roman" panose="02020603050405020304" pitchFamily="18" charset="0"/>
                        </a:rPr>
                        <a:t>mèo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có</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bộ</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lông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mới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đẹp</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làm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sao</a:t>
                      </a: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055234655"/>
                  </a:ext>
                </a:extLst>
              </a:tr>
              <a:tr h="1326573">
                <a:tc>
                  <a:txBody>
                    <a:bodyPr/>
                    <a:lstStyle/>
                    <a:p>
                      <a:pPr marL="0" marR="0">
                        <a:spcBef>
                          <a:spcPts val="0"/>
                        </a:spcBef>
                        <a:spcAft>
                          <a:spcPts val="0"/>
                        </a:spcAft>
                        <a:tabLst>
                          <a:tab pos="1036955" algn="l"/>
                        </a:tabLst>
                      </a:pPr>
                      <a:r>
                        <a:rPr lang="en-US" sz="3200" b="1">
                          <a:effectLst/>
                          <a:latin typeface="Times New Roman" panose="02020603050405020304" pitchFamily="18" charset="0"/>
                          <a:cs typeface="Times New Roman" panose="02020603050405020304" pitchFamily="18" charset="0"/>
                        </a:rPr>
                        <a:t>- </a:t>
                      </a:r>
                      <a:r>
                        <a:rPr lang="en-US" sz="3200" b="1" dirty="0">
                          <a:effectLst/>
                          <a:latin typeface="Times New Roman" panose="02020603050405020304" pitchFamily="18" charset="0"/>
                          <a:cs typeface="Times New Roman" panose="02020603050405020304" pitchFamily="18" charset="0"/>
                        </a:rPr>
                        <a:t>A! Con </a:t>
                      </a:r>
                      <a:r>
                        <a:rPr lang="en-US" sz="3200" b="1" dirty="0" err="1">
                          <a:effectLst/>
                          <a:latin typeface="Times New Roman" panose="02020603050405020304" pitchFamily="18" charset="0"/>
                          <a:cs typeface="Times New Roman" panose="02020603050405020304" pitchFamily="18" charset="0"/>
                        </a:rPr>
                        <a:t>mèo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này</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khôn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thật</a:t>
                      </a: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036955" algn="l"/>
                        </a:tabLst>
                      </a:pPr>
                      <a:r>
                        <a:rPr lang="en-US" sz="3200" b="1" dirty="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95221318"/>
                  </a:ext>
                </a:extLst>
              </a:tr>
            </a:tbl>
          </a:graphicData>
        </a:graphic>
      </p:graphicFrame>
    </p:spTree>
    <p:extLst>
      <p:ext uri="{BB962C8B-B14F-4D97-AF65-F5344CB8AC3E}">
        <p14:creationId xmlns:p14="http://schemas.microsoft.com/office/powerpoint/2010/main" val="3111666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5BAA371-FDE9-45AE-AFEB-1BD6FA88CA0B}"/>
              </a:ext>
            </a:extLst>
          </p:cNvPr>
          <p:cNvSpPr/>
          <p:nvPr/>
        </p:nvSpPr>
        <p:spPr>
          <a:xfrm>
            <a:off x="0" y="776886"/>
            <a:ext cx="12192000" cy="4183041"/>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sp>
        <p:nvSpPr>
          <p:cNvPr id="3" name="TextBox 2">
            <a:extLst>
              <a:ext uri="{FF2B5EF4-FFF2-40B4-BE49-F238E27FC236}">
                <a16:creationId xmlns:a16="http://schemas.microsoft.com/office/drawing/2014/main" xmlns="" id="{0E0DF433-0293-4751-9C25-FC7DCF31C401}"/>
              </a:ext>
            </a:extLst>
          </p:cNvPr>
          <p:cNvSpPr txBox="1"/>
          <p:nvPr/>
        </p:nvSpPr>
        <p:spPr>
          <a:xfrm>
            <a:off x="110840" y="1693915"/>
            <a:ext cx="12191999" cy="1200329"/>
          </a:xfrm>
          <a:prstGeom prst="rect">
            <a:avLst/>
          </a:prstGeom>
          <a:noFill/>
        </p:spPr>
        <p:txBody>
          <a:bodyPr wrap="square" rtlCol="0">
            <a:spAutoFit/>
          </a:bodyPr>
          <a:lstStyle/>
          <a:p>
            <a:pPr eaLnBrk="1" hangingPunct="1"/>
            <a:r>
              <a:rPr lang="vi-VN" sz="3600" b="1" dirty="0">
                <a:latin typeface="Times New Roman" pitchFamily="18" charset="0"/>
                <a:cs typeface="Times New Roman" pitchFamily="18" charset="0"/>
              </a:rPr>
              <a:t>1.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lộ</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xúc</a:t>
            </a:r>
            <a:r>
              <a:rPr lang="en-US" sz="3600" b="1" dirty="0">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vui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mừng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phục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xót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nói</a:t>
            </a:r>
            <a:r>
              <a:rPr lang="en-US" sz="3600" b="1"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xmlns="" id="{5A1B4D3D-26C6-42F4-86F6-A3D4694855ED}"/>
              </a:ext>
            </a:extLst>
          </p:cNvPr>
          <p:cNvSpPr txBox="1"/>
          <p:nvPr/>
        </p:nvSpPr>
        <p:spPr>
          <a:xfrm>
            <a:off x="0" y="2843823"/>
            <a:ext cx="12191999" cy="1754326"/>
          </a:xfrm>
          <a:prstGeom prst="rect">
            <a:avLst/>
          </a:prstGeom>
          <a:noFill/>
        </p:spPr>
        <p:txBody>
          <a:bodyPr wrap="square" rtlCol="0">
            <a:spAutoFit/>
          </a:bodyPr>
          <a:lstStyle/>
          <a:p>
            <a:pPr eaLnBrk="1" hangingPunct="1"/>
            <a:r>
              <a:rPr lang="vi-VN"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ôi</a:t>
            </a:r>
            <a:r>
              <a:rPr lang="en-US" sz="3600" b="1" dirty="0">
                <a:solidFill>
                  <a:srgbClr val="0000CC"/>
                </a:solidFill>
                <a:latin typeface="Times New Roman" pitchFamily="18" charset="0"/>
                <a:cs typeface="Times New Roman" pitchFamily="18" charset="0"/>
              </a:rPr>
              <a:t>, chao, </a:t>
            </a:r>
            <a:r>
              <a:rPr lang="en-US" sz="3600" b="1" dirty="0" err="1">
                <a:solidFill>
                  <a:srgbClr val="0000CC"/>
                </a:solidFill>
                <a:latin typeface="Times New Roman" pitchFamily="18" charset="0"/>
                <a:cs typeface="Times New Roman" pitchFamily="18" charset="0"/>
              </a:rPr>
              <a:t>chà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lắm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thật</a:t>
            </a:r>
            <a:r>
              <a:rPr lang="en-US" sz="3600" b="1" dirty="0">
                <a:solidFill>
                  <a:srgbClr val="0000CC"/>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 </a:t>
            </a:r>
          </a:p>
          <a:p>
            <a:pPr eaLnBrk="1" hangingPunct="1"/>
            <a:r>
              <a:rPr lang="en-US" sz="3600" b="1" dirty="0">
                <a:latin typeface="Times New Roman" pitchFamily="18" charset="0"/>
                <a:cs typeface="Times New Roman" pitchFamily="18" charset="0"/>
              </a:rPr>
              <a:t>Khi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dấu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chấm</a:t>
            </a:r>
            <a:r>
              <a:rPr lang="en-US" sz="3600" b="1" dirty="0">
                <a:latin typeface="Times New Roman" pitchFamily="18" charset="0"/>
                <a:cs typeface="Times New Roman" pitchFamily="18" charset="0"/>
              </a:rPr>
              <a:t> than (</a:t>
            </a:r>
            <a:r>
              <a:rPr lang="en-US" sz="3600" b="1" dirty="0">
                <a:solidFill>
                  <a:srgbClr val="0000CC"/>
                </a:solidFill>
                <a:latin typeface="Times New Roman" pitchFamily="18" charset="0"/>
                <a:cs typeface="Times New Roman" pitchFamily="18" charset="0"/>
              </a:rPr>
              <a:t>!</a:t>
            </a:r>
            <a:r>
              <a:rPr lang="en-US" sz="3600" b="1" dirty="0">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22D8F710-FF71-4EF8-A62A-E4B6C7D6B824}"/>
              </a:ext>
            </a:extLst>
          </p:cNvPr>
          <p:cNvSpPr txBox="1"/>
          <p:nvPr/>
        </p:nvSpPr>
        <p:spPr>
          <a:xfrm>
            <a:off x="-401785" y="862639"/>
            <a:ext cx="12191999" cy="707886"/>
          </a:xfrm>
          <a:prstGeom prst="rect">
            <a:avLst/>
          </a:prstGeom>
          <a:noFill/>
        </p:spPr>
        <p:txBody>
          <a:bodyPr wrap="square" rtlCol="0">
            <a:spAutoFit/>
          </a:bodyPr>
          <a:lstStyle/>
          <a:p>
            <a:pPr marL="342900" indent="-342900" algn="ctr" eaLnBrk="1" hangingPunct="1"/>
            <a:r>
              <a:rPr lang="en-US" sz="4000" b="1" u="sng" dirty="0" err="1">
                <a:solidFill>
                  <a:srgbClr val="FF0000"/>
                </a:solidFill>
                <a:latin typeface="Times New Roman" pitchFamily="18" charset="0"/>
                <a:cs typeface="Times New Roman" pitchFamily="18" charset="0"/>
              </a:rPr>
              <a:t>Ghi</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nhớ</a:t>
            </a:r>
            <a:r>
              <a:rPr lang="en-US" sz="40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047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xmlns="" id="{A621CBD8-4414-4947-99E8-3C8D19A79957}"/>
              </a:ext>
            </a:extLst>
          </p:cNvPr>
          <p:cNvSpPr txBox="1">
            <a:spLocks noChangeArrowheads="1"/>
          </p:cNvSpPr>
          <p:nvPr/>
        </p:nvSpPr>
        <p:spPr bwMode="auto">
          <a:xfrm>
            <a:off x="1962982" y="72737"/>
            <a:ext cx="9061333" cy="707886"/>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4000" b="1" dirty="0">
                <a:solidFill>
                  <a:srgbClr val="FF0000"/>
                </a:solidFill>
                <a:latin typeface="Times New Roman" pitchFamily="18" charset="0"/>
              </a:rPr>
              <a:t>LUYỆN TẬP</a:t>
            </a:r>
            <a:endParaRPr lang="en-US" sz="4000" dirty="0">
              <a:solidFill>
                <a:srgbClr val="FF0000"/>
              </a:solidFill>
              <a:latin typeface="Times New Roman" pitchFamily="18" charset="0"/>
            </a:endParaRPr>
          </a:p>
        </p:txBody>
      </p:sp>
      <p:sp>
        <p:nvSpPr>
          <p:cNvPr id="3" name="TextBox 2">
            <a:extLst>
              <a:ext uri="{FF2B5EF4-FFF2-40B4-BE49-F238E27FC236}">
                <a16:creationId xmlns:a16="http://schemas.microsoft.com/office/drawing/2014/main" xmlns="" id="{03152899-FB1F-4A2E-B094-0C1173F53DE4}"/>
              </a:ext>
            </a:extLst>
          </p:cNvPr>
          <p:cNvSpPr txBox="1"/>
          <p:nvPr/>
        </p:nvSpPr>
        <p:spPr>
          <a:xfrm>
            <a:off x="1906073" y="1189063"/>
            <a:ext cx="9118242" cy="646331"/>
          </a:xfrm>
          <a:prstGeom prst="rect">
            <a:avLst/>
          </a:prstGeom>
          <a:noFill/>
        </p:spPr>
        <p:txBody>
          <a:bodyPr wrap="square" rtlCol="0">
            <a:spAutoFit/>
          </a:bodyPr>
          <a:lstStyle/>
          <a:p>
            <a:r>
              <a:rPr lang="vi-VN" sz="3600" b="1" dirty="0">
                <a:latin typeface="Times New Roman" pitchFamily="18" charset="0"/>
              </a:rPr>
              <a:t>1. </a:t>
            </a:r>
            <a:r>
              <a:rPr lang="en-US" sz="3600" b="1" dirty="0" err="1">
                <a:latin typeface="Times New Roman" pitchFamily="18" charset="0"/>
              </a:rPr>
              <a:t>Chuyển</a:t>
            </a:r>
            <a:r>
              <a:rPr lang="en-US" sz="3600" b="1" dirty="0">
                <a:latin typeface="Times New Roman" pitchFamily="18" charset="0"/>
              </a:rPr>
              <a:t> </a:t>
            </a:r>
            <a:r>
              <a:rPr lang="en-US" sz="3600" b="1" dirty="0" err="1">
                <a:latin typeface="Times New Roman" pitchFamily="18" charset="0"/>
              </a:rPr>
              <a:t>các</a:t>
            </a:r>
            <a:r>
              <a:rPr lang="en-US" sz="3600" b="1" dirty="0">
                <a:latin typeface="Times New Roman" pitchFamily="18" charset="0"/>
              </a:rPr>
              <a:t> </a:t>
            </a:r>
            <a:r>
              <a:rPr lang="en-US" sz="3600" b="1" dirty="0" err="1">
                <a:latin typeface="Times New Roman" pitchFamily="18" charset="0"/>
              </a:rPr>
              <a:t>câu</a:t>
            </a:r>
            <a:r>
              <a:rPr lang="en-US" sz="3600" b="1" dirty="0">
                <a:latin typeface="Times New Roman" pitchFamily="18" charset="0"/>
              </a:rPr>
              <a:t> </a:t>
            </a:r>
            <a:r>
              <a:rPr lang="en-US" sz="3600" b="1" dirty="0" err="1">
                <a:latin typeface="Times New Roman" pitchFamily="18" charset="0"/>
              </a:rPr>
              <a:t>kể</a:t>
            </a:r>
            <a:r>
              <a:rPr lang="en-US" sz="3600" b="1" dirty="0">
                <a:latin typeface="Times New Roman" pitchFamily="18" charset="0"/>
              </a:rPr>
              <a:t> </a:t>
            </a:r>
            <a:r>
              <a:rPr lang="en-US" sz="3600" b="1" dirty="0" err="1">
                <a:latin typeface="Times New Roman" pitchFamily="18" charset="0"/>
              </a:rPr>
              <a:t>sau</a:t>
            </a:r>
            <a:r>
              <a:rPr lang="en-US" sz="3600" b="1" dirty="0">
                <a:latin typeface="Times New Roman" pitchFamily="18" charset="0"/>
              </a:rPr>
              <a:t> </a:t>
            </a:r>
            <a:r>
              <a:rPr lang="en-US" sz="3600" b="1" dirty="0" err="1">
                <a:latin typeface="Times New Roman" pitchFamily="18" charset="0"/>
              </a:rPr>
              <a:t>thành</a:t>
            </a:r>
            <a:r>
              <a:rPr lang="en-US" sz="3600" b="1" dirty="0">
                <a:latin typeface="Times New Roman" pitchFamily="18" charset="0"/>
              </a:rPr>
              <a:t> </a:t>
            </a:r>
            <a:r>
              <a:rPr lang="en-US" sz="3600" b="1" dirty="0" err="1">
                <a:latin typeface="Times New Roman" pitchFamily="18" charset="0"/>
              </a:rPr>
              <a:t>câu</a:t>
            </a:r>
            <a:r>
              <a:rPr lang="en-US" sz="3600" b="1" dirty="0">
                <a:latin typeface="Times New Roman" pitchFamily="18" charset="0"/>
              </a:rPr>
              <a:t> </a:t>
            </a:r>
            <a:r>
              <a:rPr lang="en-US" sz="3600" b="1" dirty="0" err="1">
                <a:latin typeface="Times New Roman" pitchFamily="18" charset="0"/>
              </a:rPr>
              <a:t>cảm</a:t>
            </a:r>
            <a:endParaRPr lang="vi-VN" sz="3600" dirty="0"/>
          </a:p>
        </p:txBody>
      </p:sp>
      <p:sp>
        <p:nvSpPr>
          <p:cNvPr id="4" name="TextBox 3">
            <a:hlinkClick r:id="rId2" action="ppaction://hlinksldjump"/>
            <a:extLst>
              <a:ext uri="{FF2B5EF4-FFF2-40B4-BE49-F238E27FC236}">
                <a16:creationId xmlns:a16="http://schemas.microsoft.com/office/drawing/2014/main" xmlns="" id="{8B1CBE00-90A8-4782-AB6B-331ED3802682}"/>
              </a:ext>
            </a:extLst>
          </p:cNvPr>
          <p:cNvSpPr txBox="1"/>
          <p:nvPr/>
        </p:nvSpPr>
        <p:spPr>
          <a:xfrm>
            <a:off x="1741181" y="2055813"/>
            <a:ext cx="9006766" cy="769441"/>
          </a:xfrm>
          <a:prstGeom prst="rect">
            <a:avLst/>
          </a:prstGeom>
          <a:noFill/>
        </p:spPr>
        <p:txBody>
          <a:bodyPr wrap="square" rtlCol="0">
            <a:spAutoFit/>
          </a:bodyPr>
          <a:lstStyle/>
          <a:p>
            <a:pPr marL="342900" indent="-342900">
              <a:spcBef>
                <a:spcPct val="50000"/>
              </a:spcBef>
              <a:buAutoNum type="alphaLcParenR"/>
            </a:pPr>
            <a:r>
              <a:rPr lang="vi-VN" sz="4400" dirty="0">
                <a:solidFill>
                  <a:srgbClr val="0070C0"/>
                </a:solidFill>
                <a:latin typeface="Times New Roman" pitchFamily="18" charset="0"/>
              </a:rPr>
              <a:t> </a:t>
            </a:r>
            <a:r>
              <a:rPr lang="en-US" sz="4400" dirty="0">
                <a:solidFill>
                  <a:srgbClr val="0070C0"/>
                </a:solidFill>
                <a:latin typeface="Times New Roman" pitchFamily="18" charset="0"/>
              </a:rPr>
              <a:t>Con </a:t>
            </a:r>
            <a:r>
              <a:rPr lang="en-US" sz="4400" dirty="0" err="1">
                <a:solidFill>
                  <a:srgbClr val="0070C0"/>
                </a:solidFill>
                <a:latin typeface="Times New Roman" pitchFamily="18" charset="0"/>
              </a:rPr>
              <a:t>mèo</a:t>
            </a:r>
            <a:r>
              <a:rPr lang="en-US" sz="4400" dirty="0">
                <a:solidFill>
                  <a:srgbClr val="0070C0"/>
                </a:solidFill>
                <a:latin typeface="Times New Roman" pitchFamily="18" charset="0"/>
              </a:rPr>
              <a:t> </a:t>
            </a:r>
            <a:r>
              <a:rPr lang="en-US" sz="4400" dirty="0" err="1">
                <a:solidFill>
                  <a:srgbClr val="0070C0"/>
                </a:solidFill>
                <a:latin typeface="Times New Roman" pitchFamily="18" charset="0"/>
              </a:rPr>
              <a:t>này</a:t>
            </a:r>
            <a:r>
              <a:rPr lang="en-US" sz="4400" dirty="0">
                <a:solidFill>
                  <a:srgbClr val="0070C0"/>
                </a:solidFill>
                <a:latin typeface="Times New Roman" pitchFamily="18" charset="0"/>
              </a:rPr>
              <a:t> </a:t>
            </a:r>
            <a:r>
              <a:rPr lang="en-US" sz="4400" dirty="0" err="1">
                <a:solidFill>
                  <a:srgbClr val="0070C0"/>
                </a:solidFill>
                <a:latin typeface="Times New Roman" pitchFamily="18" charset="0"/>
              </a:rPr>
              <a:t>bắt</a:t>
            </a:r>
            <a:r>
              <a:rPr lang="en-US" sz="4400" dirty="0">
                <a:solidFill>
                  <a:srgbClr val="0070C0"/>
                </a:solidFill>
                <a:latin typeface="Times New Roman" pitchFamily="18" charset="0"/>
              </a:rPr>
              <a:t> </a:t>
            </a:r>
            <a:r>
              <a:rPr lang="en-US" sz="4400" dirty="0" err="1">
                <a:solidFill>
                  <a:srgbClr val="0070C0"/>
                </a:solidFill>
                <a:latin typeface="Times New Roman" pitchFamily="18" charset="0"/>
              </a:rPr>
              <a:t>chuột</a:t>
            </a:r>
            <a:r>
              <a:rPr lang="en-US" sz="4400" dirty="0">
                <a:solidFill>
                  <a:srgbClr val="0070C0"/>
                </a:solidFill>
                <a:latin typeface="Times New Roman" pitchFamily="18" charset="0"/>
              </a:rPr>
              <a:t> </a:t>
            </a:r>
            <a:r>
              <a:rPr lang="en-US" sz="4400" dirty="0" err="1">
                <a:solidFill>
                  <a:srgbClr val="0070C0"/>
                </a:solidFill>
                <a:latin typeface="Times New Roman" pitchFamily="18" charset="0"/>
              </a:rPr>
              <a:t>giỏi</a:t>
            </a:r>
            <a:r>
              <a:rPr lang="en-US" sz="4400" b="1" dirty="0">
                <a:solidFill>
                  <a:srgbClr val="0070C0"/>
                </a:solidFill>
                <a:latin typeface="Times New Roman" pitchFamily="18" charset="0"/>
              </a:rPr>
              <a:t>.</a:t>
            </a:r>
          </a:p>
        </p:txBody>
      </p:sp>
      <p:sp>
        <p:nvSpPr>
          <p:cNvPr id="5" name="TextBox 4">
            <a:extLst>
              <a:ext uri="{FF2B5EF4-FFF2-40B4-BE49-F238E27FC236}">
                <a16:creationId xmlns:a16="http://schemas.microsoft.com/office/drawing/2014/main" xmlns="" id="{572B869F-A487-4A85-973D-30060ACB63F5}"/>
              </a:ext>
            </a:extLst>
          </p:cNvPr>
          <p:cNvSpPr txBox="1"/>
          <p:nvPr/>
        </p:nvSpPr>
        <p:spPr>
          <a:xfrm>
            <a:off x="1741181" y="3001236"/>
            <a:ext cx="4503383" cy="769441"/>
          </a:xfrm>
          <a:prstGeom prst="rect">
            <a:avLst/>
          </a:prstGeom>
          <a:noFill/>
        </p:spPr>
        <p:txBody>
          <a:bodyPr wrap="square" rtlCol="0">
            <a:spAutoFit/>
          </a:bodyPr>
          <a:lstStyle/>
          <a:p>
            <a:pPr>
              <a:spcBef>
                <a:spcPct val="50000"/>
              </a:spcBef>
            </a:pPr>
            <a:r>
              <a:rPr lang="vi-VN" sz="4400" dirty="0">
                <a:latin typeface="Times New Roman" pitchFamily="18" charset="0"/>
              </a:rPr>
              <a:t>b) </a:t>
            </a:r>
            <a:r>
              <a:rPr lang="en-US" sz="4400" dirty="0" err="1">
                <a:latin typeface="Times New Roman" pitchFamily="18" charset="0"/>
              </a:rPr>
              <a:t>Trời</a:t>
            </a:r>
            <a:r>
              <a:rPr lang="en-US" sz="4400" dirty="0">
                <a:latin typeface="Times New Roman" pitchFamily="18" charset="0"/>
              </a:rPr>
              <a:t> </a:t>
            </a:r>
            <a:r>
              <a:rPr lang="vi-VN" sz="4400" dirty="0">
                <a:latin typeface="Times New Roman" pitchFamily="18" charset="0"/>
              </a:rPr>
              <a:t>rét.</a:t>
            </a:r>
            <a:endParaRPr lang="en-US" sz="4400" dirty="0">
              <a:latin typeface="Times New Roman" pitchFamily="18" charset="0"/>
            </a:endParaRPr>
          </a:p>
        </p:txBody>
      </p:sp>
      <p:sp>
        <p:nvSpPr>
          <p:cNvPr id="6" name="TextBox 5">
            <a:extLst>
              <a:ext uri="{FF2B5EF4-FFF2-40B4-BE49-F238E27FC236}">
                <a16:creationId xmlns:a16="http://schemas.microsoft.com/office/drawing/2014/main" xmlns="" id="{6AB5B341-F0DF-420F-AE9D-878CE4E45237}"/>
              </a:ext>
            </a:extLst>
          </p:cNvPr>
          <p:cNvSpPr txBox="1"/>
          <p:nvPr/>
        </p:nvSpPr>
        <p:spPr>
          <a:xfrm>
            <a:off x="1739574" y="3923589"/>
            <a:ext cx="6214760" cy="769441"/>
          </a:xfrm>
          <a:prstGeom prst="rect">
            <a:avLst/>
          </a:prstGeom>
          <a:noFill/>
        </p:spPr>
        <p:txBody>
          <a:bodyPr wrap="square" rtlCol="0">
            <a:spAutoFit/>
          </a:bodyPr>
          <a:lstStyle/>
          <a:p>
            <a:pPr>
              <a:spcBef>
                <a:spcPct val="50000"/>
              </a:spcBef>
            </a:pPr>
            <a:r>
              <a:rPr lang="vi-VN" sz="4400" dirty="0">
                <a:solidFill>
                  <a:srgbClr val="C00000"/>
                </a:solidFill>
                <a:latin typeface="Times New Roman" pitchFamily="18" charset="0"/>
              </a:rPr>
              <a:t>c) </a:t>
            </a:r>
            <a:r>
              <a:rPr lang="en-US" sz="4400" dirty="0" err="1">
                <a:solidFill>
                  <a:srgbClr val="C00000"/>
                </a:solidFill>
                <a:latin typeface="Times New Roman" pitchFamily="18" charset="0"/>
              </a:rPr>
              <a:t>Bạn</a:t>
            </a:r>
            <a:r>
              <a:rPr lang="en-US" sz="4400" dirty="0">
                <a:solidFill>
                  <a:srgbClr val="C00000"/>
                </a:solidFill>
                <a:latin typeface="Times New Roman" pitchFamily="18" charset="0"/>
              </a:rPr>
              <a:t> </a:t>
            </a:r>
            <a:r>
              <a:rPr lang="en-US" sz="4400" dirty="0" err="1">
                <a:solidFill>
                  <a:srgbClr val="C00000"/>
                </a:solidFill>
                <a:latin typeface="Times New Roman" pitchFamily="18" charset="0"/>
              </a:rPr>
              <a:t>Ngân</a:t>
            </a:r>
            <a:r>
              <a:rPr lang="en-US" sz="4400" dirty="0">
                <a:solidFill>
                  <a:srgbClr val="C00000"/>
                </a:solidFill>
                <a:latin typeface="Times New Roman" pitchFamily="18" charset="0"/>
              </a:rPr>
              <a:t> </a:t>
            </a:r>
            <a:r>
              <a:rPr lang="en-US" sz="4400" dirty="0" err="1">
                <a:solidFill>
                  <a:srgbClr val="C00000"/>
                </a:solidFill>
                <a:latin typeface="Times New Roman" pitchFamily="18" charset="0"/>
              </a:rPr>
              <a:t>chăm</a:t>
            </a:r>
            <a:r>
              <a:rPr lang="en-US" sz="4400" dirty="0">
                <a:solidFill>
                  <a:srgbClr val="C00000"/>
                </a:solidFill>
                <a:latin typeface="Times New Roman" pitchFamily="18" charset="0"/>
              </a:rPr>
              <a:t> </a:t>
            </a:r>
            <a:r>
              <a:rPr lang="en-US" sz="4400" dirty="0" err="1">
                <a:solidFill>
                  <a:srgbClr val="C00000"/>
                </a:solidFill>
                <a:latin typeface="Times New Roman" pitchFamily="18" charset="0"/>
              </a:rPr>
              <a:t>chỉ</a:t>
            </a:r>
            <a:r>
              <a:rPr lang="en-US" sz="4400" dirty="0">
                <a:solidFill>
                  <a:srgbClr val="C00000"/>
                </a:solidFill>
                <a:latin typeface="Times New Roman" pitchFamily="18" charset="0"/>
              </a:rPr>
              <a:t>.</a:t>
            </a:r>
          </a:p>
        </p:txBody>
      </p:sp>
      <p:sp>
        <p:nvSpPr>
          <p:cNvPr id="7" name="TextBox 6">
            <a:extLst>
              <a:ext uri="{FF2B5EF4-FFF2-40B4-BE49-F238E27FC236}">
                <a16:creationId xmlns:a16="http://schemas.microsoft.com/office/drawing/2014/main" xmlns="" id="{255D665D-5224-4FC3-BFDB-9F020C5A3E5C}"/>
              </a:ext>
            </a:extLst>
          </p:cNvPr>
          <p:cNvSpPr txBox="1"/>
          <p:nvPr/>
        </p:nvSpPr>
        <p:spPr>
          <a:xfrm>
            <a:off x="1725697" y="4899496"/>
            <a:ext cx="5825016" cy="769441"/>
          </a:xfrm>
          <a:prstGeom prst="rect">
            <a:avLst/>
          </a:prstGeom>
          <a:noFill/>
        </p:spPr>
        <p:txBody>
          <a:bodyPr wrap="square" rtlCol="0">
            <a:spAutoFit/>
          </a:bodyPr>
          <a:lstStyle/>
          <a:p>
            <a:pPr>
              <a:spcBef>
                <a:spcPct val="50000"/>
              </a:spcBef>
            </a:pPr>
            <a:r>
              <a:rPr lang="vi-VN" sz="4400" dirty="0">
                <a:solidFill>
                  <a:srgbClr val="002060"/>
                </a:solidFill>
                <a:latin typeface="Times New Roman" pitchFamily="18" charset="0"/>
              </a:rPr>
              <a:t>d) </a:t>
            </a:r>
            <a:r>
              <a:rPr lang="en-US" sz="4400" dirty="0" err="1">
                <a:solidFill>
                  <a:srgbClr val="002060"/>
                </a:solidFill>
                <a:latin typeface="Times New Roman" pitchFamily="18" charset="0"/>
              </a:rPr>
              <a:t>Bạn</a:t>
            </a:r>
            <a:r>
              <a:rPr lang="en-US" sz="4400" dirty="0">
                <a:solidFill>
                  <a:srgbClr val="002060"/>
                </a:solidFill>
                <a:latin typeface="Times New Roman" pitchFamily="18" charset="0"/>
              </a:rPr>
              <a:t> </a:t>
            </a:r>
            <a:r>
              <a:rPr lang="en-US" sz="4400" dirty="0" err="1">
                <a:solidFill>
                  <a:srgbClr val="002060"/>
                </a:solidFill>
                <a:latin typeface="Times New Roman" pitchFamily="18" charset="0"/>
              </a:rPr>
              <a:t>Giang</a:t>
            </a:r>
            <a:r>
              <a:rPr lang="en-US" sz="4400" dirty="0">
                <a:solidFill>
                  <a:srgbClr val="002060"/>
                </a:solidFill>
                <a:latin typeface="Times New Roman" pitchFamily="18" charset="0"/>
              </a:rPr>
              <a:t> </a:t>
            </a:r>
            <a:r>
              <a:rPr lang="en-US" sz="4400" dirty="0" err="1">
                <a:solidFill>
                  <a:srgbClr val="002060"/>
                </a:solidFill>
                <a:latin typeface="Times New Roman" pitchFamily="18" charset="0"/>
              </a:rPr>
              <a:t>học</a:t>
            </a:r>
            <a:r>
              <a:rPr lang="en-US" sz="4400" dirty="0">
                <a:solidFill>
                  <a:srgbClr val="002060"/>
                </a:solidFill>
                <a:latin typeface="Times New Roman" pitchFamily="18" charset="0"/>
              </a:rPr>
              <a:t> </a:t>
            </a:r>
            <a:r>
              <a:rPr lang="en-US" sz="4400" dirty="0" err="1">
                <a:solidFill>
                  <a:srgbClr val="002060"/>
                </a:solidFill>
                <a:latin typeface="Times New Roman" pitchFamily="18" charset="0"/>
              </a:rPr>
              <a:t>giỏi</a:t>
            </a:r>
            <a:r>
              <a:rPr lang="en-US" sz="4400" dirty="0">
                <a:solidFill>
                  <a:srgbClr val="002060"/>
                </a:solidFill>
                <a:latin typeface="Times New Roman" pitchFamily="18" charset="0"/>
              </a:rPr>
              <a:t>.</a:t>
            </a:r>
          </a:p>
        </p:txBody>
      </p:sp>
      <p:sp>
        <p:nvSpPr>
          <p:cNvPr id="8" name="Rectangle 7">
            <a:extLst>
              <a:ext uri="{FF2B5EF4-FFF2-40B4-BE49-F238E27FC236}">
                <a16:creationId xmlns:a16="http://schemas.microsoft.com/office/drawing/2014/main" xmlns="" id="{6A1C9458-8976-4353-91B9-B1E2BABACB37}"/>
              </a:ext>
            </a:extLst>
          </p:cNvPr>
          <p:cNvSpPr/>
          <p:nvPr/>
        </p:nvSpPr>
        <p:spPr>
          <a:xfrm>
            <a:off x="2446629" y="5957455"/>
            <a:ext cx="8097281" cy="646331"/>
          </a:xfrm>
          <a:prstGeom prst="rect">
            <a:avLst/>
          </a:prstGeom>
        </p:spPr>
        <p:txBody>
          <a:bodyPr wrap="none">
            <a:spAutoFit/>
          </a:bodyPr>
          <a:lstStyle/>
          <a:p>
            <a:pPr>
              <a:spcBef>
                <a:spcPct val="50000"/>
              </a:spcBef>
            </a:pPr>
            <a:r>
              <a:rPr lang="en-US" sz="3600" b="1" dirty="0">
                <a:latin typeface="Times New Roman" pitchFamily="18" charset="0"/>
              </a:rPr>
              <a:t>M : - </a:t>
            </a:r>
            <a:r>
              <a:rPr lang="en-US" sz="3600" b="1" dirty="0">
                <a:solidFill>
                  <a:srgbClr val="FF0000"/>
                </a:solidFill>
                <a:latin typeface="Times New Roman" pitchFamily="18" charset="0"/>
              </a:rPr>
              <a:t>A</a:t>
            </a:r>
            <a:r>
              <a:rPr lang="en-US" sz="3600" b="1" dirty="0">
                <a:latin typeface="Times New Roman" pitchFamily="18" charset="0"/>
              </a:rPr>
              <a:t>, con </a:t>
            </a:r>
            <a:r>
              <a:rPr lang="en-US" sz="3600" b="1" dirty="0" err="1">
                <a:latin typeface="Times New Roman" pitchFamily="18" charset="0"/>
              </a:rPr>
              <a:t>mèo</a:t>
            </a:r>
            <a:r>
              <a:rPr lang="en-US" sz="3600" b="1" dirty="0">
                <a:latin typeface="Times New Roman" pitchFamily="18" charset="0"/>
              </a:rPr>
              <a:t> </a:t>
            </a:r>
            <a:r>
              <a:rPr lang="en-US" sz="3600" b="1" dirty="0" err="1">
                <a:latin typeface="Times New Roman" pitchFamily="18" charset="0"/>
              </a:rPr>
              <a:t>này</a:t>
            </a:r>
            <a:r>
              <a:rPr lang="en-US" sz="3600" b="1" dirty="0">
                <a:latin typeface="Times New Roman" pitchFamily="18" charset="0"/>
              </a:rPr>
              <a:t> </a:t>
            </a:r>
            <a:r>
              <a:rPr lang="en-US" sz="3600" b="1" dirty="0" err="1">
                <a:latin typeface="Times New Roman" pitchFamily="18" charset="0"/>
              </a:rPr>
              <a:t>bắt</a:t>
            </a:r>
            <a:r>
              <a:rPr lang="en-US" sz="3600" b="1" dirty="0">
                <a:latin typeface="Times New Roman" pitchFamily="18" charset="0"/>
              </a:rPr>
              <a:t> </a:t>
            </a:r>
            <a:r>
              <a:rPr lang="en-US" sz="3600" b="1" dirty="0" err="1">
                <a:latin typeface="Times New Roman" pitchFamily="18" charset="0"/>
              </a:rPr>
              <a:t>chuột</a:t>
            </a:r>
            <a:r>
              <a:rPr lang="en-US" sz="3600" b="1" dirty="0">
                <a:latin typeface="Times New Roman" pitchFamily="18" charset="0"/>
              </a:rPr>
              <a:t> </a:t>
            </a:r>
            <a:r>
              <a:rPr lang="en-US" sz="3600" b="1" dirty="0" err="1">
                <a:latin typeface="Times New Roman" pitchFamily="18" charset="0"/>
              </a:rPr>
              <a:t>giỏi</a:t>
            </a:r>
            <a:r>
              <a:rPr lang="en-US" sz="3600" b="1" dirty="0">
                <a:latin typeface="Times New Roman" pitchFamily="18" charset="0"/>
              </a:rPr>
              <a:t> </a:t>
            </a:r>
            <a:r>
              <a:rPr lang="en-US" sz="3600" b="1" dirty="0" err="1">
                <a:solidFill>
                  <a:srgbClr val="FF0000"/>
                </a:solidFill>
                <a:latin typeface="Times New Roman" pitchFamily="18" charset="0"/>
              </a:rPr>
              <a:t>quá</a:t>
            </a:r>
            <a:r>
              <a:rPr lang="en-US" sz="3600" b="1" dirty="0">
                <a:latin typeface="Times New Roman" pitchFamily="18" charset="0"/>
              </a:rPr>
              <a:t>!</a:t>
            </a:r>
          </a:p>
        </p:txBody>
      </p:sp>
    </p:spTree>
    <p:extLst>
      <p:ext uri="{BB962C8B-B14F-4D97-AF65-F5344CB8AC3E}">
        <p14:creationId xmlns:p14="http://schemas.microsoft.com/office/powerpoint/2010/main" val="114869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DBC287-2C3A-4DBE-BBD5-C05647F52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5658"/>
            <a:ext cx="6013051" cy="3382341"/>
          </a:xfrm>
          <a:prstGeom prst="rect">
            <a:avLst/>
          </a:prstGeom>
        </p:spPr>
      </p:pic>
      <p:sp>
        <p:nvSpPr>
          <p:cNvPr id="3" name="TextBox 2">
            <a:extLst>
              <a:ext uri="{FF2B5EF4-FFF2-40B4-BE49-F238E27FC236}">
                <a16:creationId xmlns:a16="http://schemas.microsoft.com/office/drawing/2014/main" xmlns="" id="{497F264C-DA51-4659-9ABB-C8AB1D922CF3}"/>
              </a:ext>
            </a:extLst>
          </p:cNvPr>
          <p:cNvSpPr txBox="1"/>
          <p:nvPr/>
        </p:nvSpPr>
        <p:spPr>
          <a:xfrm>
            <a:off x="1424065" y="811958"/>
            <a:ext cx="7005403" cy="707886"/>
          </a:xfrm>
          <a:prstGeom prst="rect">
            <a:avLst/>
          </a:prstGeom>
          <a:noFill/>
        </p:spPr>
        <p:txBody>
          <a:bodyPr wrap="square" rtlCol="0">
            <a:spAutoFit/>
          </a:bodyPr>
          <a:lstStyle/>
          <a:p>
            <a:r>
              <a:rPr lang="en-US" sz="4000" dirty="0">
                <a:latin typeface="Times New Roman" pitchFamily="18" charset="0"/>
              </a:rPr>
              <a:t>a) Con </a:t>
            </a:r>
            <a:r>
              <a:rPr lang="en-US" sz="4000" dirty="0" err="1">
                <a:latin typeface="Times New Roman" pitchFamily="18" charset="0"/>
              </a:rPr>
              <a:t>mèo</a:t>
            </a:r>
            <a:r>
              <a:rPr lang="en-US" sz="4000" dirty="0">
                <a:latin typeface="Times New Roman" pitchFamily="18" charset="0"/>
              </a:rPr>
              <a:t> </a:t>
            </a:r>
            <a:r>
              <a:rPr lang="en-US" sz="4000" dirty="0" err="1">
                <a:latin typeface="Times New Roman" pitchFamily="18" charset="0"/>
              </a:rPr>
              <a:t>này</a:t>
            </a:r>
            <a:r>
              <a:rPr lang="en-US" sz="4000" dirty="0">
                <a:latin typeface="Times New Roman" pitchFamily="18" charset="0"/>
              </a:rPr>
              <a:t> </a:t>
            </a:r>
            <a:r>
              <a:rPr lang="en-US" sz="4000" dirty="0" err="1">
                <a:latin typeface="Times New Roman" pitchFamily="18" charset="0"/>
              </a:rPr>
              <a:t>bắt</a:t>
            </a:r>
            <a:r>
              <a:rPr lang="en-US" sz="4000" dirty="0">
                <a:latin typeface="Times New Roman" pitchFamily="18" charset="0"/>
              </a:rPr>
              <a:t> </a:t>
            </a:r>
            <a:r>
              <a:rPr lang="en-US" sz="4000" dirty="0" err="1">
                <a:latin typeface="Times New Roman" pitchFamily="18" charset="0"/>
              </a:rPr>
              <a:t>chuột</a:t>
            </a:r>
            <a:r>
              <a:rPr lang="en-US" sz="4000" dirty="0">
                <a:latin typeface="Times New Roman" pitchFamily="18" charset="0"/>
              </a:rPr>
              <a:t> </a:t>
            </a:r>
            <a:r>
              <a:rPr lang="vi-VN" sz="4000" dirty="0">
                <a:latin typeface="Times New Roman" pitchFamily="18" charset="0"/>
              </a:rPr>
              <a:t>giỏi.</a:t>
            </a:r>
            <a:endParaRPr lang="vi-VN" sz="4000" dirty="0"/>
          </a:p>
        </p:txBody>
      </p:sp>
      <p:sp>
        <p:nvSpPr>
          <p:cNvPr id="10" name="TextBox 9">
            <a:extLst>
              <a:ext uri="{FF2B5EF4-FFF2-40B4-BE49-F238E27FC236}">
                <a16:creationId xmlns:a16="http://schemas.microsoft.com/office/drawing/2014/main" xmlns="" id="{6CB7CA35-5B61-4639-B8C1-075FEB5EE4FE}"/>
              </a:ext>
            </a:extLst>
          </p:cNvPr>
          <p:cNvSpPr txBox="1"/>
          <p:nvPr/>
        </p:nvSpPr>
        <p:spPr>
          <a:xfrm>
            <a:off x="4152276" y="2171782"/>
            <a:ext cx="7694951" cy="2404504"/>
          </a:xfrm>
          <a:prstGeom prst="rect">
            <a:avLst/>
          </a:prstGeom>
          <a:noFill/>
        </p:spPr>
        <p:txBody>
          <a:bodyPr wrap="square" rtlCol="0">
            <a:spAutoFit/>
          </a:bodyPr>
          <a:lstStyle/>
          <a:p>
            <a:pPr>
              <a:lnSpc>
                <a:spcPct val="120000"/>
              </a:lnSpc>
            </a:pPr>
            <a:r>
              <a:rPr lang="en-US" sz="3200" b="0" dirty="0">
                <a:solidFill>
                  <a:schemeClr val="tx1"/>
                </a:solidFill>
                <a:latin typeface="Times New Roman" pitchFamily="18" charset="0"/>
                <a:cs typeface="Times New Roman" pitchFamily="18" charset="0"/>
              </a:rPr>
              <a:t>-</a:t>
            </a:r>
            <a:r>
              <a:rPr lang="vi-VN" sz="3200" b="0" dirty="0">
                <a:solidFill>
                  <a:schemeClr val="tx1"/>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Chà</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mèo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giỏi</a:t>
            </a:r>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thật</a:t>
            </a:r>
            <a:r>
              <a:rPr lang="en-US" sz="3200" b="1" dirty="0">
                <a:latin typeface="Times New Roman" pitchFamily="18" charset="0"/>
                <a:cs typeface="Times New Roman" pitchFamily="18" charset="0"/>
              </a:rPr>
              <a:t>!</a:t>
            </a:r>
          </a:p>
          <a:p>
            <a:pPr marR="0" lvl="0" algn="l" defTabSz="914400" rtl="0" eaLnBrk="1" fontAlgn="auto" latinLnBrk="0" hangingPunct="1">
              <a:lnSpc>
                <a:spcPct val="120000"/>
              </a:lnSpc>
              <a:buClrTx/>
              <a:buSzTx/>
              <a:tabLst/>
              <a:defRPr/>
            </a:pPr>
            <a:r>
              <a:rPr lang="vi-VN"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Ôi</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mèo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quá</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nSpc>
                <a:spcPct val="120000"/>
              </a:lnSpc>
              <a:defRPr/>
            </a:pPr>
            <a:r>
              <a:rPr lang="vi-VN" sz="3200" b="1" dirty="0">
                <a:solidFill>
                  <a:srgbClr val="FF0000"/>
                </a:solidFill>
                <a:latin typeface="Times New Roman" pitchFamily="18" charset="0"/>
                <a:cs typeface="Times New Roman" pitchFamily="18" charset="0"/>
              </a:rPr>
              <a:t>- Trời ơ</a:t>
            </a:r>
            <a:r>
              <a:rPr lang="en-US" sz="3200" b="1" dirty="0" err="1">
                <a:solidFill>
                  <a:srgbClr val="FF0000"/>
                </a:solidFill>
                <a:latin typeface="Times New Roman" pitchFamily="18" charset="0"/>
                <a:cs typeface="Times New Roman" pitchFamily="18" charset="0"/>
              </a:rPr>
              <a:t>i</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mèo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thế</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nSpc>
                <a:spcPct val="120000"/>
              </a:lnSpc>
              <a:defRPr/>
            </a:pPr>
            <a:r>
              <a:rPr lang="vi-VN" sz="3200" b="1" dirty="0">
                <a:latin typeface="Times New Roman" pitchFamily="18" charset="0"/>
                <a:cs typeface="Times New Roman" pitchFamily="18" charset="0"/>
              </a:rPr>
              <a:t>                 ...</a:t>
            </a:r>
          </a:p>
        </p:txBody>
      </p:sp>
      <p:sp>
        <p:nvSpPr>
          <p:cNvPr id="9" name="Heart 8">
            <a:hlinkClick r:id="rId3" action="ppaction://hlinksldjump"/>
            <a:extLst>
              <a:ext uri="{FF2B5EF4-FFF2-40B4-BE49-F238E27FC236}">
                <a16:creationId xmlns:a16="http://schemas.microsoft.com/office/drawing/2014/main" xmlns="" id="{BDE237EE-F53D-41D0-B2BE-9EECA285F4A5}"/>
              </a:ext>
            </a:extLst>
          </p:cNvPr>
          <p:cNvSpPr/>
          <p:nvPr/>
        </p:nvSpPr>
        <p:spPr>
          <a:xfrm>
            <a:off x="10598046" y="6205928"/>
            <a:ext cx="1019331" cy="6520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06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3AF5FC3-6A78-41CF-9957-BEF640521F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63177" y="3670716"/>
            <a:ext cx="4663543" cy="2954935"/>
          </a:xfrm>
          <a:prstGeom prst="rect">
            <a:avLst/>
          </a:prstGeom>
        </p:spPr>
      </p:pic>
      <p:sp>
        <p:nvSpPr>
          <p:cNvPr id="3" name="TextBox 2">
            <a:extLst>
              <a:ext uri="{FF2B5EF4-FFF2-40B4-BE49-F238E27FC236}">
                <a16:creationId xmlns:a16="http://schemas.microsoft.com/office/drawing/2014/main" xmlns="" id="{497F264C-DA51-4659-9ABB-C8AB1D922CF3}"/>
              </a:ext>
            </a:extLst>
          </p:cNvPr>
          <p:cNvSpPr txBox="1"/>
          <p:nvPr/>
        </p:nvSpPr>
        <p:spPr>
          <a:xfrm>
            <a:off x="1424065" y="811958"/>
            <a:ext cx="7005403" cy="707886"/>
          </a:xfrm>
          <a:prstGeom prst="rect">
            <a:avLst/>
          </a:prstGeom>
          <a:noFill/>
        </p:spPr>
        <p:txBody>
          <a:bodyPr wrap="square" rtlCol="0">
            <a:spAutoFit/>
          </a:bodyPr>
          <a:lstStyle/>
          <a:p>
            <a:pPr>
              <a:spcBef>
                <a:spcPct val="50000"/>
              </a:spcBef>
            </a:pPr>
            <a:r>
              <a:rPr lang="vi-VN" sz="4000" dirty="0">
                <a:latin typeface="Times New Roman" pitchFamily="18" charset="0"/>
              </a:rPr>
              <a:t>b) </a:t>
            </a:r>
            <a:r>
              <a:rPr lang="en-US" sz="4000" dirty="0" err="1">
                <a:latin typeface="Times New Roman" pitchFamily="18" charset="0"/>
              </a:rPr>
              <a:t>Trời</a:t>
            </a:r>
            <a:r>
              <a:rPr lang="en-US" sz="4000" dirty="0">
                <a:latin typeface="Times New Roman" pitchFamily="18" charset="0"/>
              </a:rPr>
              <a:t> </a:t>
            </a:r>
            <a:r>
              <a:rPr lang="vi-VN" sz="4000" dirty="0">
                <a:latin typeface="Times New Roman" pitchFamily="18" charset="0"/>
              </a:rPr>
              <a:t>rét.</a:t>
            </a:r>
            <a:endParaRPr lang="en-US" sz="4000" dirty="0">
              <a:latin typeface="Times New Roman" pitchFamily="18" charset="0"/>
            </a:endParaRPr>
          </a:p>
        </p:txBody>
      </p:sp>
      <p:sp>
        <p:nvSpPr>
          <p:cNvPr id="10" name="TextBox 9">
            <a:extLst>
              <a:ext uri="{FF2B5EF4-FFF2-40B4-BE49-F238E27FC236}">
                <a16:creationId xmlns:a16="http://schemas.microsoft.com/office/drawing/2014/main" xmlns="" id="{6CB7CA35-5B61-4639-B8C1-075FEB5EE4FE}"/>
              </a:ext>
            </a:extLst>
          </p:cNvPr>
          <p:cNvSpPr txBox="1"/>
          <p:nvPr/>
        </p:nvSpPr>
        <p:spPr>
          <a:xfrm>
            <a:off x="5094659" y="784467"/>
            <a:ext cx="6013052" cy="2693494"/>
          </a:xfrm>
          <a:prstGeom prst="rect">
            <a:avLst/>
          </a:prstGeom>
          <a:noFill/>
        </p:spPr>
        <p:txBody>
          <a:bodyPr wrap="square" rtlCol="0">
            <a:spAutoFit/>
          </a:bodyPr>
          <a:lstStyle/>
          <a:p>
            <a:pPr lvl="0">
              <a:lnSpc>
                <a:spcPct val="120000"/>
              </a:lnSpc>
              <a:defRPr/>
            </a:pPr>
            <a:r>
              <a:rPr lang="en-US" sz="3600" b="1" dirty="0">
                <a:latin typeface="Times New Roman" pitchFamily="18" charset="0"/>
              </a:rPr>
              <a: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Chà</a:t>
            </a:r>
            <a:r>
              <a:rPr lang="en-US" sz="3600" b="1" dirty="0">
                <a:latin typeface="Times New Roman" pitchFamily="18" charset="0"/>
              </a:rPr>
              <a:t>, </a:t>
            </a:r>
            <a:r>
              <a:rPr lang="en-US" sz="3600" b="1" dirty="0" err="1">
                <a:latin typeface="Times New Roman" pitchFamily="18" charset="0"/>
              </a:rPr>
              <a:t>trời</a:t>
            </a:r>
            <a:r>
              <a:rPr lang="en-US" sz="3600" b="1" dirty="0">
                <a:latin typeface="Times New Roman" pitchFamily="18" charset="0"/>
              </a:rPr>
              <a:t> </a:t>
            </a:r>
            <a:r>
              <a:rPr lang="en-US" sz="3600" b="1" dirty="0" err="1">
                <a:latin typeface="Times New Roman" pitchFamily="18" charset="0"/>
              </a:rPr>
              <a:t>rét</a:t>
            </a:r>
            <a:r>
              <a:rPr lang="en-US" sz="3600" b="1" dirty="0">
                <a:latin typeface="Times New Roman" pitchFamily="18" charset="0"/>
              </a:rPr>
              <a:t> </a:t>
            </a:r>
            <a:r>
              <a:rPr lang="en-US" sz="3600" b="1" dirty="0" err="1">
                <a:solidFill>
                  <a:srgbClr val="FF0000"/>
                </a:solidFill>
                <a:latin typeface="Times New Roman" pitchFamily="18" charset="0"/>
              </a:rPr>
              <a:t>thật</a:t>
            </a:r>
            <a:r>
              <a:rPr lang="en-US" sz="3600" b="1" dirty="0">
                <a:solidFill>
                  <a:srgbClr val="FF0000"/>
                </a:solidFill>
                <a:latin typeface="Times New Roman" pitchFamily="18" charset="0"/>
              </a:rPr>
              <a:t> </a:t>
            </a:r>
            <a:r>
              <a:rPr lang="en-US" sz="3600" b="1" dirty="0">
                <a:latin typeface="Times New Roman" pitchFamily="18" charset="0"/>
              </a:rPr>
              <a:t>!</a:t>
            </a:r>
          </a:p>
          <a:p>
            <a:pPr lvl="0">
              <a:lnSpc>
                <a:spcPct val="120000"/>
              </a:lnSpc>
              <a:defRPr/>
            </a:pPr>
            <a:r>
              <a:rPr lang="en-US" sz="3600" b="1" dirty="0">
                <a:latin typeface="Times New Roman" pitchFamily="18" charset="0"/>
              </a:rPr>
              <a: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Ôi</a:t>
            </a:r>
            <a:r>
              <a:rPr lang="en-US" sz="3600" b="1" dirty="0">
                <a:solidFill>
                  <a:schemeClr val="accent2"/>
                </a:solidFill>
                <a:latin typeface="Times New Roman" pitchFamily="18" charset="0"/>
              </a:rPr>
              <a:t>,</a:t>
            </a:r>
            <a:r>
              <a:rPr lang="en-US" sz="3600" b="1" dirty="0">
                <a:latin typeface="Times New Roman" pitchFamily="18" charset="0"/>
              </a:rPr>
              <a:t> </a:t>
            </a:r>
            <a:r>
              <a:rPr lang="en-US" sz="3600" b="1" dirty="0" err="1">
                <a:latin typeface="Times New Roman" pitchFamily="18" charset="0"/>
              </a:rPr>
              <a:t>trời</a:t>
            </a:r>
            <a:r>
              <a:rPr lang="en-US" sz="3600" b="1" dirty="0">
                <a:latin typeface="Times New Roman" pitchFamily="18" charset="0"/>
              </a:rPr>
              <a:t> </a:t>
            </a:r>
            <a:r>
              <a:rPr lang="en-US" sz="3600" b="1" dirty="0" err="1">
                <a:latin typeface="Times New Roman" pitchFamily="18" charset="0"/>
              </a:rPr>
              <a:t>rét</a:t>
            </a:r>
            <a:r>
              <a:rPr lang="en-US" sz="3600" b="1" dirty="0">
                <a:latin typeface="Times New Roman" pitchFamily="18" charset="0"/>
              </a:rPr>
              <a:t>  </a:t>
            </a:r>
            <a:r>
              <a:rPr lang="en-US" sz="3600" b="1" dirty="0" err="1">
                <a:solidFill>
                  <a:srgbClr val="FF0000"/>
                </a:solidFill>
                <a:latin typeface="Times New Roman" pitchFamily="18" charset="0"/>
              </a:rPr>
              <a:t>quá</a:t>
            </a:r>
            <a:r>
              <a:rPr lang="en-US" sz="3600" b="1" dirty="0">
                <a:solidFill>
                  <a:srgbClr val="FF0000"/>
                </a:solidFill>
                <a:latin typeface="Times New Roman" pitchFamily="18" charset="0"/>
              </a:rPr>
              <a:t> </a:t>
            </a:r>
            <a:r>
              <a:rPr lang="en-US" sz="3600" b="1" dirty="0">
                <a:latin typeface="Times New Roman" pitchFamily="18" charset="0"/>
              </a:rPr>
              <a:t>!</a:t>
            </a:r>
          </a:p>
          <a:p>
            <a:pPr lvl="0">
              <a:lnSpc>
                <a:spcPct val="120000"/>
              </a:lnSpc>
              <a:defRPr/>
            </a:pPr>
            <a:r>
              <a:rPr lang="vi-VN"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Ôi</a:t>
            </a:r>
            <a:r>
              <a:rPr lang="en-US" sz="3600" b="1" dirty="0">
                <a:solidFill>
                  <a:srgbClr val="FF0000"/>
                </a:solidFill>
                <a:latin typeface="Times New Roman" pitchFamily="18" charset="0"/>
                <a:cs typeface="Times New Roman" pitchFamily="18" charset="0"/>
              </a:rPr>
              <a:t> chao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rét</a:t>
            </a:r>
            <a:r>
              <a:rPr lang="en-US" sz="3600" b="1" dirty="0">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ghê</a:t>
            </a:r>
            <a:r>
              <a:rPr lang="en-US" sz="3600" b="1" dirty="0">
                <a:latin typeface="Times New Roman" pitchFamily="18" charset="0"/>
                <a:cs typeface="Times New Roman" pitchFamily="18" charset="0"/>
              </a:rPr>
              <a:t> !</a:t>
            </a:r>
            <a:endParaRPr lang="vi-VN" sz="3600" b="1" dirty="0">
              <a:latin typeface="Times New Roman" pitchFamily="18" charset="0"/>
              <a:cs typeface="Times New Roman" pitchFamily="18" charset="0"/>
            </a:endParaRPr>
          </a:p>
          <a:p>
            <a:pPr lvl="0">
              <a:lnSpc>
                <a:spcPct val="120000"/>
              </a:lnSpc>
              <a:defRPr/>
            </a:pPr>
            <a:r>
              <a:rPr lang="vi-VN" sz="3600" b="1" dirty="0">
                <a:latin typeface="Times New Roman" pitchFamily="18" charset="0"/>
                <a:cs typeface="Times New Roman" pitchFamily="18" charset="0"/>
              </a:rPr>
              <a:t>     ...</a:t>
            </a:r>
          </a:p>
        </p:txBody>
      </p:sp>
      <p:sp>
        <p:nvSpPr>
          <p:cNvPr id="9" name="Heart 8">
            <a:hlinkClick r:id="rId4" action="ppaction://hlinksldjump"/>
            <a:extLst>
              <a:ext uri="{FF2B5EF4-FFF2-40B4-BE49-F238E27FC236}">
                <a16:creationId xmlns:a16="http://schemas.microsoft.com/office/drawing/2014/main" xmlns="" id="{BDE237EE-F53D-41D0-B2BE-9EECA285F4A5}"/>
              </a:ext>
            </a:extLst>
          </p:cNvPr>
          <p:cNvSpPr/>
          <p:nvPr/>
        </p:nvSpPr>
        <p:spPr>
          <a:xfrm>
            <a:off x="10598046" y="6205928"/>
            <a:ext cx="1019331" cy="6520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9106FA4-F1AE-4E79-9957-8F1ABCCA6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324" y="3670716"/>
            <a:ext cx="4762500" cy="2954935"/>
          </a:xfrm>
          <a:prstGeom prst="rect">
            <a:avLst/>
          </a:prstGeom>
        </p:spPr>
      </p:pic>
    </p:spTree>
    <p:extLst>
      <p:ext uri="{BB962C8B-B14F-4D97-AF65-F5344CB8AC3E}">
        <p14:creationId xmlns:p14="http://schemas.microsoft.com/office/powerpoint/2010/main" val="418654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409541B-86A6-4BD4-BE69-9AE284E80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24" y="1551479"/>
            <a:ext cx="5141628" cy="5141628"/>
          </a:xfrm>
          <a:prstGeom prst="rect">
            <a:avLst/>
          </a:prstGeom>
        </p:spPr>
      </p:pic>
      <p:sp>
        <p:nvSpPr>
          <p:cNvPr id="3" name="TextBox 2">
            <a:extLst>
              <a:ext uri="{FF2B5EF4-FFF2-40B4-BE49-F238E27FC236}">
                <a16:creationId xmlns:a16="http://schemas.microsoft.com/office/drawing/2014/main" xmlns="" id="{497F264C-DA51-4659-9ABB-C8AB1D922CF3}"/>
              </a:ext>
            </a:extLst>
          </p:cNvPr>
          <p:cNvSpPr txBox="1"/>
          <p:nvPr/>
        </p:nvSpPr>
        <p:spPr>
          <a:xfrm>
            <a:off x="329783" y="814447"/>
            <a:ext cx="5141627" cy="707886"/>
          </a:xfrm>
          <a:prstGeom prst="rect">
            <a:avLst/>
          </a:prstGeom>
          <a:noFill/>
        </p:spPr>
        <p:txBody>
          <a:bodyPr wrap="square" rtlCol="0">
            <a:spAutoFit/>
          </a:bodyPr>
          <a:lstStyle/>
          <a:p>
            <a:pPr>
              <a:spcBef>
                <a:spcPct val="50000"/>
              </a:spcBef>
            </a:pPr>
            <a:r>
              <a:rPr lang="vi-VN" sz="4000" dirty="0">
                <a:solidFill>
                  <a:srgbClr val="C00000"/>
                </a:solidFill>
                <a:latin typeface="Times New Roman" pitchFamily="18" charset="0"/>
              </a:rPr>
              <a:t>c) </a:t>
            </a:r>
            <a:r>
              <a:rPr lang="en-US" sz="4000" dirty="0" err="1">
                <a:solidFill>
                  <a:srgbClr val="C00000"/>
                </a:solidFill>
                <a:latin typeface="Times New Roman" pitchFamily="18" charset="0"/>
              </a:rPr>
              <a:t>Bạn</a:t>
            </a:r>
            <a:r>
              <a:rPr lang="en-US" sz="4000" dirty="0">
                <a:solidFill>
                  <a:srgbClr val="C00000"/>
                </a:solidFill>
                <a:latin typeface="Times New Roman" pitchFamily="18" charset="0"/>
              </a:rPr>
              <a:t> </a:t>
            </a:r>
            <a:r>
              <a:rPr lang="en-US" sz="4000" dirty="0" err="1">
                <a:solidFill>
                  <a:srgbClr val="C00000"/>
                </a:solidFill>
                <a:latin typeface="Times New Roman" pitchFamily="18" charset="0"/>
              </a:rPr>
              <a:t>Ngân</a:t>
            </a:r>
            <a:r>
              <a:rPr lang="en-US" sz="4000" dirty="0">
                <a:solidFill>
                  <a:srgbClr val="C00000"/>
                </a:solidFill>
                <a:latin typeface="Times New Roman" pitchFamily="18" charset="0"/>
              </a:rPr>
              <a:t> </a:t>
            </a:r>
            <a:r>
              <a:rPr lang="en-US" sz="4000" dirty="0" err="1">
                <a:solidFill>
                  <a:srgbClr val="C00000"/>
                </a:solidFill>
                <a:latin typeface="Times New Roman" pitchFamily="18" charset="0"/>
              </a:rPr>
              <a:t>chăm</a:t>
            </a:r>
            <a:r>
              <a:rPr lang="en-US" sz="4000" dirty="0">
                <a:solidFill>
                  <a:srgbClr val="C00000"/>
                </a:solidFill>
                <a:latin typeface="Times New Roman" pitchFamily="18" charset="0"/>
              </a:rPr>
              <a:t> </a:t>
            </a:r>
            <a:r>
              <a:rPr lang="en-US" sz="4000" dirty="0" err="1">
                <a:solidFill>
                  <a:srgbClr val="C00000"/>
                </a:solidFill>
                <a:latin typeface="Times New Roman" pitchFamily="18" charset="0"/>
              </a:rPr>
              <a:t>chỉ</a:t>
            </a:r>
            <a:r>
              <a:rPr lang="en-US" sz="4000" dirty="0">
                <a:solidFill>
                  <a:srgbClr val="C00000"/>
                </a:solidFill>
                <a:latin typeface="Times New Roman" pitchFamily="18" charset="0"/>
              </a:rPr>
              <a:t>.</a:t>
            </a:r>
          </a:p>
        </p:txBody>
      </p:sp>
      <p:sp>
        <p:nvSpPr>
          <p:cNvPr id="10" name="TextBox 9">
            <a:extLst>
              <a:ext uri="{FF2B5EF4-FFF2-40B4-BE49-F238E27FC236}">
                <a16:creationId xmlns:a16="http://schemas.microsoft.com/office/drawing/2014/main" xmlns="" id="{6CB7CA35-5B61-4639-B8C1-075FEB5EE4FE}"/>
              </a:ext>
            </a:extLst>
          </p:cNvPr>
          <p:cNvSpPr txBox="1"/>
          <p:nvPr/>
        </p:nvSpPr>
        <p:spPr>
          <a:xfrm>
            <a:off x="5766216" y="1971453"/>
            <a:ext cx="6013052" cy="2915093"/>
          </a:xfrm>
          <a:prstGeom prst="rect">
            <a:avLst/>
          </a:prstGeom>
          <a:noFill/>
        </p:spPr>
        <p:txBody>
          <a:bodyPr wrap="square" rtlCol="0">
            <a:spAutoFit/>
          </a:bodyPr>
          <a:lstStyle/>
          <a:p>
            <a:pPr lvl="0">
              <a:defRPr/>
            </a:pPr>
            <a:r>
              <a:rPr lang="en-US" sz="3600" b="1" dirty="0">
                <a:latin typeface="Times New Roman" pitchFamily="18" charset="0"/>
              </a:rPr>
              <a: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Chà</a:t>
            </a:r>
            <a:r>
              <a:rPr lang="en-US" sz="3600" b="1" dirty="0">
                <a:solidFill>
                  <a:schemeClr val="accent2"/>
                </a:solidFill>
                <a:latin typeface="Times New Roman" pitchFamily="18" charset="0"/>
              </a:rPr>
              <a:t>,</a:t>
            </a:r>
            <a:r>
              <a:rPr lang="en-US" sz="3600" b="1" dirty="0">
                <a:latin typeface="Times New Roman" pitchFamily="18" charset="0"/>
              </a:rPr>
              <a:t> </a:t>
            </a:r>
            <a:r>
              <a:rPr lang="en-US" sz="3600" b="1" dirty="0" err="1">
                <a:latin typeface="Times New Roman" pitchFamily="18" charset="0"/>
              </a:rPr>
              <a:t>bạn</a:t>
            </a:r>
            <a:r>
              <a:rPr lang="en-US" sz="3600" b="1" dirty="0">
                <a:latin typeface="Times New Roman" pitchFamily="18" charset="0"/>
              </a:rPr>
              <a:t> </a:t>
            </a:r>
            <a:r>
              <a:rPr lang="en-US" sz="3600" b="1" dirty="0" err="1">
                <a:latin typeface="Times New Roman" pitchFamily="18" charset="0"/>
              </a:rPr>
              <a:t>Ngân</a:t>
            </a:r>
            <a:r>
              <a:rPr lang="en-US" sz="3600" b="1" dirty="0">
                <a:latin typeface="Times New Roman" pitchFamily="18" charset="0"/>
              </a:rPr>
              <a:t> </a:t>
            </a:r>
            <a:r>
              <a:rPr lang="en-US" sz="3600" b="1" dirty="0" err="1">
                <a:latin typeface="Times New Roman" pitchFamily="18" charset="0"/>
              </a:rPr>
              <a:t>chăm</a:t>
            </a:r>
            <a:r>
              <a:rPr lang="en-US" sz="3600" b="1" dirty="0">
                <a:latin typeface="Times New Roman" pitchFamily="18" charset="0"/>
              </a:rPr>
              <a:t> </a:t>
            </a:r>
            <a:r>
              <a:rPr lang="en-US" sz="3600" b="1" dirty="0" err="1">
                <a:latin typeface="Times New Roman" pitchFamily="18" charset="0"/>
              </a:rPr>
              <a:t>chỉ</a:t>
            </a:r>
            <a:r>
              <a:rPr lang="en-US" sz="3600" b="1" dirty="0">
                <a:latin typeface="Times New Roman" pitchFamily="18" charset="0"/>
              </a:rPr>
              <a:t> </a:t>
            </a:r>
            <a:r>
              <a:rPr lang="en-US" sz="3600" b="1" dirty="0" err="1">
                <a:solidFill>
                  <a:srgbClr val="FF0000"/>
                </a:solidFill>
                <a:latin typeface="Times New Roman" pitchFamily="18" charset="0"/>
              </a:rPr>
              <a:t>thật</a:t>
            </a:r>
            <a:r>
              <a:rPr lang="en-US" sz="3600" b="1" dirty="0">
                <a:latin typeface="Times New Roman" pitchFamily="18" charset="0"/>
              </a:rPr>
              <a:t>!</a:t>
            </a:r>
          </a:p>
          <a:p>
            <a:pPr lvl="0">
              <a:defRPr/>
            </a:pPr>
            <a:r>
              <a:rPr lang="vi-VN" sz="3600" b="1" dirty="0">
                <a:latin typeface="Times New Roman" pitchFamily="18" charset="0"/>
              </a:rPr>
              <a:t>- </a:t>
            </a:r>
            <a:r>
              <a:rPr lang="en-US" sz="3600" b="1" dirty="0" err="1">
                <a:latin typeface="Times New Roman" pitchFamily="18" charset="0"/>
              </a:rPr>
              <a:t>Bạn</a:t>
            </a:r>
            <a:r>
              <a:rPr lang="en-US" sz="3600" b="1" dirty="0">
                <a:latin typeface="Times New Roman" pitchFamily="18" charset="0"/>
              </a:rPr>
              <a:t> </a:t>
            </a:r>
            <a:r>
              <a:rPr lang="en-US" sz="3600" b="1" dirty="0" err="1">
                <a:latin typeface="Times New Roman" pitchFamily="18" charset="0"/>
              </a:rPr>
              <a:t>Ngân</a:t>
            </a:r>
            <a:r>
              <a:rPr lang="en-US" sz="3600" b="1" dirty="0">
                <a:latin typeface="Times New Roman" pitchFamily="18" charset="0"/>
              </a:rPr>
              <a:t> </a:t>
            </a:r>
            <a:r>
              <a:rPr lang="en-US" sz="3600" b="1" dirty="0" err="1">
                <a:latin typeface="Times New Roman" pitchFamily="18" charset="0"/>
              </a:rPr>
              <a:t>chăm</a:t>
            </a:r>
            <a:r>
              <a:rPr lang="en-US" sz="3600" b="1" dirty="0">
                <a:latin typeface="Times New Roman" pitchFamily="18" charset="0"/>
              </a:rPr>
              <a:t> </a:t>
            </a:r>
            <a:r>
              <a:rPr lang="en-US" sz="3600" b="1" dirty="0" err="1">
                <a:latin typeface="Times New Roman" pitchFamily="18" charset="0"/>
              </a:rPr>
              <a:t>chỉ</a:t>
            </a:r>
            <a:r>
              <a:rPr lang="en-US" sz="3600" b="1" dirty="0">
                <a:latin typeface="Times New Roman" pitchFamily="18" charset="0"/>
              </a:rPr>
              <a:t>  </a:t>
            </a:r>
            <a:r>
              <a:rPr lang="en-US" sz="3600" b="1" dirty="0" err="1">
                <a:solidFill>
                  <a:srgbClr val="FF0000"/>
                </a:solidFill>
                <a:latin typeface="Times New Roman" pitchFamily="18" charset="0"/>
              </a:rPr>
              <a:t>quá</a:t>
            </a:r>
            <a:r>
              <a:rPr lang="en-US" sz="3600" b="1" dirty="0">
                <a:latin typeface="Times New Roman" pitchFamily="18" charset="0"/>
              </a:rPr>
              <a:t>!</a:t>
            </a:r>
            <a:endParaRPr lang="vi-VN" sz="3600" b="1" dirty="0">
              <a:latin typeface="Times New Roman" pitchFamily="18" charset="0"/>
            </a:endParaRPr>
          </a:p>
          <a:p>
            <a:pPr lvl="0">
              <a:defRPr/>
            </a:pPr>
            <a:r>
              <a:rPr lang="vi-VN" sz="3600" b="1" dirty="0">
                <a:latin typeface="Times New Roman" pitchFamily="18" charset="0"/>
              </a:rPr>
              <a:t>- Bạn Ngân chăm chỉ </a:t>
            </a:r>
            <a:r>
              <a:rPr lang="vi-VN" sz="3600" b="1" dirty="0">
                <a:solidFill>
                  <a:srgbClr val="FF0000"/>
                </a:solidFill>
                <a:latin typeface="Times New Roman" pitchFamily="18" charset="0"/>
              </a:rPr>
              <a:t>lắm</a:t>
            </a:r>
            <a:r>
              <a:rPr lang="vi-VN" sz="3600" b="1" dirty="0">
                <a:latin typeface="Times New Roman" pitchFamily="18" charset="0"/>
              </a:rPr>
              <a:t>!</a:t>
            </a:r>
            <a:endParaRPr lang="en-US" sz="3600" b="1" dirty="0">
              <a:latin typeface="Times New Roman" pitchFamily="18" charset="0"/>
            </a:endParaRPr>
          </a:p>
          <a:p>
            <a:pPr lvl="0">
              <a:lnSpc>
                <a:spcPct val="120000"/>
              </a:lnSpc>
              <a:defRPr/>
            </a:pPr>
            <a:r>
              <a:rPr lang="vi-VN" sz="3600" b="1" dirty="0">
                <a:latin typeface="Times New Roman" pitchFamily="18" charset="0"/>
                <a:cs typeface="Times New Roman" pitchFamily="18" charset="0"/>
              </a:rPr>
              <a:t>     ...</a:t>
            </a:r>
          </a:p>
        </p:txBody>
      </p:sp>
      <p:sp>
        <p:nvSpPr>
          <p:cNvPr id="9" name="Heart 8">
            <a:hlinkClick r:id="rId3" action="ppaction://hlinksldjump"/>
            <a:extLst>
              <a:ext uri="{FF2B5EF4-FFF2-40B4-BE49-F238E27FC236}">
                <a16:creationId xmlns:a16="http://schemas.microsoft.com/office/drawing/2014/main" xmlns="" id="{BDE237EE-F53D-41D0-B2BE-9EECA285F4A5}"/>
              </a:ext>
            </a:extLst>
          </p:cNvPr>
          <p:cNvSpPr/>
          <p:nvPr/>
        </p:nvSpPr>
        <p:spPr>
          <a:xfrm>
            <a:off x="10598046" y="6205928"/>
            <a:ext cx="1019331" cy="65207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0866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20607699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787</Words>
  <Application>Microsoft Office PowerPoint</Application>
  <PresentationFormat>Widescreen</PresentationFormat>
  <Paragraphs>117</Paragraphs>
  <Slides>19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 nes New Roman</vt:lpstr>
      <vt:lpstr>Times New Roman</vt:lpstr>
      <vt:lpstr>Office Theme</vt:lpstr>
      <vt:lpstr>PowerPoint Presentation</vt:lpstr>
      <vt:lpstr>PowerPoint Presentation</vt:lpstr>
      <vt:lpstr>Chà, con mèo có bộ lông mới đẹp làm sao !  A ! Con mèo này khôn thật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SATIVA-A-A-A</dc:creator>
  <cp:lastModifiedBy>STD_DELL</cp:lastModifiedBy>
  <cp:revision>41</cp:revision>
  <dcterms:created xsi:type="dcterms:W3CDTF">2020-06-02T17:40:59Z</dcterms:created>
  <dcterms:modified xsi:type="dcterms:W3CDTF">2022-05-17T03:46:51Z</dcterms:modified>
</cp:coreProperties>
</file>