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2" r:id="rId2"/>
    <p:sldId id="271" r:id="rId3"/>
    <p:sldId id="288" r:id="rId4"/>
    <p:sldId id="289" r:id="rId5"/>
    <p:sldId id="270" r:id="rId6"/>
    <p:sldId id="276" r:id="rId7"/>
    <p:sldId id="277" r:id="rId8"/>
    <p:sldId id="290" r:id="rId9"/>
    <p:sldId id="292" r:id="rId10"/>
    <p:sldId id="293" r:id="rId11"/>
    <p:sldId id="294" r:id="rId12"/>
    <p:sldId id="285" r:id="rId13"/>
    <p:sldId id="295" r:id="rId14"/>
    <p:sldId id="296" r:id="rId15"/>
    <p:sldId id="286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71" d="100"/>
          <a:sy n="71" d="100"/>
        </p:scale>
        <p:origin x="5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71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41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71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711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4061450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208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802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80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685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75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8.emf"/><Relationship Id="rId3" Type="http://schemas.openxmlformats.org/officeDocument/2006/relationships/image" Target="../media/image1.emf"/><Relationship Id="rId7" Type="http://schemas.openxmlformats.org/officeDocument/2006/relationships/image" Target="../media/image12.emf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6.png"/><Relationship Id="rId5" Type="http://schemas.openxmlformats.org/officeDocument/2006/relationships/image" Target="../media/image3.emf"/><Relationship Id="rId10" Type="http://schemas.openxmlformats.org/officeDocument/2006/relationships/image" Target="../media/image10.emf"/><Relationship Id="rId4" Type="http://schemas.openxmlformats.org/officeDocument/2006/relationships/image" Target="../media/image2.emf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8.emf"/><Relationship Id="rId3" Type="http://schemas.openxmlformats.org/officeDocument/2006/relationships/image" Target="../media/image1.emf"/><Relationship Id="rId7" Type="http://schemas.openxmlformats.org/officeDocument/2006/relationships/image" Target="../media/image12.emf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6.png"/><Relationship Id="rId5" Type="http://schemas.openxmlformats.org/officeDocument/2006/relationships/image" Target="../media/image3.emf"/><Relationship Id="rId10" Type="http://schemas.openxmlformats.org/officeDocument/2006/relationships/image" Target="../media/image10.emf"/><Relationship Id="rId4" Type="http://schemas.openxmlformats.org/officeDocument/2006/relationships/image" Target="../media/image2.e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emf"/><Relationship Id="rId3" Type="http://schemas.openxmlformats.org/officeDocument/2006/relationships/image" Target="../media/image1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8.emf"/><Relationship Id="rId5" Type="http://schemas.openxmlformats.org/officeDocument/2006/relationships/image" Target="../media/image3.emf"/><Relationship Id="rId10" Type="http://schemas.openxmlformats.org/officeDocument/2006/relationships/image" Target="../media/image7.emf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1549104" y="166550"/>
            <a:ext cx="8802882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0863" y="991632"/>
            <a:ext cx="8268461" cy="1802774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460641" y="1990054"/>
            <a:ext cx="5751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 TỪ VÀ CÂU</a:t>
            </a:r>
          </a:p>
          <a:p>
            <a:pPr algn="ctr"/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Lớp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3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8894" y="3412511"/>
            <a:ext cx="3294530" cy="756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95282" y="339961"/>
            <a:ext cx="7473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AN LÃO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5514" y="3755196"/>
            <a:ext cx="620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Thân Thị Hằng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3339" y="68031"/>
            <a:ext cx="10128448" cy="2204864"/>
            <a:chOff x="4572000" y="0"/>
            <a:chExt cx="4572000" cy="3197476"/>
          </a:xfrm>
        </p:grpSpPr>
        <p:sp>
          <p:nvSpPr>
            <p:cNvPr id="3" name="Cloud Callout 2"/>
            <p:cNvSpPr/>
            <p:nvPr/>
          </p:nvSpPr>
          <p:spPr>
            <a:xfrm>
              <a:off x="4572000" y="0"/>
              <a:ext cx="4572000" cy="3197476"/>
            </a:xfrm>
            <a:prstGeom prst="cloudCallout">
              <a:avLst>
                <a:gd name="adj1" fmla="val 21298"/>
                <a:gd name="adj2" fmla="val 61623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69768" y="392548"/>
              <a:ext cx="417646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4400" b="1" dirty="0" err="1" smtClean="0">
                  <a:latin typeface="Times New Roman" pitchFamily="18" charset="0"/>
                  <a:cs typeface="Times New Roman" pitchFamily="18" charset="0"/>
                </a:rPr>
                <a:t>háp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Big Ben?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96688" y="3573016"/>
            <a:ext cx="2784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23" y="2601592"/>
            <a:ext cx="9504379" cy="42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8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30850" y="0"/>
            <a:ext cx="7613151" cy="2017540"/>
            <a:chOff x="2159224" y="0"/>
            <a:chExt cx="6984776" cy="3168352"/>
          </a:xfrm>
        </p:grpSpPr>
        <p:sp>
          <p:nvSpPr>
            <p:cNvPr id="4" name="Cloud Callout 3"/>
            <p:cNvSpPr/>
            <p:nvPr/>
          </p:nvSpPr>
          <p:spPr>
            <a:xfrm>
              <a:off x="2159224" y="0"/>
              <a:ext cx="6984776" cy="3168352"/>
            </a:xfrm>
            <a:prstGeom prst="cloudCallout">
              <a:avLst>
                <a:gd name="adj1" fmla="val 27542"/>
                <a:gd name="adj2" fmla="val 8710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121800" y="338651"/>
              <a:ext cx="5544616" cy="2755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Xứ</a:t>
              </a:r>
              <a:r>
                <a: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sở</a:t>
              </a:r>
              <a:r>
                <a: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ctr"/>
              <a:r>
                <a:rPr lang="en-US" sz="36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lvl="0" algn="ctr"/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6854" y="3086155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Bun-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47" y="2745762"/>
            <a:ext cx="9008951" cy="39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7530333" y="4738254"/>
            <a:ext cx="132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2104089" y="4924021"/>
            <a:ext cx="46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1367865" y="4938309"/>
            <a:ext cx="19340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131402" y="4396057"/>
            <a:ext cx="132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4561202" y="4924021"/>
            <a:ext cx="46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487938" y="4688805"/>
            <a:ext cx="19340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678768" y="4396057"/>
            <a:ext cx="132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7108568" y="4924021"/>
            <a:ext cx="46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6372344" y="4938309"/>
            <a:ext cx="19340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158001" y="4396057"/>
            <a:ext cx="132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9587801" y="4924021"/>
            <a:ext cx="46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8851577" y="4938309"/>
            <a:ext cx="19340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308367" y="934948"/>
            <a:ext cx="9372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375334" y="1713637"/>
            <a:ext cx="12891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502605" y="1713636"/>
            <a:ext cx="25202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Cam-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-chia,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980104" y="1713635"/>
            <a:ext cx="19720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845572" y="1713637"/>
            <a:ext cx="2223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-xi-a,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3404352" y="2477696"/>
            <a:ext cx="27703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-xi-a, 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966111" y="2442588"/>
            <a:ext cx="19960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-an-ma,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7887545" y="2442587"/>
            <a:ext cx="22333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Phi-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líp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-pin,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405660" y="3200400"/>
            <a:ext cx="20986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Xin-ga-po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284238" y="3223942"/>
            <a:ext cx="1788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Bru-nây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022847" y="3200400"/>
            <a:ext cx="1975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1405660" y="3982657"/>
            <a:ext cx="20425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301958" y="3982657"/>
            <a:ext cx="21707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285623" y="3958681"/>
            <a:ext cx="20537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287861" y="3945342"/>
            <a:ext cx="1199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4846894" y="4517347"/>
            <a:ext cx="1119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8326123" y="3921012"/>
            <a:ext cx="11753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1479548" y="4553589"/>
            <a:ext cx="1710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I-ta-li-a, 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3089899" y="4530118"/>
            <a:ext cx="1114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4178457" y="4530117"/>
            <a:ext cx="6751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Bỉ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5851458" y="4524697"/>
            <a:ext cx="16546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1308367" y="2477696"/>
            <a:ext cx="22124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ti-mo</a:t>
            </a:r>
            <a:r>
              <a:rPr lang="en-US" sz="32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5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67544" y="260648"/>
            <a:ext cx="10875126" cy="6264696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2948681" y="250632"/>
            <a:ext cx="59692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026843" y="1447804"/>
            <a:ext cx="1088147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chốc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020581" y="2666006"/>
            <a:ext cx="8893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-li.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122772" y="3743224"/>
            <a:ext cx="80760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-li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31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2482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</p:grpSp>
      <p:sp>
        <p:nvSpPr>
          <p:cNvPr id="16" name="流程图: 磁盘 15"/>
          <p:cNvSpPr/>
          <p:nvPr/>
        </p:nvSpPr>
        <p:spPr>
          <a:xfrm>
            <a:off x="1341213" y="2530451"/>
            <a:ext cx="2148568" cy="1439541"/>
          </a:xfrm>
          <a:prstGeom prst="flowChartMagneticDisk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流程图: 磁盘 16"/>
          <p:cNvSpPr/>
          <p:nvPr/>
        </p:nvSpPr>
        <p:spPr>
          <a:xfrm>
            <a:off x="4586302" y="2530452"/>
            <a:ext cx="2148568" cy="1439541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流程图: 磁盘 17"/>
          <p:cNvSpPr/>
          <p:nvPr/>
        </p:nvSpPr>
        <p:spPr>
          <a:xfrm>
            <a:off x="8056306" y="2517053"/>
            <a:ext cx="2148568" cy="1439541"/>
          </a:xfrm>
          <a:prstGeom prst="flowChartMagneticDisk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785" y="1878021"/>
            <a:ext cx="1270466" cy="16110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058" y="1803429"/>
            <a:ext cx="1565195" cy="16856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304" y="1878021"/>
            <a:ext cx="1247687" cy="16138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1523" y="4304368"/>
            <a:ext cx="2630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71707" y="4349998"/>
            <a:ext cx="3177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HỌC NỮA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47935" y="4349997"/>
            <a:ext cx="414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HỌC MÃI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sp>
        <p:nvSpPr>
          <p:cNvPr id="18" name="Freeform 5"/>
          <p:cNvSpPr/>
          <p:nvPr/>
        </p:nvSpPr>
        <p:spPr bwMode="auto">
          <a:xfrm>
            <a:off x="3702668" y="462357"/>
            <a:ext cx="8351215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399" y="2026701"/>
            <a:ext cx="4885497" cy="3787483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1983" y="4189782"/>
            <a:ext cx="1886774" cy="24763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3046" y="4815718"/>
            <a:ext cx="1441687" cy="18788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84458" y="4874785"/>
            <a:ext cx="1020808" cy="1595056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782507" y="554670"/>
            <a:ext cx="7140354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u="sng" cap="all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KIỂM TRA BÀI CŨ</a:t>
            </a:r>
            <a:endParaRPr kumimoji="0" lang="zh-CN" altLang="en-US" sz="3600" b="1" i="0" u="sng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8228" y="2251320"/>
            <a:ext cx="609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1.Hằng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2714" y="2902591"/>
            <a:ext cx="6501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2.Cây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99208" y="1424657"/>
            <a:ext cx="6397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sp>
        <p:nvSpPr>
          <p:cNvPr id="18" name="Freeform 5"/>
          <p:cNvSpPr/>
          <p:nvPr/>
        </p:nvSpPr>
        <p:spPr bwMode="auto">
          <a:xfrm>
            <a:off x="3702668" y="462357"/>
            <a:ext cx="8351215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8131" y="3015504"/>
            <a:ext cx="4258307" cy="3301254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1983" y="4189782"/>
            <a:ext cx="1886774" cy="24763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3046" y="4815718"/>
            <a:ext cx="1441687" cy="18788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84458" y="4874785"/>
            <a:ext cx="1020808" cy="1595056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782507" y="554670"/>
            <a:ext cx="7140354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u="sng" cap="all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KIỂM TRA BÀI CŨ</a:t>
            </a:r>
            <a:endParaRPr kumimoji="0" lang="zh-CN" altLang="en-US" sz="3600" b="1" i="0" u="sng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9208" y="2175819"/>
            <a:ext cx="609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1.Hằng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273" y="2905780"/>
            <a:ext cx="7273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2.Cây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99208" y="1424657"/>
            <a:ext cx="6397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653226" y="3404998"/>
            <a:ext cx="1592331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158585" y="2794347"/>
            <a:ext cx="17642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1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8"/>
            <a:ext cx="12192000" cy="685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9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453142" y="664721"/>
            <a:ext cx="9144573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sng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3600" b="1" i="0" u="sng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TỪ VÀ CÂU</a:t>
            </a:r>
            <a:endParaRPr kumimoji="0" lang="zh-CN" altLang="en-US" sz="3600" b="1" i="0" u="sng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29286" y="1781692"/>
            <a:ext cx="1047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MỞ RỘNG VỐN TỪ: CÁC NƯỚC. DẤU PHẨY</a:t>
            </a:r>
            <a:endParaRPr lang="zh-CN" altLang="en-US" sz="3600" b="1" dirty="0">
              <a:solidFill>
                <a:schemeClr val="accent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93" y="1151505"/>
            <a:ext cx="6955533" cy="532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-1700659" y="467782"/>
            <a:ext cx="8712968" cy="1621950"/>
            <a:chOff x="4041429" y="1149955"/>
            <a:chExt cx="5904656" cy="1862158"/>
          </a:xfrm>
        </p:grpSpPr>
        <p:sp>
          <p:nvSpPr>
            <p:cNvPr id="44" name="Cloud Callout 43"/>
            <p:cNvSpPr/>
            <p:nvPr/>
          </p:nvSpPr>
          <p:spPr>
            <a:xfrm rot="21430756" flipH="1">
              <a:off x="5317832" y="1149955"/>
              <a:ext cx="3033980" cy="1862158"/>
            </a:xfrm>
            <a:prstGeom prst="cloudCallout">
              <a:avLst>
                <a:gd name="adj1" fmla="val -43177"/>
                <a:gd name="adj2" fmla="val 6549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41429" y="1500985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-767488" y="4077072"/>
            <a:ext cx="5855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28673" y="2043064"/>
            <a:ext cx="2546941" cy="1566754"/>
            <a:chOff x="5128673" y="2043064"/>
            <a:chExt cx="2546941" cy="1566754"/>
          </a:xfrm>
        </p:grpSpPr>
        <p:sp>
          <p:nvSpPr>
            <p:cNvPr id="21" name="文本框 20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77669" y="4192859"/>
            <a:ext cx="2546941" cy="1566754"/>
            <a:chOff x="5128673" y="2043064"/>
            <a:chExt cx="2546941" cy="1566754"/>
          </a:xfrm>
        </p:grpSpPr>
        <p:sp>
          <p:nvSpPr>
            <p:cNvPr id="26" name="文本框 25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添加标题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100919" y="4192859"/>
            <a:ext cx="2546941" cy="1566754"/>
            <a:chOff x="5128673" y="2043064"/>
            <a:chExt cx="2546941" cy="1566754"/>
          </a:xfrm>
        </p:grpSpPr>
        <p:sp>
          <p:nvSpPr>
            <p:cNvPr id="30" name="文本框 29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添加标题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7911" y="272364"/>
            <a:ext cx="5000762" cy="2170810"/>
            <a:chOff x="4157293" y="-840"/>
            <a:chExt cx="4975674" cy="3237364"/>
          </a:xfrm>
        </p:grpSpPr>
        <p:sp>
          <p:nvSpPr>
            <p:cNvPr id="34" name="Cloud Callout 33"/>
            <p:cNvSpPr/>
            <p:nvPr/>
          </p:nvSpPr>
          <p:spPr>
            <a:xfrm rot="21430756" flipH="1">
              <a:off x="4157293" y="-840"/>
              <a:ext cx="4975674" cy="3237364"/>
            </a:xfrm>
            <a:prstGeom prst="cloudCallout">
              <a:avLst>
                <a:gd name="adj1" fmla="val -43986"/>
                <a:gd name="adj2" fmla="val 6116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6878" y="631008"/>
              <a:ext cx="4536504" cy="1973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Xứ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sở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Kim Chi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22948" y="373119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06" y="1569228"/>
            <a:ext cx="6440049" cy="4719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28673" y="2043064"/>
            <a:ext cx="2546941" cy="1566754"/>
            <a:chOff x="5128673" y="2043064"/>
            <a:chExt cx="2546941" cy="1566754"/>
          </a:xfrm>
        </p:grpSpPr>
        <p:sp>
          <p:nvSpPr>
            <p:cNvPr id="21" name="文本框 20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77669" y="4192859"/>
            <a:ext cx="2546941" cy="1566754"/>
            <a:chOff x="5128673" y="2043064"/>
            <a:chExt cx="2546941" cy="1566754"/>
          </a:xfrm>
        </p:grpSpPr>
        <p:sp>
          <p:nvSpPr>
            <p:cNvPr id="26" name="文本框 25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添加标题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100919" y="4192859"/>
            <a:ext cx="2546941" cy="1566754"/>
            <a:chOff x="5128673" y="2043064"/>
            <a:chExt cx="2546941" cy="1566754"/>
          </a:xfrm>
        </p:grpSpPr>
        <p:sp>
          <p:nvSpPr>
            <p:cNvPr id="30" name="文本框 29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添加标题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2181" y="56887"/>
            <a:ext cx="8154556" cy="1986177"/>
            <a:chOff x="1547664" y="0"/>
            <a:chExt cx="7596336" cy="2304256"/>
          </a:xfrm>
        </p:grpSpPr>
        <p:sp>
          <p:nvSpPr>
            <p:cNvPr id="39" name="Cloud Callout 38"/>
            <p:cNvSpPr/>
            <p:nvPr/>
          </p:nvSpPr>
          <p:spPr>
            <a:xfrm>
              <a:off x="1547664" y="0"/>
              <a:ext cx="7596336" cy="2304256"/>
            </a:xfrm>
            <a:prstGeom prst="cloudCallout">
              <a:avLst>
                <a:gd name="adj1" fmla="val 23433"/>
                <a:gd name="adj2" fmla="val 65172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9634" y="332568"/>
              <a:ext cx="69482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Lê-nin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03" y="2429656"/>
            <a:ext cx="6552728" cy="426744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13811" y="3672888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1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606" y="3717032"/>
            <a:ext cx="3618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6363" y="0"/>
            <a:ext cx="12198363" cy="2204864"/>
            <a:chOff x="-4772" y="0"/>
            <a:chExt cx="9148772" cy="2204864"/>
          </a:xfrm>
        </p:grpSpPr>
        <p:sp>
          <p:nvSpPr>
            <p:cNvPr id="7" name="Cloud 6"/>
            <p:cNvSpPr/>
            <p:nvPr/>
          </p:nvSpPr>
          <p:spPr>
            <a:xfrm>
              <a:off x="-4772" y="0"/>
              <a:ext cx="9148772" cy="2204864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544" y="306740"/>
              <a:ext cx="78558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Kim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Tháp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03" y="2204864"/>
            <a:ext cx="8792835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儿童成长教育教学课件PPT模板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572</Words>
  <Application>Microsoft Office PowerPoint</Application>
  <PresentationFormat>Widescreen</PresentationFormat>
  <Paragraphs>91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Calibri Light</vt:lpstr>
      <vt:lpstr>华文细黑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16儿童成长教育教学课件PPT模板</dc:title>
  <dc:creator>Administrator</dc:creator>
  <cp:lastModifiedBy>STD_DELL</cp:lastModifiedBy>
  <cp:revision>34</cp:revision>
  <dcterms:created xsi:type="dcterms:W3CDTF">2015-05-05T08:02:00Z</dcterms:created>
  <dcterms:modified xsi:type="dcterms:W3CDTF">2022-05-17T00:50:39Z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