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1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169A-B44A-49E6-8BF8-206F1079DB4F}" type="datetimeFigureOut">
              <a:rPr lang="en-US" smtClean="0"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3226-FAB8-4C02-9D07-3C554ADA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5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No&#235;l%20Danjou\AMCap\amcap.ex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No&#235;l%20Danjou\AMCap\amcap.ex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0"/>
          <p:cNvSpPr>
            <a:spLocks noChangeArrowheads="1" noChangeShapeType="1" noTextEdit="1"/>
          </p:cNvSpPr>
          <p:nvPr/>
        </p:nvSpPr>
        <p:spPr bwMode="auto">
          <a:xfrm>
            <a:off x="1965325" y="1503363"/>
            <a:ext cx="8580438" cy="442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7198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Chào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mừng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quý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thầy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cô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đến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dự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giờ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pic>
        <p:nvPicPr>
          <p:cNvPr id="3075" name="Picture 14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677">
            <a:off x="-15875" y="-33338"/>
            <a:ext cx="17811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31225" y="3217863"/>
            <a:ext cx="633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2937" y="2741613"/>
            <a:ext cx="477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257300" y="1827213"/>
            <a:ext cx="5334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9453563" y="4929188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063750" y="5546725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953500" y="3911600"/>
            <a:ext cx="366713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452813" y="2840038"/>
            <a:ext cx="5080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9596438" y="1982788"/>
            <a:ext cx="5080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106738" y="1428750"/>
            <a:ext cx="493712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359525" y="5148263"/>
            <a:ext cx="4572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4881563" y="4125913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648200" y="5518150"/>
            <a:ext cx="5080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1524000" y="3314700"/>
            <a:ext cx="508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8596313" y="3054350"/>
            <a:ext cx="5080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178175" y="484505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8423275" y="750888"/>
            <a:ext cx="493713" cy="404812"/>
          </a:xfrm>
          <a:prstGeom prst="star4">
            <a:avLst>
              <a:gd name="adj" fmla="val 10722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3092" name="WordArt 8"/>
          <p:cNvSpPr>
            <a:spLocks noChangeArrowheads="1" noChangeShapeType="1" noTextEdit="1"/>
          </p:cNvSpPr>
          <p:nvPr/>
        </p:nvSpPr>
        <p:spPr bwMode="auto">
          <a:xfrm>
            <a:off x="2368550" y="5147821"/>
            <a:ext cx="8050213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Giáo </a:t>
            </a:r>
            <a:r>
              <a:rPr lang="vi-VN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viên: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Phạm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Hoàng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Nam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5152324" y="2549809"/>
            <a:ext cx="2243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TOÁN 4</a:t>
            </a:r>
            <a:endParaRPr lang="vi-VN" sz="44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30" name="Rectangle 13"/>
          <p:cNvSpPr/>
          <p:nvPr/>
        </p:nvSpPr>
        <p:spPr>
          <a:xfrm>
            <a:off x="1162372" y="3805941"/>
            <a:ext cx="10185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Ứng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dụng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của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tỉ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lệ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bản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đồ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(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tiếp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44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theo</a:t>
            </a:r>
            <a:r>
              <a:rPr lang="en-US" sz="44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)</a:t>
            </a:r>
            <a:endParaRPr lang="vi-VN" sz="44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3095" name="Picture 6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6043613"/>
            <a:ext cx="6273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Google Shape;102;p4" descr="1-2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11638"/>
            <a:ext cx="26463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789714" y="864105"/>
            <a:ext cx="27954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80754" y="1234440"/>
            <a:ext cx="875211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/>
              <a:t>Bài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toán</a:t>
            </a:r>
            <a:r>
              <a:rPr lang="en-US" altLang="en-US" sz="4000" b="1" dirty="0"/>
              <a:t>: </a:t>
            </a:r>
            <a:endParaRPr lang="en-US" altLang="en-US" sz="4000" b="1" dirty="0" smtClean="0"/>
          </a:p>
          <a:p>
            <a:pPr algn="just"/>
            <a:r>
              <a:rPr lang="en-US" sz="4000" b="1" dirty="0" err="1" smtClean="0"/>
              <a:t>Trên</a:t>
            </a:r>
            <a:r>
              <a:rPr lang="en-US" sz="4000" b="1" dirty="0" smtClean="0"/>
              <a:t> </a:t>
            </a:r>
            <a:r>
              <a:rPr lang="en-US" sz="4000" b="1" dirty="0" err="1"/>
              <a:t>bản</a:t>
            </a:r>
            <a:r>
              <a:rPr lang="en-US" sz="4000" b="1" dirty="0"/>
              <a:t>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tỉ</a:t>
            </a:r>
            <a:r>
              <a:rPr lang="en-US" sz="4000" b="1" dirty="0"/>
              <a:t> </a:t>
            </a:r>
            <a:r>
              <a:rPr lang="en-US" sz="4000" b="1" dirty="0" err="1"/>
              <a:t>lệ</a:t>
            </a:r>
            <a:r>
              <a:rPr lang="en-US" sz="4000" b="1" dirty="0"/>
              <a:t> 1:500,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giữa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điểm</a:t>
            </a:r>
            <a:r>
              <a:rPr lang="en-US" sz="4000" b="1" dirty="0"/>
              <a:t> A </a:t>
            </a:r>
            <a:r>
              <a:rPr lang="en-US" sz="4000" b="1" dirty="0" err="1"/>
              <a:t>và</a:t>
            </a:r>
            <a:r>
              <a:rPr lang="en-US" sz="4000" b="1" dirty="0"/>
              <a:t> B </a:t>
            </a:r>
            <a:r>
              <a:rPr lang="en-US" sz="4000" b="1" dirty="0" err="1"/>
              <a:t>đo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4 cm. </a:t>
            </a:r>
            <a:r>
              <a:rPr lang="en-US" sz="4000" b="1" dirty="0" err="1"/>
              <a:t>Hỏi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thực</a:t>
            </a:r>
            <a:r>
              <a:rPr lang="en-US" sz="4000" b="1" dirty="0"/>
              <a:t> </a:t>
            </a:r>
            <a:r>
              <a:rPr lang="en-US" sz="4000" b="1" dirty="0" err="1"/>
              <a:t>tế</a:t>
            </a:r>
            <a:r>
              <a:rPr lang="en-US" sz="4000" b="1" dirty="0"/>
              <a:t> </a:t>
            </a:r>
            <a:r>
              <a:rPr lang="en-US" sz="4000" b="1" dirty="0" err="1"/>
              <a:t>giữa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điểm</a:t>
            </a:r>
            <a:r>
              <a:rPr lang="en-US" sz="4000" b="1" dirty="0"/>
              <a:t> A </a:t>
            </a:r>
            <a:r>
              <a:rPr lang="en-US" sz="4000" b="1" dirty="0" err="1"/>
              <a:t>và</a:t>
            </a:r>
            <a:r>
              <a:rPr lang="en-US" sz="4000" b="1" dirty="0"/>
              <a:t> B </a:t>
            </a:r>
            <a:r>
              <a:rPr lang="en-US" sz="4000" b="1" dirty="0" err="1"/>
              <a:t>trên</a:t>
            </a:r>
            <a:r>
              <a:rPr lang="en-US" sz="4000" b="1" dirty="0"/>
              <a:t> </a:t>
            </a:r>
            <a:r>
              <a:rPr lang="en-US" sz="4000" b="1" dirty="0" err="1"/>
              <a:t>sân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</a:t>
            </a:r>
            <a:r>
              <a:rPr lang="en-US" sz="4000" b="1" dirty="0" err="1"/>
              <a:t>mét</a:t>
            </a:r>
            <a:r>
              <a:rPr lang="en-US" sz="4000" b="1" dirty="0"/>
              <a:t>?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559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121568" y="778368"/>
            <a:ext cx="9698831" cy="26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20m.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: 500,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xăng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6247354" y="2734043"/>
            <a:ext cx="3276600" cy="2438400"/>
            <a:chOff x="3590" y="768"/>
            <a:chExt cx="2064" cy="1536"/>
          </a:xfrm>
        </p:grpSpPr>
        <p:grpSp>
          <p:nvGrpSpPr>
            <p:cNvPr id="5139" name="Group 70"/>
            <p:cNvGrpSpPr>
              <a:grpSpLocks/>
            </p:cNvGrpSpPr>
            <p:nvPr/>
          </p:nvGrpSpPr>
          <p:grpSpPr bwMode="auto">
            <a:xfrm>
              <a:off x="3590" y="768"/>
              <a:ext cx="2064" cy="1536"/>
              <a:chOff x="3590" y="768"/>
              <a:chExt cx="2064" cy="1536"/>
            </a:xfrm>
          </p:grpSpPr>
          <p:sp>
            <p:nvSpPr>
              <p:cNvPr id="7" name="Rectangle 55"/>
              <p:cNvSpPr>
                <a:spLocks noChangeArrowheads="1"/>
              </p:cNvSpPr>
              <p:nvPr/>
            </p:nvSpPr>
            <p:spPr bwMode="auto">
              <a:xfrm>
                <a:off x="3590" y="768"/>
                <a:ext cx="2064" cy="15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endPara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endParaRPr lang="vi-VN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algn="just" eaLnBrk="1" hangingPunct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3" name="Line 24"/>
              <p:cNvSpPr>
                <a:spLocks noChangeShapeType="1"/>
              </p:cNvSpPr>
              <p:nvPr/>
            </p:nvSpPr>
            <p:spPr bwMode="auto">
              <a:xfrm flipV="1">
                <a:off x="4142" y="1536"/>
                <a:ext cx="1152" cy="67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0" name="Oval 31"/>
            <p:cNvSpPr>
              <a:spLocks noChangeArrowheads="1"/>
            </p:cNvSpPr>
            <p:nvPr/>
          </p:nvSpPr>
          <p:spPr bwMode="auto">
            <a:xfrm>
              <a:off x="4108" y="2177"/>
              <a:ext cx="58" cy="51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141" name="Oval 36"/>
            <p:cNvSpPr>
              <a:spLocks noChangeArrowheads="1"/>
            </p:cNvSpPr>
            <p:nvPr/>
          </p:nvSpPr>
          <p:spPr bwMode="auto">
            <a:xfrm>
              <a:off x="5260" y="1500"/>
              <a:ext cx="58" cy="51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02134" y="3028523"/>
            <a:ext cx="3224213" cy="3024188"/>
            <a:chOff x="5779339" y="1752600"/>
            <a:chExt cx="3224122" cy="3024188"/>
          </a:xfrm>
        </p:grpSpPr>
        <p:sp>
          <p:nvSpPr>
            <p:cNvPr id="5135" name="Line 56"/>
            <p:cNvSpPr>
              <a:spLocks noChangeShapeType="1"/>
            </p:cNvSpPr>
            <p:nvPr/>
          </p:nvSpPr>
          <p:spPr bwMode="auto">
            <a:xfrm>
              <a:off x="5791200" y="1768475"/>
              <a:ext cx="0" cy="3008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57"/>
            <p:cNvSpPr>
              <a:spLocks noChangeShapeType="1"/>
            </p:cNvSpPr>
            <p:nvPr/>
          </p:nvSpPr>
          <p:spPr bwMode="auto">
            <a:xfrm>
              <a:off x="8991600" y="1768475"/>
              <a:ext cx="0" cy="3008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779339" y="4776788"/>
              <a:ext cx="32130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90452" y="1752600"/>
              <a:ext cx="32130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572791" y="4426318"/>
            <a:ext cx="536575" cy="625475"/>
            <a:chOff x="6629400" y="5802404"/>
            <a:chExt cx="536234" cy="626135"/>
          </a:xfrm>
        </p:grpSpPr>
        <p:sp>
          <p:nvSpPr>
            <p:cNvPr id="8" name="Isosceles Triangle 7"/>
            <p:cNvSpPr/>
            <p:nvPr/>
          </p:nvSpPr>
          <p:spPr>
            <a:xfrm rot="16200000">
              <a:off x="6783097" y="5648707"/>
              <a:ext cx="228841" cy="536234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8" idx="4"/>
            </p:cNvCxnSpPr>
            <p:nvPr/>
          </p:nvCxnSpPr>
          <p:spPr>
            <a:xfrm>
              <a:off x="7165634" y="5802404"/>
              <a:ext cx="0" cy="62613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8417466" y="3342056"/>
            <a:ext cx="534988" cy="627062"/>
            <a:chOff x="6629400" y="5802404"/>
            <a:chExt cx="536234" cy="626135"/>
          </a:xfrm>
        </p:grpSpPr>
        <p:sp>
          <p:nvSpPr>
            <p:cNvPr id="43" name="Isosceles Triangle 42"/>
            <p:cNvSpPr/>
            <p:nvPr/>
          </p:nvSpPr>
          <p:spPr>
            <a:xfrm rot="16200000">
              <a:off x="6783386" y="5648418"/>
              <a:ext cx="228262" cy="536234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>
              <a:stCxn id="43" idx="4"/>
            </p:cNvCxnSpPr>
            <p:nvPr/>
          </p:nvCxnSpPr>
          <p:spPr>
            <a:xfrm>
              <a:off x="7165634" y="5802404"/>
              <a:ext cx="0" cy="62613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8841" y="5012106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085804" y="3529381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14241" y="5456606"/>
            <a:ext cx="146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Tỉ lệ 1 : 500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0741" y="4456481"/>
            <a:ext cx="652463" cy="425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2525" y="2114550"/>
            <a:ext cx="822960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2875" y="1438275"/>
            <a:ext cx="66389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48375" y="2105025"/>
            <a:ext cx="45434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50741" y="443477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 cm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9797" y="4534358"/>
            <a:ext cx="6309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6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16" grpId="0"/>
      <p:bldP spid="46" grpId="0"/>
      <p:bldP spid="17" grpId="0"/>
      <p:bldP spid="18" grpId="0"/>
      <p:bldP spid="3" grpId="0"/>
      <p:bldP spid="3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717549" y="1073150"/>
            <a:ext cx="1052195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41km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 : 1 000 000,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76350" y="1847850"/>
            <a:ext cx="1676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971925" y="2714625"/>
            <a:ext cx="100965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53050" y="2714625"/>
            <a:ext cx="5724253" cy="317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Action Button: Movie 1">
            <a:hlinkClick r:id="rId3" action="ppaction://program" highlightClick="1"/>
          </p:cNvPr>
          <p:cNvSpPr/>
          <p:nvPr/>
        </p:nvSpPr>
        <p:spPr>
          <a:xfrm>
            <a:off x="618309" y="5451566"/>
            <a:ext cx="923108" cy="8621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81200"/>
            <a:ext cx="7162800" cy="1785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11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7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2916" y="1249558"/>
            <a:ext cx="895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1:Viết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096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95775"/>
              </p:ext>
            </p:extLst>
          </p:nvPr>
        </p:nvGraphicFramePr>
        <p:xfrm>
          <a:off x="574431" y="2160734"/>
          <a:ext cx="11066579" cy="2387600"/>
        </p:xfrm>
        <a:graphic>
          <a:graphicData uri="http://schemas.openxmlformats.org/drawingml/2006/table">
            <a:tbl>
              <a:tblPr/>
              <a:tblGrid>
                <a:gridCol w="3094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1260221" y="2291861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260221" y="3052383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1227983" y="3039836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4251080" y="2291861"/>
            <a:ext cx="2759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10 000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3897923" y="3815861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. .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cm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7086598" y="2291861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5 000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6629399" y="389206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. . .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mm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9337426" y="2291861"/>
            <a:ext cx="2514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1 : 20 000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9386882" y="3906348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  . . .   dm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4642331" y="302014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7010398" y="305386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25 m 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9296394" y="3053861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2 km</a:t>
            </a:r>
          </a:p>
        </p:txBody>
      </p: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4155831" y="3892061"/>
            <a:ext cx="2209800" cy="5847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  50 cm</a:t>
            </a:r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6796086" y="3887298"/>
            <a:ext cx="1752600" cy="5847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5 mm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9296394" y="3892061"/>
            <a:ext cx="2057400" cy="5847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  1dm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3759321" y="3094734"/>
            <a:ext cx="266995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km = 500 000 cm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9039504" y="3116499"/>
            <a:ext cx="25254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 km = 20 000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88" grpId="0"/>
      <p:bldP spid="40989" grpId="0"/>
      <p:bldP spid="40992" grpId="0"/>
      <p:bldP spid="40993" grpId="0"/>
      <p:bldP spid="40994" grpId="0"/>
      <p:bldP spid="40995" grpId="0"/>
      <p:bldP spid="40996" grpId="0"/>
      <p:bldP spid="40997" grpId="0"/>
      <p:bldP spid="40998" grpId="0"/>
      <p:bldP spid="40999" grpId="0"/>
      <p:bldP spid="41000" grpId="0"/>
      <p:bldP spid="41024" grpId="0" animBg="1"/>
      <p:bldP spid="41025" grpId="0" animBg="1"/>
      <p:bldP spid="4102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" y="0"/>
            <a:ext cx="10267407" cy="6858000"/>
          </a:xfrm>
          <a:prstGeom prst="rect">
            <a:avLst/>
          </a:prstGeom>
        </p:spPr>
      </p:pic>
      <p:sp>
        <p:nvSpPr>
          <p:cNvPr id="2" name="Action Button: Movie 1">
            <a:hlinkClick r:id="rId3" action="ppaction://program" highlightClick="1"/>
          </p:cNvPr>
          <p:cNvSpPr/>
          <p:nvPr/>
        </p:nvSpPr>
        <p:spPr>
          <a:xfrm>
            <a:off x="0" y="5991497"/>
            <a:ext cx="1018902" cy="86650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767"/>
            <a:ext cx="7289074" cy="4806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8471" y="1436914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BẢN VẼ KIẾN TRÚC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714" y="3571875"/>
            <a:ext cx="34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BẢN VẼ KĨ THUẬT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864" y="1180531"/>
            <a:ext cx="6489517" cy="25728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4595" y="226424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GIÁO VIÊN XIN CHÂN THÀNH CẢM ƠN CÁC THẦY CÔ GIÁO VÀ CÁC EM HỌC SINH!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272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2022-04-05T11:21:41Z</dcterms:created>
  <dcterms:modified xsi:type="dcterms:W3CDTF">2022-04-21T00:41:08Z</dcterms:modified>
</cp:coreProperties>
</file>