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407" r:id="rId2"/>
    <p:sldId id="397" r:id="rId3"/>
    <p:sldId id="401" r:id="rId4"/>
    <p:sldId id="367" r:id="rId5"/>
    <p:sldId id="402" r:id="rId6"/>
    <p:sldId id="370" r:id="rId7"/>
    <p:sldId id="372" r:id="rId8"/>
    <p:sldId id="406" r:id="rId9"/>
    <p:sldId id="373" r:id="rId10"/>
    <p:sldId id="375" r:id="rId11"/>
    <p:sldId id="39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8" d="100"/>
          <a:sy n="68" d="100"/>
        </p:scale>
        <p:origin x="-738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E8EC365-EE43-464D-AF4A-D1E2CCEDB42B}" type="slidenum">
              <a:rPr lang="en-US" altLang="vi-VN" smtClean="0"/>
              <a:pPr/>
              <a:t>1</a:t>
            </a:fld>
            <a:endParaRPr lang="en-US" altLang="vi-VN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310"/>
          <p:cNvSpPr>
            <a:spLocks noChangeArrowheads="1"/>
          </p:cNvSpPr>
          <p:nvPr/>
        </p:nvSpPr>
        <p:spPr bwMode="auto">
          <a:xfrm>
            <a:off x="5486400" y="4000500"/>
            <a:ext cx="449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>
                <a:cs typeface="Arial" charset="0"/>
              </a:rPr>
              <a:t> </a:t>
            </a:r>
            <a:endParaRPr lang="vi-VN" altLang="vi-VN">
              <a:cs typeface="Arial" charset="0"/>
            </a:endParaRPr>
          </a:p>
        </p:txBody>
      </p:sp>
      <p:sp>
        <p:nvSpPr>
          <p:cNvPr id="8199" name="WordArt 293"/>
          <p:cNvSpPr>
            <a:spLocks noChangeArrowheads="1" noChangeShapeType="1" noTextEdit="1"/>
          </p:cNvSpPr>
          <p:nvPr/>
        </p:nvSpPr>
        <p:spPr bwMode="auto">
          <a:xfrm>
            <a:off x="3285345" y="642432"/>
            <a:ext cx="7526867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QUỐC TUẤN </a:t>
            </a:r>
            <a:endParaRPr lang="en-US" sz="27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200" name="WordArt 294"/>
          <p:cNvSpPr>
            <a:spLocks noChangeArrowheads="1" noChangeShapeType="1" noTextEdit="1"/>
          </p:cNvSpPr>
          <p:nvPr/>
        </p:nvSpPr>
        <p:spPr bwMode="auto">
          <a:xfrm>
            <a:off x="3991105" y="1684542"/>
            <a:ext cx="4129549" cy="10028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 </a:t>
            </a:r>
            <a:r>
              <a:rPr lang="en-US" sz="27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r>
              <a:rPr lang="en-US" sz="27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LỚP 3 </a:t>
            </a:r>
            <a:endParaRPr lang="en-US" sz="2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201" name="WordArt 295"/>
          <p:cNvSpPr>
            <a:spLocks noChangeArrowheads="1" noChangeShapeType="1" noTextEdit="1"/>
          </p:cNvSpPr>
          <p:nvPr/>
        </p:nvSpPr>
        <p:spPr bwMode="auto">
          <a:xfrm>
            <a:off x="2836333" y="5675989"/>
            <a:ext cx="6026151" cy="3977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 </a:t>
            </a:r>
            <a:r>
              <a:rPr lang="en-US" sz="27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PHẠM HỒNG LIÊN </a:t>
            </a:r>
            <a:endParaRPr lang="en-US" sz="27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206" name="WordArt 11"/>
          <p:cNvSpPr>
            <a:spLocks noChangeArrowheads="1" noChangeShapeType="1" noTextEdit="1"/>
          </p:cNvSpPr>
          <p:nvPr/>
        </p:nvSpPr>
        <p:spPr bwMode="auto">
          <a:xfrm>
            <a:off x="1083212" y="3051517"/>
            <a:ext cx="10603915" cy="1447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fromWordArt="1">
            <a:prstTxWarp prst="textChevronInverted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en-US" sz="3600" b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24: </a:t>
            </a:r>
            <a:r>
              <a:rPr lang="en-US" sz="3600" b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GẤP</a:t>
            </a: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MỘT</a:t>
            </a: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SỐ</a:t>
            </a: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LÊN</a:t>
            </a: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MỘT</a:t>
            </a: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SỐ</a:t>
            </a: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LẦN</a:t>
            </a: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(</a:t>
            </a:r>
            <a:r>
              <a:rPr lang="en-US" sz="3600" b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1)  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685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7FE308-784D-44E3-A411-AC0EAD3EF181}"/>
              </a:ext>
            </a:extLst>
          </p:cNvPr>
          <p:cNvSpPr txBox="1"/>
          <p:nvPr/>
        </p:nvSpPr>
        <p:spPr>
          <a:xfrm>
            <a:off x="5648218" y="648866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714" y="2021486"/>
            <a:ext cx="9945085" cy="239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2456" y="503630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=""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=""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=""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=""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=""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124222" y="1871005"/>
            <a:ext cx="17273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840207" y="1871005"/>
            <a:ext cx="17273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428232" y="2551781"/>
            <a:ext cx="3275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47043" y="689327"/>
            <a:ext cx="1954381" cy="740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toán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632118"/>
              </p:ext>
            </p:extLst>
          </p:nvPr>
        </p:nvGraphicFramePr>
        <p:xfrm>
          <a:off x="522740" y="2082412"/>
          <a:ext cx="9227571" cy="30640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=""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=""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=""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=""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=""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=""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44678561"/>
                  </a:ext>
                </a:extLst>
              </a:tr>
              <a:tr h="1194450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 vào số đã cho 8 đơn 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60353" y="413114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170533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174271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661867" y="1880592"/>
            <a:ext cx="4679778" cy="4973228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9705511" y="2381503"/>
            <a:ext cx="2558987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white"/>
                </a:solidFill>
                <a:latin typeface="UTM Cookies" panose="02040603050506020204" pitchFamily="18" charset="0"/>
                <a:ea typeface="+mj-ea"/>
              </a:rPr>
              <a:t>Phiếu</a:t>
            </a:r>
            <a:r>
              <a:rPr lang="en-US" sz="3200" dirty="0" smtClean="0">
                <a:solidFill>
                  <a:prstClr val="white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UTM Cookies" panose="02040603050506020204" pitchFamily="18" charset="0"/>
                <a:ea typeface="+mj-ea"/>
              </a:rPr>
              <a:t>bài</a:t>
            </a:r>
            <a:r>
              <a:rPr lang="en-US" sz="3200" dirty="0" smtClean="0">
                <a:solidFill>
                  <a:prstClr val="white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UTM Cookies" panose="02040603050506020204" pitchFamily="18" charset="0"/>
                <a:ea typeface="+mj-ea"/>
              </a:rPr>
              <a:t>tập</a:t>
            </a:r>
            <a:r>
              <a:rPr lang="en-US" sz="3200" dirty="0" smtClean="0">
                <a:solidFill>
                  <a:prstClr val="white"/>
                </a:solidFill>
                <a:latin typeface="UTM Cookies" panose="02040603050506020204" pitchFamily="18" charset="0"/>
                <a:ea typeface="+mj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17242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=""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087729" y="3429000"/>
            <a:ext cx="2581532" cy="988255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6" y="3579367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075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944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1888806" y="2271951"/>
            <a:ext cx="4993974" cy="467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6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" name="Rectangle 6"/>
          <p:cNvSpPr>
            <a:spLocks noChangeArrowheads="1"/>
          </p:cNvSpPr>
          <p:nvPr/>
        </p:nvSpPr>
        <p:spPr bwMode="auto">
          <a:xfrm>
            <a:off x="988240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" name="Freeform 12"/>
          <p:cNvSpPr>
            <a:spLocks noEditPoints="1"/>
          </p:cNvSpPr>
          <p:nvPr/>
        </p:nvSpPr>
        <p:spPr bwMode="auto">
          <a:xfrm>
            <a:off x="846477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" name="Freeform 13"/>
          <p:cNvSpPr>
            <a:spLocks noEditPoints="1"/>
          </p:cNvSpPr>
          <p:nvPr/>
        </p:nvSpPr>
        <p:spPr bwMode="auto">
          <a:xfrm>
            <a:off x="846477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5" name="Freeform 15"/>
          <p:cNvSpPr>
            <a:spLocks/>
          </p:cNvSpPr>
          <p:nvPr/>
        </p:nvSpPr>
        <p:spPr bwMode="auto">
          <a:xfrm>
            <a:off x="1142545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8" name="Freeform 18"/>
          <p:cNvSpPr>
            <a:spLocks noEditPoints="1"/>
          </p:cNvSpPr>
          <p:nvPr/>
        </p:nvSpPr>
        <p:spPr bwMode="auto">
          <a:xfrm>
            <a:off x="789962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1" name="Freeform 21"/>
          <p:cNvSpPr>
            <a:spLocks noEditPoints="1"/>
          </p:cNvSpPr>
          <p:nvPr/>
        </p:nvSpPr>
        <p:spPr bwMode="auto">
          <a:xfrm>
            <a:off x="856478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2" name="Freeform 22"/>
          <p:cNvSpPr>
            <a:spLocks noEditPoints="1"/>
          </p:cNvSpPr>
          <p:nvPr/>
        </p:nvSpPr>
        <p:spPr bwMode="auto">
          <a:xfrm>
            <a:off x="856478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5" name="Freeform 25"/>
          <p:cNvSpPr>
            <a:spLocks/>
          </p:cNvSpPr>
          <p:nvPr/>
        </p:nvSpPr>
        <p:spPr bwMode="auto">
          <a:xfrm>
            <a:off x="1132068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6" name="Freeform 26"/>
          <p:cNvSpPr>
            <a:spLocks/>
          </p:cNvSpPr>
          <p:nvPr/>
        </p:nvSpPr>
        <p:spPr bwMode="auto">
          <a:xfrm>
            <a:off x="1132068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8" name="Freeform 40"/>
          <p:cNvSpPr>
            <a:spLocks noEditPoints="1"/>
          </p:cNvSpPr>
          <p:nvPr/>
        </p:nvSpPr>
        <p:spPr bwMode="auto">
          <a:xfrm>
            <a:off x="1047137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6" name="Freeform 52"/>
          <p:cNvSpPr>
            <a:spLocks noEditPoints="1"/>
          </p:cNvSpPr>
          <p:nvPr/>
        </p:nvSpPr>
        <p:spPr bwMode="auto">
          <a:xfrm>
            <a:off x="1122067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64"/>
          <p:cNvSpPr>
            <a:spLocks noEditPoints="1"/>
          </p:cNvSpPr>
          <p:nvPr/>
        </p:nvSpPr>
        <p:spPr bwMode="auto">
          <a:xfrm>
            <a:off x="1050788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70"/>
          <p:cNvSpPr>
            <a:spLocks noEditPoints="1"/>
          </p:cNvSpPr>
          <p:nvPr/>
        </p:nvSpPr>
        <p:spPr bwMode="auto">
          <a:xfrm>
            <a:off x="899023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78"/>
          <p:cNvSpPr>
            <a:spLocks noEditPoints="1"/>
          </p:cNvSpPr>
          <p:nvPr/>
        </p:nvSpPr>
        <p:spPr bwMode="auto">
          <a:xfrm>
            <a:off x="823934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86"/>
          <p:cNvSpPr>
            <a:spLocks noEditPoints="1"/>
          </p:cNvSpPr>
          <p:nvPr/>
        </p:nvSpPr>
        <p:spPr bwMode="auto">
          <a:xfrm>
            <a:off x="895054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1" name="Freeform 109"/>
          <p:cNvSpPr>
            <a:spLocks/>
          </p:cNvSpPr>
          <p:nvPr/>
        </p:nvSpPr>
        <p:spPr bwMode="auto">
          <a:xfrm>
            <a:off x="903468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2" name="Freeform 110"/>
          <p:cNvSpPr>
            <a:spLocks/>
          </p:cNvSpPr>
          <p:nvPr/>
        </p:nvSpPr>
        <p:spPr bwMode="auto">
          <a:xfrm>
            <a:off x="919025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3" name="Freeform 113"/>
          <p:cNvSpPr>
            <a:spLocks/>
          </p:cNvSpPr>
          <p:nvPr/>
        </p:nvSpPr>
        <p:spPr bwMode="auto">
          <a:xfrm>
            <a:off x="1056662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4" name="Freeform 114"/>
          <p:cNvSpPr>
            <a:spLocks/>
          </p:cNvSpPr>
          <p:nvPr/>
        </p:nvSpPr>
        <p:spPr bwMode="auto">
          <a:xfrm>
            <a:off x="1041104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6" name="Freeform 116"/>
          <p:cNvSpPr>
            <a:spLocks/>
          </p:cNvSpPr>
          <p:nvPr/>
        </p:nvSpPr>
        <p:spPr bwMode="auto">
          <a:xfrm>
            <a:off x="1200013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1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2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6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9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0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3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4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6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4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2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3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4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5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9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0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1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2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4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1 Minute timer (Đồng hồ đếm ngược 1 phú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7933" t="17335" r="18021" b="20576"/>
          <a:stretch/>
        </p:blipFill>
        <p:spPr>
          <a:xfrm>
            <a:off x="7873374" y="2699892"/>
            <a:ext cx="3301608" cy="2578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-51588" y="196432"/>
            <a:ext cx="7279889" cy="230832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100000">
                <a:schemeClr val="accent6">
                  <a:lumMod val="90000"/>
                  <a:lumOff val="1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 flip="none" rotWithShape="1">
                  <a:gsLst>
                    <a:gs pos="65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en-US" sz="7200" b="1" spc="50" dirty="0" err="1" smtClean="0">
                <a:ln w="11430"/>
                <a:gradFill flip="none" rotWithShape="1">
                  <a:gsLst>
                    <a:gs pos="65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7200" b="1" spc="50" dirty="0" smtClean="0">
                <a:ln w="11430"/>
                <a:gradFill flip="none" rotWithShape="1">
                  <a:gsLst>
                    <a:gs pos="65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 flip="none" rotWithShape="1">
                  <a:gsLst>
                    <a:gs pos="65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7200" b="1" spc="50" dirty="0" smtClean="0">
                <a:ln w="11430"/>
                <a:gradFill flip="none" rotWithShape="1">
                  <a:gsLst>
                    <a:gs pos="65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 flip="none" rotWithShape="1">
                  <a:gsLst>
                    <a:gs pos="65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7200" b="1" spc="50" dirty="0" smtClean="0">
                <a:ln w="11430"/>
                <a:gradFill flip="none" rotWithShape="1">
                  <a:gsLst>
                    <a:gs pos="6500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spc="50" dirty="0">
              <a:ln w="11430"/>
              <a:gradFill flip="none" rotWithShape="1">
                <a:gsLst>
                  <a:gs pos="65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79" y="3197523"/>
            <a:ext cx="3660477" cy="366047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6197170" y="18305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6215992" y="24105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6379542" y="29330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6969626" y="35317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6417015" y="18938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EA53980-EFCC-43BA-A988-42BBCFBAEA03}"/>
              </a:ext>
            </a:extLst>
          </p:cNvPr>
          <p:cNvSpPr txBox="1"/>
          <p:nvPr/>
        </p:nvSpPr>
        <p:spPr>
          <a:xfrm>
            <a:off x="416169" y="26007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E4DC1DC-82E6-45DC-8D31-C25FA7FB5389}"/>
              </a:ext>
            </a:extLst>
          </p:cNvPr>
          <p:cNvGrpSpPr/>
          <p:nvPr/>
        </p:nvGrpSpPr>
        <p:grpSpPr>
          <a:xfrm>
            <a:off x="1441450" y="2799503"/>
            <a:ext cx="985520" cy="289136"/>
            <a:chOff x="1635760" y="3834630"/>
            <a:chExt cx="781700" cy="24872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9CF2DD1D-857C-4F8A-83E3-5B31D5718EA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E29F853A-2D2C-4E60-9123-07F07FEE0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E2CC98AB-EA6E-43DC-926E-E98EA2A43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4BD1B62-06BE-4523-AD99-5B8904E678E4}"/>
              </a:ext>
            </a:extLst>
          </p:cNvPr>
          <p:cNvSpPr txBox="1"/>
          <p:nvPr/>
        </p:nvSpPr>
        <p:spPr>
          <a:xfrm>
            <a:off x="1518859" y="23645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2749865-8057-4DDF-9EA9-64BE6148ABF8}"/>
              </a:ext>
            </a:extLst>
          </p:cNvPr>
          <p:cNvSpPr txBox="1"/>
          <p:nvPr/>
        </p:nvSpPr>
        <p:spPr>
          <a:xfrm>
            <a:off x="477458" y="341196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F75D29A-743E-4093-B2C4-F38649D892CB}"/>
              </a:ext>
            </a:extLst>
          </p:cNvPr>
          <p:cNvGrpSpPr/>
          <p:nvPr/>
        </p:nvGrpSpPr>
        <p:grpSpPr>
          <a:xfrm>
            <a:off x="1444464" y="3644783"/>
            <a:ext cx="3885609" cy="302070"/>
            <a:chOff x="1441223" y="4701205"/>
            <a:chExt cx="3885609" cy="302070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50E9BC1A-FF69-4AC3-87DF-572341B127A2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724350C4-8EF5-4CED-A3CE-9712A61CD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FAA1D419-AC6C-4ABC-8D52-AD35639BC6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="" xmlns:a16="http://schemas.microsoft.com/office/drawing/2014/main" id="{4F50B928-CFFF-463F-A5E3-538952917D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FA155B9F-F399-4028-A831-1B157553C8EA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7913B36F-DA7D-4547-8940-3260EBF56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AF8F62B0-AC67-42C2-B083-59E6A80E7D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C2370400-2003-4427-839B-21404B125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1F5486D3-234F-41D8-AEFA-59A3D7AEF75C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3CD7941A-5F2D-4249-8D8B-F1ECD87AFC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7B11AC11-ECE0-40A8-9DF9-E018EA7204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86F60ACF-4B50-4F91-A933-4B580CEE28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F9BBF886-FB54-4878-A912-93E8139F3B63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14663665-617E-480C-97C0-5772F133E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6EFB0BE5-E993-473F-B9BD-1BCCF492A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81E615FE-D557-40D0-8A9A-7E088D8AE3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F87AC674-336A-41FB-AA28-2B88B023D27C}"/>
              </a:ext>
            </a:extLst>
          </p:cNvPr>
          <p:cNvCxnSpPr>
            <a:cxnSpLocks/>
          </p:cNvCxnSpPr>
          <p:nvPr/>
        </p:nvCxnSpPr>
        <p:spPr>
          <a:xfrm flipH="1">
            <a:off x="1460273" y="30886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62EA232F-7B5C-4209-BCE7-33F019780B32}"/>
              </a:ext>
            </a:extLst>
          </p:cNvPr>
          <p:cNvCxnSpPr>
            <a:cxnSpLocks/>
          </p:cNvCxnSpPr>
          <p:nvPr/>
        </p:nvCxnSpPr>
        <p:spPr>
          <a:xfrm flipH="1">
            <a:off x="2437712" y="31237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Left Brace 55">
            <a:extLst>
              <a:ext uri="{FF2B5EF4-FFF2-40B4-BE49-F238E27FC236}">
                <a16:creationId xmlns="" xmlns:a16="http://schemas.microsoft.com/office/drawing/2014/main" id="{28F2F220-EA97-4726-B5DC-E07136296C7A}"/>
              </a:ext>
            </a:extLst>
          </p:cNvPr>
          <p:cNvSpPr/>
          <p:nvPr/>
        </p:nvSpPr>
        <p:spPr>
          <a:xfrm rot="16200000">
            <a:off x="3278455" y="21921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F1CFD75-93D9-4C92-9425-8D0FBDB97B8C}"/>
              </a:ext>
            </a:extLst>
          </p:cNvPr>
          <p:cNvSpPr txBox="1"/>
          <p:nvPr/>
        </p:nvSpPr>
        <p:spPr>
          <a:xfrm>
            <a:off x="3061351" y="42981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A75FB7EE-3756-433A-B599-9597579AC5CD}"/>
              </a:ext>
            </a:extLst>
          </p:cNvPr>
          <p:cNvSpPr txBox="1"/>
          <p:nvPr/>
        </p:nvSpPr>
        <p:spPr>
          <a:xfrm>
            <a:off x="1292875" y="17299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18" grpId="0"/>
      <p:bldP spid="23" grpId="0"/>
      <p:bldP spid="25" grpId="0"/>
      <p:bldP spid="56" grpId="0" animBg="1"/>
      <p:bldP spid="57" grpId="0"/>
      <p:bldP spid="58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264</Words>
  <Application>Microsoft Office PowerPoint</Application>
  <PresentationFormat>Custom</PresentationFormat>
  <Paragraphs>76</Paragraphs>
  <Slides>11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51</cp:revision>
  <dcterms:created xsi:type="dcterms:W3CDTF">2022-07-11T22:35:54Z</dcterms:created>
  <dcterms:modified xsi:type="dcterms:W3CDTF">2022-10-26T07:14:51Z</dcterms:modified>
</cp:coreProperties>
</file>