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18" r:id="rId2"/>
    <p:sldId id="509" r:id="rId3"/>
    <p:sldId id="491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497" r:id="rId12"/>
    <p:sldId id="498" r:id="rId13"/>
    <p:sldId id="4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9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9522BBC-AF73-4EC8-A179-AADA474437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57208" y="1983570"/>
            <a:ext cx="8017883" cy="350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</a:t>
            </a:r>
            <a:r>
              <a:rPr lang="vi-VN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3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83814" y="-336768"/>
            <a:ext cx="1155098" cy="2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4" y="212537"/>
            <a:ext cx="21157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511173" y="203675"/>
            <a:ext cx="6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TIỂU HỌC QUỐC TUẤN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741" y="258827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251" y="3452071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NGÀY EM VÀO ĐỘI </a:t>
            </a:r>
            <a:endParaRPr lang="vi-V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0878" y="4640239"/>
            <a:ext cx="912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92" y="-262551"/>
            <a:ext cx="12018413" cy="676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26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xmlns="" id="{BB7C0E06-6EE7-4DC1-8358-E6A2581DF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Đại hội Liên Đội Trường THCS Đinh Bộ Lĩnh năm 2017 - 2018">
            <a:extLst>
              <a:ext uri="{FF2B5EF4-FFF2-40B4-BE49-F238E27FC236}">
                <a16:creationId xmlns:a16="http://schemas.microsoft.com/office/drawing/2014/main" xmlns="" id="{E78B58B9-3310-437B-B660-102039584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" r="-2" b="-2"/>
          <a:stretch/>
        </p:blipFill>
        <p:spPr bwMode="auto">
          <a:xfrm>
            <a:off x="370780" y="1422551"/>
            <a:ext cx="4915595" cy="52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iết đơn xin vào Đội - Tập làm văn lớp 3 (16 mẫu)">
            <a:extLst>
              <a:ext uri="{FF2B5EF4-FFF2-40B4-BE49-F238E27FC236}">
                <a16:creationId xmlns:a16="http://schemas.microsoft.com/office/drawing/2014/main" xmlns="" id="{CDD0954F-5D81-4220-BFD9-D06B99BCC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r="41750" b="2"/>
          <a:stretch/>
        </p:blipFill>
        <p:spPr bwMode="auto">
          <a:xfrm>
            <a:off x="6272059" y="1422551"/>
            <a:ext cx="4932733" cy="52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C72B56-0397-4CD6-B8FD-940442007F98}"/>
              </a:ext>
            </a:extLst>
          </p:cNvPr>
          <p:cNvSpPr txBox="1"/>
          <p:nvPr/>
        </p:nvSpPr>
        <p:spPr>
          <a:xfrm>
            <a:off x="1924050" y="378585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hao khát Chúa sẽ tìm thấy Ngài | ngọn lửa nhỏ">
            <a:extLst>
              <a:ext uri="{FF2B5EF4-FFF2-40B4-BE49-F238E27FC236}">
                <a16:creationId xmlns:a16="http://schemas.microsoft.com/office/drawing/2014/main" xmlns="" id="{BF20B738-7E20-413A-9037-EA22E39A3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F210DFC-CCF1-430A-A84C-EA894DE9D779}"/>
              </a:ext>
            </a:extLst>
          </p:cNvPr>
          <p:cNvSpPr/>
          <p:nvPr/>
        </p:nvSpPr>
        <p:spPr>
          <a:xfrm>
            <a:off x="323850" y="640080"/>
            <a:ext cx="306858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b="0" i="0" dirty="0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262626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dirty="0">
              <a:solidFill>
                <a:srgbClr val="26262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01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656" y="0"/>
            <a:ext cx="7132938" cy="145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F8AC4B-50F5-4638-89D1-F4677BEC0713}"/>
              </a:ext>
            </a:extLst>
          </p:cNvPr>
          <p:cNvSpPr txBox="1"/>
          <p:nvPr/>
        </p:nvSpPr>
        <p:spPr>
          <a:xfrm>
            <a:off x="677129" y="1371345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777" y="1488782"/>
            <a:ext cx="3986295" cy="3772155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xmlns="" id="{2A7C5F89-6188-41E1-B0E0-616FCD6EC6D1}"/>
              </a:ext>
            </a:extLst>
          </p:cNvPr>
          <p:cNvSpPr/>
          <p:nvPr/>
        </p:nvSpPr>
        <p:spPr>
          <a:xfrm>
            <a:off x="32948" y="1488782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xmlns="" id="{F7852454-D44A-4E74-B2AD-C59A617B5B00}"/>
              </a:ext>
            </a:extLst>
          </p:cNvPr>
          <p:cNvSpPr/>
          <p:nvPr/>
        </p:nvSpPr>
        <p:spPr>
          <a:xfrm>
            <a:off x="32948" y="337485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xmlns="" id="{4533DE77-9C01-4928-89C8-893A9DDFE3DB}"/>
              </a:ext>
            </a:extLst>
          </p:cNvPr>
          <p:cNvSpPr/>
          <p:nvPr/>
        </p:nvSpPr>
        <p:spPr>
          <a:xfrm>
            <a:off x="32948" y="5108917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xmlns="" id="{A698FE32-263A-4C23-98C5-92C5D5282017}"/>
              </a:ext>
            </a:extLst>
          </p:cNvPr>
          <p:cNvSpPr/>
          <p:nvPr/>
        </p:nvSpPr>
        <p:spPr>
          <a:xfrm>
            <a:off x="7503340" y="1303845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xmlns="" id="{F9B34073-1811-46FB-9B98-2476C0BA42C4}"/>
              </a:ext>
            </a:extLst>
          </p:cNvPr>
          <p:cNvSpPr/>
          <p:nvPr/>
        </p:nvSpPr>
        <p:spPr>
          <a:xfrm>
            <a:off x="7503340" y="3168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6756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776" y="728291"/>
            <a:ext cx="3986295" cy="3772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2752" y="4916031"/>
            <a:ext cx="9768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82994CD-2F2F-4BE9-94B2-1CB3E258C191}"/>
              </a:ext>
            </a:extLst>
          </p:cNvPr>
          <p:cNvGrpSpPr/>
          <p:nvPr/>
        </p:nvGrpSpPr>
        <p:grpSpPr>
          <a:xfrm>
            <a:off x="619126" y="1238250"/>
            <a:ext cx="2632660" cy="2657700"/>
            <a:chOff x="3041493" y="816711"/>
            <a:chExt cx="1744754" cy="182605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C8B8F30-176F-448B-9424-EFF6C33AFC31}"/>
                </a:ext>
              </a:extLst>
            </p:cNvPr>
            <p:cNvSpPr txBox="1"/>
            <p:nvPr/>
          </p:nvSpPr>
          <p:spPr>
            <a:xfrm>
              <a:off x="3339556" y="2156390"/>
              <a:ext cx="1148630" cy="486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THẢO LUẬN</a:t>
              </a:r>
              <a:br>
                <a:rPr lang="en-US" sz="2000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NHÓM ĐÔI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749496C-F529-4238-B6C9-1BD5413E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0" r="93770">
                          <a14:foregroundMark x1="30511" y1="45800" x2="11022" y2="55600"/>
                          <a14:foregroundMark x1="29872" y1="83200" x2="33387" y2="85400"/>
                          <a14:foregroundMark x1="37540" y1="76600" x2="44728" y2="82200"/>
                          <a14:foregroundMark x1="44728" y1="82200" x2="44728" y2="82200"/>
                          <a14:foregroundMark x1="28594" y1="86200" x2="29712" y2="92600"/>
                          <a14:foregroundMark x1="64696" y1="52400" x2="65335" y2="60400"/>
                          <a14:foregroundMark x1="67252" y1="72400" x2="64537" y2="83400"/>
                          <a14:foregroundMark x1="58307" y1="73400" x2="55911" y2="82000"/>
                          <a14:foregroundMark x1="71086" y1="72200" x2="72204" y2="80200"/>
                          <a14:foregroundMark x1="75399" y1="76400" x2="78275" y2="90600"/>
                          <a14:backgroundMark x1="36422" y1="12800" x2="34824" y2="28400"/>
                          <a14:backgroundMark x1="42013" y1="27000" x2="45687" y2="38400"/>
                          <a14:backgroundMark x1="48722" y1="40400" x2="49840" y2="48400"/>
                          <a14:backgroundMark x1="50639" y1="50000" x2="48722" y2="59200"/>
                          <a14:backgroundMark x1="47923" y1="65800" x2="48882" y2="80200"/>
                          <a14:backgroundMark x1="16773" y1="74800" x2="24121" y2="77000"/>
                          <a14:backgroundMark x1="23003" y1="16000" x2="30831" y2="22200"/>
                          <a14:backgroundMark x1="24760" y1="23400" x2="19489" y2="29400"/>
                          <a14:backgroundMark x1="48722" y1="60000" x2="50639" y2="73200"/>
                          <a14:backgroundMark x1="52556" y1="66600" x2="54473" y2="74400"/>
                          <a14:backgroundMark x1="50160" y1="81600" x2="49361" y2="93200"/>
                          <a14:backgroundMark x1="20607" y1="77400" x2="21885" y2="84000"/>
                          <a14:backgroundMark x1="23802" y1="73800" x2="27476" y2="75400"/>
                          <a14:backgroundMark x1="77316" y1="66800" x2="89457" y2="672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1493" y="816711"/>
              <a:ext cx="1744754" cy="1393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8888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B7D040-E39F-403C-BE24-D8DAD619B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164" y="0"/>
            <a:ext cx="7588155" cy="1402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F8AC4B-50F5-4638-89D1-F4677BEC0713}"/>
              </a:ext>
            </a:extLst>
          </p:cNvPr>
          <p:cNvSpPr txBox="1"/>
          <p:nvPr/>
        </p:nvSpPr>
        <p:spPr>
          <a:xfrm>
            <a:off x="677129" y="1371345"/>
            <a:ext cx="50577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9693318-ABD9-4919-8935-F21318FBDEFC}"/>
              </a:ext>
            </a:extLst>
          </p:cNvPr>
          <p:cNvSpPr txBox="1"/>
          <p:nvPr/>
        </p:nvSpPr>
        <p:spPr>
          <a:xfrm>
            <a:off x="8086725" y="1237155"/>
            <a:ext cx="4105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chị đi qua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ngày em đang tới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Khao khát lại bắt đầu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màu khăn đỏ chói.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(Xuân Quỳnh)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3F2635-A994-44CC-A9F3-DF96844BF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039" y="1564145"/>
            <a:ext cx="3656391" cy="3772155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xmlns="" id="{2A7C5F89-6188-41E1-B0E0-616FCD6EC6D1}"/>
              </a:ext>
            </a:extLst>
          </p:cNvPr>
          <p:cNvSpPr/>
          <p:nvPr/>
        </p:nvSpPr>
        <p:spPr>
          <a:xfrm>
            <a:off x="32948" y="1488782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xmlns="" id="{F7852454-D44A-4E74-B2AD-C59A617B5B00}"/>
              </a:ext>
            </a:extLst>
          </p:cNvPr>
          <p:cNvSpPr/>
          <p:nvPr/>
        </p:nvSpPr>
        <p:spPr>
          <a:xfrm>
            <a:off x="32948" y="337485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xmlns="" id="{4533DE77-9C01-4928-89C8-893A9DDFE3DB}"/>
              </a:ext>
            </a:extLst>
          </p:cNvPr>
          <p:cNvSpPr/>
          <p:nvPr/>
        </p:nvSpPr>
        <p:spPr>
          <a:xfrm>
            <a:off x="32948" y="5108917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xmlns="" id="{A698FE32-263A-4C23-98C5-92C5D5282017}"/>
              </a:ext>
            </a:extLst>
          </p:cNvPr>
          <p:cNvSpPr/>
          <p:nvPr/>
        </p:nvSpPr>
        <p:spPr>
          <a:xfrm>
            <a:off x="7503340" y="1303845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xmlns="" id="{F9B34073-1811-46FB-9B98-2476C0BA42C4}"/>
              </a:ext>
            </a:extLst>
          </p:cNvPr>
          <p:cNvSpPr/>
          <p:nvPr/>
        </p:nvSpPr>
        <p:spPr>
          <a:xfrm>
            <a:off x="7503340" y="3168699"/>
            <a:ext cx="644181" cy="5206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5304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159" y="869133"/>
            <a:ext cx="86188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2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Chị đã qua tuổi Đoàn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hôm nay vào Đội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 khăn đỏ dắt em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Bước qua thời thơ dại.</a:t>
            </a:r>
            <a:endParaRPr lang="en-US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275152" y="3870369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196249" y="343100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722890" y="434594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 khăn tuổi thiếu niên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Suốt đời tươi thắm mãi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 lời ru vời vợi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Chẳng bao giờ cách xa.</a:t>
            </a:r>
            <a:endParaRPr lang="en-US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481025" y="337625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850708" y="385988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501049" y="4369549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31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đợi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489639" y="291496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431639" y="334384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006126" y="385988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581056" y="435446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0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Nắng vườn trưa mênh mông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Bướm bay như lời hát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tàu là đất nước</a:t>
            </a:r>
          </a:p>
          <a:p>
            <a:pPr lvl="0">
              <a:defRPr/>
            </a:pPr>
            <a:r>
              <a:rPr lang="vi-VN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 ta tới bến xa.</a:t>
            </a:r>
            <a:endParaRPr lang="en-US" sz="32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799845" y="3340741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743135" y="4371059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717892" y="285292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389171" y="3859887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2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ngày chị đi qua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ngày em đang tới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Khao khát lại bắt đầu</a:t>
            </a:r>
          </a:p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 màu khăn đỏ chói.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129417" y="2852920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129417" y="3352114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4774193" y="3890969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B4CFAB-1744-4EE1-8A50-B5EEA7883034}"/>
              </a:ext>
            </a:extLst>
          </p:cNvPr>
          <p:cNvCxnSpPr>
            <a:cxnSpLocks/>
          </p:cNvCxnSpPr>
          <p:nvPr/>
        </p:nvCxnSpPr>
        <p:spPr>
          <a:xfrm flipH="1">
            <a:off x="5299294" y="4355795"/>
            <a:ext cx="157806" cy="428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0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448</Words>
  <Application>Microsoft Office PowerPoint</Application>
  <PresentationFormat>Custom</PresentationFormat>
  <Paragraphs>94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nhatminh</cp:lastModifiedBy>
  <cp:revision>66</cp:revision>
  <dcterms:created xsi:type="dcterms:W3CDTF">2022-06-28T01:22:44Z</dcterms:created>
  <dcterms:modified xsi:type="dcterms:W3CDTF">2023-01-10T03:40:57Z</dcterms:modified>
</cp:coreProperties>
</file>