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CF8B2-3E9E-4B6A-BF42-5C3F89106AC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A01D7-E3EB-4BD2-880C-CD6A7F380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20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82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73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00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7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8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0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1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1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04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8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7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56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7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8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0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72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8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4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7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3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3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3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7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0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6189-89A4-48E8-B07C-51BF1FE0A6D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54151-00B7-4AB7-BF66-C6BF4D17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5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6.xml"/><Relationship Id="rId7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1038" descr="pHAO HOA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281767"/>
            <a:ext cx="1181100" cy="1168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1039" descr="pHAO HOA"/>
          <p:cNvPicPr>
            <a:picLocks noChangeAspect="1" noChangeArrowheads="1" noCrop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1447801"/>
            <a:ext cx="3943351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42" descr="pHA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1"/>
            <a:ext cx="3943351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43" descr="pHA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1"/>
            <a:ext cx="3943351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044"/>
          <p:cNvSpPr>
            <a:spLocks noChangeArrowheads="1" noChangeShapeType="1" noTextEdit="1"/>
          </p:cNvSpPr>
          <p:nvPr/>
        </p:nvSpPr>
        <p:spPr bwMode="auto">
          <a:xfrm>
            <a:off x="5486401" y="2032315"/>
            <a:ext cx="5588001" cy="878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  </a:t>
            </a:r>
            <a:r>
              <a:rPr lang="en-US" sz="4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3</a:t>
            </a:r>
            <a:endParaRPr lang="vi-VN" sz="48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3" name="WordArt 1045"/>
          <p:cNvSpPr>
            <a:spLocks noChangeArrowheads="1" noChangeShapeType="1" noTextEdit="1"/>
          </p:cNvSpPr>
          <p:nvPr/>
        </p:nvSpPr>
        <p:spPr bwMode="auto">
          <a:xfrm>
            <a:off x="508002" y="228601"/>
            <a:ext cx="11070167" cy="752475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4800" b="1" kern="10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HỌC</a:t>
            </a:r>
            <a:r>
              <a:rPr lang="en-US" sz="4800" b="1" kern="10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QUỐC TUẤN </a:t>
            </a:r>
            <a:endParaRPr lang="en-US" sz="4800" b="1" kern="10" dirty="0">
              <a:ln w="1905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085" name="WordArt 1048"/>
          <p:cNvSpPr>
            <a:spLocks noChangeArrowheads="1" noChangeShapeType="1" noTextEdit="1"/>
          </p:cNvSpPr>
          <p:nvPr/>
        </p:nvSpPr>
        <p:spPr bwMode="auto">
          <a:xfrm>
            <a:off x="1394475" y="4571357"/>
            <a:ext cx="10369551" cy="639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8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Văn Thị Thủy </a:t>
            </a:r>
            <a:endParaRPr lang="en-US" sz="48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086" name="Group 18"/>
          <p:cNvGrpSpPr>
            <a:grpSpLocks/>
          </p:cNvGrpSpPr>
          <p:nvPr/>
        </p:nvGrpSpPr>
        <p:grpSpPr bwMode="auto">
          <a:xfrm>
            <a:off x="1172634" y="1365249"/>
            <a:ext cx="3094567" cy="1670051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121913" tIns="60957" rIns="121913" bIns="60957"/>
            <a:lstStyle/>
            <a:p>
              <a:pPr algn="ctr">
                <a:defRPr/>
              </a:pPr>
              <a:endParaRPr lang="en-US" sz="2400">
                <a:cs typeface="Arial" charset="0"/>
              </a:endParaRPr>
            </a:p>
          </p:txBody>
        </p:sp>
        <p:pic>
          <p:nvPicPr>
            <p:cNvPr id="3097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1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3" tIns="60957" rIns="121913" bIns="60957"/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/>
              <a:r>
                <a:rPr lang="en-US" sz="1067" b="1">
                  <a:latin typeface="VnBangkok" pitchFamily="2" charset="0"/>
                  <a:cs typeface="Times New Roman" pitchFamily="18" charset="0"/>
                </a:rPr>
                <a:t> </a:t>
              </a:r>
              <a:endParaRPr lang="en-US" sz="6400" b="1">
                <a:cs typeface="Times New Roman" pitchFamily="18" charset="0"/>
              </a:endParaRPr>
            </a:p>
          </p:txBody>
        </p:sp>
        <p:sp>
          <p:nvSpPr>
            <p:cNvPr id="3102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3" tIns="60957" rIns="121913" bIns="60957"/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sz="6400" b="1">
                <a:cs typeface="Arial" pitchFamily="34" charset="0"/>
              </a:endParaRPr>
            </a:p>
          </p:txBody>
        </p:sp>
        <p:sp>
          <p:nvSpPr>
            <p:cNvPr id="3103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400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104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3" tIns="60957" rIns="121913" bIns="60957"/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sz="6400" b="1">
                <a:cs typeface="Arial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E017BC9-45A2-46DA-99FA-FAE1FECA2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555" y="3048184"/>
            <a:ext cx="948519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662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FC7E68-44C1-4742-9E4D-A530499A3904}"/>
              </a:ext>
            </a:extLst>
          </p:cNvPr>
          <p:cNvSpPr txBox="1"/>
          <p:nvPr/>
        </p:nvSpPr>
        <p:spPr>
          <a:xfrm>
            <a:off x="4038600" y="55165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Coiny" panose="02000903060500060000" pitchFamily="2" charset="0"/>
              </a:rPr>
              <a:t>Bài</a:t>
            </a:r>
            <a:r>
              <a:rPr lang="en-US" sz="6600" dirty="0">
                <a:solidFill>
                  <a:srgbClr val="00B05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Coiny" panose="02000903060500060000" pitchFamily="2" charset="0"/>
              </a:rPr>
              <a:t>mẫu</a:t>
            </a:r>
            <a:endParaRPr lang="en-US" sz="6600" dirty="0">
              <a:solidFill>
                <a:srgbClr val="00B050"/>
              </a:solidFill>
              <a:latin typeface="Coiny" panose="0200090306050006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172D2-0F2A-4921-81C6-005FC1C2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033" y="1269668"/>
            <a:ext cx="8986283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91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D4D743-CFAD-47C8-AAD5-5BE56F10AACB}"/>
              </a:ext>
            </a:extLst>
          </p:cNvPr>
          <p:cNvSpPr/>
          <p:nvPr/>
        </p:nvSpPr>
        <p:spPr>
          <a:xfrm>
            <a:off x="0" y="281037"/>
            <a:ext cx="11181701" cy="7813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25EAD-429B-41DD-8CFD-D6898AD2558F}"/>
              </a:ext>
            </a:extLst>
          </p:cNvPr>
          <p:cNvSpPr/>
          <p:nvPr/>
        </p:nvSpPr>
        <p:spPr>
          <a:xfrm>
            <a:off x="7760793" y="632720"/>
            <a:ext cx="3430902" cy="77953"/>
          </a:xfrm>
          <a:prstGeom prst="rect">
            <a:avLst/>
          </a:prstGeom>
          <a:solidFill>
            <a:srgbClr val="0088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8E5100-6165-442F-9AFC-C8F4AF3E590F}"/>
              </a:ext>
            </a:extLst>
          </p:cNvPr>
          <p:cNvSpPr/>
          <p:nvPr/>
        </p:nvSpPr>
        <p:spPr>
          <a:xfrm>
            <a:off x="0" y="668485"/>
            <a:ext cx="4212704" cy="77953"/>
          </a:xfrm>
          <a:prstGeom prst="rect">
            <a:avLst/>
          </a:prstGeom>
          <a:solidFill>
            <a:srgbClr val="0088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FB088E55-E255-4A8B-84BF-34AC94B58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6868" y="156018"/>
            <a:ext cx="1521684" cy="1102884"/>
          </a:xfrm>
          <a:prstGeom prst="rect">
            <a:avLst/>
          </a:prstGeom>
        </p:spPr>
      </p:pic>
      <p:sp>
        <p:nvSpPr>
          <p:cNvPr id="10" name="等腰三角形 2">
            <a:extLst>
              <a:ext uri="{FF2B5EF4-FFF2-40B4-BE49-F238E27FC236}">
                <a16:creationId xmlns:a16="http://schemas.microsoft.com/office/drawing/2014/main" id="{6030F8F6-0464-4793-B55E-AA319F37E47B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5804973" y="2161226"/>
            <a:ext cx="1737077" cy="2009108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691" tIns="41845" rIns="83691" bIns="41845" anchor="ctr"/>
          <a:lstStyle/>
          <a:p>
            <a:endParaRPr lang="zh-CN" altLang="en-US" sz="1707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等腰三角形 2">
            <a:extLst>
              <a:ext uri="{FF2B5EF4-FFF2-40B4-BE49-F238E27FC236}">
                <a16:creationId xmlns:a16="http://schemas.microsoft.com/office/drawing/2014/main" id="{6D1EF5C8-1143-40EF-A3C3-B7DFE81FB553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562499" y="3291767"/>
            <a:ext cx="1735722" cy="2009108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C0504D"/>
          </a:solidFill>
          <a:ln w="28575" cmpd="sng">
            <a:solidFill>
              <a:srgbClr val="F8F8F8"/>
            </a:solidFill>
            <a:round/>
          </a:ln>
        </p:spPr>
        <p:txBody>
          <a:bodyPr wrap="none" lIns="83691" tIns="41845" rIns="83691" bIns="41845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56F74A2-8561-4D82-8043-95F6209F8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445" y="4025435"/>
            <a:ext cx="992249" cy="56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691" tIns="41845" rIns="83691" bIns="4184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465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D3B42085-8A0C-4905-B400-A746F8D5489F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043906" y="1783485"/>
            <a:ext cx="1737077" cy="2009108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691" tIns="41845" rIns="83691" bIns="41845" anchor="ctr"/>
          <a:lstStyle/>
          <a:p>
            <a:endParaRPr lang="zh-CN" altLang="en-US" sz="1707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4247463-217F-45F5-B169-8BE9DA34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864" y="2503183"/>
            <a:ext cx="646097" cy="5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691" tIns="41845" rIns="83691" bIns="4184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62" b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Trình </a:t>
            </a:r>
          </a:p>
          <a:p>
            <a:pPr algn="ctr" eaLnBrk="1" hangingPunct="1"/>
            <a:r>
              <a:rPr lang="en-US" altLang="zh-CN" sz="3662" b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bày</a:t>
            </a:r>
            <a:endParaRPr lang="zh-CN" altLang="en-US" sz="366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64F633C6-E325-4DCA-9EA0-5DFFB8AAF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907" y="3982249"/>
            <a:ext cx="1875323" cy="5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691" tIns="41845" rIns="83691" bIns="4184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6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Nhận</a:t>
            </a:r>
            <a:r>
              <a:rPr lang="en-US" altLang="zh-CN" sz="3662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366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xét</a:t>
            </a:r>
            <a:endParaRPr lang="zh-CN" altLang="en-US" sz="366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2B048A2-1805-4AF4-BA8E-B6F0711FF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412" y="2993496"/>
            <a:ext cx="646097" cy="5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691" tIns="41845" rIns="83691" bIns="4184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6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Thắc</a:t>
            </a:r>
            <a:r>
              <a:rPr lang="en-US" altLang="zh-CN" sz="3662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366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mắc</a:t>
            </a:r>
            <a:endParaRPr lang="zh-CN" altLang="en-US" sz="366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9CB3D0AA-93A5-4E3E-98C3-34B088F52DCF}"/>
              </a:ext>
            </a:extLst>
          </p:cNvPr>
          <p:cNvSpPr/>
          <p:nvPr/>
        </p:nvSpPr>
        <p:spPr>
          <a:xfrm>
            <a:off x="259687" y="2199376"/>
            <a:ext cx="3474946" cy="974877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2563" kern="0">
                <a:solidFill>
                  <a:srgbClr val="000000"/>
                </a:solidFill>
                <a:latin typeface="Calibri"/>
              </a:rPr>
              <a:t>Viết một đoạn văn giới thiệu bản thân </a:t>
            </a:r>
            <a:endParaRPr kumimoji="0" lang="en-US" sz="256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B048ECE5-D3D2-45F1-967C-9DFF36E69EC4}"/>
              </a:ext>
            </a:extLst>
          </p:cNvPr>
          <p:cNvSpPr/>
          <p:nvPr/>
        </p:nvSpPr>
        <p:spPr>
          <a:xfrm>
            <a:off x="3924671" y="5159836"/>
            <a:ext cx="3607237" cy="974877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256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56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xét</a:t>
            </a:r>
            <a:r>
              <a:rPr kumimoji="0" lang="en-US" sz="256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56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góp</a:t>
            </a:r>
            <a:r>
              <a:rPr kumimoji="0" lang="en-US" sz="256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ý </a:t>
            </a:r>
            <a:r>
              <a:rPr kumimoji="0" lang="en-US" sz="256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lịch</a:t>
            </a:r>
            <a:r>
              <a:rPr kumimoji="0" lang="en-US" sz="256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56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56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563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56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 </a:t>
            </a:r>
            <a:r>
              <a:rPr kumimoji="0" lang="en-US" sz="256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bạn</a:t>
            </a:r>
            <a:endParaRPr kumimoji="0" lang="en-US" sz="256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FBFC9F46-F807-408A-9875-323F701E8530}"/>
              </a:ext>
            </a:extLst>
          </p:cNvPr>
          <p:cNvSpPr/>
          <p:nvPr/>
        </p:nvSpPr>
        <p:spPr>
          <a:xfrm>
            <a:off x="7567705" y="2199376"/>
            <a:ext cx="3420539" cy="974877"/>
          </a:xfrm>
          <a:prstGeom prst="roundRect">
            <a:avLst/>
          </a:prstGeom>
          <a:solidFill>
            <a:srgbClr val="E9D7ED"/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6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pic>
        <p:nvPicPr>
          <p:cNvPr id="21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AE28162E-03F5-49A5-AD98-70691EF9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13" y="4912094"/>
            <a:ext cx="1174701" cy="11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0EDF8D-B47D-4698-9AC0-62DED7A9A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198403" y="2969932"/>
            <a:ext cx="743454" cy="8557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F5698D-03EF-42F5-8919-75F8873C4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296" y="154680"/>
            <a:ext cx="5581340" cy="10158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9A60E4-11A4-4E1C-BFAC-987A7D2FD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697" y="4114727"/>
            <a:ext cx="1581013" cy="20199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565B8F-F312-46E0-ACD3-7E2A7E021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63" y="3563208"/>
            <a:ext cx="1311084" cy="1893974"/>
          </a:xfrm>
          <a:prstGeom prst="rect">
            <a:avLst/>
          </a:prstGeom>
        </p:spPr>
      </p:pic>
      <p:pic>
        <p:nvPicPr>
          <p:cNvPr id="27" name="Picture 26" descr="A picture containing light&#10;&#10;Description automatically generated">
            <a:extLst>
              <a:ext uri="{FF2B5EF4-FFF2-40B4-BE49-F238E27FC236}">
                <a16:creationId xmlns:a16="http://schemas.microsoft.com/office/drawing/2014/main" id="{03BFBCAB-2B84-492B-92D0-8826DF8B67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9588222" y="5248165"/>
            <a:ext cx="1149626" cy="793835"/>
          </a:xfrm>
          <a:prstGeom prst="rect">
            <a:avLst/>
          </a:prstGeom>
        </p:spPr>
      </p:pic>
      <p:pic>
        <p:nvPicPr>
          <p:cNvPr id="28" name="Picture 27" descr="A picture containing light&#10;&#10;Description automatically generated">
            <a:extLst>
              <a:ext uri="{FF2B5EF4-FFF2-40B4-BE49-F238E27FC236}">
                <a16:creationId xmlns:a16="http://schemas.microsoft.com/office/drawing/2014/main" id="{E6893342-0403-4AEC-ADA5-648A31CC07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474370" y="4614929"/>
            <a:ext cx="1041300" cy="71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0630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2" grpId="0" bldLvl="0" animBg="1"/>
          <p:bldP spid="13" grpId="0" autoUpdateAnimBg="0"/>
          <p:bldP spid="14" grpId="0" bldLvl="0" animBg="1"/>
          <p:bldP spid="15" grpId="0" autoUpdateAnimBg="0"/>
          <p:bldP spid="16" grpId="0" autoUpdateAnimBg="0"/>
          <p:bldP spid="17" grpId="0" autoUpdateAnimBg="0"/>
          <p:bldP spid="18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12" grpId="0" bldLvl="0" animBg="1"/>
          <p:bldP spid="13" grpId="0" autoUpdateAnimBg="0"/>
          <p:bldP spid="14" grpId="0" bldLvl="0" animBg="1"/>
          <p:bldP spid="15" grpId="0" autoUpdateAnimBg="0"/>
          <p:bldP spid="16" grpId="0" autoUpdateAnimBg="0"/>
          <p:bldP spid="17" grpId="0" autoUpdateAnimBg="0"/>
          <p:bldP spid="18" grpId="0" animBg="1"/>
          <p:bldP spid="19" grpId="0" animBg="1"/>
          <p:bldP spid="2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9833" y="-58995"/>
            <a:ext cx="12192000" cy="69169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4"/>
            <a:ext cx="12201833" cy="1680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EF78E-62CB-432C-9384-E57908C16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93" y="4435529"/>
            <a:ext cx="779136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6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A39C5D-6289-42C4-9C08-7109238A5685}"/>
              </a:ext>
            </a:extLst>
          </p:cNvPr>
          <p:cNvSpPr txBox="1"/>
          <p:nvPr/>
        </p:nvSpPr>
        <p:spPr>
          <a:xfrm>
            <a:off x="3376863" y="0"/>
            <a:ext cx="5438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Trao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đổi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viết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F744E5-DE7C-4CFE-AC05-96BD24781E2C}"/>
              </a:ext>
            </a:extLst>
          </p:cNvPr>
          <p:cNvGrpSpPr/>
          <p:nvPr/>
        </p:nvGrpSpPr>
        <p:grpSpPr>
          <a:xfrm>
            <a:off x="731809" y="1087071"/>
            <a:ext cx="2935362" cy="2926080"/>
            <a:chOff x="1105147" y="1463040"/>
            <a:chExt cx="2935362" cy="2926080"/>
          </a:xfrm>
        </p:grpSpPr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BF94120-CEF5-47C6-AE48-A99A350B0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EBD9F5-B3FE-41A3-A329-E82D1C8AC526}"/>
                </a:ext>
              </a:extLst>
            </p:cNvPr>
            <p:cNvSpPr txBox="1"/>
            <p:nvPr/>
          </p:nvSpPr>
          <p:spPr>
            <a:xfrm>
              <a:off x="1399778" y="2177030"/>
              <a:ext cx="23461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EFB660-BA80-4CF8-BF14-E68F1D667471}"/>
              </a:ext>
            </a:extLst>
          </p:cNvPr>
          <p:cNvGrpSpPr/>
          <p:nvPr/>
        </p:nvGrpSpPr>
        <p:grpSpPr>
          <a:xfrm>
            <a:off x="4463845" y="982349"/>
            <a:ext cx="3261464" cy="2743200"/>
            <a:chOff x="4529959" y="951571"/>
            <a:chExt cx="3261464" cy="2743200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43167DD-B301-4C2B-8950-A8C062561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C06A2E-A690-473A-B003-43D53376FC71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lỗi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2583EE-5616-4B17-8E11-4B1CC3874BAE}"/>
              </a:ext>
            </a:extLst>
          </p:cNvPr>
          <p:cNvGrpSpPr/>
          <p:nvPr/>
        </p:nvGrpSpPr>
        <p:grpSpPr>
          <a:xfrm>
            <a:off x="8617869" y="1315671"/>
            <a:ext cx="2961767" cy="2468880"/>
            <a:chOff x="8963158" y="1920240"/>
            <a:chExt cx="2961767" cy="2468880"/>
          </a:xfrm>
        </p:grpSpPr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89FC0BD-4A1C-406F-9DF3-A7AC13C60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0B2EDF-F8BD-46F1-B32C-C5768E87A28E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0D9B907B-9A01-4F92-BCE2-7EF5E3697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7182" r="3097" b="8653"/>
          <a:stretch/>
        </p:blipFill>
        <p:spPr>
          <a:xfrm>
            <a:off x="2796372" y="3680353"/>
            <a:ext cx="6922512" cy="31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9833" y="-58995"/>
            <a:ext cx="12192000" cy="69169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4"/>
            <a:ext cx="12201833" cy="1680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CD1FA-52F2-4426-8073-55BAE04D4F8E}"/>
              </a:ext>
            </a:extLst>
          </p:cNvPr>
          <p:cNvSpPr txBox="1"/>
          <p:nvPr/>
        </p:nvSpPr>
        <p:spPr>
          <a:xfrm>
            <a:off x="2686050" y="4714875"/>
            <a:ext cx="790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8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C13D99-F35B-42B9-AD13-4D05EFB9CAA3}"/>
              </a:ext>
            </a:extLst>
          </p:cNvPr>
          <p:cNvSpPr txBox="1"/>
          <p:nvPr/>
        </p:nvSpPr>
        <p:spPr>
          <a:xfrm>
            <a:off x="1457325" y="85725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B6E41-A930-4D09-B485-7860612F8D59}"/>
              </a:ext>
            </a:extLst>
          </p:cNvPr>
          <p:cNvSpPr txBox="1"/>
          <p:nvPr/>
        </p:nvSpPr>
        <p:spPr>
          <a:xfrm>
            <a:off x="1457325" y="203835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tròn đầu nhọn</a:t>
            </a:r>
          </a:p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phải bò trâu</a:t>
            </a:r>
          </a:p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 nước ao sâu</a:t>
            </a:r>
          </a:p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cày ruộng cạn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25AD52-102F-47FA-8444-5EBAFD675A88}"/>
              </a:ext>
            </a:extLst>
          </p:cNvPr>
          <p:cNvSpPr txBox="1"/>
          <p:nvPr/>
        </p:nvSpPr>
        <p:spPr>
          <a:xfrm>
            <a:off x="1600200" y="497586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thì liền với hai chân</a:t>
            </a:r>
          </a:p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làm chân nghỉ, chân quay mới kỳ.</a:t>
            </a:r>
          </a:p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cái gì?</a:t>
            </a:r>
          </a:p>
        </p:txBody>
      </p:sp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A9EBD43-0F6E-4919-BA10-6E5273DF7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48" y="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2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983BEE-9539-4B14-90FE-8716C43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6" r="13768"/>
          <a:stretch/>
        </p:blipFill>
        <p:spPr>
          <a:xfrm rot="16200000">
            <a:off x="2645227" y="-2688773"/>
            <a:ext cx="6858002" cy="122355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BD9862-8923-4966-B434-53207F906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7448"/>
          <a:stretch/>
        </p:blipFill>
        <p:spPr>
          <a:xfrm rot="16200000">
            <a:off x="-2921001" y="2724150"/>
            <a:ext cx="6858000" cy="1409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2D8895-3EAF-44B1-A0FE-3FF5DB5219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7448"/>
          <a:stretch/>
        </p:blipFill>
        <p:spPr>
          <a:xfrm rot="5400000" flipH="1">
            <a:off x="8313055" y="2724149"/>
            <a:ext cx="6858003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EFC38D6-2CE6-456C-AF52-B15C31F4C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36" y="4595639"/>
            <a:ext cx="1302512" cy="134054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27B13A8-6856-4781-812D-FE3E1915F6AC}"/>
              </a:ext>
            </a:extLst>
          </p:cNvPr>
          <p:cNvSpPr txBox="1"/>
          <p:nvPr/>
        </p:nvSpPr>
        <p:spPr>
          <a:xfrm>
            <a:off x="2605742" y="-92182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AC518E3-95C0-4F06-A3F2-51508B4031D5}"/>
              </a:ext>
            </a:extLst>
          </p:cNvPr>
          <p:cNvSpPr txBox="1"/>
          <p:nvPr/>
        </p:nvSpPr>
        <p:spPr>
          <a:xfrm>
            <a:off x="3033486" y="-217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21" y="1676057"/>
            <a:ext cx="9104232" cy="34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780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5s.com-Karaoke 4k [ Hoa Lá Mùa Xuân ] Chủ đề 5 mùa xuân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983BEE-9539-4B14-90FE-8716C43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6" r="13768"/>
          <a:stretch/>
        </p:blipFill>
        <p:spPr>
          <a:xfrm rot="16200000">
            <a:off x="2721754" y="-2689935"/>
            <a:ext cx="6858002" cy="122355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BD9862-8923-4966-B434-53207F906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7448"/>
          <a:stretch/>
        </p:blipFill>
        <p:spPr>
          <a:xfrm rot="16200000">
            <a:off x="-2921001" y="2724150"/>
            <a:ext cx="6858000" cy="1409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2D8895-3EAF-44B1-A0FE-3FF5DB5219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7448"/>
          <a:stretch/>
        </p:blipFill>
        <p:spPr>
          <a:xfrm rot="5400000" flipH="1">
            <a:off x="8313055" y="2724149"/>
            <a:ext cx="6858003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EFC38D6-2CE6-456C-AF52-B15C31F4C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26" y="5296269"/>
            <a:ext cx="1302512" cy="134054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27B13A8-6856-4781-812D-FE3E1915F6AC}"/>
              </a:ext>
            </a:extLst>
          </p:cNvPr>
          <p:cNvSpPr txBox="1"/>
          <p:nvPr/>
        </p:nvSpPr>
        <p:spPr>
          <a:xfrm>
            <a:off x="2605742" y="-92182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AC518E3-95C0-4F06-A3F2-51508B4031D5}"/>
              </a:ext>
            </a:extLst>
          </p:cNvPr>
          <p:cNvSpPr txBox="1"/>
          <p:nvPr/>
        </p:nvSpPr>
        <p:spPr>
          <a:xfrm>
            <a:off x="3033486" y="-217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20" name="矩形 10">
            <a:extLst>
              <a:ext uri="{FF2B5EF4-FFF2-40B4-BE49-F238E27FC236}">
                <a16:creationId xmlns:a16="http://schemas.microsoft.com/office/drawing/2014/main" id="{CEFF7D34-FD5E-4E59-966D-92A6881BD857}"/>
              </a:ext>
            </a:extLst>
          </p:cNvPr>
          <p:cNvSpPr/>
          <p:nvPr/>
        </p:nvSpPr>
        <p:spPr>
          <a:xfrm>
            <a:off x="3776188" y="3135450"/>
            <a:ext cx="1144627" cy="45719"/>
          </a:xfrm>
          <a:prstGeom prst="rect">
            <a:avLst/>
          </a:prstGeom>
          <a:solidFill>
            <a:srgbClr val="591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91C00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21" name="矩形 11">
            <a:extLst>
              <a:ext uri="{FF2B5EF4-FFF2-40B4-BE49-F238E27FC236}">
                <a16:creationId xmlns:a16="http://schemas.microsoft.com/office/drawing/2014/main" id="{F1AC7E72-7256-4B8E-9922-CA480EEFABF9}"/>
              </a:ext>
            </a:extLst>
          </p:cNvPr>
          <p:cNvSpPr/>
          <p:nvPr/>
        </p:nvSpPr>
        <p:spPr>
          <a:xfrm>
            <a:off x="8224520" y="3158309"/>
            <a:ext cx="1144627" cy="45719"/>
          </a:xfrm>
          <a:prstGeom prst="rect">
            <a:avLst/>
          </a:prstGeom>
          <a:solidFill>
            <a:srgbClr val="591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91C00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5F45C6-29DB-4678-9822-41757F894C9F}"/>
              </a:ext>
            </a:extLst>
          </p:cNvPr>
          <p:cNvGrpSpPr/>
          <p:nvPr/>
        </p:nvGrpSpPr>
        <p:grpSpPr>
          <a:xfrm>
            <a:off x="4287729" y="661196"/>
            <a:ext cx="3726053" cy="1863025"/>
            <a:chOff x="5878217" y="1066411"/>
            <a:chExt cx="3726053" cy="1863025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B9B8A063-846D-472B-9ABF-5988E2533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17" y="1066411"/>
              <a:ext cx="3726053" cy="1863025"/>
            </a:xfrm>
            <a:prstGeom prst="rect">
              <a:avLst/>
            </a:prstGeom>
          </p:spPr>
        </p:pic>
        <p:pic>
          <p:nvPicPr>
            <p:cNvPr id="15" name="Picture 14" descr="Text, logo&#10;&#10;Description automatically generated">
              <a:extLst>
                <a:ext uri="{FF2B5EF4-FFF2-40B4-BE49-F238E27FC236}">
                  <a16:creationId xmlns:a16="http://schemas.microsoft.com/office/drawing/2014/main" id="{C03E2D17-AA63-4D9E-84E9-E5E6E0132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200" y="1626208"/>
              <a:ext cx="2890086" cy="106958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ED18CF9-8A35-41A1-AA05-33D9C41E4033}"/>
              </a:ext>
            </a:extLst>
          </p:cNvPr>
          <p:cNvSpPr txBox="1"/>
          <p:nvPr/>
        </p:nvSpPr>
        <p:spPr>
          <a:xfrm>
            <a:off x="5076762" y="2843062"/>
            <a:ext cx="3532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Coiny" panose="02000903060500060000" pitchFamily="2" charset="0"/>
              </a:rPr>
              <a:t> 14 – </a:t>
            </a:r>
            <a:r>
              <a:rPr lang="en-US" sz="3200" dirty="0" err="1">
                <a:solidFill>
                  <a:srgbClr val="FF0000"/>
                </a:solidFill>
                <a:latin typeface="Coiny" panose="0200090306050006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Coiny" panose="02000903060500060000" pitchFamily="2" charset="0"/>
              </a:rPr>
              <a:t>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17BC9-45A2-46DA-99FA-FAE1FECA2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486" y="3551672"/>
            <a:ext cx="659034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31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E3442F-7CC1-41AC-B881-FB4A4A329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28" b="26047"/>
          <a:stretch/>
        </p:blipFill>
        <p:spPr>
          <a:xfrm>
            <a:off x="0" y="-1"/>
            <a:ext cx="12182168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40A6C3-6872-45BD-92B1-CB8AAEB6C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" y="-1"/>
            <a:ext cx="12201833" cy="16801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932B3A-8166-40D2-A9A7-0AB2D6961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2" y="4594908"/>
            <a:ext cx="2198891" cy="2263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9F868-3124-43C2-B199-840D1D225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672" y="3035341"/>
            <a:ext cx="9614225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椭圆 31">
            <a:extLst>
              <a:ext uri="{FF2B5EF4-FFF2-40B4-BE49-F238E27FC236}">
                <a16:creationId xmlns:a16="http://schemas.microsoft.com/office/drawing/2014/main" id="{29367609-38B3-43BF-AA4C-4F9EBE4FE762}"/>
              </a:ext>
            </a:extLst>
          </p:cNvPr>
          <p:cNvSpPr/>
          <p:nvPr/>
        </p:nvSpPr>
        <p:spPr>
          <a:xfrm flipH="1">
            <a:off x="249662" y="202936"/>
            <a:ext cx="11942337" cy="71724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Quan sát tranh và đóng vai bạn nhỏ giới thiệu về bạn ấy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Source Han Serif SC" panose="02020400000000000000" pitchFamily="18" charset="-122"/>
              <a:cs typeface="Arial" panose="020B0604020202020204" pitchFamily="34" charset="0"/>
              <a:sym typeface="Source Han Serif SC" panose="02020400000000000000" pitchFamily="18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28AD2-1845-48F8-A011-3063B08FD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" y="1357312"/>
            <a:ext cx="6810375" cy="47910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8E3B02-C097-4F7A-87DA-8ACDD4410E62}"/>
              </a:ext>
            </a:extLst>
          </p:cNvPr>
          <p:cNvGrpSpPr/>
          <p:nvPr/>
        </p:nvGrpSpPr>
        <p:grpSpPr>
          <a:xfrm>
            <a:off x="7362824" y="1019175"/>
            <a:ext cx="4386263" cy="2216598"/>
            <a:chOff x="4984077" y="2482716"/>
            <a:chExt cx="7207923" cy="433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2CA191-D1FD-48EA-AD06-96EE28B1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3068133"/>
              <a:ext cx="6539995" cy="37490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8DD493-5D18-4184-A84A-4C125969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4077" y="2482716"/>
              <a:ext cx="6712278" cy="165215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2F7DD2-3E3D-49BE-B2E4-B3FDC65FFC75}"/>
              </a:ext>
            </a:extLst>
          </p:cNvPr>
          <p:cNvGrpSpPr/>
          <p:nvPr/>
        </p:nvGrpSpPr>
        <p:grpSpPr>
          <a:xfrm>
            <a:off x="7362824" y="3634141"/>
            <a:ext cx="4438799" cy="584775"/>
            <a:chOff x="7254516" y="2260282"/>
            <a:chExt cx="4438799" cy="584775"/>
          </a:xfrm>
        </p:grpSpPr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F7C1CFB1-34A9-4980-808C-C0586117744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endParaRPr lang="zh-CN" altLang="en-US" sz="320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152DE5-6895-4FE5-AAF1-6DAAFFB998A7}"/>
                </a:ext>
              </a:extLst>
            </p:cNvPr>
            <p:cNvSpPr/>
            <p:nvPr/>
          </p:nvSpPr>
          <p:spPr>
            <a:xfrm>
              <a:off x="7812958" y="2298339"/>
              <a:ext cx="3741751" cy="468122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92378A-DCCC-4B70-B3CB-78FD64D0D5D8}"/>
                </a:ext>
              </a:extLst>
            </p:cNvPr>
            <p:cNvSpPr txBox="1"/>
            <p:nvPr/>
          </p:nvSpPr>
          <p:spPr>
            <a:xfrm>
              <a:off x="7812957" y="2260282"/>
              <a:ext cx="3880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vẽ những gì? 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492FAE-9ADA-4B8E-AD90-257F20EFEEAF}"/>
              </a:ext>
            </a:extLst>
          </p:cNvPr>
          <p:cNvGrpSpPr/>
          <p:nvPr/>
        </p:nvGrpSpPr>
        <p:grpSpPr>
          <a:xfrm>
            <a:off x="7143750" y="4420785"/>
            <a:ext cx="4920767" cy="1606256"/>
            <a:chOff x="7228851" y="3429000"/>
            <a:chExt cx="4746408" cy="160625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A48956-1912-4AFC-B36A-039211FB46CF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83CD22-6147-488C-A818-92504712C58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đoán được bức tranh muốn nói về ai?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056E99A8-A1F0-46DF-BF51-E513C2CD9D2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endParaRPr lang="zh-CN" altLang="en-US" sz="320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645451-3FDD-41C6-BC3D-03DF22F87427}"/>
              </a:ext>
            </a:extLst>
          </p:cNvPr>
          <p:cNvGrpSpPr/>
          <p:nvPr/>
        </p:nvGrpSpPr>
        <p:grpSpPr>
          <a:xfrm>
            <a:off x="7092394" y="5741384"/>
            <a:ext cx="5235655" cy="863397"/>
            <a:chOff x="7226284" y="5088735"/>
            <a:chExt cx="4780927" cy="109758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360910F-40F0-40EB-BE04-B8F07785F6B2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C34F27-D5C6-4F85-87EA-63A673992FC1}"/>
                </a:ext>
              </a:extLst>
            </p:cNvPr>
            <p:cNvSpPr txBox="1"/>
            <p:nvPr/>
          </p:nvSpPr>
          <p:spPr>
            <a:xfrm>
              <a:off x="7844382" y="5320287"/>
              <a:ext cx="4162829" cy="70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829ADB5F-5A9A-408D-8077-99B442AC823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52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2F2CBAE-BEFB-459E-82ED-B5BCB3317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70" y="1755456"/>
            <a:ext cx="3444809" cy="4779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5D630-6198-4B77-9F4D-EA77B3A1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641" y="144483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8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9833" y="-58995"/>
            <a:ext cx="12192000" cy="69169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4"/>
            <a:ext cx="12201833" cy="1680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53150-1E4C-43DA-8D46-7D39DE724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82" y="4597454"/>
            <a:ext cx="784013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C141E2F-1F82-40D8-ACEB-67FD3D55F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822"/>
            <a:ext cx="6914630" cy="486441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0C57C60-D504-4CBB-B088-8128C73A8105}"/>
              </a:ext>
            </a:extLst>
          </p:cNvPr>
          <p:cNvSpPr/>
          <p:nvPr/>
        </p:nvSpPr>
        <p:spPr>
          <a:xfrm>
            <a:off x="6785208" y="357822"/>
            <a:ext cx="4876800" cy="135559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vẽ cảnh sinh nhật bạn áo vàng 27/7.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05BAFBC-D4BA-443F-A051-52E0A8C4382C}"/>
              </a:ext>
            </a:extLst>
          </p:cNvPr>
          <p:cNvSpPr/>
          <p:nvPr/>
        </p:nvSpPr>
        <p:spPr>
          <a:xfrm>
            <a:off x="6759172" y="2000250"/>
            <a:ext cx="5058295" cy="14675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8 cái nến là bạn ấy 8 tuổi, cặp có tên Tuệ Minh là tên bạn ấy. 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5A8B46-C1E9-4BE0-8C68-C58AA0929238}"/>
              </a:ext>
            </a:extLst>
          </p:cNvPr>
          <p:cNvSpPr/>
          <p:nvPr/>
        </p:nvSpPr>
        <p:spPr>
          <a:xfrm>
            <a:off x="6759172" y="3866650"/>
            <a:ext cx="5058295" cy="19245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của bạn ấy chúc bạn ấy trở thành diễn viên múa ba lê, khen bạn ấy múa rất đẹp.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19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31">
            <a:extLst>
              <a:ext uri="{FF2B5EF4-FFF2-40B4-BE49-F238E27FC236}">
                <a16:creationId xmlns:a16="http://schemas.microsoft.com/office/drawing/2014/main" id="{29367609-38B3-43BF-AA4C-4F9EBE4FE762}"/>
              </a:ext>
            </a:extLst>
          </p:cNvPr>
          <p:cNvSpPr/>
          <p:nvPr/>
        </p:nvSpPr>
        <p:spPr>
          <a:xfrm flipH="1">
            <a:off x="876581" y="202936"/>
            <a:ext cx="10163705" cy="118771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nl-NL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Viết một đoạn văn giới thiệu bản thân vào tấm thẻ rồi trang trí thật đẹp: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-67707" y="3903476"/>
            <a:ext cx="3114649" cy="3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73F34284-9A65-4A5A-93FA-C016612CB38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89" y="1466695"/>
            <a:ext cx="7449360" cy="48735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38077B-B1E5-4801-8B9D-BD2C95CBD17E}"/>
              </a:ext>
            </a:extLst>
          </p:cNvPr>
          <p:cNvGrpSpPr/>
          <p:nvPr/>
        </p:nvGrpSpPr>
        <p:grpSpPr>
          <a:xfrm>
            <a:off x="4535163" y="1833977"/>
            <a:ext cx="5683203" cy="954107"/>
            <a:chOff x="7254516" y="2260282"/>
            <a:chExt cx="4390636" cy="954107"/>
          </a:xfrm>
        </p:grpSpPr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F746A539-928B-4ED0-9C24-3EDAD47B761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endParaRPr lang="zh-CN" altLang="en-US" sz="280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A3AB4AB-C9BA-4378-A9AA-FE3971A8E04C}"/>
                </a:ext>
              </a:extLst>
            </p:cNvPr>
            <p:cNvSpPr/>
            <p:nvPr/>
          </p:nvSpPr>
          <p:spPr>
            <a:xfrm>
              <a:off x="7812958" y="2298338"/>
              <a:ext cx="3741751" cy="91605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6F4CC4-7CE9-4C0A-A58E-B70EA2B17505}"/>
                </a:ext>
              </a:extLst>
            </p:cNvPr>
            <p:cNvSpPr txBox="1"/>
            <p:nvPr/>
          </p:nvSpPr>
          <p:spPr>
            <a:xfrm>
              <a:off x="7812957" y="2260282"/>
              <a:ext cx="3832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tên tuổi, ngày sinh nhật của em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81387C-3B24-44A9-8D35-A1B2EDB2990A}"/>
              </a:ext>
            </a:extLst>
          </p:cNvPr>
          <p:cNvGrpSpPr/>
          <p:nvPr/>
        </p:nvGrpSpPr>
        <p:grpSpPr>
          <a:xfrm>
            <a:off x="4746571" y="4325573"/>
            <a:ext cx="5558322" cy="664976"/>
            <a:chOff x="7228851" y="3429000"/>
            <a:chExt cx="5558322" cy="66497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4F57CE-FE4C-48E8-8F34-E834C8735EBB}"/>
                </a:ext>
              </a:extLst>
            </p:cNvPr>
            <p:cNvSpPr/>
            <p:nvPr/>
          </p:nvSpPr>
          <p:spPr>
            <a:xfrm>
              <a:off x="7812958" y="3452037"/>
              <a:ext cx="4974215" cy="64193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C77BF0-2AA4-453C-A6A9-B8AAF2C806A7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Sở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4EEDA8D4-036B-40DD-9CF5-4A9F4F8528C9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endParaRPr lang="zh-CN" altLang="en-US" sz="280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5A2A2-D3DE-4D76-9436-2D2B4CE75433}"/>
              </a:ext>
            </a:extLst>
          </p:cNvPr>
          <p:cNvGrpSpPr/>
          <p:nvPr/>
        </p:nvGrpSpPr>
        <p:grpSpPr>
          <a:xfrm>
            <a:off x="4744005" y="5246740"/>
            <a:ext cx="5560888" cy="848438"/>
            <a:chOff x="7226284" y="5088735"/>
            <a:chExt cx="5560888" cy="84843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49C4B05-F061-4930-91B3-5C5A2E6F5EEF}"/>
                </a:ext>
              </a:extLst>
            </p:cNvPr>
            <p:cNvSpPr/>
            <p:nvPr/>
          </p:nvSpPr>
          <p:spPr>
            <a:xfrm>
              <a:off x="7812957" y="5118756"/>
              <a:ext cx="4974215" cy="818417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09C27C-EFF8-4920-8C4F-ABA8F4B24D2E}"/>
                </a:ext>
              </a:extLst>
            </p:cNvPr>
            <p:cNvSpPr txBox="1"/>
            <p:nvPr/>
          </p:nvSpPr>
          <p:spPr>
            <a:xfrm>
              <a:off x="7838820" y="5171409"/>
              <a:ext cx="4739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5EBC2711-BBB8-424F-A8D6-2208659BB95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zh-CN" altLang="en-US" sz="280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2091A-9C97-4424-857D-1B48B7D2E77F}"/>
              </a:ext>
            </a:extLst>
          </p:cNvPr>
          <p:cNvGrpSpPr/>
          <p:nvPr/>
        </p:nvGrpSpPr>
        <p:grpSpPr>
          <a:xfrm>
            <a:off x="4601209" y="3073652"/>
            <a:ext cx="5560888" cy="1036781"/>
            <a:chOff x="7226284" y="5088735"/>
            <a:chExt cx="5560888" cy="103678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8144C20-F7E1-4429-B256-CCA3EA1E7B19}"/>
                </a:ext>
              </a:extLst>
            </p:cNvPr>
            <p:cNvSpPr/>
            <p:nvPr/>
          </p:nvSpPr>
          <p:spPr>
            <a:xfrm>
              <a:off x="7812957" y="5118756"/>
              <a:ext cx="4974215" cy="100676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51F5D8-D19E-4576-BAF9-7925D11D969B}"/>
                </a:ext>
              </a:extLst>
            </p:cNvPr>
            <p:cNvSpPr txBox="1"/>
            <p:nvPr/>
          </p:nvSpPr>
          <p:spPr>
            <a:xfrm>
              <a:off x="7838820" y="5171409"/>
              <a:ext cx="47392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êu đặc điểm về ngoại hình, tính cách của em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13C53A62-5678-4012-9319-9220E80A7C9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zh-CN" altLang="en-US" sz="280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83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322</Words>
  <Application>Microsoft Office PowerPoint</Application>
  <PresentationFormat>Widescreen</PresentationFormat>
  <Paragraphs>58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Coiny</vt:lpstr>
      <vt:lpstr>等线</vt:lpstr>
      <vt:lpstr>微软雅黑</vt:lpstr>
      <vt:lpstr>Source Han Serif SC</vt:lpstr>
      <vt:lpstr>SVN-Redressed</vt:lpstr>
      <vt:lpstr>VnBangkok</vt:lpstr>
      <vt:lpstr>VNbritannic</vt:lpstr>
      <vt:lpstr>字魂36号-正文宋楷</vt:lpstr>
      <vt:lpstr>方正清刻本悦宋简体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</dc:creator>
  <cp:lastModifiedBy>THUY</cp:lastModifiedBy>
  <cp:revision>1</cp:revision>
  <dcterms:created xsi:type="dcterms:W3CDTF">2023-01-09T15:41:57Z</dcterms:created>
  <dcterms:modified xsi:type="dcterms:W3CDTF">2023-01-09T15:43:42Z</dcterms:modified>
</cp:coreProperties>
</file>