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6" r:id="rId2"/>
    <p:sldId id="308" r:id="rId3"/>
    <p:sldId id="318" r:id="rId4"/>
    <p:sldId id="309" r:id="rId5"/>
    <p:sldId id="310" r:id="rId6"/>
    <p:sldId id="311" r:id="rId7"/>
    <p:sldId id="305" r:id="rId8"/>
    <p:sldId id="313" r:id="rId9"/>
    <p:sldId id="314" r:id="rId10"/>
    <p:sldId id="315" r:id="rId11"/>
    <p:sldId id="282" r:id="rId12"/>
    <p:sldId id="301" r:id="rId13"/>
    <p:sldId id="302" r:id="rId14"/>
    <p:sldId id="303" r:id="rId15"/>
    <p:sldId id="304" r:id="rId16"/>
    <p:sldId id="280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0" y="90"/>
      </p:cViewPr>
      <p:guideLst>
        <p:guide orient="horz" pos="27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CE503-E28A-408B-876C-8E9E8A200C0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28C84-88C4-454E-A865-AEF2AA8E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7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8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28C84-88C4-454E-A865-AEF2AA8E77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1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28C84-88C4-454E-A865-AEF2AA8E77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28C84-88C4-454E-A865-AEF2AA8E77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28C84-88C4-454E-A865-AEF2AA8E77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17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28C84-88C4-454E-A865-AEF2AA8E77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8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0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6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4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1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9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7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0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4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D67DD-B13A-45E0-8406-0B395B89BEC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7BD43-E8BE-43E3-B5B0-02752EAC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openxmlformats.org/officeDocument/2006/relationships/slide" Target="slide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1B8EC-6A9F-4394-8D29-355C65D2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60D1F-6005-4ABE-864A-EF44710AD354}"/>
              </a:ext>
            </a:extLst>
          </p:cNvPr>
          <p:cNvSpPr txBox="1"/>
          <p:nvPr/>
        </p:nvSpPr>
        <p:spPr>
          <a:xfrm>
            <a:off x="2967866" y="104881"/>
            <a:ext cx="6745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27C8F3-95DA-4E59-A173-0D7DB0B200EF}"/>
              </a:ext>
            </a:extLst>
          </p:cNvPr>
          <p:cNvSpPr/>
          <p:nvPr/>
        </p:nvSpPr>
        <p:spPr>
          <a:xfrm>
            <a:off x="2251132" y="1757141"/>
            <a:ext cx="7205562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19050"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 SỐ HẠNG – TỔNG</a:t>
            </a:r>
            <a:endParaRPr lang="en-US" sz="4400" b="1" dirty="0">
              <a:ln w="19050">
                <a:solidFill>
                  <a:schemeClr val="accent2"/>
                </a:solidFill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764AD7-380F-4715-A458-D6D848151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225" y="1392238"/>
            <a:ext cx="18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B2BBA-B632-4B08-95FA-D1B5BE54D3BD}"/>
              </a:ext>
            </a:extLst>
          </p:cNvPr>
          <p:cNvSpPr txBox="1"/>
          <p:nvPr/>
        </p:nvSpPr>
        <p:spPr>
          <a:xfrm>
            <a:off x="2735306" y="3429000"/>
            <a:ext cx="6721388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200" b="1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200" b="1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1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7">
            <a:extLst>
              <a:ext uri="{FF2B5EF4-FFF2-40B4-BE49-F238E27FC236}">
                <a16:creationId xmlns:a16="http://schemas.microsoft.com/office/drawing/2014/main" id="{F4535898-EBFC-42EB-B55B-C52D54AA34C4}"/>
              </a:ext>
            </a:extLst>
          </p:cNvPr>
          <p:cNvCxnSpPr/>
          <p:nvPr/>
        </p:nvCxnSpPr>
        <p:spPr>
          <a:xfrm>
            <a:off x="3717925" y="2328863"/>
            <a:ext cx="435768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1">
            <a:extLst>
              <a:ext uri="{FF2B5EF4-FFF2-40B4-BE49-F238E27FC236}">
                <a16:creationId xmlns:a16="http://schemas.microsoft.com/office/drawing/2014/main" id="{CCB0D61A-5A41-469B-8D85-0E9615DF40AE}"/>
              </a:ext>
            </a:extLst>
          </p:cNvPr>
          <p:cNvGrpSpPr>
            <a:grpSpLocks/>
          </p:cNvGrpSpPr>
          <p:nvPr/>
        </p:nvGrpSpPr>
        <p:grpSpPr bwMode="auto">
          <a:xfrm>
            <a:off x="-71438" y="2921000"/>
            <a:ext cx="12282488" cy="3935413"/>
            <a:chOff x="-53293" y="2190760"/>
            <a:chExt cx="9211855" cy="2951064"/>
          </a:xfrm>
        </p:grpSpPr>
        <p:pic>
          <p:nvPicPr>
            <p:cNvPr id="6" name="10">
              <a:extLst>
                <a:ext uri="{FF2B5EF4-FFF2-40B4-BE49-F238E27FC236}">
                  <a16:creationId xmlns:a16="http://schemas.microsoft.com/office/drawing/2014/main" id="{191D575E-E264-47B2-A3FB-86DDF8631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13">
              <a:extLst>
                <a:ext uri="{FF2B5EF4-FFF2-40B4-BE49-F238E27FC236}">
                  <a16:creationId xmlns:a16="http://schemas.microsoft.com/office/drawing/2014/main" id="{CBA9ECB5-F7A5-41EE-9047-EB852F408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16">
              <a:extLst>
                <a:ext uri="{FF2B5EF4-FFF2-40B4-BE49-F238E27FC236}">
                  <a16:creationId xmlns:a16="http://schemas.microsoft.com/office/drawing/2014/main" id="{94F77597-2C82-4DCA-A73A-60D570BDA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00B22-489C-4C11-9965-070F85800D1E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0700"/>
            <a:ext cx="7459663" cy="3946525"/>
            <a:chOff x="1417547" y="931594"/>
            <a:chExt cx="4654924" cy="39469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CAE769-5B4E-4092-BF16-A323577763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7547" y="931594"/>
              <a:ext cx="4654924" cy="3946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C3FF5-1519-4D55-9FEA-8F5240AAD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3515" y="2795915"/>
              <a:ext cx="2009748" cy="976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en-US" altLang="en-US" sz="4400" b="1">
                <a:solidFill>
                  <a:srgbClr val="17479D"/>
                </a:solidFill>
                <a:latin typeface="UTM Avo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660360-D6A8-42F7-B7E3-05FF446593CE}"/>
                </a:ext>
              </a:extLst>
            </p:cNvPr>
            <p:cNvSpPr txBox="1"/>
            <p:nvPr/>
          </p:nvSpPr>
          <p:spPr>
            <a:xfrm>
              <a:off x="2010929" y="2628822"/>
              <a:ext cx="3795065" cy="13114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9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>
            <a:extLst>
              <a:ext uri="{FF2B5EF4-FFF2-40B4-BE49-F238E27FC236}">
                <a16:creationId xmlns:a16="http://schemas.microsoft.com/office/drawing/2014/main" id="{2BBE5BBC-3B6D-49BA-8BFD-182020AB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B54D97-B0CA-412E-A696-61D03787CC69}"/>
              </a:ext>
            </a:extLst>
          </p:cNvPr>
          <p:cNvSpPr/>
          <p:nvPr/>
        </p:nvSpPr>
        <p:spPr>
          <a:xfrm>
            <a:off x="0" y="-1"/>
            <a:ext cx="12192000" cy="3746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963F6D9-BD77-401D-843A-15B5895A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fld id="{F4984FDF-0CE7-4EAC-B738-FA1D05074B70}" type="slidenum">
              <a:rPr lang="en-US" altLang="en-US" sz="1200" smtClean="0">
                <a:solidFill>
                  <a:srgbClr val="898989"/>
                </a:solidFill>
              </a:rPr>
              <a:pPr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7DD6A5-331F-4031-88F4-1D033B373B39}"/>
              </a:ext>
            </a:extLst>
          </p:cNvPr>
          <p:cNvCxnSpPr>
            <a:cxnSpLocks/>
          </p:cNvCxnSpPr>
          <p:nvPr/>
        </p:nvCxnSpPr>
        <p:spPr>
          <a:xfrm>
            <a:off x="1319753" y="878777"/>
            <a:ext cx="1922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07ECF5E-B7CD-4A17-B549-14775119A297}"/>
              </a:ext>
            </a:extLst>
          </p:cNvPr>
          <p:cNvSpPr txBox="1"/>
          <p:nvPr/>
        </p:nvSpPr>
        <p:spPr>
          <a:xfrm>
            <a:off x="682708" y="232445"/>
            <a:ext cx="280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B9AE71-1DF0-4EC2-89CF-A3244A2ED986}"/>
              </a:ext>
            </a:extLst>
          </p:cNvPr>
          <p:cNvSpPr txBox="1"/>
          <p:nvPr/>
        </p:nvSpPr>
        <p:spPr>
          <a:xfrm>
            <a:off x="1023151" y="878777"/>
            <a:ext cx="88133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45FF91-9F2B-4FD6-AE73-CA23648DD0C6}"/>
              </a:ext>
            </a:extLst>
          </p:cNvPr>
          <p:cNvCxnSpPr>
            <a:cxnSpLocks/>
          </p:cNvCxnSpPr>
          <p:nvPr/>
        </p:nvCxnSpPr>
        <p:spPr>
          <a:xfrm>
            <a:off x="1523166" y="1531585"/>
            <a:ext cx="18233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737675-F6B1-4303-B00F-F1244982CA45}"/>
              </a:ext>
            </a:extLst>
          </p:cNvPr>
          <p:cNvCxnSpPr>
            <a:cxnSpLocks/>
          </p:cNvCxnSpPr>
          <p:nvPr/>
        </p:nvCxnSpPr>
        <p:spPr>
          <a:xfrm>
            <a:off x="1523166" y="2088533"/>
            <a:ext cx="77716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0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3000">
        <p14:switch dir="r"/>
      </p:transition>
    </mc:Choice>
    <mc:Fallback xmlns="">
      <p:transition spd="slow" advClick="0" advTm="6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400" y="2895600"/>
            <a:ext cx="914400" cy="929148"/>
          </a:xfrm>
          <a:prstGeom prst="rect">
            <a:avLst/>
          </a:prstGeom>
        </p:spPr>
      </p:pic>
      <p:pic>
        <p:nvPicPr>
          <p:cNvPr id="14" name="Picture 13" descr="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43400" y="1447800"/>
            <a:ext cx="838200" cy="838200"/>
          </a:xfrm>
          <a:prstGeom prst="rect">
            <a:avLst/>
          </a:prstGeom>
        </p:spPr>
      </p:pic>
      <p:pic>
        <p:nvPicPr>
          <p:cNvPr id="15" name="Picture 14" descr="4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2000" y="4572000"/>
            <a:ext cx="914400" cy="1012372"/>
          </a:xfrm>
          <a:prstGeom prst="rect">
            <a:avLst/>
          </a:prstGeom>
        </p:spPr>
      </p:pic>
      <p:pic>
        <p:nvPicPr>
          <p:cNvPr id="16" name="Picture 15" descr="5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562601"/>
            <a:ext cx="819048" cy="895239"/>
          </a:xfrm>
          <a:prstGeom prst="rect">
            <a:avLst/>
          </a:prstGeom>
        </p:spPr>
      </p:pic>
      <p:pic>
        <p:nvPicPr>
          <p:cNvPr id="17" name="Picture 16" descr="1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38801" y="3962400"/>
            <a:ext cx="880991" cy="895200"/>
          </a:xfrm>
          <a:prstGeom prst="rect">
            <a:avLst/>
          </a:prstGeom>
        </p:spPr>
      </p:pic>
      <p:pic>
        <p:nvPicPr>
          <p:cNvPr id="18" name="Picture 17" descr="5144e915ff17705e2be92c41dfee855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89229" y="0"/>
            <a:ext cx="7299489" cy="10053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GIÚP ONG VỀ TỔ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89899" y="6263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454 C 0.03959 0.00069 0.07917 -0.02292 0.1408 -0.01111 C 0.20261 0.00046 0.27865 0.07755 0.37118 0.09444 C 0.4632 0.11111 0.61163 0.11342 0.69375 0.08912 C 0.77604 0.06551 0.84757 -0.0044 0.86389 -0.04884 C 0.88021 -0.09306 0.83542 -0.13495 0.79063 -0.17639 " pathEditMode="relative" rAng="0" ptsTypes="aaaaaA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-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063 -0.17639 C 0.76181 -0.21273 0.73299 -0.24884 0.73299 -0.28148 C 0.73299 -0.31412 0.76181 -0.34329 0.79063 -0.37245 " pathEditMode="relative" ptsTypes="a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8792" y="-304800"/>
            <a:ext cx="1147242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7863" y="1395132"/>
            <a:ext cx="8159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60 + 20 = 80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92751" y="3200400"/>
            <a:ext cx="726649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39978" y="4997084"/>
            <a:ext cx="3521244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52907" y="4951331"/>
            <a:ext cx="726649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92751" y="4066881"/>
            <a:ext cx="726649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5774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1555" y="5020148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62300" y="3276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45438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020148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3039978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90801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96400" y="5502374"/>
            <a:ext cx="1562100" cy="1355627"/>
          </a:xfrm>
          <a:prstGeom prst="rect">
            <a:avLst/>
          </a:prstGeom>
        </p:spPr>
      </p:pic>
      <p:pic>
        <p:nvPicPr>
          <p:cNvPr id="21" name="timeclo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48.43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11908">
            <a:off x="12962565" y="1886185"/>
            <a:ext cx="602075" cy="6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ạc đú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6499" y="-304800"/>
            <a:ext cx="11265031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1353" y="1226533"/>
            <a:ext cx="7418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+ 20 + 30 = 60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55536" y="4913165"/>
            <a:ext cx="685800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962335"/>
            <a:ext cx="3456495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125518" y="4048582"/>
            <a:ext cx="685800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95786"/>
            <a:ext cx="685800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7900" y="49530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7900" y="3209582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39818" y="407673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66311" y="326726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4381" y="4114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1336" y="4974378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 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31242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96400" y="5715002"/>
            <a:ext cx="1469010" cy="1142999"/>
          </a:xfrm>
          <a:prstGeom prst="rect">
            <a:avLst/>
          </a:prstGeom>
        </p:spPr>
      </p:pic>
      <p:pic>
        <p:nvPicPr>
          <p:cNvPr id="20" name="timeclo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48.436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11908">
            <a:off x="12962565" y="1886185"/>
            <a:ext cx="602075" cy="6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ạc đú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6816" y="-304800"/>
            <a:ext cx="11510128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0712" y="1317031"/>
            <a:ext cx="7805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pt-BR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hạng thứ nhất bằng 25, số hạng thứ hai bằng 23. Vậy tổng của chúng là: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99511" y="4114800"/>
            <a:ext cx="719889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180490"/>
            <a:ext cx="3513221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2" y="5084380"/>
            <a:ext cx="3513220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1320" y="4154658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4559" y="50292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31320" y="323792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276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47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7240" y="418033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62759" y="507504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46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6186" y="3040993"/>
            <a:ext cx="3059784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1" name="timeclo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48.436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11908">
            <a:off x="12962565" y="1886185"/>
            <a:ext cx="602075" cy="6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7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ạc đú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335201" y="-113120"/>
            <a:ext cx="6014030" cy="6740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385775" y="3825806"/>
            <a:ext cx="1363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01782"/>
            <a:ext cx="6790441" cy="42689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13173" y="1687302"/>
            <a:ext cx="52413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1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C57C0-2ECD-4E31-B58B-473A7589F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08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A9D6F4-41C2-4D28-9660-AB62D4AB5E93}"/>
              </a:ext>
            </a:extLst>
          </p:cNvPr>
          <p:cNvSpPr txBox="1"/>
          <p:nvPr/>
        </p:nvSpPr>
        <p:spPr>
          <a:xfrm>
            <a:off x="1084469" y="2604422"/>
            <a:ext cx="62059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1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73EBA2EA-EF14-4707-ABBC-61B1CB88E309}"/>
              </a:ext>
            </a:extLst>
          </p:cNvPr>
          <p:cNvGrpSpPr>
            <a:grpSpLocks/>
          </p:cNvGrpSpPr>
          <p:nvPr/>
        </p:nvGrpSpPr>
        <p:grpSpPr bwMode="auto">
          <a:xfrm>
            <a:off x="-225425" y="590550"/>
            <a:ext cx="11441113" cy="5883275"/>
            <a:chOff x="341926" y="208486"/>
            <a:chExt cx="11441759" cy="5883467"/>
          </a:xfrm>
        </p:grpSpPr>
        <p:pic>
          <p:nvPicPr>
            <p:cNvPr id="5" name="134">
              <a:extLst>
                <a:ext uri="{FF2B5EF4-FFF2-40B4-BE49-F238E27FC236}">
                  <a16:creationId xmlns:a16="http://schemas.microsoft.com/office/drawing/2014/main" id="{F9808CCF-31D5-48D5-8D00-979C6FD20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135">
              <a:extLst>
                <a:ext uri="{FF2B5EF4-FFF2-40B4-BE49-F238E27FC236}">
                  <a16:creationId xmlns:a16="http://schemas.microsoft.com/office/drawing/2014/main" id="{B54D1043-FE9A-40E5-AD80-E10A1A88F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136">
              <a:extLst>
                <a:ext uri="{FF2B5EF4-FFF2-40B4-BE49-F238E27FC236}">
                  <a16:creationId xmlns:a16="http://schemas.microsoft.com/office/drawing/2014/main" id="{ED8E4C39-B2D5-4839-9F26-90BAA1BCE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142">
              <a:extLst>
                <a:ext uri="{FF2B5EF4-FFF2-40B4-BE49-F238E27FC236}">
                  <a16:creationId xmlns:a16="http://schemas.microsoft.com/office/drawing/2014/main" id="{90196DB7-FE34-4176-BD47-F8B7A71F1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137">
            <a:extLst>
              <a:ext uri="{FF2B5EF4-FFF2-40B4-BE49-F238E27FC236}">
                <a16:creationId xmlns:a16="http://schemas.microsoft.com/office/drawing/2014/main" id="{60ADF031-969B-46DA-905F-F24A927A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565150"/>
            <a:ext cx="220821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8">
            <a:extLst>
              <a:ext uri="{FF2B5EF4-FFF2-40B4-BE49-F238E27FC236}">
                <a16:creationId xmlns:a16="http://schemas.microsoft.com/office/drawing/2014/main" id="{5E0A3C04-6EFB-4B08-A980-D750726B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5" y="4705350"/>
            <a:ext cx="231616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id="{FEC0E434-821C-4F7C-9C44-5409B20B0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2132013"/>
            <a:ext cx="25241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40">
            <a:extLst>
              <a:ext uri="{FF2B5EF4-FFF2-40B4-BE49-F238E27FC236}">
                <a16:creationId xmlns:a16="http://schemas.microsoft.com/office/drawing/2014/main" id="{19A2DF90-A269-4C7C-9B87-96E35BA1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4267200"/>
            <a:ext cx="31464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41">
            <a:extLst>
              <a:ext uri="{FF2B5EF4-FFF2-40B4-BE49-F238E27FC236}">
                <a16:creationId xmlns:a16="http://schemas.microsoft.com/office/drawing/2014/main" id="{C655A856-E24A-4AB2-AAF0-959B0CCC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925638"/>
            <a:ext cx="8715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47">
            <a:extLst>
              <a:ext uri="{FF2B5EF4-FFF2-40B4-BE49-F238E27FC236}">
                <a16:creationId xmlns:a16="http://schemas.microsoft.com/office/drawing/2014/main" id="{A63A6A6F-D994-4114-8200-D7D9F7CA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827213"/>
            <a:ext cx="4572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8">
            <a:extLst>
              <a:ext uri="{FF2B5EF4-FFF2-40B4-BE49-F238E27FC236}">
                <a16:creationId xmlns:a16="http://schemas.microsoft.com/office/drawing/2014/main" id="{9FD082D4-42C6-4444-9AEC-39ED3072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2363788"/>
            <a:ext cx="10302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43">
            <a:extLst>
              <a:ext uri="{FF2B5EF4-FFF2-40B4-BE49-F238E27FC236}">
                <a16:creationId xmlns:a16="http://schemas.microsoft.com/office/drawing/2014/main" id="{9F14A9A3-110F-4E9F-8E46-B2E4B084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5403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46">
            <a:extLst>
              <a:ext uri="{FF2B5EF4-FFF2-40B4-BE49-F238E27FC236}">
                <a16:creationId xmlns:a16="http://schemas.microsoft.com/office/drawing/2014/main" id="{4D9F8B09-2953-456F-B72B-A8ECF991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506413"/>
            <a:ext cx="96996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45">
            <a:extLst>
              <a:ext uri="{FF2B5EF4-FFF2-40B4-BE49-F238E27FC236}">
                <a16:creationId xmlns:a16="http://schemas.microsoft.com/office/drawing/2014/main" id="{A5169805-5FD0-4BEE-8E49-33B25BA0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633413"/>
            <a:ext cx="7683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44">
            <a:extLst>
              <a:ext uri="{FF2B5EF4-FFF2-40B4-BE49-F238E27FC236}">
                <a16:creationId xmlns:a16="http://schemas.microsoft.com/office/drawing/2014/main" id="{9236D81F-72F5-4B41-9F6F-31111153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8013"/>
            <a:ext cx="7667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49">
            <a:extLst>
              <a:ext uri="{FF2B5EF4-FFF2-40B4-BE49-F238E27FC236}">
                <a16:creationId xmlns:a16="http://schemas.microsoft.com/office/drawing/2014/main" id="{B007C000-887A-43AB-AD28-FE372AEE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1798638" y="817563"/>
            <a:ext cx="1219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3">
            <a:extLst>
              <a:ext uri="{FF2B5EF4-FFF2-40B4-BE49-F238E27FC236}">
                <a16:creationId xmlns:a16="http://schemas.microsoft.com/office/drawing/2014/main" id="{606D6530-7A5C-47AA-8152-079F812AC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1571625"/>
            <a:ext cx="5803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1">
            <a:extLst>
              <a:ext uri="{FF2B5EF4-FFF2-40B4-BE49-F238E27FC236}">
                <a16:creationId xmlns:a16="http://schemas.microsoft.com/office/drawing/2014/main" id="{0EA56010-A447-4F6E-A977-9F16A609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92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4">
            <a:extLst>
              <a:ext uri="{FF2B5EF4-FFF2-40B4-BE49-F238E27FC236}">
                <a16:creationId xmlns:a16="http://schemas.microsoft.com/office/drawing/2014/main" id="{B2B86ABC-8121-46BD-9144-559EDEAA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4252913"/>
            <a:ext cx="58023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39">
            <a:extLst>
              <a:ext uri="{FF2B5EF4-FFF2-40B4-BE49-F238E27FC236}">
                <a16:creationId xmlns:a16="http://schemas.microsoft.com/office/drawing/2014/main" id="{8765BE66-D132-4A1E-BD17-D010F35AC3A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65513" y="2699224"/>
            <a:ext cx="5434012" cy="108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5" rIns="68571" bIns="34285">
            <a:spAutoFit/>
          </a:bodyPr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25" name="1">
            <a:extLst>
              <a:ext uri="{FF2B5EF4-FFF2-40B4-BE49-F238E27FC236}">
                <a16:creationId xmlns:a16="http://schemas.microsoft.com/office/drawing/2014/main" id="{3588B7EC-9F21-4131-90D9-1FA08335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43561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5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EB20016E-66FE-4658-98D7-F869A471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e Entertainer _ Nhạc Không Lời Vui Nhộ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556D479-7124-43E5-9CDE-67F560699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768" y="1736889"/>
            <a:ext cx="7893376" cy="4201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0E1B3-4263-4BE2-8C57-5C3B0C32B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1" y="1673256"/>
            <a:ext cx="8127999" cy="4425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5D5107-2DF6-4988-8705-1DC9F2294A39}"/>
              </a:ext>
            </a:extLst>
          </p:cNvPr>
          <p:cNvSpPr/>
          <p:nvPr/>
        </p:nvSpPr>
        <p:spPr>
          <a:xfrm>
            <a:off x="1930401" y="8248"/>
            <a:ext cx="8276734" cy="1593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TRUYỀN BÓNG</a:t>
            </a:r>
          </a:p>
        </p:txBody>
      </p:sp>
    </p:spTree>
    <p:extLst>
      <p:ext uri="{BB962C8B-B14F-4D97-AF65-F5344CB8AC3E}">
        <p14:creationId xmlns:p14="http://schemas.microsoft.com/office/powerpoint/2010/main" val="1474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7">
            <a:extLst>
              <a:ext uri="{FF2B5EF4-FFF2-40B4-BE49-F238E27FC236}">
                <a16:creationId xmlns:a16="http://schemas.microsoft.com/office/drawing/2014/main" id="{FBA64256-E1AE-405B-93C7-D996EDE32F26}"/>
              </a:ext>
            </a:extLst>
          </p:cNvPr>
          <p:cNvCxnSpPr/>
          <p:nvPr/>
        </p:nvCxnSpPr>
        <p:spPr>
          <a:xfrm>
            <a:off x="3717925" y="2328863"/>
            <a:ext cx="435768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1">
            <a:extLst>
              <a:ext uri="{FF2B5EF4-FFF2-40B4-BE49-F238E27FC236}">
                <a16:creationId xmlns:a16="http://schemas.microsoft.com/office/drawing/2014/main" id="{1ECD98F9-C94A-44CE-B26B-B7919509F6FA}"/>
              </a:ext>
            </a:extLst>
          </p:cNvPr>
          <p:cNvGrpSpPr>
            <a:grpSpLocks/>
          </p:cNvGrpSpPr>
          <p:nvPr/>
        </p:nvGrpSpPr>
        <p:grpSpPr bwMode="auto">
          <a:xfrm>
            <a:off x="-71438" y="2998788"/>
            <a:ext cx="12282488" cy="3935412"/>
            <a:chOff x="-53293" y="2190760"/>
            <a:chExt cx="9211855" cy="2951064"/>
          </a:xfrm>
        </p:grpSpPr>
        <p:pic>
          <p:nvPicPr>
            <p:cNvPr id="6" name="10">
              <a:extLst>
                <a:ext uri="{FF2B5EF4-FFF2-40B4-BE49-F238E27FC236}">
                  <a16:creationId xmlns:a16="http://schemas.microsoft.com/office/drawing/2014/main" id="{C532F94B-2DB3-4522-A0E5-D1DABA079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13">
              <a:extLst>
                <a:ext uri="{FF2B5EF4-FFF2-40B4-BE49-F238E27FC236}">
                  <a16:creationId xmlns:a16="http://schemas.microsoft.com/office/drawing/2014/main" id="{9AE1A5B5-A52B-48D6-AB8E-6181EC3C3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16">
              <a:extLst>
                <a:ext uri="{FF2B5EF4-FFF2-40B4-BE49-F238E27FC236}">
                  <a16:creationId xmlns:a16="http://schemas.microsoft.com/office/drawing/2014/main" id="{13DE3D72-FE1C-408E-B69A-8286A3BF0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E9D0F1-7C5D-484B-87B3-A8CADF1A1A74}"/>
              </a:ext>
            </a:extLst>
          </p:cNvPr>
          <p:cNvGrpSpPr>
            <a:grpSpLocks/>
          </p:cNvGrpSpPr>
          <p:nvPr/>
        </p:nvGrpSpPr>
        <p:grpSpPr bwMode="auto">
          <a:xfrm>
            <a:off x="2282825" y="762000"/>
            <a:ext cx="7061200" cy="3738563"/>
            <a:chOff x="1417547" y="1264224"/>
            <a:chExt cx="4405927" cy="3318271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909339D3-2990-43E2-BB11-ECD2834D6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7547" y="1264224"/>
              <a:ext cx="4405927" cy="3318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AC8A3C91-0583-4561-A7B9-C98C1FA04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4386" y="2987782"/>
              <a:ext cx="2009748" cy="976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en-US" altLang="en-US" sz="4400" b="1">
                <a:solidFill>
                  <a:srgbClr val="17479D"/>
                </a:solidFill>
                <a:latin typeface="UTM Avo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7D5837-EBC6-438C-BF47-9E55BBAA84A0}"/>
                </a:ext>
              </a:extLst>
            </p:cNvPr>
            <p:cNvSpPr txBox="1"/>
            <p:nvPr/>
          </p:nvSpPr>
          <p:spPr>
            <a:xfrm>
              <a:off x="2312996" y="2437948"/>
              <a:ext cx="3040961" cy="16232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 THỨC MỚI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17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54DF62-FDB6-40A7-9557-FB7388B7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1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153B47-C8FD-4A22-B642-9977427C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78F962-730B-49E0-B351-C73D233B9915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4868C40F-96F3-4CC0-8E67-B810DD3A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656" y="-8936"/>
            <a:ext cx="434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35B0615E-8508-4CC1-888D-E38E9A615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216" y="4606926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4   +   2   = 6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29119-B9D1-47AB-A466-E706C759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500" y="4609307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AF0E0-6C58-4B70-9A7F-DEC7A9562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935" y="4612663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2F649F51-8F37-4B8C-852A-AB39041E6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99" y="5583809"/>
            <a:ext cx="1295400" cy="461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8A7A3257-4589-4758-8DDD-45C10E27B7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6708" y="5199455"/>
            <a:ext cx="0" cy="37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243B075-F657-4C29-BC9A-18B44745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224" y="5582238"/>
            <a:ext cx="1295400" cy="461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588F89F3-757D-4602-A003-C23B5593BD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0768" y="5195691"/>
            <a:ext cx="0" cy="37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49F511-6E3B-4ADD-B4EE-FA4DC0A1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710" y="4612180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950B5A2C-FB68-4785-B332-81D29BFF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723" y="5582236"/>
            <a:ext cx="914400" cy="4603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194ACA3E-8561-4DF7-8C16-8AC2642BD2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18449" y="5205997"/>
            <a:ext cx="0" cy="3762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0BE437CF-A8D6-4F34-897A-12B8CA568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973" y="3764982"/>
            <a:ext cx="958850" cy="461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C99FB94E-1237-4766-9D4C-8F277E10FD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83723" y="4268220"/>
            <a:ext cx="7938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80">
            <a:extLst>
              <a:ext uri="{FF2B5EF4-FFF2-40B4-BE49-F238E27FC236}">
                <a16:creationId xmlns:a16="http://schemas.microsoft.com/office/drawing/2014/main" id="{A532C56C-AE7D-4D6C-BD94-0C264C673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456" y="6142204"/>
            <a:ext cx="710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4 + 2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4AF069-E8AC-4849-8FB6-E29002F1504C}"/>
              </a:ext>
            </a:extLst>
          </p:cNvPr>
          <p:cNvSpPr/>
          <p:nvPr/>
        </p:nvSpPr>
        <p:spPr>
          <a:xfrm>
            <a:off x="1785899" y="4661205"/>
            <a:ext cx="2249488" cy="7286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952C7D95-F5B3-41DE-9BEF-8E389059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046" y="4686091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   +   4   = 6   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BB60EB95-CCA8-448F-B16D-FA90B16BD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046" y="468503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   +   4   = 6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DEC4FA-AC87-42E2-A121-811285D3F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1557" y="4691178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0FFA90-155B-4277-8D87-735E77104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046" y="4686562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69E4C6-A923-40B1-81F9-9C90C887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150" y="4682929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166984E2-6FBA-4F04-91D2-4A2675174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216" y="5672211"/>
            <a:ext cx="1295400" cy="461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20E218BE-310F-41BE-86E7-9B9472A9F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64725" y="5287857"/>
            <a:ext cx="0" cy="37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0E0BA045-67CD-4F06-9DA4-238425FD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241" y="5670640"/>
            <a:ext cx="1295400" cy="461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Line 16">
            <a:extLst>
              <a:ext uri="{FF2B5EF4-FFF2-40B4-BE49-F238E27FC236}">
                <a16:creationId xmlns:a16="http://schemas.microsoft.com/office/drawing/2014/main" id="{3F3F9946-9C11-49EA-B05C-8B7046BAE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28785" y="5284093"/>
            <a:ext cx="0" cy="37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EDCF51EB-4C9E-4170-9D13-95EB97A1F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220" y="5658185"/>
            <a:ext cx="914400" cy="4603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Line 17">
            <a:extLst>
              <a:ext uri="{FF2B5EF4-FFF2-40B4-BE49-F238E27FC236}">
                <a16:creationId xmlns:a16="http://schemas.microsoft.com/office/drawing/2014/main" id="{227724DA-EB9A-4C08-9EB2-B6AA82A434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17946" y="5281946"/>
            <a:ext cx="0" cy="3762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647706-24FD-4D39-BEF3-5180E994F35F}"/>
              </a:ext>
            </a:extLst>
          </p:cNvPr>
          <p:cNvSpPr/>
          <p:nvPr/>
        </p:nvSpPr>
        <p:spPr>
          <a:xfrm>
            <a:off x="6855158" y="4737898"/>
            <a:ext cx="2249488" cy="7286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1239804A-765C-4174-978B-DF3AC9B30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206" y="3858080"/>
            <a:ext cx="958850" cy="461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Line 17">
            <a:extLst>
              <a:ext uri="{FF2B5EF4-FFF2-40B4-BE49-F238E27FC236}">
                <a16:creationId xmlns:a16="http://schemas.microsoft.com/office/drawing/2014/main" id="{0EEB1F9E-C0FF-4C12-8408-3733F55ABE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6956" y="4361318"/>
            <a:ext cx="7938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180">
            <a:extLst>
              <a:ext uri="{FF2B5EF4-FFF2-40B4-BE49-F238E27FC236}">
                <a16:creationId xmlns:a16="http://schemas.microsoft.com/office/drawing/2014/main" id="{487B8F46-959F-44FB-BA29-16A7E70E4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032" y="6158308"/>
            <a:ext cx="710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 + 4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4" grpId="1"/>
      <p:bldP spid="27" grpId="0"/>
      <p:bldP spid="28" grpId="0"/>
      <p:bldP spid="26" grpId="0"/>
      <p:bldP spid="25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AC69E-EABD-4E2B-9EC6-C30B737F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BB747F60-6D3E-4707-BBA2-334165B2E2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329" y="1616109"/>
            <a:ext cx="8373325" cy="472694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5BEF81CD-928C-4F13-AFC5-6594B1D1EC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41887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F399F9C6-2730-4B96-A8A4-4D56581BF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B32B8E08-DA47-45C8-A9E3-E6422EBE05BB}"/>
              </a:ext>
            </a:extLst>
          </p:cNvPr>
          <p:cNvSpPr txBox="1"/>
          <p:nvPr/>
        </p:nvSpPr>
        <p:spPr>
          <a:xfrm>
            <a:off x="4084183" y="2826936"/>
            <a:ext cx="7793616" cy="10858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0000"/>
                </a:solidFill>
                <a:highlight>
                  <a:srgbClr val="FFFF00"/>
                </a:highlight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-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358F6BC1-BE01-44F7-BC8B-1384E68442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1193754" y="176708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>
            <a:extLst>
              <a:ext uri="{FF2B5EF4-FFF2-40B4-BE49-F238E27FC236}">
                <a16:creationId xmlns:a16="http://schemas.microsoft.com/office/drawing/2014/main" id="{D17B6522-4BB8-4E0E-8E1E-6E2B80F6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E5EC9C-1961-40F5-B0AD-31BEA53447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7541F68C-5D0F-4DA0-86E6-213D89AF0213}" type="slidenum">
              <a:rPr lang="en-US" altLang="en-US" sz="1200" smtClean="0">
                <a:solidFill>
                  <a:srgbClr val="898989"/>
                </a:solidFill>
              </a:rPr>
              <a:pPr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71105CA-7594-4E52-84FE-E23060B2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3A175C4-52F2-4BD5-A1C6-59861A50805D}"/>
              </a:ext>
            </a:extLst>
          </p:cNvPr>
          <p:cNvSpPr/>
          <p:nvPr/>
        </p:nvSpPr>
        <p:spPr>
          <a:xfrm>
            <a:off x="2243138" y="2168525"/>
            <a:ext cx="46037" cy="460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40EB15-9758-401A-93D3-5FFA155A6F08}"/>
              </a:ext>
            </a:extLst>
          </p:cNvPr>
          <p:cNvCxnSpPr>
            <a:cxnSpLocks/>
          </p:cNvCxnSpPr>
          <p:nvPr/>
        </p:nvCxnSpPr>
        <p:spPr>
          <a:xfrm>
            <a:off x="1100138" y="11430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8B190F-4844-4E29-8A02-7E80437F04A3}"/>
              </a:ext>
            </a:extLst>
          </p:cNvPr>
          <p:cNvCxnSpPr>
            <a:cxnSpLocks/>
          </p:cNvCxnSpPr>
          <p:nvPr/>
        </p:nvCxnSpPr>
        <p:spPr>
          <a:xfrm>
            <a:off x="3733800" y="11430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76765B-D839-4372-B32B-69BC485AAC36}"/>
              </a:ext>
            </a:extLst>
          </p:cNvPr>
          <p:cNvCxnSpPr>
            <a:cxnSpLocks/>
          </p:cNvCxnSpPr>
          <p:nvPr/>
        </p:nvCxnSpPr>
        <p:spPr>
          <a:xfrm>
            <a:off x="4810760" y="11430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0B6EA84D-BD35-43E2-BF0F-4BA6E19CC7B1}"/>
              </a:ext>
            </a:extLst>
          </p:cNvPr>
          <p:cNvSpPr/>
          <p:nvPr/>
        </p:nvSpPr>
        <p:spPr>
          <a:xfrm>
            <a:off x="1082954" y="3544515"/>
            <a:ext cx="1455234" cy="123957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9C28BF63-B75D-4DE6-90A1-77B14A529F65}"/>
              </a:ext>
            </a:extLst>
          </p:cNvPr>
          <p:cNvSpPr/>
          <p:nvPr/>
        </p:nvSpPr>
        <p:spPr>
          <a:xfrm>
            <a:off x="2798642" y="3552746"/>
            <a:ext cx="1613477" cy="123957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06AE62F3-287C-4B5C-8705-B104F7EC7C65}"/>
              </a:ext>
            </a:extLst>
          </p:cNvPr>
          <p:cNvSpPr/>
          <p:nvPr/>
        </p:nvSpPr>
        <p:spPr>
          <a:xfrm>
            <a:off x="4680338" y="3519642"/>
            <a:ext cx="1323860" cy="123957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E10B32-805E-4EA2-A673-1F0F93749584}"/>
              </a:ext>
            </a:extLst>
          </p:cNvPr>
          <p:cNvCxnSpPr>
            <a:cxnSpLocks/>
          </p:cNvCxnSpPr>
          <p:nvPr/>
        </p:nvCxnSpPr>
        <p:spPr>
          <a:xfrm flipH="1">
            <a:off x="1810571" y="2563862"/>
            <a:ext cx="1175432" cy="941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33A1AB-DA76-4124-A793-074F076DC362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3605381" y="2641173"/>
            <a:ext cx="128419" cy="911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2260D4-7DC6-4D72-8B2D-91DF002051F9}"/>
              </a:ext>
            </a:extLst>
          </p:cNvPr>
          <p:cNvCxnSpPr>
            <a:cxnSpLocks/>
          </p:cNvCxnSpPr>
          <p:nvPr/>
        </p:nvCxnSpPr>
        <p:spPr>
          <a:xfrm>
            <a:off x="4588356" y="2563862"/>
            <a:ext cx="707401" cy="9602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74A124BD-7153-44CA-ACC0-AAE9B744188A}"/>
              </a:ext>
            </a:extLst>
          </p:cNvPr>
          <p:cNvSpPr/>
          <p:nvPr/>
        </p:nvSpPr>
        <p:spPr>
          <a:xfrm>
            <a:off x="7617210" y="3505186"/>
            <a:ext cx="1341851" cy="131823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661F615-D0BD-4692-8815-2874DBCEFC3D}"/>
              </a:ext>
            </a:extLst>
          </p:cNvPr>
          <p:cNvSpPr/>
          <p:nvPr/>
        </p:nvSpPr>
        <p:spPr>
          <a:xfrm>
            <a:off x="9258703" y="3482684"/>
            <a:ext cx="1304321" cy="1333113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1F69FFD4-0028-4567-9238-8FE0945F0122}"/>
              </a:ext>
            </a:extLst>
          </p:cNvPr>
          <p:cNvSpPr/>
          <p:nvPr/>
        </p:nvSpPr>
        <p:spPr>
          <a:xfrm>
            <a:off x="10831243" y="3429000"/>
            <a:ext cx="1304321" cy="1330091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D0EB06-CFE7-476C-A669-CDDC4CC5F125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8288136" y="2563862"/>
            <a:ext cx="1003350" cy="941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DC0626E-9263-4BD3-BE03-0CC332C6294D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9910864" y="2563862"/>
            <a:ext cx="257824" cy="918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95E39A-F64B-418A-BFA2-6D877ED8200D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1052987" y="2479258"/>
            <a:ext cx="430417" cy="949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88AE203-6E72-4F28-90B4-02AB68070DA2}"/>
              </a:ext>
            </a:extLst>
          </p:cNvPr>
          <p:cNvSpPr/>
          <p:nvPr/>
        </p:nvSpPr>
        <p:spPr>
          <a:xfrm>
            <a:off x="1482287" y="5003358"/>
            <a:ext cx="9348956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2" grpId="0" animBg="1"/>
      <p:bldP spid="33" grpId="0" animBg="1"/>
      <p:bldP spid="3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9C04B0B-ED6E-4C60-BB01-7017AAFE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D7621E-32E7-4F4A-AAC7-D747114C7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CE9256B3-8087-4EF3-B0C6-EC9160FCA154}" type="slidenum">
              <a:rPr lang="en-US" altLang="en-US" sz="1200" smtClean="0">
                <a:solidFill>
                  <a:srgbClr val="898989"/>
                </a:solidFill>
              </a:rPr>
              <a:pPr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245516C-1C29-4038-B40F-7CAEA41DBA06}"/>
              </a:ext>
            </a:extLst>
          </p:cNvPr>
          <p:cNvSpPr/>
          <p:nvPr/>
        </p:nvSpPr>
        <p:spPr>
          <a:xfrm>
            <a:off x="2243138" y="2168525"/>
            <a:ext cx="46037" cy="460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54FB45A-D28A-4E41-85DF-794ADB9E7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113ECD4-A983-4524-AE4D-74A1AFDAC019}"/>
              </a:ext>
            </a:extLst>
          </p:cNvPr>
          <p:cNvSpPr/>
          <p:nvPr/>
        </p:nvSpPr>
        <p:spPr>
          <a:xfrm>
            <a:off x="2457253" y="3066256"/>
            <a:ext cx="2624138" cy="725488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+ 5 = 15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0E38A52-0118-4585-90E3-F745A7B160BE}"/>
              </a:ext>
            </a:extLst>
          </p:cNvPr>
          <p:cNvSpPr/>
          <p:nvPr/>
        </p:nvSpPr>
        <p:spPr>
          <a:xfrm>
            <a:off x="8859641" y="3066256"/>
            <a:ext cx="2638425" cy="725488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+ 30 = 50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AC4FC7-4D7B-42A5-98CC-94D2AE7D32C0}"/>
              </a:ext>
            </a:extLst>
          </p:cNvPr>
          <p:cNvCxnSpPr>
            <a:cxnSpLocks/>
          </p:cNvCxnSpPr>
          <p:nvPr/>
        </p:nvCxnSpPr>
        <p:spPr>
          <a:xfrm>
            <a:off x="1219200" y="12192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4A988C-95DB-4E15-89CF-FB2555A1AAE9}"/>
              </a:ext>
            </a:extLst>
          </p:cNvPr>
          <p:cNvCxnSpPr>
            <a:cxnSpLocks/>
          </p:cNvCxnSpPr>
          <p:nvPr/>
        </p:nvCxnSpPr>
        <p:spPr>
          <a:xfrm>
            <a:off x="3048000" y="12192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7BE98195-992F-4A67-98C7-7B895C1D5171}"/>
              </a:ext>
            </a:extLst>
          </p:cNvPr>
          <p:cNvSpPr/>
          <p:nvPr/>
        </p:nvSpPr>
        <p:spPr>
          <a:xfrm>
            <a:off x="2457253" y="3967956"/>
            <a:ext cx="2624138" cy="725488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+ 10 = 15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8C58C9F3-1089-4A27-A367-D154BCD38E51}"/>
              </a:ext>
            </a:extLst>
          </p:cNvPr>
          <p:cNvSpPr/>
          <p:nvPr/>
        </p:nvSpPr>
        <p:spPr>
          <a:xfrm>
            <a:off x="8859641" y="3967956"/>
            <a:ext cx="2638425" cy="725488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+ 20 = 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E456C-3AAA-4637-B5D5-D7A30AB8BA4D}"/>
              </a:ext>
            </a:extLst>
          </p:cNvPr>
          <p:cNvSpPr txBox="1"/>
          <p:nvPr/>
        </p:nvSpPr>
        <p:spPr>
          <a:xfrm>
            <a:off x="2289175" y="4924732"/>
            <a:ext cx="8786223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0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385</Words>
  <Application>Microsoft Office PowerPoint</Application>
  <PresentationFormat>Widescreen</PresentationFormat>
  <Paragraphs>93</Paragraphs>
  <Slides>17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</vt:lpstr>
      <vt:lpstr>SimSun</vt:lpstr>
      <vt:lpstr>Arial</vt:lpstr>
      <vt:lpstr>Calibri</vt:lpstr>
      <vt:lpstr>Calibri Light</vt:lpstr>
      <vt:lpstr>Courier New</vt:lpstr>
      <vt:lpstr>等线</vt:lpstr>
      <vt:lpstr>SVN-Cookies</vt:lpstr>
      <vt:lpstr>Times New Roman</vt:lpstr>
      <vt:lpstr>UTM Avo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Toán - Lớp 2</dc:title>
  <dc:creator>May01</dc:creator>
  <cp:lastModifiedBy>Thanh Huyen</cp:lastModifiedBy>
  <cp:revision>97</cp:revision>
  <dcterms:created xsi:type="dcterms:W3CDTF">2021-07-14T07:17:26Z</dcterms:created>
  <dcterms:modified xsi:type="dcterms:W3CDTF">2023-10-22T13:13:19Z</dcterms:modified>
</cp:coreProperties>
</file>