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78" r:id="rId2"/>
    <p:sldMasterId id="2147483691" r:id="rId3"/>
    <p:sldMasterId id="2147483703" r:id="rId4"/>
  </p:sldMasterIdLst>
  <p:notesMasterIdLst>
    <p:notesMasterId r:id="rId23"/>
  </p:notesMasterIdLst>
  <p:sldIdLst>
    <p:sldId id="508" r:id="rId5"/>
    <p:sldId id="509" r:id="rId6"/>
    <p:sldId id="483" r:id="rId7"/>
    <p:sldId id="507" r:id="rId8"/>
    <p:sldId id="420" r:id="rId9"/>
    <p:sldId id="442" r:id="rId10"/>
    <p:sldId id="345" r:id="rId11"/>
    <p:sldId id="500" r:id="rId12"/>
    <p:sldId id="501" r:id="rId13"/>
    <p:sldId id="502" r:id="rId14"/>
    <p:sldId id="503" r:id="rId15"/>
    <p:sldId id="504" r:id="rId16"/>
    <p:sldId id="451" r:id="rId17"/>
    <p:sldId id="491" r:id="rId18"/>
    <p:sldId id="452" r:id="rId19"/>
    <p:sldId id="492" r:id="rId20"/>
    <p:sldId id="506" r:id="rId21"/>
    <p:sldId id="510" r:id="rId22"/>
  </p:sldIdLst>
  <p:sldSz cx="121920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96" autoAdjust="0"/>
    <p:restoredTop sz="94660"/>
  </p:normalViewPr>
  <p:slideViewPr>
    <p:cSldViewPr>
      <p:cViewPr varScale="1">
        <p:scale>
          <a:sx n="73" d="100"/>
          <a:sy n="73" d="100"/>
        </p:scale>
        <p:origin x="90" y="-1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9905CD2-4904-4A50-A805-5EB67A555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64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A7E5A8-B9CB-4308-A959-D4AE622AFA6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689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09600"/>
            <a:ext cx="12192000" cy="609600"/>
          </a:xfrm>
        </p:spPr>
        <p:txBody>
          <a:bodyPr/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219200"/>
            <a:ext cx="12192000" cy="381000"/>
          </a:xfrm>
        </p:spPr>
        <p:txBody>
          <a:bodyPr/>
          <a:lstStyle>
            <a:lvl1pPr marL="0" indent="0"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89727"/>
            <a:ext cx="2844800" cy="168275"/>
          </a:xfrm>
        </p:spPr>
        <p:txBody>
          <a:bodyPr/>
          <a:lstStyle>
            <a:lvl1pPr>
              <a:defRPr sz="1000"/>
            </a:lvl1pPr>
          </a:lstStyle>
          <a:p>
            <a:pPr eaLnBrk="1" hangingPunct="1">
              <a:defRPr/>
            </a:pPr>
            <a:fld id="{9BA53B63-9E5A-4337-82BB-7AE4332C87C8}" type="datetimeFigureOut">
              <a:rPr lang="en-US" smtClean="0">
                <a:solidFill>
                  <a:srgbClr val="FFFFFF"/>
                </a:solidFill>
              </a:rPr>
              <a:pPr eaLnBrk="1" hangingPunct="1">
                <a:defRPr/>
              </a:pPr>
              <a:t>2/21/2023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689727"/>
            <a:ext cx="3860800" cy="168275"/>
          </a:xfrm>
        </p:spPr>
        <p:txBody>
          <a:bodyPr/>
          <a:lstStyle>
            <a:lvl1pPr>
              <a:defRPr sz="1000"/>
            </a:lvl1pPr>
          </a:lstStyle>
          <a:p>
            <a:pPr algn="l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47200" y="6689727"/>
            <a:ext cx="2844800" cy="168275"/>
          </a:xfrm>
        </p:spPr>
        <p:txBody>
          <a:bodyPr/>
          <a:lstStyle>
            <a:lvl1pPr>
              <a:defRPr sz="1000"/>
            </a:lvl1pPr>
          </a:lstStyle>
          <a:p>
            <a:pPr eaLnBrk="1" hangingPunct="1"/>
            <a:fld id="{A3C7B47D-D9BD-4412-8A62-DDE36D9B300B}" type="slidenum">
              <a:rPr lang="en-US" altLang="en-US" smtClean="0">
                <a:solidFill>
                  <a:srgbClr val="FFFFFF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337600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EF0E223A-BDF3-4861-B06F-DE629E675C40}" type="datetimeFigureOut">
              <a:rPr lang="en-US" smtClean="0">
                <a:solidFill>
                  <a:srgbClr val="FFFFFF"/>
                </a:solidFill>
              </a:rPr>
              <a:pPr eaLnBrk="1" hangingPunct="1">
                <a:defRPr/>
              </a:pPr>
              <a:t>2/21/2023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A398626F-E983-4972-9CEA-751A39E869D5}" type="slidenum">
              <a:rPr lang="en-US" altLang="en-US" smtClean="0">
                <a:solidFill>
                  <a:srgbClr val="FFFFFF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923531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20200" y="76200"/>
            <a:ext cx="29718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76200"/>
            <a:ext cx="87122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F1B2248F-42B6-4081-A2ED-43698D3AC52F}" type="datetimeFigureOut">
              <a:rPr lang="en-US" smtClean="0">
                <a:solidFill>
                  <a:srgbClr val="FFFFFF"/>
                </a:solidFill>
              </a:rPr>
              <a:pPr eaLnBrk="1" hangingPunct="1">
                <a:defRPr/>
              </a:pPr>
              <a:t>2/21/2023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C25BFFA3-AEED-402C-AE0F-B0F32147B37A}" type="slidenum">
              <a:rPr lang="en-US" altLang="en-US" smtClean="0">
                <a:solidFill>
                  <a:srgbClr val="FFFFFF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700599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118872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50292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37200" y="914400"/>
            <a:ext cx="50292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C1E150EA-32C2-4609-86FD-56E03B881220}" type="datetimeFigureOut">
              <a:rPr lang="en-US" smtClean="0">
                <a:solidFill>
                  <a:srgbClr val="FFFFFF"/>
                </a:solidFill>
              </a:rPr>
              <a:pPr eaLnBrk="1" hangingPunct="1">
                <a:defRPr/>
              </a:pPr>
              <a:t>2/21/2023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83E55190-2CE0-4FB0-8ABD-0BDED040FC58}" type="slidenum">
              <a:rPr lang="en-US" altLang="en-US" smtClean="0">
                <a:solidFill>
                  <a:srgbClr val="FFFFFF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221973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09600"/>
            <a:ext cx="12192000" cy="609600"/>
          </a:xfrm>
        </p:spPr>
        <p:txBody>
          <a:bodyPr/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219200"/>
            <a:ext cx="12192000" cy="381000"/>
          </a:xfrm>
        </p:spPr>
        <p:txBody>
          <a:bodyPr/>
          <a:lstStyle>
            <a:lvl1pPr marL="0" indent="0"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89727"/>
            <a:ext cx="2844800" cy="168275"/>
          </a:xfrm>
        </p:spPr>
        <p:txBody>
          <a:bodyPr/>
          <a:lstStyle>
            <a:lvl1pPr>
              <a:defRPr sz="1000"/>
            </a:lvl1pPr>
          </a:lstStyle>
          <a:p>
            <a:pPr eaLnBrk="1" hangingPunct="1">
              <a:defRPr/>
            </a:pPr>
            <a:fld id="{9BA53B63-9E5A-4337-82BB-7AE4332C87C8}" type="datetimeFigureOut">
              <a:rPr lang="en-US" smtClean="0">
                <a:solidFill>
                  <a:srgbClr val="FFFFFF"/>
                </a:solidFill>
              </a:rPr>
              <a:pPr eaLnBrk="1" hangingPunct="1">
                <a:defRPr/>
              </a:pPr>
              <a:t>2/21/2023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689727"/>
            <a:ext cx="3860800" cy="168275"/>
          </a:xfrm>
        </p:spPr>
        <p:txBody>
          <a:bodyPr/>
          <a:lstStyle>
            <a:lvl1pPr>
              <a:defRPr sz="1000"/>
            </a:lvl1pPr>
          </a:lstStyle>
          <a:p>
            <a:pPr algn="l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47200" y="6689727"/>
            <a:ext cx="2844800" cy="168275"/>
          </a:xfrm>
        </p:spPr>
        <p:txBody>
          <a:bodyPr/>
          <a:lstStyle>
            <a:lvl1pPr>
              <a:defRPr sz="1000"/>
            </a:lvl1pPr>
          </a:lstStyle>
          <a:p>
            <a:pPr eaLnBrk="1" hangingPunct="1"/>
            <a:fld id="{A3C7B47D-D9BD-4412-8A62-DDE36D9B300B}" type="slidenum">
              <a:rPr lang="en-US" altLang="en-US" smtClean="0">
                <a:solidFill>
                  <a:srgbClr val="FFFFFF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598188"/>
      </p:ext>
    </p:extLst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407229A2-0C6A-42C3-B758-8EFEC5D86D37}" type="datetimeFigureOut">
              <a:rPr lang="en-US" smtClean="0">
                <a:solidFill>
                  <a:srgbClr val="FFFFFF"/>
                </a:solidFill>
              </a:rPr>
              <a:pPr eaLnBrk="1" hangingPunct="1">
                <a:defRPr/>
              </a:pPr>
              <a:t>2/21/2023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DB915C5A-3C34-4910-8CB0-975A97A7A508}" type="slidenum">
              <a:rPr lang="en-US" altLang="en-US" smtClean="0">
                <a:solidFill>
                  <a:srgbClr val="FFFFFF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967374"/>
      </p:ext>
    </p:extLst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17EAF382-30E9-44CE-9BFC-9C37D3C7E795}" type="datetimeFigureOut">
              <a:rPr lang="en-US" smtClean="0">
                <a:solidFill>
                  <a:srgbClr val="FFFFFF"/>
                </a:solidFill>
              </a:rPr>
              <a:pPr eaLnBrk="1" hangingPunct="1">
                <a:defRPr/>
              </a:pPr>
              <a:t>2/21/2023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10D7864B-BED9-460F-94BC-4C7ACBB10543}" type="slidenum">
              <a:rPr lang="en-US" altLang="en-US" smtClean="0">
                <a:solidFill>
                  <a:srgbClr val="FFFFFF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029159"/>
      </p:ext>
    </p:extLst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50292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37200" y="914400"/>
            <a:ext cx="50292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01A12C09-E56A-4B7B-9EB0-BA6A4C4D23E1}" type="datetimeFigureOut">
              <a:rPr lang="en-US" smtClean="0">
                <a:solidFill>
                  <a:srgbClr val="FFFFFF"/>
                </a:solidFill>
              </a:rPr>
              <a:pPr eaLnBrk="1" hangingPunct="1">
                <a:defRPr/>
              </a:pPr>
              <a:t>2/21/2023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75790782-AC4A-4EA7-AEC5-9590BEDF0361}" type="slidenum">
              <a:rPr lang="en-US" altLang="en-US" smtClean="0">
                <a:solidFill>
                  <a:srgbClr val="FFFFFF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663268"/>
      </p:ext>
    </p:extLst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D5277D35-B3C5-4FE3-873F-71A766BD793D}" type="datetimeFigureOut">
              <a:rPr lang="en-US" smtClean="0">
                <a:solidFill>
                  <a:srgbClr val="FFFFFF"/>
                </a:solidFill>
              </a:rPr>
              <a:pPr eaLnBrk="1" hangingPunct="1">
                <a:defRPr/>
              </a:pPr>
              <a:t>2/21/2023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982D7FE5-404B-426F-AD62-94EE2D5275E3}" type="slidenum">
              <a:rPr lang="en-US" altLang="en-US" smtClean="0">
                <a:solidFill>
                  <a:srgbClr val="FFFFFF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959005"/>
      </p:ext>
    </p:extLst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6739AA82-B936-45B8-952C-2C469E40B449}" type="datetimeFigureOut">
              <a:rPr lang="en-US" smtClean="0">
                <a:solidFill>
                  <a:srgbClr val="FFFFFF"/>
                </a:solidFill>
              </a:rPr>
              <a:pPr eaLnBrk="1" hangingPunct="1">
                <a:defRPr/>
              </a:pPr>
              <a:t>2/21/2023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BAB236AD-82DC-4A34-A8A9-2A464929FB30}" type="slidenum">
              <a:rPr lang="en-US" altLang="en-US" smtClean="0">
                <a:solidFill>
                  <a:srgbClr val="FFFFFF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033275"/>
      </p:ext>
    </p:extLst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3E638A89-3AE6-4760-AB5F-5E1E1DB83B31}" type="datetimeFigureOut">
              <a:rPr lang="en-US" smtClean="0">
                <a:solidFill>
                  <a:srgbClr val="FFFFFF"/>
                </a:solidFill>
              </a:rPr>
              <a:pPr eaLnBrk="1" hangingPunct="1">
                <a:defRPr/>
              </a:pPr>
              <a:t>2/21/2023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F3A1C489-8CB8-4450-94B4-4951CBA9CA20}" type="slidenum">
              <a:rPr lang="en-US" altLang="en-US" smtClean="0">
                <a:solidFill>
                  <a:srgbClr val="FFFFFF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026383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407229A2-0C6A-42C3-B758-8EFEC5D86D37}" type="datetimeFigureOut">
              <a:rPr lang="en-US" smtClean="0">
                <a:solidFill>
                  <a:srgbClr val="FFFFFF"/>
                </a:solidFill>
              </a:rPr>
              <a:pPr eaLnBrk="1" hangingPunct="1">
                <a:defRPr/>
              </a:pPr>
              <a:t>2/21/2023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DB915C5A-3C34-4910-8CB0-975A97A7A508}" type="slidenum">
              <a:rPr lang="en-US" altLang="en-US" smtClean="0">
                <a:solidFill>
                  <a:srgbClr val="FFFFFF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465630"/>
      </p:ext>
    </p:extLst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B1359C2F-974A-42A5-B707-D3E92A06ECF0}" type="datetimeFigureOut">
              <a:rPr lang="en-US" smtClean="0">
                <a:solidFill>
                  <a:srgbClr val="FFFFFF"/>
                </a:solidFill>
              </a:rPr>
              <a:pPr eaLnBrk="1" hangingPunct="1">
                <a:defRPr/>
              </a:pPr>
              <a:t>2/21/2023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73D9C16C-966A-4C75-83CD-C1017ACBC39A}" type="slidenum">
              <a:rPr lang="en-US" altLang="en-US" smtClean="0">
                <a:solidFill>
                  <a:srgbClr val="FFFFFF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391012"/>
      </p:ext>
    </p:extLst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0D5F36A2-37D9-4EDD-B022-602A72D4A759}" type="datetimeFigureOut">
              <a:rPr lang="en-US" smtClean="0">
                <a:solidFill>
                  <a:srgbClr val="FFFFFF"/>
                </a:solidFill>
              </a:rPr>
              <a:pPr eaLnBrk="1" hangingPunct="1">
                <a:defRPr/>
              </a:pPr>
              <a:t>2/21/2023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99D43ACF-C33C-48CB-BA89-32830D69065C}" type="slidenum">
              <a:rPr lang="en-US" altLang="en-US" smtClean="0">
                <a:solidFill>
                  <a:srgbClr val="FFFFFF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987397"/>
      </p:ext>
    </p:extLst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EF0E223A-BDF3-4861-B06F-DE629E675C40}" type="datetimeFigureOut">
              <a:rPr lang="en-US" smtClean="0">
                <a:solidFill>
                  <a:srgbClr val="FFFFFF"/>
                </a:solidFill>
              </a:rPr>
              <a:pPr eaLnBrk="1" hangingPunct="1">
                <a:defRPr/>
              </a:pPr>
              <a:t>2/21/2023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A398626F-E983-4972-9CEA-751A39E869D5}" type="slidenum">
              <a:rPr lang="en-US" altLang="en-US" smtClean="0">
                <a:solidFill>
                  <a:srgbClr val="FFFFFF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183105"/>
      </p:ext>
    </p:extLst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20200" y="76200"/>
            <a:ext cx="29718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76200"/>
            <a:ext cx="87122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F1B2248F-42B6-4081-A2ED-43698D3AC52F}" type="datetimeFigureOut">
              <a:rPr lang="en-US" smtClean="0">
                <a:solidFill>
                  <a:srgbClr val="FFFFFF"/>
                </a:solidFill>
              </a:rPr>
              <a:pPr eaLnBrk="1" hangingPunct="1">
                <a:defRPr/>
              </a:pPr>
              <a:t>2/21/2023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C25BFFA3-AEED-402C-AE0F-B0F32147B37A}" type="slidenum">
              <a:rPr lang="en-US" altLang="en-US" smtClean="0">
                <a:solidFill>
                  <a:srgbClr val="FFFFFF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852738"/>
      </p:ext>
    </p:extLst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118872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50292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37200" y="914400"/>
            <a:ext cx="50292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C1E150EA-32C2-4609-86FD-56E03B881220}" type="datetimeFigureOut">
              <a:rPr lang="en-US" smtClean="0">
                <a:solidFill>
                  <a:srgbClr val="FFFFFF"/>
                </a:solidFill>
              </a:rPr>
              <a:pPr eaLnBrk="1" hangingPunct="1">
                <a:defRPr/>
              </a:pPr>
              <a:t>2/21/2023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83E55190-2CE0-4FB0-8ABD-0BDED040FC58}" type="slidenum">
              <a:rPr lang="en-US" altLang="en-US" smtClean="0">
                <a:solidFill>
                  <a:srgbClr val="FFFFFF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511140"/>
      </p:ext>
    </p:extLst>
  </p:cSld>
  <p:clrMapOvr>
    <a:masterClrMapping/>
  </p:clrMapOvr>
  <p:transition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1097280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fld id="{C8D442B1-3C9D-42F3-B8C1-59D2EB69A5D7}" type="slidenum">
              <a:rPr lang="en-US" altLang="en-US" smtClean="0">
                <a:latin typeface="Arial" panose="020B0604020202020204" pitchFamily="34" charset="0"/>
              </a:rPr>
              <a:pPr defTabSz="1097280"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17530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1097280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fld id="{0FF21A6E-4D5B-4144-9FDE-410A7E3030AA}" type="slidenum">
              <a:rPr lang="en-US" altLang="en-US" smtClean="0">
                <a:latin typeface="Arial" panose="020B0604020202020204" pitchFamily="34" charset="0"/>
              </a:rPr>
              <a:pPr defTabSz="1097280"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66845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1097280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fld id="{FA2C6E08-0B5C-4064-9306-690E4BB7D0DF}" type="slidenum">
              <a:rPr lang="en-US" altLang="en-US" smtClean="0">
                <a:latin typeface="Arial" panose="020B0604020202020204" pitchFamily="34" charset="0"/>
              </a:rPr>
              <a:pPr defTabSz="1097280"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99878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1097280"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fld id="{FD9D92C0-AB40-4432-9AF6-CE4EC885D710}" type="slidenum">
              <a:rPr lang="en-US" altLang="en-US" smtClean="0">
                <a:latin typeface="Arial" panose="020B0604020202020204" pitchFamily="34" charset="0"/>
              </a:rPr>
              <a:pPr defTabSz="1097280"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15876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1097280"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fld id="{D3ECEAB1-71F4-49A1-A2D0-66EBEE4FCA28}" type="slidenum">
              <a:rPr lang="en-US" altLang="en-US" smtClean="0">
                <a:latin typeface="Arial" panose="020B0604020202020204" pitchFamily="34" charset="0"/>
              </a:rPr>
              <a:pPr defTabSz="1097280"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44191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17EAF382-30E9-44CE-9BFC-9C37D3C7E795}" type="datetimeFigureOut">
              <a:rPr lang="en-US" smtClean="0">
                <a:solidFill>
                  <a:srgbClr val="FFFFFF"/>
                </a:solidFill>
              </a:rPr>
              <a:pPr eaLnBrk="1" hangingPunct="1">
                <a:defRPr/>
              </a:pPr>
              <a:t>2/21/2023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10D7864B-BED9-460F-94BC-4C7ACBB10543}" type="slidenum">
              <a:rPr lang="en-US" altLang="en-US" smtClean="0">
                <a:solidFill>
                  <a:srgbClr val="FFFFFF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178318"/>
      </p:ext>
    </p:extLst>
  </p:cSld>
  <p:clrMapOvr>
    <a:masterClrMapping/>
  </p:clrMapOvr>
  <p:transition spd="med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1097280"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fld id="{F67A2AD6-5CD1-4DD1-B615-F68D07248ECD}" type="slidenum">
              <a:rPr lang="en-US" altLang="en-US" smtClean="0">
                <a:latin typeface="Arial" panose="020B0604020202020204" pitchFamily="34" charset="0"/>
              </a:rPr>
              <a:pPr defTabSz="1097280"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19453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1097280"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fld id="{A8D2649B-9E37-4063-AA6B-6D40F97A5153}" type="slidenum">
              <a:rPr lang="en-US" altLang="en-US" smtClean="0">
                <a:latin typeface="Arial" panose="020B0604020202020204" pitchFamily="34" charset="0"/>
              </a:rPr>
              <a:pPr defTabSz="1097280"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39007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1097280"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fld id="{FA0A35C6-837E-4DE5-8F4E-5E3FFD4B3B36}" type="slidenum">
              <a:rPr lang="en-US" altLang="en-US" smtClean="0">
                <a:latin typeface="Arial" panose="020B0604020202020204" pitchFamily="34" charset="0"/>
              </a:rPr>
              <a:pPr defTabSz="1097280"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79379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40"/>
            <a:ext cx="7315200" cy="8048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1097280"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fld id="{55B767A0-DB43-42A1-BBBA-CE199146CAEC}" type="slidenum">
              <a:rPr lang="en-US" altLang="en-US" smtClean="0">
                <a:latin typeface="Arial" panose="020B0604020202020204" pitchFamily="34" charset="0"/>
              </a:rPr>
              <a:pPr defTabSz="1097280"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73082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1097280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fld id="{A45F6F23-3F28-4EE2-8021-674DEBF1C9FE}" type="slidenum">
              <a:rPr lang="en-US" altLang="en-US" smtClean="0">
                <a:latin typeface="Arial" panose="020B0604020202020204" pitchFamily="34" charset="0"/>
              </a:rPr>
              <a:pPr defTabSz="1097280"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50596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1097280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fld id="{AEE95245-AEBA-4E74-8A1F-0CBF492AB1E4}" type="slidenum">
              <a:rPr lang="en-US" altLang="en-US" smtClean="0">
                <a:latin typeface="Arial" panose="020B0604020202020204" pitchFamily="34" charset="0"/>
              </a:rPr>
              <a:pPr defTabSz="1097280"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45757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FC065B-D2E3-446D-B071-88B5B6C686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03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0649C-2492-4F9E-8DC0-B01756B196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00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5AD4E-6CA7-409F-A70F-62754366CA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5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C888C6-4596-4E38-ABF2-A8A464EB76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05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50292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37200" y="914400"/>
            <a:ext cx="50292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01A12C09-E56A-4B7B-9EB0-BA6A4C4D23E1}" type="datetimeFigureOut">
              <a:rPr lang="en-US" smtClean="0">
                <a:solidFill>
                  <a:srgbClr val="FFFFFF"/>
                </a:solidFill>
              </a:rPr>
              <a:pPr eaLnBrk="1" hangingPunct="1">
                <a:defRPr/>
              </a:pPr>
              <a:t>2/21/2023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75790782-AC4A-4EA7-AEC5-9590BEDF0361}" type="slidenum">
              <a:rPr lang="en-US" altLang="en-US" smtClean="0">
                <a:solidFill>
                  <a:srgbClr val="FFFFFF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360790"/>
      </p:ext>
    </p:extLst>
  </p:cSld>
  <p:clrMapOvr>
    <a:masterClrMapping/>
  </p:clrMapOvr>
  <p:transition spd="med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5047F-DCD8-4D57-9260-2EED261CE4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9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BEF4F-C34E-495E-989C-A00236F283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129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907BC-7A92-49C1-A741-88104FB261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363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660D2-9682-433F-8716-8FC7437B71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04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6EA95-F237-450B-97ED-17E8318713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8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729AB-D89E-4205-A1E2-43CBC49200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10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28ABC-6D26-4105-8BC1-0092EAF542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15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D5277D35-B3C5-4FE3-873F-71A766BD793D}" type="datetimeFigureOut">
              <a:rPr lang="en-US" smtClean="0">
                <a:solidFill>
                  <a:srgbClr val="FFFFFF"/>
                </a:solidFill>
              </a:rPr>
              <a:pPr eaLnBrk="1" hangingPunct="1">
                <a:defRPr/>
              </a:pPr>
              <a:t>2/21/2023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982D7FE5-404B-426F-AD62-94EE2D5275E3}" type="slidenum">
              <a:rPr lang="en-US" altLang="en-US" smtClean="0">
                <a:solidFill>
                  <a:srgbClr val="FFFFFF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263519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6739AA82-B936-45B8-952C-2C469E40B449}" type="datetimeFigureOut">
              <a:rPr lang="en-US" smtClean="0">
                <a:solidFill>
                  <a:srgbClr val="FFFFFF"/>
                </a:solidFill>
              </a:rPr>
              <a:pPr eaLnBrk="1" hangingPunct="1">
                <a:defRPr/>
              </a:pPr>
              <a:t>2/21/2023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BAB236AD-82DC-4A34-A8A9-2A464929FB30}" type="slidenum">
              <a:rPr lang="en-US" altLang="en-US" smtClean="0">
                <a:solidFill>
                  <a:srgbClr val="FFFFFF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550847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3E638A89-3AE6-4760-AB5F-5E1E1DB83B31}" type="datetimeFigureOut">
              <a:rPr lang="en-US" smtClean="0">
                <a:solidFill>
                  <a:srgbClr val="FFFFFF"/>
                </a:solidFill>
              </a:rPr>
              <a:pPr eaLnBrk="1" hangingPunct="1">
                <a:defRPr/>
              </a:pPr>
              <a:t>2/21/2023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F3A1C489-8CB8-4450-94B4-4951CBA9CA20}" type="slidenum">
              <a:rPr lang="en-US" altLang="en-US" smtClean="0">
                <a:solidFill>
                  <a:srgbClr val="FFFFFF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98204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B1359C2F-974A-42A5-B707-D3E92A06ECF0}" type="datetimeFigureOut">
              <a:rPr lang="en-US" smtClean="0">
                <a:solidFill>
                  <a:srgbClr val="FFFFFF"/>
                </a:solidFill>
              </a:rPr>
              <a:pPr eaLnBrk="1" hangingPunct="1">
                <a:defRPr/>
              </a:pPr>
              <a:t>2/21/2023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73D9C16C-966A-4C75-83CD-C1017ACBC39A}" type="slidenum">
              <a:rPr lang="en-US" altLang="en-US" smtClean="0">
                <a:solidFill>
                  <a:srgbClr val="FFFFFF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361554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0D5F36A2-37D9-4EDD-B022-602A72D4A759}" type="datetimeFigureOut">
              <a:rPr lang="en-US" smtClean="0">
                <a:solidFill>
                  <a:srgbClr val="FFFFFF"/>
                </a:solidFill>
              </a:rPr>
              <a:pPr eaLnBrk="1" hangingPunct="1">
                <a:defRPr/>
              </a:pPr>
              <a:t>2/21/2023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99D43ACF-C33C-48CB-BA89-32830D69065C}" type="slidenum">
              <a:rPr lang="en-US" altLang="en-US" smtClean="0">
                <a:solidFill>
                  <a:srgbClr val="FFFFFF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614793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apple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457200"/>
            <a:ext cx="5289551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"/>
            <a:ext cx="1188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10261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284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Eras Bold ITC" pitchFamily="34" charset="0"/>
                <a:cs typeface="+mn-cs"/>
              </a:defRPr>
            </a:lvl1pPr>
          </a:lstStyle>
          <a:p>
            <a:pPr eaLnBrk="1" hangingPunct="1">
              <a:defRPr/>
            </a:pPr>
            <a:fld id="{CA2908B9-9305-4483-A22A-0FF942BA7002}" type="datetimeFigureOut">
              <a:rPr lang="en-US" smtClean="0">
                <a:solidFill>
                  <a:srgbClr val="FFFFFF"/>
                </a:solidFill>
              </a:rPr>
              <a:pPr eaLnBrk="1" hangingPunct="1">
                <a:defRPr/>
              </a:pPr>
              <a:t>2/21/2023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657977"/>
            <a:ext cx="38608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Eras Bold ITC" pitchFamily="34" charset="0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657977"/>
            <a:ext cx="28448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Eras Bold ITC" panose="020B0907030504020204" pitchFamily="34" charset="0"/>
              </a:defRPr>
            </a:lvl1pPr>
          </a:lstStyle>
          <a:p>
            <a:pPr eaLnBrk="1" hangingPunct="1"/>
            <a:fld id="{C258D506-9CBF-401E-B533-5C1CDAEC4679}" type="slidenum">
              <a:rPr lang="en-US" altLang="en-US" smtClean="0">
                <a:solidFill>
                  <a:srgbClr val="FFFFFF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000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250000"/>
        <a:buBlip>
          <a:blip r:embed="rId16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25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250000"/>
        <a:buBlip>
          <a:blip r:embed="rId16"/>
        </a:buBlip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250000"/>
        <a:buBlip>
          <a:blip r:embed="rId16"/>
        </a:buBlip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250000"/>
        <a:buBlip>
          <a:blip r:embed="rId16"/>
        </a:buBlip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50000"/>
        <a:buBlip>
          <a:blip r:embed="rId16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50000"/>
        <a:buBlip>
          <a:blip r:embed="rId16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50000"/>
        <a:buBlip>
          <a:blip r:embed="rId16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50000"/>
        <a:buBlip>
          <a:blip r:embed="rId16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apple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457200"/>
            <a:ext cx="5289551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"/>
            <a:ext cx="1188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10261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284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Eras Bold ITC" pitchFamily="34" charset="0"/>
                <a:cs typeface="+mn-cs"/>
              </a:defRPr>
            </a:lvl1pPr>
          </a:lstStyle>
          <a:p>
            <a:pPr eaLnBrk="1" hangingPunct="1">
              <a:defRPr/>
            </a:pPr>
            <a:fld id="{CA2908B9-9305-4483-A22A-0FF942BA7002}" type="datetimeFigureOut">
              <a:rPr lang="en-US" smtClean="0">
                <a:solidFill>
                  <a:srgbClr val="FFFFFF"/>
                </a:solidFill>
              </a:rPr>
              <a:pPr eaLnBrk="1" hangingPunct="1">
                <a:defRPr/>
              </a:pPr>
              <a:t>2/21/2023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657977"/>
            <a:ext cx="38608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Eras Bold ITC" pitchFamily="34" charset="0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657977"/>
            <a:ext cx="28448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Eras Bold ITC" panose="020B0907030504020204" pitchFamily="34" charset="0"/>
              </a:defRPr>
            </a:lvl1pPr>
          </a:lstStyle>
          <a:p>
            <a:pPr eaLnBrk="1" hangingPunct="1"/>
            <a:fld id="{C258D506-9CBF-401E-B533-5C1CDAEC4679}" type="slidenum">
              <a:rPr lang="en-US" altLang="en-US" smtClean="0">
                <a:solidFill>
                  <a:srgbClr val="FFFFFF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96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250000"/>
        <a:buBlip>
          <a:blip r:embed="rId16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25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250000"/>
        <a:buBlip>
          <a:blip r:embed="rId16"/>
        </a:buBlip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250000"/>
        <a:buBlip>
          <a:blip r:embed="rId16"/>
        </a:buBlip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250000"/>
        <a:buBlip>
          <a:blip r:embed="rId16"/>
        </a:buBlip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50000"/>
        <a:buBlip>
          <a:blip r:embed="rId16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50000"/>
        <a:buBlip>
          <a:blip r:embed="rId16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50000"/>
        <a:buBlip>
          <a:blip r:embed="rId16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50000"/>
        <a:buBlip>
          <a:blip r:embed="rId16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986"/>
            <a:ext cx="2844800" cy="36576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40">
                <a:solidFill>
                  <a:srgbClr val="898989"/>
                </a:solidFill>
                <a:latin typeface="Arial" charset="0"/>
              </a:defRPr>
            </a:lvl1pPr>
          </a:lstStyle>
          <a:p>
            <a:pPr algn="l" defTabSz="1097280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986"/>
            <a:ext cx="3860800" cy="36576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40">
                <a:solidFill>
                  <a:srgbClr val="898989"/>
                </a:solidFill>
                <a:latin typeface="Arial" charset="0"/>
              </a:defRPr>
            </a:lvl1pPr>
          </a:lstStyle>
          <a:p>
            <a:pPr defTabSz="109728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986"/>
            <a:ext cx="2844800" cy="36576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40" smtClean="0">
                <a:solidFill>
                  <a:srgbClr val="898989"/>
                </a:solidFill>
              </a:defRPr>
            </a:lvl1pPr>
          </a:lstStyle>
          <a:p>
            <a:pPr defTabSz="1097280">
              <a:defRPr/>
            </a:pPr>
            <a:fld id="{5DFDE6CA-5575-4F9C-B3E4-1E72293A6D2E}" type="slidenum">
              <a:rPr lang="en-US" altLang="en-US" smtClean="0">
                <a:latin typeface="Arial" panose="020B0604020202020204" pitchFamily="34" charset="0"/>
              </a:rPr>
              <a:pPr defTabSz="1097280"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50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itchFamily="34" charset="0"/>
        </a:defRPr>
      </a:lvl5pPr>
      <a:lvl6pPr marL="548640" algn="ctr" rtl="0" fontAlgn="base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itchFamily="34" charset="0"/>
        </a:defRPr>
      </a:lvl6pPr>
      <a:lvl7pPr marL="1097280" algn="ctr" rtl="0" fontAlgn="base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itchFamily="34" charset="0"/>
        </a:defRPr>
      </a:lvl7pPr>
      <a:lvl8pPr marL="1645920" algn="ctr" rtl="0" fontAlgn="base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itchFamily="34" charset="0"/>
        </a:defRPr>
      </a:lvl8pPr>
      <a:lvl9pPr marL="2194560" algn="ctr" rtl="0" fontAlgn="base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itchFamily="34" charset="0"/>
        </a:defRPr>
      </a:lvl9pPr>
    </p:titleStyle>
    <p:bodyStyle>
      <a:lvl1pPr marL="411480" indent="-41148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67E079-F72E-4657-AC96-51AE1D7F5A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0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gif"/><Relationship Id="rId2" Type="http://schemas.openxmlformats.org/officeDocument/2006/relationships/audio" Target="file:///D:\M&#225;i%20Tr&#432;&#7901;ng%20N&#417;i%20H&#7885;c%20Bao%20&#272;i&#7873;u%20Hay%20Beat.mp3" TargetMode="External"/><Relationship Id="rId1" Type="http://schemas.openxmlformats.org/officeDocument/2006/relationships/audio" Target="file:///D:\Nh&#7841;c%20H&#242;a%20T&#7845;u%20Hay%20-%20Paul%20Mauriat%20-%20Toccata.mp3" TargetMode="Externa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6.xml"/><Relationship Id="rId1" Type="http://schemas.openxmlformats.org/officeDocument/2006/relationships/audio" Target="file:///D:\Nh&#7841;c%20H&#242;a%20T&#7845;u%20Hay%20-%20Paul%20Mauriat%20-%20Toccata.mp3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 descr="blumen-pflanzen09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96132">
            <a:off x="1514477" y="-215900"/>
            <a:ext cx="1685925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 descr="blumen-pflanzen09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19906">
            <a:off x="9372600" y="76200"/>
            <a:ext cx="16002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WordArt 5"/>
          <p:cNvSpPr>
            <a:spLocks noChangeArrowheads="1" noChangeShapeType="1" noTextEdit="1"/>
          </p:cNvSpPr>
          <p:nvPr/>
        </p:nvSpPr>
        <p:spPr bwMode="auto">
          <a:xfrm>
            <a:off x="999014" y="1482682"/>
            <a:ext cx="8957330" cy="58880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58948"/>
              </a:avLst>
            </a:prstTxWarp>
          </a:bodyPr>
          <a:lstStyle/>
          <a:p>
            <a:pPr eaLnBrk="1" hangingPunct="1"/>
            <a:r>
              <a:rPr lang="en-US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NHIỆT LIỆT CHÀO MỪNG QUÝ THẦY CÔ VỀ DỰ GIỜ</a:t>
            </a:r>
          </a:p>
        </p:txBody>
      </p:sp>
      <p:pic>
        <p:nvPicPr>
          <p:cNvPr id="56326" name="Picture 6" descr="blumen-pflanzen09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91877">
            <a:off x="9168608" y="5522121"/>
            <a:ext cx="16875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7" descr="blumen-pflanzen09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7460">
            <a:off x="1219202" y="5470527"/>
            <a:ext cx="16859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3394746" y="2310742"/>
            <a:ext cx="4530725" cy="1259416"/>
          </a:xfrm>
          <a:prstGeom prst="rect">
            <a:avLst/>
          </a:prstGeom>
          <a:ex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1" hangingPunct="1">
              <a:defRPr/>
            </a:pPr>
            <a:r>
              <a:rPr lang="en-US" sz="3200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32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ÂM NHẠC</a:t>
            </a:r>
          </a:p>
          <a:p>
            <a:pPr eaLnBrk="1" hangingPunct="1">
              <a:defRPr/>
            </a:pPr>
            <a:r>
              <a:rPr lang="en-US" sz="28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</a:t>
            </a:r>
            <a:r>
              <a:rPr lang="en-US" sz="28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2D</a:t>
            </a:r>
            <a:endParaRPr lang="en-US" sz="2800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6329" name="Picture 17" descr="Picture1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550" y="990600"/>
            <a:ext cx="13144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0" name="Picture 18" descr="Picture1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0"/>
            <a:ext cx="13144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1" name="Picture 19" descr="Picture1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73269">
            <a:off x="2076450" y="5619750"/>
            <a:ext cx="13144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2" name="Picture 20" descr="Picture1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75515">
            <a:off x="8553450" y="5753100"/>
            <a:ext cx="13144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3" name="Picture 5" descr="mm6dkp7nq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5" y="4841877"/>
            <a:ext cx="1322387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4" name="Picture 5" descr="mm6dkp7nq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40" y="4841877"/>
            <a:ext cx="1246187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3" name="WordArt 8"/>
          <p:cNvSpPr>
            <a:spLocks noChangeArrowheads="1" noChangeShapeType="1" noTextEdit="1"/>
          </p:cNvSpPr>
          <p:nvPr/>
        </p:nvSpPr>
        <p:spPr bwMode="auto">
          <a:xfrm>
            <a:off x="2944478" y="4062241"/>
            <a:ext cx="5411787" cy="791633"/>
          </a:xfrm>
          <a:prstGeom prst="rect">
            <a:avLst/>
          </a:prstGeom>
          <a:extLst/>
        </p:spPr>
        <p:txBody>
          <a:bodyPr wrap="none" fromWordArt="1">
            <a:prstTxWarp prst="textPlain">
              <a:avLst>
                <a:gd name="adj" fmla="val 48046"/>
              </a:avLst>
            </a:prstTxWarp>
          </a:bodyPr>
          <a:lstStyle/>
          <a:p>
            <a:pPr eaLnBrk="1" hangingPunct="1">
              <a:defRPr/>
            </a:pPr>
            <a:endParaRPr lang="en-US" sz="100" b="1" kern="1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eaLnBrk="1" hangingPunct="1">
              <a:defRPr/>
            </a:pPr>
            <a:r>
              <a:rPr lang="vi-VN" b="1" kern="10" dirty="0">
                <a:solidFill>
                  <a:srgbClr val="0000FF"/>
                </a:solidFill>
                <a:latin typeface="Times New Roman"/>
                <a:cs typeface="Times New Roman"/>
              </a:rPr>
              <a:t>Giáo viên: </a:t>
            </a:r>
            <a:r>
              <a:rPr lang="en-US" sz="1400" b="1" kern="10" dirty="0">
                <a:solidFill>
                  <a:srgbClr val="0000FF"/>
                </a:solidFill>
                <a:latin typeface="Times New Roman"/>
                <a:cs typeface="Times New Roman"/>
              </a:rPr>
              <a:t>NGUYỄN CHÍ CÔNG</a:t>
            </a:r>
            <a:endParaRPr lang="en-US" b="1" kern="10" dirty="0">
              <a:solidFill>
                <a:srgbClr val="0000FF"/>
              </a:solidFill>
              <a:latin typeface=".VnCommercial Script" pitchFamily="34" charset="0"/>
              <a:cs typeface="Times New Roman"/>
            </a:endParaRPr>
          </a:p>
        </p:txBody>
      </p:sp>
      <p:pic>
        <p:nvPicPr>
          <p:cNvPr id="3" name="Nhạc Hòa Tấu Hay - Paul Mauriat - Toccat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355600"/>
            <a:ext cx="609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Mái Trường Nơi Học Bao Điều Hay Bea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3124200"/>
            <a:ext cx="609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86368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8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27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60960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091114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</a:t>
            </a:r>
          </a:p>
        </p:txBody>
      </p:sp>
      <p:sp>
        <p:nvSpPr>
          <p:cNvPr id="5" name="Rectangle 4"/>
          <p:cNvSpPr/>
          <p:nvPr/>
        </p:nvSpPr>
        <p:spPr>
          <a:xfrm>
            <a:off x="9551989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1109664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2294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6" y="3716339"/>
            <a:ext cx="4162425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4" y="2101850"/>
            <a:ext cx="9775825" cy="16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60960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5091114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4</a:t>
            </a:r>
          </a:p>
        </p:txBody>
      </p:sp>
      <p:sp>
        <p:nvSpPr>
          <p:cNvPr id="5" name="Rectangle 4"/>
          <p:cNvSpPr/>
          <p:nvPr/>
        </p:nvSpPr>
        <p:spPr>
          <a:xfrm>
            <a:off x="9551989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1109664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3318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6" y="3716339"/>
            <a:ext cx="4162425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1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2" b="9137"/>
          <a:stretch>
            <a:fillRect/>
          </a:stretch>
        </p:blipFill>
        <p:spPr bwMode="auto">
          <a:xfrm>
            <a:off x="1296989" y="2205039"/>
            <a:ext cx="96234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60960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800600" y="981076"/>
            <a:ext cx="24590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3+4</a:t>
            </a:r>
          </a:p>
        </p:txBody>
      </p:sp>
      <p:sp>
        <p:nvSpPr>
          <p:cNvPr id="5" name="Rectangle 4"/>
          <p:cNvSpPr/>
          <p:nvPr/>
        </p:nvSpPr>
        <p:spPr>
          <a:xfrm>
            <a:off x="9551989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1109664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434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8"/>
          <a:stretch>
            <a:fillRect/>
          </a:stretch>
        </p:blipFill>
        <p:spPr bwMode="auto">
          <a:xfrm>
            <a:off x="1069975" y="4868863"/>
            <a:ext cx="10104438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1830389"/>
            <a:ext cx="953135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6" y="31751"/>
            <a:ext cx="8208963" cy="671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625014" y="14289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058863" y="214313"/>
            <a:ext cx="22288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5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Cả bài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1751"/>
            <a:ext cx="8208962" cy="671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5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625014" y="14289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457201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Hát</a:t>
            </a:r>
            <a:r>
              <a:rPr lang="en-US" sz="3600" dirty="0"/>
              <a:t> </a:t>
            </a:r>
            <a:r>
              <a:rPr lang="en-US" sz="3600" dirty="0" err="1"/>
              <a:t>theo</a:t>
            </a:r>
            <a:r>
              <a:rPr lang="en-US" sz="3600" dirty="0"/>
              <a:t> </a:t>
            </a:r>
            <a:r>
              <a:rPr lang="en-US" sz="3600" dirty="0" err="1"/>
              <a:t>nhạc</a:t>
            </a:r>
            <a:r>
              <a:rPr lang="en-US" sz="3600" dirty="0"/>
              <a:t> </a:t>
            </a:r>
            <a:r>
              <a:rPr lang="en-US" sz="3600" dirty="0" err="1"/>
              <a:t>đệm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20546"/>
            <a:ext cx="81359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5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625014" y="14289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304801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Hát</a:t>
            </a:r>
            <a:r>
              <a:rPr lang="en-US" sz="3200" dirty="0"/>
              <a:t> </a:t>
            </a:r>
            <a:r>
              <a:rPr lang="en-US" sz="3200" dirty="0" err="1"/>
              <a:t>kết</a:t>
            </a:r>
            <a:r>
              <a:rPr lang="en-US" sz="3200" dirty="0"/>
              <a:t> </a:t>
            </a:r>
            <a:r>
              <a:rPr lang="en-US" sz="3200" dirty="0" err="1"/>
              <a:t>hợp</a:t>
            </a:r>
            <a:r>
              <a:rPr lang="en-US" sz="3200" dirty="0"/>
              <a:t> </a:t>
            </a:r>
            <a:r>
              <a:rPr lang="en-US" sz="3200" dirty="0" err="1"/>
              <a:t>gõ</a:t>
            </a:r>
            <a:r>
              <a:rPr lang="en-US" sz="3200" dirty="0"/>
              <a:t> </a:t>
            </a:r>
            <a:r>
              <a:rPr lang="en-US" sz="3200" dirty="0" err="1"/>
              <a:t>đệm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60960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233614" y="1693863"/>
            <a:ext cx="80232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NGHE VÀ HÁT THEO LỜI CA VỚI HAI CAO ĐỘ KHÁC NHAU</a:t>
            </a:r>
          </a:p>
        </p:txBody>
      </p:sp>
      <p:pic>
        <p:nvPicPr>
          <p:cNvPr id="20484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9" y="1022351"/>
            <a:ext cx="3025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4" name="Picture 4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917826"/>
            <a:ext cx="7920038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60960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815138" y="3716339"/>
            <a:ext cx="3960812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Nguyễn Văn Chung</a:t>
            </a:r>
          </a:p>
        </p:txBody>
      </p:sp>
      <p:pic>
        <p:nvPicPr>
          <p:cNvPr id="21508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3395663"/>
            <a:ext cx="560228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176464" y="2852739"/>
            <a:ext cx="80232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1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2598738"/>
            <a:ext cx="1714500" cy="87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2" name="Rectangle 3"/>
          <p:cNvSpPr>
            <a:spLocks noChangeArrowheads="1"/>
          </p:cNvSpPr>
          <p:nvPr/>
        </p:nvSpPr>
        <p:spPr bwMode="auto">
          <a:xfrm>
            <a:off x="2478089" y="1989138"/>
            <a:ext cx="14573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Tiết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09600" y="0"/>
            <a:ext cx="10972800" cy="6858000"/>
            <a:chOff x="0" y="0"/>
            <a:chExt cx="5760" cy="4320"/>
          </a:xfrm>
        </p:grpSpPr>
        <p:pic>
          <p:nvPicPr>
            <p:cNvPr id="29700" name="Picture 3" descr="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1" name="WordArt 4"/>
            <p:cNvSpPr>
              <a:spLocks noChangeArrowheads="1" noChangeShapeType="1" noTextEdit="1"/>
            </p:cNvSpPr>
            <p:nvPr/>
          </p:nvSpPr>
          <p:spPr bwMode="auto">
            <a:xfrm>
              <a:off x="912" y="1296"/>
              <a:ext cx="3840" cy="163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06"/>
                </a:avLst>
              </a:prstTxWarp>
            </a:bodyPr>
            <a:lstStyle/>
            <a:p>
              <a:pPr defTabSz="1097280"/>
              <a:r>
                <a:rPr lang="en-US" sz="2160" b="1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Times New Roman" panose="02020603050405020304" pitchFamily="18" charset="0"/>
                </a:rPr>
                <a:t>Kính chúc quý thầy cô giáo mạnh khỏe – hạnh phúc</a:t>
              </a:r>
            </a:p>
            <a:p>
              <a:pPr defTabSz="1097280"/>
              <a:r>
                <a:rPr lang="en-US" sz="2160" b="1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Times New Roman" panose="02020603050405020304" pitchFamily="18" charset="0"/>
                </a:rPr>
                <a:t>   Chúc các em chăm ngoan – học giỏi.</a:t>
              </a:r>
            </a:p>
          </p:txBody>
        </p:sp>
      </p:grpSp>
      <p:pic>
        <p:nvPicPr>
          <p:cNvPr id="2" name="Nhạc Hòa Tấu Hay - Paul Mauriat - Toccat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99236"/>
            <a:ext cx="731520" cy="81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9286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08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EC300A8-C239-46F4-84F1-8C0336506C22}" type="datetime1">
              <a:rPr lang="en-US" altLang="en-US">
                <a:solidFill>
                  <a:srgbClr val="FFFF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2/21/2023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73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9AC3697-0BE2-44F1-AFC7-FA4C19D0A633}" type="slidenum">
              <a:rPr lang="en-US" altLang="en-US">
                <a:solidFill>
                  <a:srgbClr val="FFFFFF"/>
                </a:solidFill>
              </a:rPr>
              <a:pPr eaLnBrk="1" hangingPunct="1"/>
              <a:t>2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57348" name="Picture 2" descr="Hinh nen 7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  <p:sp>
        <p:nvSpPr>
          <p:cNvPr id="133123" name="AutoShape 3"/>
          <p:cNvSpPr>
            <a:spLocks noChangeArrowheads="1"/>
          </p:cNvSpPr>
          <p:nvPr/>
        </p:nvSpPr>
        <p:spPr bwMode="auto">
          <a:xfrm rot="21452329">
            <a:off x="2432050" y="1252540"/>
            <a:ext cx="7010400" cy="1800225"/>
          </a:xfrm>
          <a:prstGeom prst="cloudCallout">
            <a:avLst>
              <a:gd name="adj1" fmla="val 7495"/>
              <a:gd name="adj2" fmla="val 118764"/>
            </a:avLst>
          </a:prstGeom>
          <a:solidFill>
            <a:srgbClr val="F5FB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3127" name="WordArt 7"/>
          <p:cNvSpPr>
            <a:spLocks noChangeArrowheads="1" noChangeShapeType="1" noTextEdit="1"/>
          </p:cNvSpPr>
          <p:nvPr/>
        </p:nvSpPr>
        <p:spPr bwMode="auto">
          <a:xfrm rot="21277587">
            <a:off x="3098800" y="1601788"/>
            <a:ext cx="5511800" cy="10096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759"/>
              </a:avLst>
            </a:prstTxWarp>
          </a:bodyPr>
          <a:lstStyle/>
          <a:p>
            <a:pPr eaLnBrk="1" hangingPunct="1"/>
            <a:r>
              <a:rPr lang="vi-VN" sz="2400" kern="1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7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TRÒ CHƠI ÂM NHẠC:</a:t>
            </a:r>
          </a:p>
          <a:p>
            <a:pPr eaLnBrk="1" hangingPunct="1"/>
            <a:r>
              <a:rPr lang="vi-VN" sz="2400" kern="1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7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Nghe giỏi đoán tài</a:t>
            </a:r>
            <a:endParaRPr lang="en-US" sz="2400" kern="1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7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 rot="21219387">
            <a:off x="3408365" y="4243390"/>
            <a:ext cx="6511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333399"/>
                </a:solidFill>
                <a:latin typeface="Times New Roman" panose="02020603050405020304" pitchFamily="18" charset="0"/>
              </a:rPr>
              <a:t>Nghe giai điệu đoán tên bài hát,tên tác giả?.</a:t>
            </a:r>
          </a:p>
        </p:txBody>
      </p:sp>
    </p:spTree>
    <p:extLst>
      <p:ext uri="{BB962C8B-B14F-4D97-AF65-F5344CB8AC3E}">
        <p14:creationId xmlns:p14="http://schemas.microsoft.com/office/powerpoint/2010/main" val="252042660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331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animBg="1"/>
      <p:bldP spid="1331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60960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815138" y="3716339"/>
            <a:ext cx="3960812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Nguyễn Văn Chung</a:t>
            </a:r>
          </a:p>
        </p:txBody>
      </p:sp>
      <p:pic>
        <p:nvPicPr>
          <p:cNvPr id="5124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3395663"/>
            <a:ext cx="560228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176464" y="2852739"/>
            <a:ext cx="80232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1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6" y="1989138"/>
            <a:ext cx="2447925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60960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1055688" y="1196975"/>
            <a:ext cx="5256212" cy="4294188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36538" algn="just">
              <a:defRPr/>
            </a:pP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  <a:p>
            <a:pPr indent="236538" algn="just">
              <a:defRPr/>
            </a:pPr>
            <a:endParaRPr lang="en-US" sz="1200" dirty="0">
              <a:solidFill>
                <a:srgbClr val="1713CB"/>
              </a:solidFill>
              <a:latin typeface="Cambria" pitchFamily="18" charset="0"/>
            </a:endParaRPr>
          </a:p>
          <a:p>
            <a:pPr indent="236538"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sĩ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Nguyễn Văn Chung sinh ngày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12/4/1983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tại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TP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Hồ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Chí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Minh.</a:t>
            </a:r>
          </a:p>
          <a:p>
            <a:pPr indent="236538"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Những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phẩm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tiêu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biểu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: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Nhật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kí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của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mẹ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Gia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đình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nhỏ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hạnh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phúc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to,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Mẹ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ơi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có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biết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 ….</a:t>
            </a:r>
          </a:p>
          <a:p>
            <a:pPr indent="236538"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Ông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được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trao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kỉ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lục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Việt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Nam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dành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cho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“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sĩ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trẻ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sáng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nhiều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ca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khúc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thiếu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nhất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Việt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Nam”</a:t>
            </a:r>
          </a:p>
          <a:p>
            <a:pPr algn="just">
              <a:defRPr/>
            </a:pP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</p:txBody>
      </p:sp>
      <p:sp>
        <p:nvSpPr>
          <p:cNvPr id="6148" name="Rectangle 1"/>
          <p:cNvSpPr>
            <a:spLocks noChangeArrowheads="1"/>
          </p:cNvSpPr>
          <p:nvPr/>
        </p:nvSpPr>
        <p:spPr bwMode="auto">
          <a:xfrm>
            <a:off x="6303963" y="1208089"/>
            <a:ext cx="46466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latin typeface="Cambria" pitchFamily="18" charset="0"/>
              </a:rPr>
              <a:t>NHẠC SĨ NGUYỄN VĂN CHUNG</a:t>
            </a:r>
            <a:endParaRPr lang="en-US" sz="2600" b="1">
              <a:solidFill>
                <a:srgbClr val="FF0000"/>
              </a:solidFill>
            </a:endParaRPr>
          </a:p>
        </p:txBody>
      </p:sp>
      <p:pic>
        <p:nvPicPr>
          <p:cNvPr id="6149" name="Picture 2" descr="Nguyễn Văn Chung hạnh phúc khi nhận Kỷ lục Việt Nam cho dự án 300 bài hát  thiếu nhi trademark_s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9" y="1989139"/>
            <a:ext cx="5172075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31751"/>
            <a:ext cx="8208963" cy="671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849313" y="29686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849313" y="295275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 dirty="0" err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</a:t>
            </a:r>
            <a:r>
              <a:rPr lang="en-US" sz="3000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giai</a:t>
            </a:r>
            <a:r>
              <a:rPr lang="en-US" sz="3000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điệu</a:t>
            </a:r>
            <a:endParaRPr lang="en-US" sz="3000" b="1" dirty="0">
              <a:solidFill>
                <a:srgbClr val="FF00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7173" name="Picture 9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625014" y="14289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3" grpId="1"/>
      <p:bldP spid="1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60960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551989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8196" name="Rectangle 11"/>
          <p:cNvSpPr>
            <a:spLocks noChangeArrowheads="1"/>
          </p:cNvSpPr>
          <p:nvPr/>
        </p:nvSpPr>
        <p:spPr bwMode="auto">
          <a:xfrm>
            <a:off x="1638300" y="0"/>
            <a:ext cx="3200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ĐỌC LỜI CA</a:t>
            </a:r>
            <a:endParaRPr lang="en-US" sz="16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4100514" y="701676"/>
            <a:ext cx="40100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MẸ ƠI CÓ BIẾT</a:t>
            </a:r>
            <a:endParaRPr lang="en-US" sz="4400" b="1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27126" y="1471614"/>
            <a:ext cx="9783763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lnSpc>
                <a:spcPct val="114000"/>
              </a:lnSpc>
            </a:pPr>
            <a:r>
              <a:rPr lang="vi-VN" sz="3200">
                <a:latin typeface="Cambria" pitchFamily="18" charset="0"/>
              </a:rPr>
              <a:t>Mẹ ơi có biết</a:t>
            </a:r>
            <a:r>
              <a:rPr lang="en-US" sz="3200">
                <a:latin typeface="Cambria" pitchFamily="18" charset="0"/>
              </a:rPr>
              <a:t>,</a:t>
            </a:r>
            <a:r>
              <a:rPr lang="vi-VN" sz="3200">
                <a:latin typeface="Cambria" pitchFamily="18" charset="0"/>
              </a:rPr>
              <a:t> con thương mẹ nhiều?</a:t>
            </a:r>
            <a:br>
              <a:rPr lang="vi-VN" sz="3200">
                <a:latin typeface="Cambria" pitchFamily="18" charset="0"/>
              </a:rPr>
            </a:br>
            <a:r>
              <a:rPr lang="vi-VN" sz="3200">
                <a:latin typeface="Cambria" pitchFamily="18" charset="0"/>
              </a:rPr>
              <a:t>Cứ muốn ôm mẹ và cười thật </a:t>
            </a:r>
            <a:r>
              <a:rPr lang="en-US" sz="3200">
                <a:latin typeface="Cambria" pitchFamily="18" charset="0"/>
              </a:rPr>
              <a:t>tươi</a:t>
            </a:r>
            <a:r>
              <a:rPr lang="vi-VN" sz="3200">
                <a:latin typeface="Cambria" pitchFamily="18" charset="0"/>
              </a:rPr>
              <a:t>.</a:t>
            </a:r>
            <a:br>
              <a:rPr lang="vi-VN" sz="3200">
                <a:latin typeface="Cambria" pitchFamily="18" charset="0"/>
              </a:rPr>
            </a:br>
            <a:r>
              <a:rPr lang="vi-VN" sz="3200">
                <a:latin typeface="Cambria" pitchFamily="18" charset="0"/>
              </a:rPr>
              <a:t>Mẹ ơi con biết</a:t>
            </a:r>
            <a:r>
              <a:rPr lang="en-US" sz="3200">
                <a:latin typeface="Cambria" pitchFamily="18" charset="0"/>
              </a:rPr>
              <a:t>,</a:t>
            </a:r>
            <a:r>
              <a:rPr lang="vi-VN" sz="3200">
                <a:latin typeface="Cambria" pitchFamily="18" charset="0"/>
              </a:rPr>
              <a:t> mẹ yêu con lắm!</a:t>
            </a:r>
            <a:br>
              <a:rPr lang="vi-VN" sz="3200">
                <a:latin typeface="Cambria" pitchFamily="18" charset="0"/>
              </a:rPr>
            </a:br>
            <a:r>
              <a:rPr lang="vi-VN" sz="3200">
                <a:latin typeface="Cambria" pitchFamily="18" charset="0"/>
              </a:rPr>
              <a:t>Mỗi khi con buồn</a:t>
            </a:r>
            <a:r>
              <a:rPr lang="en-US" sz="3200">
                <a:latin typeface="Cambria" pitchFamily="18" charset="0"/>
              </a:rPr>
              <a:t>,</a:t>
            </a:r>
            <a:r>
              <a:rPr lang="vi-VN" sz="3200">
                <a:latin typeface="Cambria" pitchFamily="18" charset="0"/>
              </a:rPr>
              <a:t> có mẹ kề bên.</a:t>
            </a:r>
            <a:br>
              <a:rPr lang="vi-VN" sz="3200">
                <a:latin typeface="Cambria" pitchFamily="18" charset="0"/>
              </a:rPr>
            </a:br>
            <a:r>
              <a:rPr lang="vi-VN" sz="3200">
                <a:latin typeface="Cambria" pitchFamily="18" charset="0"/>
              </a:rPr>
              <a:t>Mái tóc mẹ thơm, ánh mắt mẹ hiền</a:t>
            </a:r>
            <a:r>
              <a:rPr lang="en-US" sz="3200">
                <a:latin typeface="Cambria" pitchFamily="18" charset="0"/>
              </a:rPr>
              <a:t>,</a:t>
            </a:r>
            <a:r>
              <a:rPr lang="vi-VN" sz="3200">
                <a:latin typeface="Cambria" pitchFamily="18" charset="0"/>
              </a:rPr>
              <a:t/>
            </a:r>
            <a:br>
              <a:rPr lang="vi-VN" sz="3200">
                <a:latin typeface="Cambria" pitchFamily="18" charset="0"/>
              </a:rPr>
            </a:br>
            <a:r>
              <a:rPr lang="en-US" sz="3200">
                <a:latin typeface="Cambria" pitchFamily="18" charset="0"/>
              </a:rPr>
              <a:t>t</a:t>
            </a:r>
            <a:r>
              <a:rPr lang="vi-VN" sz="3200">
                <a:latin typeface="Cambria" pitchFamily="18" charset="0"/>
              </a:rPr>
              <a:t>hích nhất mẹ hát</a:t>
            </a:r>
            <a:r>
              <a:rPr lang="en-US" sz="3200">
                <a:latin typeface="Cambria" pitchFamily="18" charset="0"/>
              </a:rPr>
              <a:t>,</a:t>
            </a:r>
            <a:r>
              <a:rPr lang="vi-VN" sz="3200">
                <a:latin typeface="Cambria" pitchFamily="18" charset="0"/>
              </a:rPr>
              <a:t> con sẽ ngủ yên!</a:t>
            </a:r>
            <a:br>
              <a:rPr lang="vi-VN" sz="3200">
                <a:latin typeface="Cambria" pitchFamily="18" charset="0"/>
              </a:rPr>
            </a:br>
            <a:r>
              <a:rPr lang="en-US" sz="3200">
                <a:latin typeface="Cambria" pitchFamily="18" charset="0"/>
              </a:rPr>
              <a:t>Đ</a:t>
            </a:r>
            <a:r>
              <a:rPr lang="vi-VN" sz="3200">
                <a:latin typeface="Cambria" pitchFamily="18" charset="0"/>
              </a:rPr>
              <a:t>ến lúc con lớn</a:t>
            </a:r>
            <a:r>
              <a:rPr lang="en-US" sz="3200">
                <a:latin typeface="Cambria" pitchFamily="18" charset="0"/>
              </a:rPr>
              <a:t>,</a:t>
            </a:r>
            <a:r>
              <a:rPr lang="vi-VN" sz="3200">
                <a:latin typeface="Cambria" pitchFamily="18" charset="0"/>
              </a:rPr>
              <a:t> hứa sẽ chăm ngoan,</a:t>
            </a:r>
            <a:br>
              <a:rPr lang="vi-VN" sz="3200">
                <a:latin typeface="Cambria" pitchFamily="18" charset="0"/>
              </a:rPr>
            </a:br>
            <a:r>
              <a:rPr lang="en-US" sz="3200">
                <a:latin typeface="Cambria" pitchFamily="18" charset="0"/>
              </a:rPr>
              <a:t>c</a:t>
            </a:r>
            <a:r>
              <a:rPr lang="vi-VN" sz="3200">
                <a:latin typeface="Cambria" pitchFamily="18" charset="0"/>
              </a:rPr>
              <a:t>ố gắng học hành để mẹ được vui</a:t>
            </a:r>
            <a:r>
              <a:rPr lang="en-US" sz="3200">
                <a:latin typeface="Cambria" pitchFamily="18" charset="0"/>
              </a:rPr>
              <a:t>.</a:t>
            </a:r>
            <a:endParaRPr lang="en-US" sz="3200"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60960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091114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5" name="Rectangle 4"/>
          <p:cNvSpPr/>
          <p:nvPr/>
        </p:nvSpPr>
        <p:spPr>
          <a:xfrm>
            <a:off x="9551989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1109664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2244726"/>
            <a:ext cx="9937750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1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6" y="3716339"/>
            <a:ext cx="4162425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60960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091114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sp>
        <p:nvSpPr>
          <p:cNvPr id="5" name="Rectangle 4"/>
          <p:cNvSpPr/>
          <p:nvPr/>
        </p:nvSpPr>
        <p:spPr>
          <a:xfrm>
            <a:off x="9551989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1109664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46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6" y="3716339"/>
            <a:ext cx="4162425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39" y="2120900"/>
            <a:ext cx="9424987" cy="16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60960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551989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1109664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1269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8"/>
          <a:stretch>
            <a:fillRect/>
          </a:stretch>
        </p:blipFill>
        <p:spPr bwMode="auto">
          <a:xfrm>
            <a:off x="1069975" y="4610101"/>
            <a:ext cx="10104438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1563689"/>
            <a:ext cx="9798050" cy="323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1" name="Rectangle 3"/>
          <p:cNvSpPr>
            <a:spLocks noChangeArrowheads="1"/>
          </p:cNvSpPr>
          <p:nvPr/>
        </p:nvSpPr>
        <p:spPr bwMode="auto">
          <a:xfrm>
            <a:off x="4800600" y="981076"/>
            <a:ext cx="24590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1+2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mage_control">
  <a:themeElements>
    <a:clrScheme name="damage_contro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mage_control">
      <a:majorFont>
        <a:latin typeface="Impact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amage_contro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amage_control">
  <a:themeElements>
    <a:clrScheme name="damage_contro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mage_control">
      <a:majorFont>
        <a:latin typeface="Impact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amage_contro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9948</TotalTime>
  <Words>230</Words>
  <Application>Microsoft Office PowerPoint</Application>
  <PresentationFormat>Widescreen</PresentationFormat>
  <Paragraphs>45</Paragraphs>
  <Slides>18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.VnCommercial Script</vt:lpstr>
      <vt:lpstr>Arial</vt:lpstr>
      <vt:lpstr>Arial Black</vt:lpstr>
      <vt:lpstr>Calibri</vt:lpstr>
      <vt:lpstr>Calibri Light</vt:lpstr>
      <vt:lpstr>Cambria</vt:lpstr>
      <vt:lpstr>Eras Bold ITC</vt:lpstr>
      <vt:lpstr>Impact</vt:lpstr>
      <vt:lpstr>Times New Roman</vt:lpstr>
      <vt:lpstr>damage_control</vt:lpstr>
      <vt:lpstr>1_damage_control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DELL</cp:lastModifiedBy>
  <cp:revision>639</cp:revision>
  <dcterms:created xsi:type="dcterms:W3CDTF">2010-04-30T18:19:48Z</dcterms:created>
  <dcterms:modified xsi:type="dcterms:W3CDTF">2023-02-21T13:39:18Z</dcterms:modified>
</cp:coreProperties>
</file>