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sldIdLst>
    <p:sldId id="302" r:id="rId3"/>
    <p:sldId id="300" r:id="rId4"/>
    <p:sldId id="292" r:id="rId5"/>
    <p:sldId id="294" r:id="rId6"/>
    <p:sldId id="295" r:id="rId7"/>
    <p:sldId id="297" r:id="rId8"/>
    <p:sldId id="298" r:id="rId9"/>
    <p:sldId id="299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7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6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7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3171825" y="5181600"/>
            <a:ext cx="58388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2/2/2023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718458" y="1371601"/>
            <a:ext cx="9644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198: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731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3" y="365126"/>
            <a:ext cx="82581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7" y="1927227"/>
            <a:ext cx="83534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2"/>
            <a:ext cx="8062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Tìm từ ngữ chỉ sự vật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Tìm từ ngữ chỉ hoạt động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027503" y="5184559"/>
            <a:ext cx="1296140" cy="17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1970" y="6063449"/>
            <a:ext cx="321538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27503" y="5618826"/>
            <a:ext cx="1838644" cy="5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5319" y="6047170"/>
            <a:ext cx="1108044" cy="7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31090" y="6445188"/>
            <a:ext cx="2289376" cy="887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3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ngữ chỉ sự vật: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4718" y="4758432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lá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dong,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8" y="4758433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 ngữ chỉ hoạt động: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91" y="784352"/>
            <a:ext cx="166687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2" y="784352"/>
            <a:ext cx="188595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78" y="815605"/>
            <a:ext cx="20478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43" y="2757784"/>
            <a:ext cx="2505075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76" y="2970411"/>
            <a:ext cx="2369371" cy="166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4718" y="4758432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60" y="1497430"/>
            <a:ext cx="1447791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55" y="1529092"/>
            <a:ext cx="1416670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31" y="1535529"/>
            <a:ext cx="1728973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764" y="1392653"/>
            <a:ext cx="1730794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956" y="1529784"/>
            <a:ext cx="1697053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2459" y="627076"/>
            <a:ext cx="862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</a:p>
        </p:txBody>
      </p:sp>
    </p:spTree>
    <p:extLst>
      <p:ext uri="{BB962C8B-B14F-4D97-AF65-F5344CB8AC3E}">
        <p14:creationId xmlns:p14="http://schemas.microsoft.com/office/powerpoint/2010/main" val="30267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3776 0.3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38837 0.3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7916 0.3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217 0.32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59584 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886700" cy="815604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34" y="1880940"/>
            <a:ext cx="1538144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436" y="1804740"/>
            <a:ext cx="1430046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6" y="2078290"/>
            <a:ext cx="1763050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768" y="2006851"/>
            <a:ext cx="1763051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993" y="1994403"/>
            <a:ext cx="1742788" cy="16668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2459" y="627076"/>
            <a:ext cx="862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</a:p>
        </p:txBody>
      </p:sp>
      <p:sp>
        <p:nvSpPr>
          <p:cNvPr id="3" name="Oval 2"/>
          <p:cNvSpPr/>
          <p:nvPr/>
        </p:nvSpPr>
        <p:spPr>
          <a:xfrm>
            <a:off x="1579752" y="2006852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92740" y="2006852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754351" y="1922383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008357" y="1806827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779105" y="1722940"/>
            <a:ext cx="412072" cy="5429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90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ảnh mẹ già GÓI BÁNH CHƯNG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3817936"/>
            <a:ext cx="2786061" cy="28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ình ảnh bánh chưng ngày tết đẹp nhất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ướng dẫn chi tiết làm bánh chưng bằng hình ảnh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62" y="341311"/>
            <a:ext cx="2828925" cy="2792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6" y="3817937"/>
            <a:ext cx="2679700" cy="2820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26" y="341312"/>
            <a:ext cx="2613025" cy="2820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0" y="3817937"/>
            <a:ext cx="2660557" cy="2820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75" y="312737"/>
            <a:ext cx="2508250" cy="27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89" y="221758"/>
            <a:ext cx="7366743" cy="8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Bài </a:t>
            </a:r>
            <a:r>
              <a:rPr lang="vi-VN" sz="2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vi-VN" sz="2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r>
              <a:rPr 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vi-VN" sz="2600">
                <a:latin typeface="Times New Roman" panose="02020603050405020304" pitchFamily="18" charset="0"/>
              </a:rPr>
              <a:t>Hỏi </a:t>
            </a:r>
            <a:r>
              <a:rPr lang="en-US" sz="2600" dirty="0">
                <a:latin typeface="Times New Roman" panose="02020603050405020304" pitchFamily="18" charset="0"/>
              </a:rPr>
              <a:t>-</a:t>
            </a:r>
            <a:r>
              <a:rPr lang="vi-VN" sz="2600" dirty="0">
                <a:latin typeface="Times New Roman" panose="02020603050405020304" pitchFamily="18" charset="0"/>
              </a:rPr>
              <a:t> đáp về việc thường làm trong dịp Tết</a:t>
            </a:r>
            <a:r>
              <a:rPr lang="vi-VN" sz="2600">
                <a:latin typeface="Times New Roman" panose="02020603050405020304" pitchFamily="18" charset="0"/>
              </a:rPr>
              <a:t>. </a:t>
            </a:r>
            <a:r>
              <a:rPr lang="en-US" sz="2600">
                <a:latin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en-US" sz="2600">
                <a:latin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</a:rPr>
              <a:t>              </a:t>
            </a:r>
            <a:r>
              <a:rPr lang="vi-VN" sz="2600">
                <a:latin typeface="Times New Roman" panose="02020603050405020304" pitchFamily="18" charset="0"/>
              </a:rPr>
              <a:t>Viết </a:t>
            </a:r>
            <a:r>
              <a:rPr lang="vi-VN" sz="2600" dirty="0">
                <a:latin typeface="Times New Roman" panose="02020603050405020304" pitchFamily="18" charset="0"/>
              </a:rPr>
              <a:t>vào vở một câu hỏi và một câu trả lời.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620738" y="1106335"/>
            <a:ext cx="5122820" cy="483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 Bạn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620738" y="1590314"/>
            <a:ext cx="7556868" cy="48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-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prstClr val="black"/>
                </a:solidFill>
                <a:latin typeface="Times New Roman" panose="02020603050405020304" pitchFamily="18" charset="0"/>
              </a:rPr>
              <a:t>họ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hàng.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43251" y="533401"/>
            <a:ext cx="119062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91100" y="542926"/>
            <a:ext cx="3790950" cy="28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9926" y="971551"/>
            <a:ext cx="13430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91075" y="1000125"/>
            <a:ext cx="1543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10375" y="971550"/>
            <a:ext cx="18859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04" y="2125147"/>
            <a:ext cx="3484176" cy="207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31" y="4485467"/>
            <a:ext cx="3512345" cy="2100263"/>
          </a:xfrm>
          <a:prstGeom prst="rect">
            <a:avLst/>
          </a:prstGeom>
        </p:spPr>
      </p:pic>
      <p:sp>
        <p:nvSpPr>
          <p:cNvPr id="11" name="AutoShape 2" descr="CẢM XÚC XUÂN: Phiên chợ Tết cuối năm | Thời sự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99" y="2125147"/>
            <a:ext cx="3484176" cy="214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4485467"/>
            <a:ext cx="346373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292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Default Design</vt:lpstr>
      <vt:lpstr>Office Theme</vt:lpstr>
      <vt:lpstr>PowerPoint Presentation</vt:lpstr>
      <vt:lpstr>PowerPoint Presentation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DELL</cp:lastModifiedBy>
  <cp:revision>42</cp:revision>
  <cp:lastPrinted>2022-02-09T12:54:12Z</cp:lastPrinted>
  <dcterms:created xsi:type="dcterms:W3CDTF">2021-07-08T01:33:34Z</dcterms:created>
  <dcterms:modified xsi:type="dcterms:W3CDTF">2023-02-06T15:10:49Z</dcterms:modified>
</cp:coreProperties>
</file>