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4" r:id="rId5"/>
  </p:sldMasterIdLst>
  <p:notesMasterIdLst>
    <p:notesMasterId r:id="rId22"/>
  </p:notesMasterIdLst>
  <p:sldIdLst>
    <p:sldId id="378" r:id="rId6"/>
    <p:sldId id="334" r:id="rId7"/>
    <p:sldId id="289" r:id="rId8"/>
    <p:sldId id="335" r:id="rId9"/>
    <p:sldId id="336" r:id="rId10"/>
    <p:sldId id="280" r:id="rId11"/>
    <p:sldId id="374" r:id="rId12"/>
    <p:sldId id="310" r:id="rId13"/>
    <p:sldId id="294" r:id="rId14"/>
    <p:sldId id="313" r:id="rId15"/>
    <p:sldId id="296" r:id="rId16"/>
    <p:sldId id="295" r:id="rId17"/>
    <p:sldId id="288" r:id="rId18"/>
    <p:sldId id="375" r:id="rId19"/>
    <p:sldId id="297" r:id="rId20"/>
    <p:sldId id="376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DFPOP1-W9" panose="020B0604020202020204" charset="-128"/>
      <p:regular r:id="rId31"/>
    </p:embeddedFont>
    <p:embeddedFont>
      <p:font typeface="Arial Rounded MT Bold" panose="020F0704030504030204" pitchFamily="34" charset="0"/>
      <p:regular r:id="rId32"/>
    </p:embeddedFont>
    <p:embeddedFont>
      <p:font typeface="Arial-Rounded" panose="020B0500000000000000" charset="0"/>
      <p:regular r:id="rId33"/>
      <p:bold r:id="rId34"/>
    </p:embeddedFont>
    <p:embeddedFont>
      <p:font typeface="宋体" panose="02010600030101010101" pitchFamily="2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694160BE-F2C5-4F1F-9227-A8A060926D5B}">
          <p14:sldIdLst>
            <p14:sldId id="378"/>
            <p14:sldId id="334"/>
            <p14:sldId id="289"/>
            <p14:sldId id="335"/>
            <p14:sldId id="336"/>
            <p14:sldId id="280"/>
            <p14:sldId id="374"/>
            <p14:sldId id="310"/>
            <p14:sldId id="294"/>
            <p14:sldId id="313"/>
            <p14:sldId id="296"/>
            <p14:sldId id="295"/>
            <p14:sldId id="288"/>
            <p14:sldId id="375"/>
            <p14:sldId id="297"/>
            <p14:sldId id="3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920000"/>
    <a:srgbClr val="F14420"/>
    <a:srgbClr val="04D3FC"/>
    <a:srgbClr val="4CA42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6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324AEFB3-C4F1-490D-9099-A3B5E5360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389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7955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899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727"/>
            <a:ext cx="6858000" cy="1241226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39" indent="0" algn="ctr">
              <a:buNone/>
              <a:defRPr sz="1250"/>
            </a:lvl2pPr>
            <a:lvl3pPr marL="571478" indent="0" algn="ctr">
              <a:buNone/>
              <a:defRPr sz="1125"/>
            </a:lvl3pPr>
            <a:lvl4pPr marL="857216" indent="0" algn="ctr">
              <a:buNone/>
              <a:defRPr sz="1000"/>
            </a:lvl4pPr>
            <a:lvl5pPr marL="1142954" indent="0" algn="ctr">
              <a:buNone/>
              <a:defRPr sz="1000"/>
            </a:lvl5pPr>
            <a:lvl6pPr marL="1428693" indent="0" algn="ctr">
              <a:buNone/>
              <a:defRPr sz="1000"/>
            </a:lvl6pPr>
            <a:lvl7pPr marL="1714432" indent="0" algn="ctr">
              <a:buNone/>
              <a:defRPr sz="1000"/>
            </a:lvl7pPr>
            <a:lvl8pPr marL="2000170" indent="0" algn="ctr">
              <a:buNone/>
              <a:defRPr sz="1000"/>
            </a:lvl8pPr>
            <a:lvl9pPr marL="2285909" indent="0" algn="ctr">
              <a:buNone/>
              <a:defRPr sz="1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DAFF2-94D0-42A9-B673-085DF60F12D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28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83DE8-D61B-4725-9D84-115EDC3A072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49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87" y="1281906"/>
            <a:ext cx="7886898" cy="2140149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087" y="3441899"/>
            <a:ext cx="7886898" cy="1125141"/>
          </a:xfrm>
        </p:spPr>
        <p:txBody>
          <a:bodyPr/>
          <a:lstStyle>
            <a:lvl1pPr marL="0" indent="0">
              <a:buNone/>
              <a:defRPr sz="1500"/>
            </a:lvl1pPr>
            <a:lvl2pPr marL="285739" indent="0">
              <a:buNone/>
              <a:defRPr sz="1250"/>
            </a:lvl2pPr>
            <a:lvl3pPr marL="571478" indent="0">
              <a:buNone/>
              <a:defRPr sz="1125"/>
            </a:lvl3pPr>
            <a:lvl4pPr marL="857216" indent="0">
              <a:buNone/>
              <a:defRPr sz="1000"/>
            </a:lvl4pPr>
            <a:lvl5pPr marL="1142954" indent="0">
              <a:buNone/>
              <a:defRPr sz="1000"/>
            </a:lvl5pPr>
            <a:lvl6pPr marL="1428693" indent="0">
              <a:buNone/>
              <a:defRPr sz="1000"/>
            </a:lvl6pPr>
            <a:lvl7pPr marL="1714432" indent="0">
              <a:buNone/>
              <a:defRPr sz="1000"/>
            </a:lvl7pPr>
            <a:lvl8pPr marL="2000170" indent="0">
              <a:buNone/>
              <a:defRPr sz="1000"/>
            </a:lvl8pPr>
            <a:lvl9pPr marL="22859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2B48-CE06-4A48-AE26-5E1A3322B6F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02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99" y="1200547"/>
            <a:ext cx="4066976" cy="33942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200547"/>
            <a:ext cx="4066977" cy="33942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CE947-CFA1-4741-B083-BAFBAABC4B1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5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40" y="273844"/>
            <a:ext cx="7886898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39" y="1261071"/>
            <a:ext cx="3868539" cy="618133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39" indent="0">
              <a:buNone/>
              <a:defRPr sz="1250" b="1"/>
            </a:lvl2pPr>
            <a:lvl3pPr marL="571478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2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39" y="1879204"/>
            <a:ext cx="3868539" cy="27632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547" y="1261071"/>
            <a:ext cx="3887391" cy="618133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39" indent="0">
              <a:buNone/>
              <a:defRPr sz="1250" b="1"/>
            </a:lvl2pPr>
            <a:lvl3pPr marL="571478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2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547" y="1879204"/>
            <a:ext cx="3887391" cy="27632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9D2E1-88CD-4C4F-8B3B-F8FD00D768A0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38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150AD-55E8-4533-8C21-AFF233EA61E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43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C5B0A-231A-4A2A-BC41-4885CFAA6A7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64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40" y="343297"/>
            <a:ext cx="2948781" cy="119955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172"/>
            <a:ext cx="4629547" cy="3655219"/>
          </a:xfrm>
        </p:spPr>
        <p:txBody>
          <a:bodyPr/>
          <a:lstStyle>
            <a:lvl1pPr>
              <a:defRPr sz="2000"/>
            </a:lvl1pPr>
            <a:lvl2pPr>
              <a:defRPr sz="1750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40" y="1542853"/>
            <a:ext cx="2948781" cy="2858492"/>
          </a:xfrm>
        </p:spPr>
        <p:txBody>
          <a:bodyPr/>
          <a:lstStyle>
            <a:lvl1pPr marL="0" indent="0">
              <a:buNone/>
              <a:defRPr sz="1000"/>
            </a:lvl1pPr>
            <a:lvl2pPr marL="285739" indent="0">
              <a:buNone/>
              <a:defRPr sz="875"/>
            </a:lvl2pPr>
            <a:lvl3pPr marL="571478" indent="0">
              <a:buNone/>
              <a:defRPr sz="750"/>
            </a:lvl3pPr>
            <a:lvl4pPr marL="857216" indent="0">
              <a:buNone/>
              <a:defRPr sz="625"/>
            </a:lvl4pPr>
            <a:lvl5pPr marL="1142954" indent="0">
              <a:buNone/>
              <a:defRPr sz="625"/>
            </a:lvl5pPr>
            <a:lvl6pPr marL="1428693" indent="0">
              <a:buNone/>
              <a:defRPr sz="625"/>
            </a:lvl6pPr>
            <a:lvl7pPr marL="1714432" indent="0">
              <a:buNone/>
              <a:defRPr sz="625"/>
            </a:lvl7pPr>
            <a:lvl8pPr marL="2000170" indent="0">
              <a:buNone/>
              <a:defRPr sz="625"/>
            </a:lvl8pPr>
            <a:lvl9pPr marL="2285909" indent="0">
              <a:buNone/>
              <a:defRPr sz="6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585A4-8A61-456B-940A-5A18A367941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20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40" y="343297"/>
            <a:ext cx="2948781" cy="119955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172"/>
            <a:ext cx="4629547" cy="3655219"/>
          </a:xfrm>
        </p:spPr>
        <p:txBody>
          <a:bodyPr/>
          <a:lstStyle>
            <a:lvl1pPr marL="0" indent="0">
              <a:buNone/>
              <a:defRPr sz="2000"/>
            </a:lvl1pPr>
            <a:lvl2pPr marL="285739" indent="0">
              <a:buNone/>
              <a:defRPr sz="1750"/>
            </a:lvl2pPr>
            <a:lvl3pPr marL="571478" indent="0">
              <a:buNone/>
              <a:defRPr sz="1500"/>
            </a:lvl3pPr>
            <a:lvl4pPr marL="857216" indent="0">
              <a:buNone/>
              <a:defRPr sz="1250"/>
            </a:lvl4pPr>
            <a:lvl5pPr marL="1142954" indent="0">
              <a:buNone/>
              <a:defRPr sz="1250"/>
            </a:lvl5pPr>
            <a:lvl6pPr marL="1428693" indent="0">
              <a:buNone/>
              <a:defRPr sz="1250"/>
            </a:lvl6pPr>
            <a:lvl7pPr marL="1714432" indent="0">
              <a:buNone/>
              <a:defRPr sz="1250"/>
            </a:lvl7pPr>
            <a:lvl8pPr marL="2000170" indent="0">
              <a:buNone/>
              <a:defRPr sz="1250"/>
            </a:lvl8pPr>
            <a:lvl9pPr marL="2285909" indent="0">
              <a:buNone/>
              <a:defRPr sz="1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40" y="1542853"/>
            <a:ext cx="2948781" cy="2858492"/>
          </a:xfrm>
        </p:spPr>
        <p:txBody>
          <a:bodyPr/>
          <a:lstStyle>
            <a:lvl1pPr marL="0" indent="0">
              <a:buNone/>
              <a:defRPr sz="1000"/>
            </a:lvl1pPr>
            <a:lvl2pPr marL="285739" indent="0">
              <a:buNone/>
              <a:defRPr sz="875"/>
            </a:lvl2pPr>
            <a:lvl3pPr marL="571478" indent="0">
              <a:buNone/>
              <a:defRPr sz="750"/>
            </a:lvl3pPr>
            <a:lvl4pPr marL="857216" indent="0">
              <a:buNone/>
              <a:defRPr sz="625"/>
            </a:lvl4pPr>
            <a:lvl5pPr marL="1142954" indent="0">
              <a:buNone/>
              <a:defRPr sz="625"/>
            </a:lvl5pPr>
            <a:lvl6pPr marL="1428693" indent="0">
              <a:buNone/>
              <a:defRPr sz="625"/>
            </a:lvl6pPr>
            <a:lvl7pPr marL="1714432" indent="0">
              <a:buNone/>
              <a:defRPr sz="625"/>
            </a:lvl7pPr>
            <a:lvl8pPr marL="2000170" indent="0">
              <a:buNone/>
              <a:defRPr sz="625"/>
            </a:lvl8pPr>
            <a:lvl9pPr marL="2285909" indent="0">
              <a:buNone/>
              <a:defRPr sz="6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100B6-8DD4-45E3-8152-B27994FBE1D4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55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2CA14-4E9F-48E1-B75E-9783DD64AD62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48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7" y="206376"/>
            <a:ext cx="2056805" cy="438844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99" y="206376"/>
            <a:ext cx="6077148" cy="438844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14499-C411-4738-AFEF-BA29889807E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0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399" y="206376"/>
            <a:ext cx="8229203" cy="43884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399" y="4684117"/>
            <a:ext cx="2133203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399" y="4684117"/>
            <a:ext cx="2895203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399" y="4684117"/>
            <a:ext cx="2133203" cy="357188"/>
          </a:xfrm>
        </p:spPr>
        <p:txBody>
          <a:bodyPr/>
          <a:lstStyle>
            <a:lvl1pPr>
              <a:defRPr/>
            </a:lvl1pPr>
          </a:lstStyle>
          <a:p>
            <a:fld id="{CDDD3739-EB78-4A19-BC9A-97616BE86F8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399" y="206375"/>
            <a:ext cx="822920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399" y="1200547"/>
            <a:ext cx="8229203" cy="339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99" y="4684117"/>
            <a:ext cx="213320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defTabSz="816538">
              <a:defRPr sz="12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399" y="4684117"/>
            <a:ext cx="289520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algn="ctr" defTabSz="816538">
              <a:defRPr sz="12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399" y="4684117"/>
            <a:ext cx="213320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algn="r" defTabSz="816538">
              <a:defRPr sz="12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2630D5-18F2-4605-B20A-FE990BBF8E9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816538" rtl="0" fontAlgn="base">
        <a:spcBef>
          <a:spcPct val="0"/>
        </a:spcBef>
        <a:spcAft>
          <a:spcPct val="0"/>
        </a:spcAft>
        <a:defRPr sz="3938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16538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</a:defRPr>
      </a:lvl2pPr>
      <a:lvl3pPr algn="ctr" defTabSz="816538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</a:defRPr>
      </a:lvl3pPr>
      <a:lvl4pPr algn="ctr" defTabSz="816538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</a:defRPr>
      </a:lvl4pPr>
      <a:lvl5pPr algn="ctr" defTabSz="816538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</a:defRPr>
      </a:lvl5pPr>
      <a:lvl6pPr marL="285739" algn="ctr" defTabSz="816538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</a:defRPr>
      </a:lvl6pPr>
      <a:lvl7pPr marL="571478" algn="ctr" defTabSz="816538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</a:defRPr>
      </a:lvl7pPr>
      <a:lvl8pPr marL="857216" algn="ctr" defTabSz="816538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</a:defRPr>
      </a:lvl8pPr>
      <a:lvl9pPr marL="1142954" algn="ctr" defTabSz="816538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06574" indent="-306574" algn="l" defTabSz="816538" rtl="0" fontAlgn="base">
        <a:spcBef>
          <a:spcPct val="20000"/>
        </a:spcBef>
        <a:spcAft>
          <a:spcPct val="0"/>
        </a:spcAft>
        <a:buChar char="•"/>
        <a:defRPr sz="2875" kern="1200">
          <a:solidFill>
            <a:schemeClr val="tx1"/>
          </a:solidFill>
          <a:latin typeface="+mn-lt"/>
          <a:ea typeface="+mn-ea"/>
          <a:cs typeface="+mn-cs"/>
        </a:defRPr>
      </a:lvl1pPr>
      <a:lvl2pPr marL="663747" indent="-255974" algn="l" defTabSz="816538" rtl="0" fontAlgn="base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920" indent="-204383" algn="l" defTabSz="816538" rtl="0" fontAlgn="base">
        <a:spcBef>
          <a:spcPct val="20000"/>
        </a:spcBef>
        <a:spcAft>
          <a:spcPct val="0"/>
        </a:spcAft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3pPr>
      <a:lvl4pPr marL="1428693" indent="-204383" algn="l" defTabSz="816538" rtl="0" fontAlgn="base">
        <a:spcBef>
          <a:spcPct val="20000"/>
        </a:spcBef>
        <a:spcAft>
          <a:spcPct val="0"/>
        </a:spcAft>
        <a:buChar char="–"/>
        <a:defRPr sz="1813" kern="1200">
          <a:solidFill>
            <a:schemeClr val="tx1"/>
          </a:solidFill>
          <a:latin typeface="+mn-lt"/>
          <a:ea typeface="+mn-ea"/>
          <a:cs typeface="+mn-cs"/>
        </a:defRPr>
      </a:lvl4pPr>
      <a:lvl5pPr marL="1836466" indent="-203390" algn="l" defTabSz="816538" rtl="0" fontAlgn="base">
        <a:spcBef>
          <a:spcPct val="20000"/>
        </a:spcBef>
        <a:spcAft>
          <a:spcPct val="0"/>
        </a:spcAft>
        <a:buChar char="»"/>
        <a:defRPr sz="1813" kern="1200">
          <a:solidFill>
            <a:schemeClr val="tx1"/>
          </a:solidFill>
          <a:latin typeface="+mn-lt"/>
          <a:ea typeface="+mn-ea"/>
          <a:cs typeface="+mn-cs"/>
        </a:defRPr>
      </a:lvl5pPr>
      <a:lvl6pPr marL="1571562" indent="-142869" algn="l" defTabSz="571478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57301" indent="-142869" algn="l" defTabSz="571478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43040" indent="-142869" algn="l" defTabSz="571478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28778" indent="-142869" algn="l" defTabSz="571478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39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478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16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2954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693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432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170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5909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3.gif"/><Relationship Id="rId2" Type="http://schemas.openxmlformats.org/officeDocument/2006/relationships/audio" Target="file:///H:\gi&#225;o%20&#225;n%20to&#225;n\07%20Em%20yeu%20truong%20em.wma" TargetMode="External"/><Relationship Id="rId1" Type="http://schemas.openxmlformats.org/officeDocument/2006/relationships/audio" Target="file:///D:\GI&#193;O%20&#193;N%202016-2017\GI&#193;O%20&#193;N%20D&#7920;%20GI&#7900;\THI%20GV%20GI&#7886;I%20C&#7844;P%20TR&#431;&#7900;NG%2016-17\TO&#193;N\Em%20yeu%20truong%20em%20-%20Ngoc%20Diep.mp3" TargetMode="Externa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602" y="2514203"/>
            <a:ext cx="152797" cy="11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623898" y="3139017"/>
            <a:ext cx="7961312" cy="118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35" tIns="40817" rIns="81635" bIns="40817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79885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75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7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7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7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7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75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Mai Thu </a:t>
            </a:r>
            <a:r>
              <a:rPr lang="en-US" altLang="en-US" sz="2875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Hương</a:t>
            </a:r>
            <a:endParaRPr lang="en-US" altLang="en-US" sz="2875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979885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75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87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287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7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875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Tuấn</a:t>
            </a:r>
            <a:endParaRPr lang="en-US" altLang="en-US" sz="2875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943325" y="2349262"/>
            <a:ext cx="7162602" cy="63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35" tIns="40817" rIns="81635" bIns="40817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79885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563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3563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563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563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63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3563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3563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563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63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1C</a:t>
            </a:r>
            <a:endParaRPr lang="en-US" altLang="en-US" sz="3563" b="1" dirty="0">
              <a:solidFill>
                <a:srgbClr val="0099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9" name="WordArt 11"/>
          <p:cNvSpPr>
            <a:spLocks noChangeArrowheads="1" noChangeShapeType="1" noTextEdit="1"/>
          </p:cNvSpPr>
          <p:nvPr/>
        </p:nvSpPr>
        <p:spPr bwMode="auto">
          <a:xfrm>
            <a:off x="1558702" y="500141"/>
            <a:ext cx="5677100" cy="36982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kern="10" dirty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</a:t>
            </a:r>
            <a:endParaRPr lang="en-US" sz="1050" b="1" kern="10" dirty="0"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762001" y="4286251"/>
            <a:ext cx="7961312" cy="52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35" tIns="40817" rIns="81635" bIns="40817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79885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75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75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75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75" b="1" i="1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75" b="1" i="1" smtClean="0">
                <a:solidFill>
                  <a:srgbClr val="002060"/>
                </a:solidFill>
                <a:latin typeface="Times New Roman" panose="02020603050405020304" pitchFamily="18" charset="0"/>
              </a:rPr>
              <a:t>2022 </a:t>
            </a:r>
            <a:r>
              <a:rPr lang="en-US" altLang="en-US" sz="2875" b="1" i="1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75" b="1" i="1" smtClean="0">
                <a:solidFill>
                  <a:srgbClr val="002060"/>
                </a:solidFill>
                <a:latin typeface="Times New Roman" panose="02020603050405020304" pitchFamily="18" charset="0"/>
              </a:rPr>
              <a:t>2023</a:t>
            </a:r>
            <a:endParaRPr lang="en-US" altLang="en-US" sz="2875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1866" name="AutoShape 10"/>
          <p:cNvSpPr>
            <a:spLocks noChangeArrowheads="1"/>
          </p:cNvSpPr>
          <p:nvPr/>
        </p:nvSpPr>
        <p:spPr bwMode="auto">
          <a:xfrm>
            <a:off x="8105927" y="2897075"/>
            <a:ext cx="958567" cy="865301"/>
          </a:xfrm>
          <a:prstGeom prst="star32">
            <a:avLst>
              <a:gd name="adj" fmla="val 6361"/>
            </a:avLst>
          </a:prstGeom>
          <a:solidFill>
            <a:srgbClr val="33CC33"/>
          </a:soli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lIns="81639" tIns="40820" rIns="81639" bIns="40820" anchor="ctr"/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798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25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867" name="AutoShape 11"/>
          <p:cNvSpPr>
            <a:spLocks noChangeArrowheads="1"/>
          </p:cNvSpPr>
          <p:nvPr/>
        </p:nvSpPr>
        <p:spPr bwMode="auto">
          <a:xfrm>
            <a:off x="119062" y="2996645"/>
            <a:ext cx="1019969" cy="857250"/>
          </a:xfrm>
          <a:prstGeom prst="star16">
            <a:avLst>
              <a:gd name="adj" fmla="val 10917"/>
            </a:avLst>
          </a:prstGeom>
          <a:solidFill>
            <a:srgbClr val="FF6600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81639" tIns="40820" rIns="81639" bIns="40820" anchor="ctr"/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798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25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36875" name="Group 11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216" cy="5184"/>
          </a:xfrm>
        </p:grpSpPr>
        <p:pic>
          <p:nvPicPr>
            <p:cNvPr id="36876" name="Picture 4" descr="Picture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7" name="Picture 5" descr="Picture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8" name="Picture 6" descr="J012403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4"/>
              <a:ext cx="1012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9" name="Picture 7" descr="J012403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14" descr="EXPLOD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15" descr="EXPLOD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82" name="Em yeu truong em - Ngoc Die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4990704"/>
            <a:ext cx="152797" cy="15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3" name="07 Em yeu truong em.wma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247650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23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66" fill="hold"/>
                                        <p:tgtEl>
                                          <p:spTgt spid="368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1218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1218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82"/>
                </p:tgtEl>
              </p:cMediaNode>
            </p:audio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83"/>
                </p:tgtEl>
              </p:cMediaNode>
            </p:audio>
          </p:childTnLst>
        </p:cTn>
      </p:par>
    </p:tnLst>
    <p:bldLst>
      <p:bldP spid="23560" grpId="0"/>
      <p:bldP spid="23561" grpId="0"/>
      <p:bldP spid="36869" grpId="0"/>
      <p:bldP spid="2" grpId="0"/>
      <p:bldP spid="121866" grpId="0" animBg="1"/>
      <p:bldP spid="121866" grpId="1" animBg="1"/>
      <p:bldP spid="121866" grpId="2" animBg="1"/>
      <p:bldP spid="121867" grpId="0" animBg="1"/>
      <p:bldP spid="121867" grpId="1" animBg="1"/>
      <p:bldP spid="121867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638637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B3ABED-65B3-4E80-9D35-203AC85ED29B}"/>
              </a:ext>
            </a:extLst>
          </p:cNvPr>
          <p:cNvSpPr txBox="1"/>
          <p:nvPr/>
        </p:nvSpPr>
        <p:spPr>
          <a:xfrm>
            <a:off x="2374950" y="-20989"/>
            <a:ext cx="540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92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85193" y="1917972"/>
            <a:ext cx="93114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23058" y="3216194"/>
            <a:ext cx="8067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62773" y="666991"/>
            <a:ext cx="8942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53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85630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b="1" dirty="0">
              <a:ln w="0"/>
              <a:solidFill>
                <a:srgbClr val="92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b="1" dirty="0">
              <a:ln w="0"/>
              <a:solidFill>
                <a:srgbClr val="92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b="1" dirty="0">
              <a:ln w="0"/>
              <a:solidFill>
                <a:srgbClr val="92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b="1" dirty="0">
              <a:ln w="0"/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b="1" dirty="0">
              <a:ln w="0"/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b="1" dirty="0">
              <a:ln w="0"/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b="1" dirty="0">
              <a:ln w="0"/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6579" y="699416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b="1" dirty="0">
                <a:ln w="0"/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b="1" dirty="0">
                <a:ln w="0"/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b="1" dirty="0">
                <a:ln w="0"/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b="1" dirty="0">
                <a:ln w="0"/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5072" y="805727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82387" y="260210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04768" y="831334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669188" y="2560710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F050ED-3AB6-44B4-B18A-B44C480A818D}"/>
              </a:ext>
            </a:extLst>
          </p:cNvPr>
          <p:cNvSpPr txBox="1"/>
          <p:nvPr/>
        </p:nvSpPr>
        <p:spPr>
          <a:xfrm>
            <a:off x="2374950" y="-20989"/>
            <a:ext cx="480406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altLang="zh-CN" sz="3600" b="1" dirty="0" err="1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600" b="1" dirty="0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600" b="1" dirty="0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600" b="1" dirty="0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600" b="1" dirty="0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600" b="1" dirty="0">
              <a:ln w="0"/>
              <a:solidFill>
                <a:srgbClr val="679C3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19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95410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198" y="1228589"/>
            <a:ext cx="3774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4564" y="2236780"/>
            <a:ext cx="51642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26043" y="2721753"/>
            <a:ext cx="2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-20989"/>
            <a:ext cx="7781210" cy="4416163"/>
            <a:chOff x="836579" y="39790"/>
            <a:chExt cx="7781210" cy="4416163"/>
          </a:xfrm>
        </p:grpSpPr>
        <p:sp>
          <p:nvSpPr>
            <p:cNvPr id="5" name="TextBox 4"/>
            <p:cNvSpPr txBox="1"/>
            <p:nvPr/>
          </p:nvSpPr>
          <p:spPr>
            <a:xfrm>
              <a:off x="2318309" y="39790"/>
              <a:ext cx="49305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86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86302" y="0"/>
            <a:ext cx="8824823" cy="95410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449286" y="1064781"/>
            <a:ext cx="35188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</a:p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</a:p>
          <a:p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</a:p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5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-20989"/>
            <a:ext cx="7781210" cy="4416163"/>
            <a:chOff x="836579" y="39790"/>
            <a:chExt cx="7781210" cy="4416163"/>
          </a:xfrm>
        </p:grpSpPr>
        <p:sp>
          <p:nvSpPr>
            <p:cNvPr id="5" name="TextBox 4"/>
            <p:cNvSpPr txBox="1"/>
            <p:nvPr/>
          </p:nvSpPr>
          <p:spPr>
            <a:xfrm>
              <a:off x="2318309" y="39790"/>
              <a:ext cx="49402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15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281974"/>
            <a:ext cx="9217572" cy="4928940"/>
            <a:chOff x="0" y="281974"/>
            <a:chExt cx="9217572" cy="492894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40772" y="281974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990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500">
              <a:schemeClr val="accent1">
                <a:lumMod val="40000"/>
                <a:lumOff val="60000"/>
              </a:schemeClr>
            </a:gs>
            <a:gs pos="63000">
              <a:schemeClr val="bg1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B9272F9-5355-4C9D-932E-FD99BEF0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0" r="2468" b="16296"/>
          <a:stretch/>
        </p:blipFill>
        <p:spPr>
          <a:xfrm rot="10800000" flipH="1" flipV="1">
            <a:off x="4792435" y="145919"/>
            <a:ext cx="4230627" cy="2623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687A3A-A1D9-41FD-A59A-FE91881873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655" r="-8497" b="45086"/>
          <a:stretch/>
        </p:blipFill>
        <p:spPr>
          <a:xfrm>
            <a:off x="120938" y="145918"/>
            <a:ext cx="4650567" cy="2623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832986" y="207169"/>
            <a:ext cx="4128595" cy="2386137"/>
            <a:chOff x="4569391" y="1600199"/>
            <a:chExt cx="4572000" cy="4572000"/>
          </a:xfrm>
        </p:grpSpPr>
        <p:pic>
          <p:nvPicPr>
            <p:cNvPr id="31770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1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>
                  <a:solidFill>
                    <a:srgbClr val="FF3300"/>
                  </a:solidFill>
                </a:rPr>
                <a:t>2</a:t>
              </a:r>
              <a:endParaRPr lang="en-US" altLang="en-US" sz="1013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1715" y="207169"/>
            <a:ext cx="4073982" cy="2470111"/>
            <a:chOff x="0" y="1603775"/>
            <a:chExt cx="4572000" cy="4572000"/>
          </a:xfrm>
        </p:grpSpPr>
        <p:pic>
          <p:nvPicPr>
            <p:cNvPr id="31768" name="Picture 3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0" y="1603775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9" name="Rectangle 36"/>
            <p:cNvSpPr>
              <a:spLocks noChangeArrowheads="1"/>
            </p:cNvSpPr>
            <p:nvPr/>
          </p:nvSpPr>
          <p:spPr bwMode="auto">
            <a:xfrm>
              <a:off x="1558131" y="3487737"/>
              <a:ext cx="822325" cy="7969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1</a:t>
              </a:r>
              <a:endParaRPr lang="en-US" altLang="en-US" sz="1013" dirty="0"/>
            </a:p>
          </p:txBody>
        </p:sp>
      </p:grpSp>
      <p:sp>
        <p:nvSpPr>
          <p:cNvPr id="31750" name="Oval 19"/>
          <p:cNvSpPr>
            <a:spLocks noChangeArrowheads="1"/>
          </p:cNvSpPr>
          <p:nvPr/>
        </p:nvSpPr>
        <p:spPr bwMode="auto">
          <a:xfrm>
            <a:off x="3059136" y="1898816"/>
            <a:ext cx="3257550" cy="807473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srgbClr val="FF0000"/>
                </a:solidFill>
              </a:rPr>
              <a:t>Ô CỬA BÍ MẬT</a:t>
            </a:r>
            <a:endParaRPr lang="en-US" altLang="en-US" sz="1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23B187-167F-471F-92D3-89A834C5F2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21080" r="9487" b="48406"/>
          <a:stretch/>
        </p:blipFill>
        <p:spPr>
          <a:xfrm>
            <a:off x="1937201" y="2769714"/>
            <a:ext cx="4934193" cy="2324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107406" y="2798724"/>
            <a:ext cx="4686300" cy="2387500"/>
            <a:chOff x="4569391" y="1600199"/>
            <a:chExt cx="4572000" cy="4572000"/>
          </a:xfrm>
        </p:grpSpPr>
        <p:pic>
          <p:nvPicPr>
            <p:cNvPr id="29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3</a:t>
              </a:r>
              <a:endParaRPr lang="en-US" alt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4076773855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1750" grpId="0" animBg="1"/>
      <p:bldP spid="317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1E2F01-C95A-4979-A489-E6C9CFE28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315450" cy="52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1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QUYNH\BAI GIANG DIEN TU\bài giảng điện tử học kì II\cắt\cây bàng 1.PNG">
            <a:extLst>
              <a:ext uri="{FF2B5EF4-FFF2-40B4-BE49-F238E27FC236}">
                <a16:creationId xmlns:a16="http://schemas.microsoft.com/office/drawing/2014/main" id="{CCB07DDA-7F62-4665-B0AE-B9E20694C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0" b="8230"/>
          <a:stretch/>
        </p:blipFill>
        <p:spPr bwMode="auto">
          <a:xfrm>
            <a:off x="121445" y="116494"/>
            <a:ext cx="4193380" cy="4993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QUYNH\BAI GIANG DIEN TU\bài giảng điện tử học kì II\cắt\cây bnagf 2.PNG">
            <a:extLst>
              <a:ext uri="{FF2B5EF4-FFF2-40B4-BE49-F238E27FC236}">
                <a16:creationId xmlns:a16="http://schemas.microsoft.com/office/drawing/2014/main" id="{D06D62A4-3EAC-401D-9906-7355369D6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77" b="8789"/>
          <a:stretch/>
        </p:blipFill>
        <p:spPr bwMode="auto">
          <a:xfrm>
            <a:off x="4424361" y="166547"/>
            <a:ext cx="4455320" cy="4943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33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" y="0"/>
            <a:ext cx="9144001" cy="1448656"/>
          </a:xfrm>
          <a:prstGeom prst="roundRect">
            <a:avLst/>
          </a:prstGeom>
          <a:solidFill>
            <a:srgbClr val="8D3A96"/>
          </a:solidFill>
          <a:ln w="76200">
            <a:solidFill>
              <a:srgbClr val="C86AC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800" b="1" dirty="0" err="1"/>
              <a:t>MÁI</a:t>
            </a:r>
            <a:r>
              <a:rPr lang="en-US" sz="4800" b="1" dirty="0"/>
              <a:t> </a:t>
            </a:r>
            <a:r>
              <a:rPr lang="en-US" sz="4800" b="1" dirty="0" err="1"/>
              <a:t>TRƯỜNG</a:t>
            </a:r>
            <a:r>
              <a:rPr lang="en-US" sz="4800" b="1" dirty="0"/>
              <a:t> </a:t>
            </a:r>
            <a:r>
              <a:rPr lang="en-US" sz="4800" b="1" dirty="0" err="1"/>
              <a:t>MẾN</a:t>
            </a:r>
            <a:r>
              <a:rPr lang="en-US" sz="4800" b="1" dirty="0"/>
              <a:t> </a:t>
            </a:r>
            <a:r>
              <a:rPr lang="en-US" sz="4800" b="1" dirty="0" err="1"/>
              <a:t>YÊU</a:t>
            </a:r>
            <a:endParaRPr lang="en-US" sz="4800" b="1" dirty="0"/>
          </a:p>
        </p:txBody>
      </p:sp>
      <p:sp>
        <p:nvSpPr>
          <p:cNvPr id="5" name="Oval 4"/>
          <p:cNvSpPr/>
          <p:nvPr/>
        </p:nvSpPr>
        <p:spPr>
          <a:xfrm>
            <a:off x="-225781" y="-180975"/>
            <a:ext cx="1575559" cy="1290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7030A0"/>
                </a:solidFill>
              </a:rPr>
              <a:t>3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8907" y="1762833"/>
            <a:ext cx="6758762" cy="109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557" y="1699341"/>
            <a:ext cx="1078229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09970" y="1915752"/>
            <a:ext cx="5306859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r>
              <a:rPr lang="en-US" sz="32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2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32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371" y="1750774"/>
            <a:ext cx="990600" cy="9540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4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 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281974"/>
            <a:ext cx="9217572" cy="4928940"/>
            <a:chOff x="0" y="281974"/>
            <a:chExt cx="9217572" cy="492894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40772" y="281974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691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-20989"/>
            <a:ext cx="7781210" cy="4416163"/>
            <a:chOff x="836579" y="39790"/>
            <a:chExt cx="7781210" cy="4416163"/>
          </a:xfrm>
        </p:grpSpPr>
        <p:sp>
          <p:nvSpPr>
            <p:cNvPr id="5" name="TextBox 4"/>
            <p:cNvSpPr txBox="1"/>
            <p:nvPr/>
          </p:nvSpPr>
          <p:spPr>
            <a:xfrm>
              <a:off x="2318310" y="39790"/>
              <a:ext cx="60589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4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638637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17925" y="1782015"/>
            <a:ext cx="42801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4986" y="3205322"/>
            <a:ext cx="1390842" cy="486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8461" y="2129325"/>
            <a:ext cx="13699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06640" y="3620403"/>
            <a:ext cx="525294" cy="494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23849" y="3944127"/>
            <a:ext cx="66148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968350-FEE0-4677-A6B9-DC3A8F847142}"/>
              </a:ext>
            </a:extLst>
          </p:cNvPr>
          <p:cNvSpPr txBox="1"/>
          <p:nvPr/>
        </p:nvSpPr>
        <p:spPr>
          <a:xfrm>
            <a:off x="2374950" y="-20989"/>
            <a:ext cx="6020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7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2954521b-b4ab-4ce3-8aa8-8bfa99a4c36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598</Words>
  <Application>Microsoft Office PowerPoint</Application>
  <PresentationFormat>On-screen Show (16:9)</PresentationFormat>
  <Paragraphs>217</Paragraphs>
  <Slides>16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Calibri</vt:lpstr>
      <vt:lpstr>Verdana</vt:lpstr>
      <vt:lpstr>华康少女文字W5</vt:lpstr>
      <vt:lpstr>DFPOP1-W9</vt:lpstr>
      <vt:lpstr>Times New Roman</vt:lpstr>
      <vt:lpstr>Arial Rounded MT Bold</vt:lpstr>
      <vt:lpstr>Arial-Rounded</vt:lpstr>
      <vt:lpstr>Arial</vt:lpstr>
      <vt:lpstr>宋体</vt:lpstr>
      <vt:lpstr>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DELL</cp:lastModifiedBy>
  <cp:revision>82</cp:revision>
  <dcterms:created xsi:type="dcterms:W3CDTF">2020-08-13T09:19:08Z</dcterms:created>
  <dcterms:modified xsi:type="dcterms:W3CDTF">2023-03-13T03:12:56Z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