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0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A36F-3424-4CFC-8E49-6E20019B100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9CD3F-2183-41D3-A978-847ACB28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8EC365-EE43-464D-AF4A-D1E2CCEDB42B}" type="slidenum">
              <a:rPr lang="en-US" altLang="vi-VN" smtClean="0"/>
              <a:pPr/>
              <a:t>1</a:t>
            </a:fld>
            <a:endParaRPr lang="en-US" altLang="vi-VN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004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810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47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3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84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33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954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565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210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112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08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97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32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9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14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18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299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19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68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4604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075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9162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242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64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78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39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2253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6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22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56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9064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57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24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703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8173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591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12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441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704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7792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5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7" Type="http://schemas.openxmlformats.org/officeDocument/2006/relationships/image" Target="../media/image17.gif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.png"/><Relationship Id="rId17" Type="http://schemas.openxmlformats.org/officeDocument/2006/relationships/image" Target="../media/image17.gif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1.png"/><Relationship Id="rId17" Type="http://schemas.openxmlformats.org/officeDocument/2006/relationships/image" Target="../media/image17.gif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0.png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11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27.png"/><Relationship Id="rId10" Type="http://schemas.openxmlformats.org/officeDocument/2006/relationships/image" Target="../media/image9.sv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10"/>
          <p:cNvSpPr>
            <a:spLocks noChangeArrowheads="1"/>
          </p:cNvSpPr>
          <p:nvPr/>
        </p:nvSpPr>
        <p:spPr bwMode="auto">
          <a:xfrm>
            <a:off x="5486400" y="40005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>
                <a:cs typeface="Arial" charset="0"/>
              </a:rPr>
              <a:t> </a:t>
            </a:r>
            <a:endParaRPr lang="vi-VN" altLang="vi-VN">
              <a:cs typeface="Arial" charset="0"/>
            </a:endParaRPr>
          </a:p>
        </p:txBody>
      </p:sp>
      <p:sp>
        <p:nvSpPr>
          <p:cNvPr id="8199" name="WordArt 293"/>
          <p:cNvSpPr>
            <a:spLocks noChangeArrowheads="1" noChangeShapeType="1" noTextEdit="1"/>
          </p:cNvSpPr>
          <p:nvPr/>
        </p:nvSpPr>
        <p:spPr bwMode="auto">
          <a:xfrm>
            <a:off x="2455333" y="511900"/>
            <a:ext cx="7526867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QUỐC TUẤN 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00" name="WordArt 294"/>
          <p:cNvSpPr>
            <a:spLocks noChangeArrowheads="1" noChangeShapeType="1" noTextEdit="1"/>
          </p:cNvSpPr>
          <p:nvPr/>
        </p:nvSpPr>
        <p:spPr bwMode="auto">
          <a:xfrm>
            <a:off x="3991105" y="1684542"/>
            <a:ext cx="4129549" cy="10028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7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2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LỚP 3 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01" name="WordArt 295"/>
          <p:cNvSpPr>
            <a:spLocks noChangeArrowheads="1" noChangeShapeType="1" noTextEdit="1"/>
          </p:cNvSpPr>
          <p:nvPr/>
        </p:nvSpPr>
        <p:spPr bwMode="auto">
          <a:xfrm>
            <a:off x="2836333" y="5675989"/>
            <a:ext cx="6026151" cy="3977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27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ĐỖ THÚY QUỲNH </a:t>
            </a:r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06" name="WordArt 11"/>
          <p:cNvSpPr>
            <a:spLocks noChangeArrowheads="1" noChangeShapeType="1" noTextEdit="1"/>
          </p:cNvSpPr>
          <p:nvPr/>
        </p:nvSpPr>
        <p:spPr bwMode="auto">
          <a:xfrm>
            <a:off x="1083212" y="3051517"/>
            <a:ext cx="10603915" cy="1447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 BÀI 63:PHÉP CỘNG TRONG PHẠM VI 100 000(tiết 1)  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68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653" y="2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DA0CF-D844-C666-9F29-58F867D6EF4D}"/>
              </a:ext>
            </a:extLst>
          </p:cNvPr>
          <p:cNvSpPr txBox="1"/>
          <p:nvPr/>
        </p:nvSpPr>
        <p:spPr>
          <a:xfrm>
            <a:off x="2638425" y="2047875"/>
            <a:ext cx="5591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9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52239" y="78603"/>
            <a:ext cx="1853788" cy="849207"/>
            <a:chOff x="1058" y="385"/>
            <a:chExt cx="1807" cy="100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F40BE3E-DDBE-81BE-EAD0-A113DD96D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1481137"/>
            <a:ext cx="9602646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7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86 362 + 918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86 362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610225" y="2634474"/>
            <a:ext cx="318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4851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93 246 + 4 825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93 246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381500" y="2634474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4 825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00543" y="270344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1871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67 294 + 25 431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95700" y="1378822"/>
            <a:ext cx="5288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67 294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771900" y="2615424"/>
            <a:ext cx="5801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25 431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168217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81450" y="403225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28457" y="3898448"/>
            <a:ext cx="88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5824493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158692" y="28704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5375B2-DF14-FC6C-5EFF-F6800B5EB03F}"/>
              </a:ext>
            </a:extLst>
          </p:cNvPr>
          <p:cNvSpPr/>
          <p:nvPr/>
        </p:nvSpPr>
        <p:spPr>
          <a:xfrm>
            <a:off x="4043318" y="26558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89092-232D-9EDC-7D7D-D6FD4E91E9A8}"/>
              </a:ext>
            </a:extLst>
          </p:cNvPr>
          <p:cNvSpPr txBox="1"/>
          <p:nvPr/>
        </p:nvSpPr>
        <p:spPr>
          <a:xfrm>
            <a:off x="3788229" y="3887562"/>
            <a:ext cx="88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98727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14" grpId="0" animBg="1"/>
      <p:bldP spid="2" grpId="0" animBg="1"/>
      <p:bldP spid="2" grpId="1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58 368 + 715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58 368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610225" y="2634474"/>
            <a:ext cx="318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64339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7287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52239" y="78603"/>
            <a:ext cx="4163072" cy="849207"/>
            <a:chOff x="1058" y="385"/>
            <a:chExt cx="4058" cy="100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3268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Đặt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rồi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F731C7-860A-6771-5766-69E32A71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2" y="1852612"/>
            <a:ext cx="10136644" cy="15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52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43 835 + 55 807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43 835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7125" y="2634474"/>
            <a:ext cx="512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55 807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8993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67 254 + 92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67 254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381749" y="2634474"/>
            <a:ext cx="2410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34211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9974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25 346 + 37 292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25 346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95701" y="2634474"/>
            <a:ext cx="5096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37 292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34211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3C4BE4-71A8-D03C-D775-F8E6843C86AC}"/>
              </a:ext>
            </a:extLst>
          </p:cNvPr>
          <p:cNvSpPr/>
          <p:nvPr/>
        </p:nvSpPr>
        <p:spPr>
          <a:xfrm>
            <a:off x="3919686" y="26958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81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 animBg="1"/>
      <p:bldP spid="15" grpId="0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653" y="2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3E9A57-ABDB-4368-AD1F-B3DA0C043C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256" y="2084388"/>
            <a:ext cx="906553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1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7 528 + 5 345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95799" y="1397872"/>
            <a:ext cx="3707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7 528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514850" y="2624949"/>
            <a:ext cx="4115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5 345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15942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24301" y="3850823"/>
            <a:ext cx="1952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767661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06417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5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266539" y="802503"/>
            <a:ext cx="5610606" cy="849207"/>
            <a:chOff x="1058" y="385"/>
            <a:chExt cx="5469" cy="100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4679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theo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mẫu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6361CD1-B449-D7EB-9222-89945A8E1979}"/>
              </a:ext>
            </a:extLst>
          </p:cNvPr>
          <p:cNvSpPr/>
          <p:nvPr/>
        </p:nvSpPr>
        <p:spPr>
          <a:xfrm>
            <a:off x="628650" y="1895475"/>
            <a:ext cx="6467475" cy="1714500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F206B-1D89-C60D-EEF4-3D3A5A2803B9}"/>
              </a:ext>
            </a:extLst>
          </p:cNvPr>
          <p:cNvSpPr txBox="1"/>
          <p:nvPr/>
        </p:nvSpPr>
        <p:spPr>
          <a:xfrm>
            <a:off x="1219200" y="1943100"/>
            <a:ext cx="43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8 000 + 7 000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BC27D-CC87-6FF1-7B05-FF3E8B0E9729}"/>
              </a:ext>
            </a:extLst>
          </p:cNvPr>
          <p:cNvSpPr txBox="1"/>
          <p:nvPr/>
        </p:nvSpPr>
        <p:spPr>
          <a:xfrm>
            <a:off x="762000" y="24860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+ 7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15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8660D-F3BE-B4BD-0AC9-25F2273E2258}"/>
              </a:ext>
            </a:extLst>
          </p:cNvPr>
          <p:cNvSpPr txBox="1"/>
          <p:nvPr/>
        </p:nvSpPr>
        <p:spPr>
          <a:xfrm>
            <a:off x="847725" y="30670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8 000 + 7 000 = 15 000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F2C0F-6D3B-7FF2-31B6-778853C984D7}"/>
              </a:ext>
            </a:extLst>
          </p:cNvPr>
          <p:cNvSpPr txBox="1"/>
          <p:nvPr/>
        </p:nvSpPr>
        <p:spPr>
          <a:xfrm>
            <a:off x="7924800" y="1986260"/>
            <a:ext cx="3086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6 000 + 5 000</a:t>
            </a: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9 000 + 4 000</a:t>
            </a: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7 000 + 9 000</a:t>
            </a:r>
          </a:p>
        </p:txBody>
      </p:sp>
    </p:spTree>
    <p:extLst>
      <p:ext uri="{BB962C8B-B14F-4D97-AF65-F5344CB8AC3E}">
        <p14:creationId xmlns:p14="http://schemas.microsoft.com/office/powerpoint/2010/main" val="273404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361CD1-B449-D7EB-9222-89945A8E1979}"/>
              </a:ext>
            </a:extLst>
          </p:cNvPr>
          <p:cNvSpPr/>
          <p:nvPr/>
        </p:nvSpPr>
        <p:spPr>
          <a:xfrm>
            <a:off x="2505075" y="609599"/>
            <a:ext cx="6467475" cy="1362075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BC27D-CC87-6FF1-7B05-FF3E8B0E9729}"/>
              </a:ext>
            </a:extLst>
          </p:cNvPr>
          <p:cNvSpPr txBox="1"/>
          <p:nvPr/>
        </p:nvSpPr>
        <p:spPr>
          <a:xfrm>
            <a:off x="2638425" y="8477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+ 5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= 11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8660D-F3BE-B4BD-0AC9-25F2273E2258}"/>
              </a:ext>
            </a:extLst>
          </p:cNvPr>
          <p:cNvSpPr txBox="1"/>
          <p:nvPr/>
        </p:nvSpPr>
        <p:spPr>
          <a:xfrm>
            <a:off x="2724150" y="14287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6 000 + 5 000 = 11 000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429AD-A19F-C8D0-2858-4E106A8FCE91}"/>
              </a:ext>
            </a:extLst>
          </p:cNvPr>
          <p:cNvSpPr/>
          <p:nvPr/>
        </p:nvSpPr>
        <p:spPr>
          <a:xfrm>
            <a:off x="2628900" y="2762249"/>
            <a:ext cx="6467475" cy="1362075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429D9-A0B2-1AC4-E42C-992017F1177F}"/>
              </a:ext>
            </a:extLst>
          </p:cNvPr>
          <p:cNvSpPr txBox="1"/>
          <p:nvPr/>
        </p:nvSpPr>
        <p:spPr>
          <a:xfrm>
            <a:off x="2762250" y="300037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+ 4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= 13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EA523-C880-D566-7A96-B1BD87591ECC}"/>
              </a:ext>
            </a:extLst>
          </p:cNvPr>
          <p:cNvSpPr txBox="1"/>
          <p:nvPr/>
        </p:nvSpPr>
        <p:spPr>
          <a:xfrm>
            <a:off x="2847975" y="358140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9 000 + 4 000 = 13 000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EBF84-A943-2FB2-5FFE-3E893E130BF1}"/>
              </a:ext>
            </a:extLst>
          </p:cNvPr>
          <p:cNvSpPr txBox="1"/>
          <p:nvPr/>
        </p:nvSpPr>
        <p:spPr>
          <a:xfrm>
            <a:off x="3857625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6 000 + 5 000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6B9D1-EA98-44D8-57E1-60DFBA5A815A}"/>
              </a:ext>
            </a:extLst>
          </p:cNvPr>
          <p:cNvSpPr txBox="1"/>
          <p:nvPr/>
        </p:nvSpPr>
        <p:spPr>
          <a:xfrm>
            <a:off x="4038600" y="21907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9 000 + 4 000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9A387-CAF3-27EB-7B2E-43E93435E8F7}"/>
              </a:ext>
            </a:extLst>
          </p:cNvPr>
          <p:cNvSpPr/>
          <p:nvPr/>
        </p:nvSpPr>
        <p:spPr>
          <a:xfrm>
            <a:off x="2905125" y="4800599"/>
            <a:ext cx="6467475" cy="1362075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C49F0-B646-52AB-9510-FF79D37B169F}"/>
              </a:ext>
            </a:extLst>
          </p:cNvPr>
          <p:cNvSpPr txBox="1"/>
          <p:nvPr/>
        </p:nvSpPr>
        <p:spPr>
          <a:xfrm>
            <a:off x="3038475" y="50387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+ 9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= 16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F0131-9FF1-F69D-8AFD-D225027977EB}"/>
              </a:ext>
            </a:extLst>
          </p:cNvPr>
          <p:cNvSpPr txBox="1"/>
          <p:nvPr/>
        </p:nvSpPr>
        <p:spPr>
          <a:xfrm>
            <a:off x="3124200" y="56197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7 000 + 9 000 = 16 000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5BD44-2EE1-FCB4-25A4-3E99BAB7729A}"/>
              </a:ext>
            </a:extLst>
          </p:cNvPr>
          <p:cNvSpPr txBox="1"/>
          <p:nvPr/>
        </p:nvSpPr>
        <p:spPr>
          <a:xfrm>
            <a:off x="4314825" y="42291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7 000 + 9 000 </a:t>
            </a:r>
          </a:p>
        </p:txBody>
      </p:sp>
    </p:spTree>
    <p:extLst>
      <p:ext uri="{BB962C8B-B14F-4D97-AF65-F5344CB8AC3E}">
        <p14:creationId xmlns:p14="http://schemas.microsoft.com/office/powerpoint/2010/main" val="207519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4" grpId="0" animBg="1"/>
      <p:bldP spid="8" grpId="0"/>
      <p:bldP spid="10" grpId="0"/>
      <p:bldP spid="11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52239" y="-137"/>
            <a:ext cx="11620285" cy="1687407"/>
            <a:chOff x="1058" y="292"/>
            <a:chExt cx="11327" cy="199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10537" cy="1900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phục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hoạc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nhập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6 500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sách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khoa, 3 860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sách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tham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khảo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8 500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nhập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tất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sách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292"/>
              <a:ext cx="756" cy="1050"/>
              <a:chOff x="974" y="314"/>
              <a:chExt cx="756" cy="105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56" y="314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4</a:t>
                </a: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02CDA2-3ED8-9EA2-5499-6F6048BDD766}"/>
              </a:ext>
            </a:extLst>
          </p:cNvPr>
          <p:cNvCxnSpPr/>
          <p:nvPr/>
        </p:nvCxnSpPr>
        <p:spPr>
          <a:xfrm>
            <a:off x="1638300" y="1085850"/>
            <a:ext cx="39243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FAE84D-9D6E-04AA-CBFC-22E52FC24354}"/>
              </a:ext>
            </a:extLst>
          </p:cNvPr>
          <p:cNvCxnSpPr>
            <a:cxnSpLocks/>
          </p:cNvCxnSpPr>
          <p:nvPr/>
        </p:nvCxnSpPr>
        <p:spPr>
          <a:xfrm>
            <a:off x="5838825" y="1104900"/>
            <a:ext cx="42386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0F61C5-3898-B708-872A-ACCCA09A0848}"/>
              </a:ext>
            </a:extLst>
          </p:cNvPr>
          <p:cNvCxnSpPr>
            <a:cxnSpLocks/>
          </p:cNvCxnSpPr>
          <p:nvPr/>
        </p:nvCxnSpPr>
        <p:spPr>
          <a:xfrm>
            <a:off x="10877550" y="1104900"/>
            <a:ext cx="8572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502C48-2DC6-FFAC-D562-8A3BB82D0841}"/>
              </a:ext>
            </a:extLst>
          </p:cNvPr>
          <p:cNvCxnSpPr>
            <a:cxnSpLocks/>
          </p:cNvCxnSpPr>
          <p:nvPr/>
        </p:nvCxnSpPr>
        <p:spPr>
          <a:xfrm>
            <a:off x="1066800" y="1581150"/>
            <a:ext cx="12096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65AFFB-6434-1B86-3B33-86A4B1767682}"/>
              </a:ext>
            </a:extLst>
          </p:cNvPr>
          <p:cNvSpPr txBox="1"/>
          <p:nvPr/>
        </p:nvSpPr>
        <p:spPr>
          <a:xfrm>
            <a:off x="876300" y="2152650"/>
            <a:ext cx="1082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6 500 + 3 860 = 10 360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10 360 + 8 500 = 18 860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18 860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79DDE1-A215-CEBA-4F1B-8718F88A580E}"/>
              </a:ext>
            </a:extLst>
          </p:cNvPr>
          <p:cNvCxnSpPr>
            <a:cxnSpLocks/>
          </p:cNvCxnSpPr>
          <p:nvPr/>
        </p:nvCxnSpPr>
        <p:spPr>
          <a:xfrm>
            <a:off x="5029200" y="1581150"/>
            <a:ext cx="64198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40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3D7AC6A5-1E2C-4F8C-B7F2-52072626A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B0171B25-02F7-444B-A424-2AE5F8A8E6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594426-E42F-403C-9C72-2288776FB0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54FA88-CD8E-44F4-B3E1-069B2B9B9E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491686-3DF9-4DF7-88A8-E0C7F740D8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0416AA-68CB-4C1A-B928-1969114476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71B966-6B72-4582-85CE-F7EDD7CCF7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43FC4B-27D3-4711-B75C-4C784B49C0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7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781300" y="1688800"/>
            <a:ext cx="7320735" cy="4620414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1361661" y="395641"/>
            <a:ext cx="10018643" cy="1173546"/>
          </a:xfrm>
          <a:prstGeom prst="wedgeRectCallout">
            <a:avLst>
              <a:gd name="adj1" fmla="val -6898"/>
              <a:gd name="adj2" fmla="val 84040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Ba </a:t>
            </a:r>
            <a:r>
              <a:rPr lang="en-US" sz="28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mươi</a:t>
            </a: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bảy</a:t>
            </a: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nghìn</a:t>
            </a: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không</a:t>
            </a: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trăm</a:t>
            </a: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mười</a:t>
            </a: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hai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5234810" y="3575638"/>
            <a:ext cx="37948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Đáp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37 012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WRONG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RIGHT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781300" y="1688800"/>
            <a:ext cx="7320735" cy="4620414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91000" y="252883"/>
            <a:ext cx="7696199" cy="1173546"/>
          </a:xfrm>
          <a:prstGeom prst="wedgeRectCallout">
            <a:avLst>
              <a:gd name="adj1" fmla="val -28073"/>
              <a:gd name="adj2" fmla="val 10216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Chín</a:t>
            </a:r>
            <a:r>
              <a:rPr lang="en-US" sz="3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mươi</a:t>
            </a:r>
            <a:r>
              <a:rPr lang="en-US" sz="3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chín</a:t>
            </a:r>
            <a:r>
              <a:rPr lang="en-US" sz="3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nghìn</a:t>
            </a:r>
            <a:r>
              <a:rPr lang="en-US" sz="3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trăm</a:t>
            </a:r>
            <a:r>
              <a:rPr lang="en-US" sz="3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hai</a:t>
            </a:r>
            <a:r>
              <a:rPr lang="en-US" sz="3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mươi</a:t>
            </a:r>
            <a:r>
              <a:rPr lang="en-US" sz="3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lăm</a:t>
            </a:r>
            <a:endParaRPr lang="en-US" sz="3600" b="1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70489" y="3575638"/>
            <a:ext cx="52812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99 125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WRONG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RIGHT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AB8A3C66-7187-4855-B5F4-6F4BDB5A2C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781300" y="1688800"/>
            <a:ext cx="7320735" cy="4620414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631771" y="446583"/>
            <a:ext cx="6398179" cy="1173546"/>
          </a:xfrm>
          <a:prstGeom prst="wedgeRectCallout">
            <a:avLst>
              <a:gd name="adj1" fmla="val -28398"/>
              <a:gd name="adj2" fmla="val 105655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Trong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48 923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thì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645064"/>
            <a:ext cx="52812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Đáp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nghìn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WRONG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RIGHT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7F943AF7-102C-49D1-8E8C-BAE02BD725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F782A-0B0A-4002-B0D2-8F95E9E21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97" y="8467"/>
            <a:ext cx="8605003" cy="6858000"/>
          </a:xfrm>
          <a:prstGeom prst="rect">
            <a:avLst/>
          </a:prstGeom>
        </p:spPr>
      </p:pic>
      <p:pic>
        <p:nvPicPr>
          <p:cNvPr id="32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6669185" y="-15028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3699" y="5443605"/>
            <a:ext cx="124089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" y="4241800"/>
            <a:ext cx="2771688" cy="2463723"/>
          </a:xfrm>
          <a:prstGeom prst="rect">
            <a:avLst/>
          </a:prstGeom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30" y="88901"/>
            <a:ext cx="2628900" cy="2476500"/>
          </a:xfrm>
          <a:prstGeom prst="rect">
            <a:avLst/>
          </a:prstGeom>
        </p:spPr>
      </p:pic>
      <p:pic>
        <p:nvPicPr>
          <p:cNvPr id="20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30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1456790" y="-24841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1824154" y="-17315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4402729" y="-20108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59FAF3C-2EE0-45CD-99DF-06BE4C209516}"/>
              </a:ext>
            </a:extLst>
          </p:cNvPr>
          <p:cNvGrpSpPr/>
          <p:nvPr/>
        </p:nvGrpSpPr>
        <p:grpSpPr>
          <a:xfrm>
            <a:off x="350136" y="18234"/>
            <a:ext cx="2106195" cy="3383495"/>
            <a:chOff x="10470967" y="246219"/>
            <a:chExt cx="1579646" cy="2746478"/>
          </a:xfrm>
        </p:grpSpPr>
        <p:pic>
          <p:nvPicPr>
            <p:cNvPr id="35" name="Picture 8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329154" y="246219"/>
              <a:ext cx="721459" cy="2083636"/>
            </a:xfrm>
            <a:prstGeom prst="rect">
              <a:avLst/>
            </a:prstGeom>
          </p:spPr>
        </p:pic>
        <p:pic>
          <p:nvPicPr>
            <p:cNvPr id="37" name="Picture 10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470967" y="683597"/>
              <a:ext cx="738450" cy="1893461"/>
            </a:xfrm>
            <a:prstGeom prst="rect">
              <a:avLst/>
            </a:prstGeom>
          </p:spPr>
        </p:pic>
        <p:pic>
          <p:nvPicPr>
            <p:cNvPr id="38" name="Picture 11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 b="11956"/>
            <a:stretch>
              <a:fillRect/>
            </a:stretch>
          </p:blipFill>
          <p:spPr>
            <a:xfrm>
              <a:off x="10988856" y="1503945"/>
              <a:ext cx="680597" cy="148875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83" y="4171950"/>
            <a:ext cx="4023717" cy="3235904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3F6B2983-C4A1-41DF-B46E-46847807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357" y="4945317"/>
            <a:ext cx="1912683" cy="19126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698F19-3507-4E87-9B97-8B182E445B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89848" y="772973"/>
            <a:ext cx="4298053" cy="1749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F560-92F5-43C5-8D0F-714CE8E859AD}"/>
              </a:ext>
            </a:extLst>
          </p:cNvPr>
          <p:cNvSpPr txBox="1"/>
          <p:nvPr/>
        </p:nvSpPr>
        <p:spPr>
          <a:xfrm>
            <a:off x="5010150" y="3971925"/>
            <a:ext cx="180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D248E-1884-2427-C72B-779FD68A6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5265" y="2220773"/>
            <a:ext cx="9272820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653" y="2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E7911-6538-48F1-815C-F16B71EA48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0187" y="2190317"/>
            <a:ext cx="592582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2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828484-E08C-5962-83A3-13AFA2F0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280"/>
            <a:ext cx="18669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537394-2A10-530D-1405-B8919D7F1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79" y="250106"/>
            <a:ext cx="9321592" cy="48528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6E0E5-99E3-854C-89F9-7F1A5E73616A}"/>
              </a:ext>
            </a:extLst>
          </p:cNvPr>
          <p:cNvGrpSpPr/>
          <p:nvPr/>
        </p:nvGrpSpPr>
        <p:grpSpPr>
          <a:xfrm>
            <a:off x="2799883" y="4791637"/>
            <a:ext cx="7563316" cy="1361513"/>
            <a:chOff x="5266879" y="1674341"/>
            <a:chExt cx="7563316" cy="136151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4E7E431-99F6-ABE7-3B89-13717064EED5}"/>
                </a:ext>
              </a:extLst>
            </p:cNvPr>
            <p:cNvSpPr/>
            <p:nvPr/>
          </p:nvSpPr>
          <p:spPr>
            <a:xfrm>
              <a:off x="5886470" y="2221139"/>
              <a:ext cx="6943725" cy="814715"/>
            </a:xfrm>
            <a:custGeom>
              <a:avLst/>
              <a:gdLst>
                <a:gd name="connsiteX0" fmla="*/ 0 w 6943725"/>
                <a:gd name="connsiteY0" fmla="*/ 135789 h 814715"/>
                <a:gd name="connsiteX1" fmla="*/ 135789 w 6943725"/>
                <a:gd name="connsiteY1" fmla="*/ 0 h 814715"/>
                <a:gd name="connsiteX2" fmla="*/ 6807936 w 6943725"/>
                <a:gd name="connsiteY2" fmla="*/ 0 h 814715"/>
                <a:gd name="connsiteX3" fmla="*/ 6943725 w 6943725"/>
                <a:gd name="connsiteY3" fmla="*/ 135789 h 814715"/>
                <a:gd name="connsiteX4" fmla="*/ 6943725 w 6943725"/>
                <a:gd name="connsiteY4" fmla="*/ 678926 h 814715"/>
                <a:gd name="connsiteX5" fmla="*/ 6807936 w 6943725"/>
                <a:gd name="connsiteY5" fmla="*/ 814715 h 814715"/>
                <a:gd name="connsiteX6" fmla="*/ 135789 w 6943725"/>
                <a:gd name="connsiteY6" fmla="*/ 814715 h 814715"/>
                <a:gd name="connsiteX7" fmla="*/ 0 w 6943725"/>
                <a:gd name="connsiteY7" fmla="*/ 678926 h 814715"/>
                <a:gd name="connsiteX8" fmla="*/ 0 w 6943725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3725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1618479" y="-61902"/>
                    <a:pt x="4899035" y="-101778"/>
                    <a:pt x="6807936" y="0"/>
                  </a:cubicBezTo>
                  <a:cubicBezTo>
                    <a:pt x="6871234" y="-3667"/>
                    <a:pt x="6950728" y="51462"/>
                    <a:pt x="6943725" y="135789"/>
                  </a:cubicBezTo>
                  <a:cubicBezTo>
                    <a:pt x="6913428" y="217942"/>
                    <a:pt x="6929010" y="552866"/>
                    <a:pt x="6943725" y="678926"/>
                  </a:cubicBezTo>
                  <a:cubicBezTo>
                    <a:pt x="6941117" y="752643"/>
                    <a:pt x="6880100" y="801636"/>
                    <a:pt x="6807936" y="814715"/>
                  </a:cubicBezTo>
                  <a:cubicBezTo>
                    <a:pt x="6044204" y="672323"/>
                    <a:pt x="2480624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6943725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2652010" y="-164947"/>
                    <a:pt x="5676778" y="-52288"/>
                    <a:pt x="6807936" y="0"/>
                  </a:cubicBezTo>
                  <a:cubicBezTo>
                    <a:pt x="6882849" y="-1261"/>
                    <a:pt x="6935696" y="62080"/>
                    <a:pt x="6943725" y="135789"/>
                  </a:cubicBezTo>
                  <a:cubicBezTo>
                    <a:pt x="6943644" y="314260"/>
                    <a:pt x="6925081" y="489410"/>
                    <a:pt x="6943725" y="678926"/>
                  </a:cubicBezTo>
                  <a:cubicBezTo>
                    <a:pt x="6948958" y="760676"/>
                    <a:pt x="6877257" y="804391"/>
                    <a:pt x="6807936" y="814715"/>
                  </a:cubicBezTo>
                  <a:cubicBezTo>
                    <a:pt x="3877930" y="973256"/>
                    <a:pt x="2130849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Muốn biết có tất cả b</a:t>
              </a:r>
              <a:r>
                <a:rPr lang="vi-VN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ao nhiêu cây cà phê và cây ca cao ta </a:t>
              </a:r>
              <a:r>
                <a:rPr lang="vi-VN" sz="24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làm phép tính gì? </a:t>
              </a:r>
              <a:endPara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A8852A-993B-78BA-E5DD-40D5588D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B6F6A7-8674-38D3-6E23-2C97E35679C1}"/>
              </a:ext>
            </a:extLst>
          </p:cNvPr>
          <p:cNvSpPr/>
          <p:nvPr/>
        </p:nvSpPr>
        <p:spPr>
          <a:xfrm>
            <a:off x="4972050" y="4000500"/>
            <a:ext cx="4057650" cy="885825"/>
          </a:xfrm>
          <a:prstGeom prst="roundRect">
            <a:avLst>
              <a:gd name="adj" fmla="val 47850"/>
            </a:avLst>
          </a:prstGeom>
          <a:ln w="57150">
            <a:solidFill>
              <a:srgbClr val="EB3D9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12 547 + 23 628 = ?</a:t>
            </a:r>
          </a:p>
        </p:txBody>
      </p:sp>
    </p:spTree>
    <p:extLst>
      <p:ext uri="{BB962C8B-B14F-4D97-AF65-F5344CB8AC3E}">
        <p14:creationId xmlns:p14="http://schemas.microsoft.com/office/powerpoint/2010/main" val="423275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90BF24-902B-424F-A37D-C664E00A1C66}"/>
              </a:ext>
            </a:extLst>
          </p:cNvPr>
          <p:cNvSpPr txBox="1"/>
          <p:nvPr/>
        </p:nvSpPr>
        <p:spPr>
          <a:xfrm>
            <a:off x="576580" y="13684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12 547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23 628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834DA6-BCB5-4DE9-84D4-7A692BBA1868}"/>
              </a:ext>
            </a:extLst>
          </p:cNvPr>
          <p:cNvCxnSpPr>
            <a:cxnSpLocks/>
          </p:cNvCxnSpPr>
          <p:nvPr/>
        </p:nvCxnSpPr>
        <p:spPr>
          <a:xfrm>
            <a:off x="652780" y="25764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3E3BFC-2F48-455B-ADD4-233F33735581}"/>
              </a:ext>
            </a:extLst>
          </p:cNvPr>
          <p:cNvSpPr txBox="1"/>
          <p:nvPr/>
        </p:nvSpPr>
        <p:spPr>
          <a:xfrm>
            <a:off x="278958" y="17079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E7D9F3-98AD-46B2-98AF-8DF8019E4EDB}"/>
              </a:ext>
            </a:extLst>
          </p:cNvPr>
          <p:cNvSpPr txBox="1"/>
          <p:nvPr/>
        </p:nvSpPr>
        <p:spPr>
          <a:xfrm>
            <a:off x="2775699" y="149876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5ADBB8-C82A-496C-8DB3-95F6952BFEA2}"/>
              </a:ext>
            </a:extLst>
          </p:cNvPr>
          <p:cNvSpPr txBox="1"/>
          <p:nvPr/>
        </p:nvSpPr>
        <p:spPr>
          <a:xfrm>
            <a:off x="1842057" y="250211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490A2-2ECD-4F9E-9984-513D5FA76905}"/>
              </a:ext>
            </a:extLst>
          </p:cNvPr>
          <p:cNvSpPr txBox="1"/>
          <p:nvPr/>
        </p:nvSpPr>
        <p:spPr>
          <a:xfrm>
            <a:off x="2775700" y="200984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5; 5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9034BC-62B9-4A4B-BB28-84FEDF46FA70}"/>
              </a:ext>
            </a:extLst>
          </p:cNvPr>
          <p:cNvSpPr txBox="1"/>
          <p:nvPr/>
        </p:nvSpPr>
        <p:spPr>
          <a:xfrm>
            <a:off x="1569085" y="250211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C409D-2750-4937-9770-9A70A446A483}"/>
              </a:ext>
            </a:extLst>
          </p:cNvPr>
          <p:cNvSpPr txBox="1"/>
          <p:nvPr/>
        </p:nvSpPr>
        <p:spPr>
          <a:xfrm>
            <a:off x="2755380" y="256093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90E7C-A25E-41A9-A6A8-83CB16CC99E3}"/>
              </a:ext>
            </a:extLst>
          </p:cNvPr>
          <p:cNvSpPr txBox="1"/>
          <p:nvPr/>
        </p:nvSpPr>
        <p:spPr>
          <a:xfrm>
            <a:off x="1302229" y="2505495"/>
            <a:ext cx="3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00957C-BFBA-4FCB-992F-8F391F8EDCA7}"/>
              </a:ext>
            </a:extLst>
          </p:cNvPr>
          <p:cNvSpPr txBox="1"/>
          <p:nvPr/>
        </p:nvSpPr>
        <p:spPr>
          <a:xfrm>
            <a:off x="2755380" y="314920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3;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E7FA0-ECCB-4537-BFAF-35636EF68988}"/>
              </a:ext>
            </a:extLst>
          </p:cNvPr>
          <p:cNvSpPr txBox="1"/>
          <p:nvPr/>
        </p:nvSpPr>
        <p:spPr>
          <a:xfrm>
            <a:off x="874915" y="25116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19FBFB2-B8D4-4527-BDB1-1344A31EEC06}"/>
              </a:ext>
            </a:extLst>
          </p:cNvPr>
          <p:cNvSpPr/>
          <p:nvPr/>
        </p:nvSpPr>
        <p:spPr>
          <a:xfrm>
            <a:off x="3419474" y="447675"/>
            <a:ext cx="4972049" cy="671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12 547 + 23 628 =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F479DB-9EFF-4D59-8D11-C8CFF0F068E6}"/>
              </a:ext>
            </a:extLst>
          </p:cNvPr>
          <p:cNvSpPr txBox="1"/>
          <p:nvPr/>
        </p:nvSpPr>
        <p:spPr>
          <a:xfrm>
            <a:off x="570115" y="25116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DE4BE4-660D-4B08-92CF-A574124F7F9C}"/>
              </a:ext>
            </a:extLst>
          </p:cNvPr>
          <p:cNvSpPr txBox="1"/>
          <p:nvPr/>
        </p:nvSpPr>
        <p:spPr>
          <a:xfrm>
            <a:off x="2764905" y="38159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F55E25-1DF5-7375-4B12-852E79CC0EC6}"/>
              </a:ext>
            </a:extLst>
          </p:cNvPr>
          <p:cNvSpPr/>
          <p:nvPr/>
        </p:nvSpPr>
        <p:spPr>
          <a:xfrm>
            <a:off x="3609975" y="4619625"/>
            <a:ext cx="5191125" cy="885825"/>
          </a:xfrm>
          <a:prstGeom prst="roundRect">
            <a:avLst>
              <a:gd name="adj" fmla="val 47850"/>
            </a:avLst>
          </a:prstGeom>
          <a:ln w="57150">
            <a:solidFill>
              <a:srgbClr val="EB3D9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12 547 + 23 628 = 36 175</a:t>
            </a:r>
          </a:p>
        </p:txBody>
      </p:sp>
    </p:spTree>
    <p:extLst>
      <p:ext uri="{BB962C8B-B14F-4D97-AF65-F5344CB8AC3E}">
        <p14:creationId xmlns:p14="http://schemas.microsoft.com/office/powerpoint/2010/main" val="61875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2" grpId="0"/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558</Words>
  <Application>Microsoft Office PowerPoint</Application>
  <PresentationFormat>Widescreen</PresentationFormat>
  <Paragraphs>141</Paragraphs>
  <Slides>24</Slides>
  <Notes>21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等线</vt:lpstr>
      <vt:lpstr>Source Han Sans Light</vt:lpstr>
      <vt:lpstr>Source Han Sans Regular</vt:lpstr>
      <vt:lpstr>Tahoma</vt:lpstr>
      <vt:lpstr>Times New Roman</vt:lpstr>
      <vt:lpstr>千图网海量PPT模板www.58pic.com​​​​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54</cp:revision>
  <dcterms:created xsi:type="dcterms:W3CDTF">2022-07-11T22:35:54Z</dcterms:created>
  <dcterms:modified xsi:type="dcterms:W3CDTF">2023-03-28T08:01:12Z</dcterms:modified>
</cp:coreProperties>
</file>