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12" r:id="rId1"/>
    <p:sldMasterId id="2147483824" r:id="rId2"/>
    <p:sldMasterId id="2147483836" r:id="rId3"/>
  </p:sldMasterIdLst>
  <p:notesMasterIdLst>
    <p:notesMasterId r:id="rId18"/>
  </p:notesMasterIdLst>
  <p:sldIdLst>
    <p:sldId id="440" r:id="rId4"/>
    <p:sldId id="428" r:id="rId5"/>
    <p:sldId id="429" r:id="rId6"/>
    <p:sldId id="427" r:id="rId7"/>
    <p:sldId id="438" r:id="rId8"/>
    <p:sldId id="422" r:id="rId9"/>
    <p:sldId id="426" r:id="rId10"/>
    <p:sldId id="425" r:id="rId11"/>
    <p:sldId id="424" r:id="rId12"/>
    <p:sldId id="423" r:id="rId13"/>
    <p:sldId id="430" r:id="rId14"/>
    <p:sldId id="433" r:id="rId15"/>
    <p:sldId id="431" r:id="rId16"/>
    <p:sldId id="441" r:id="rId17"/>
  </p:sldIdLst>
  <p:sldSz cx="9144000" cy="5143500" type="screen16x9"/>
  <p:notesSz cx="6858000" cy="9144000"/>
  <p:embeddedFontLst>
    <p:embeddedFont>
      <p:font typeface="Wingdings 3" panose="05040102010807070707" pitchFamily="18" charset="2"/>
      <p:regular r:id="rId19"/>
    </p:embeddedFont>
    <p:embeddedFont>
      <p:font typeface="Trebuchet MS" panose="020B060302020202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932D"/>
    <a:srgbClr val="0000FF"/>
    <a:srgbClr val="1E5CC1"/>
    <a:srgbClr val="3182C4"/>
    <a:srgbClr val="FB4C43"/>
    <a:srgbClr val="B7D574"/>
    <a:srgbClr val="000000"/>
    <a:srgbClr val="7EA131"/>
    <a:srgbClr val="FFCC00"/>
    <a:srgbClr val="FACD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88" autoAdjust="0"/>
    <p:restoredTop sz="94364" autoAdjust="0"/>
  </p:normalViewPr>
  <p:slideViewPr>
    <p:cSldViewPr snapToGrid="0">
      <p:cViewPr varScale="1">
        <p:scale>
          <a:sx n="97" d="100"/>
          <a:sy n="97" d="100"/>
        </p:scale>
        <p:origin x="456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8352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790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462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963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F4044-1D54-40AE-88E4-1BD405CFD893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82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EAF45-0199-46F9-906F-470EF330BE4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74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639D4-3D59-4F28-BAC7-D8EA618CEBE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624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1DC73-53BC-4E5C-AC93-36851A3DF3A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432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0D934-BDA1-4C57-9E91-04583AFDE09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787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A1515-06E1-4A0B-AB90-E9A635DDE7C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C9E920-6A6A-4494-A332-74A87A8D9D6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367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7F1AD4-92D8-4608-A83D-F61E3432B61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2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33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DE4A2-3CC8-4B38-A898-9CE76799B540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41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A55A9-32F6-4761-84D4-07D28B77E87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893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78904-F413-4A82-BFEF-F44C154BE2F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1254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F9A1-657C-486B-974C-5ECEF0B8061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91E2-F0BF-45C9-9590-D9BEAC7F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50074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F9A1-657C-486B-974C-5ECEF0B8061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91E2-F0BF-45C9-9590-D9BEAC7F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53704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F9A1-657C-486B-974C-5ECEF0B8061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91E2-F0BF-45C9-9590-D9BEAC7F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22742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F9A1-657C-486B-974C-5ECEF0B8061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91E2-F0BF-45C9-9590-D9BEAC7F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02865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F9A1-657C-486B-974C-5ECEF0B8061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91E2-F0BF-45C9-9590-D9BEAC7F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8464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F9A1-657C-486B-974C-5ECEF0B8061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91E2-F0BF-45C9-9590-D9BEAC7F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15787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F9A1-657C-486B-974C-5ECEF0B8061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91E2-F0BF-45C9-9590-D9BEAC7FD2F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 9"/>
          <p:cNvSpPr>
            <a:spLocks/>
          </p:cNvSpPr>
          <p:nvPr userDrawn="1"/>
        </p:nvSpPr>
        <p:spPr bwMode="auto">
          <a:xfrm rot="10800000">
            <a:off x="368301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867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 smtClean="0"/>
              <a:t>FeistyForwarders_0968120672</a:t>
            </a:r>
            <a:endParaRPr lang="en-US" sz="1067" dirty="0"/>
          </a:p>
        </p:txBody>
      </p:sp>
    </p:spTree>
    <p:extLst>
      <p:ext uri="{BB962C8B-B14F-4D97-AF65-F5344CB8AC3E}">
        <p14:creationId xmlns:p14="http://schemas.microsoft.com/office/powerpoint/2010/main" val="166578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6831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F9A1-657C-486B-974C-5ECEF0B8061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91E2-F0BF-45C9-9590-D9BEAC7F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76476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F9A1-657C-486B-974C-5ECEF0B8061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91E2-F0BF-45C9-9590-D9BEAC7F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01571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F9A1-657C-486B-974C-5ECEF0B8061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91E2-F0BF-45C9-9590-D9BEAC7F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03336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F9A1-657C-486B-974C-5ECEF0B8061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91E2-F0BF-45C9-9590-D9BEAC7FD2F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9607178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F9A1-657C-486B-974C-5ECEF0B8061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91E2-F0BF-45C9-9590-D9BEAC7F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24833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F9A1-657C-486B-974C-5ECEF0B8061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91E2-F0BF-45C9-9590-D9BEAC7FD2F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16726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F9A1-657C-486B-974C-5ECEF0B8061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91E2-F0BF-45C9-9590-D9BEAC7F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59080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F9A1-657C-486B-974C-5ECEF0B8061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91E2-F0BF-45C9-9590-D9BEAC7F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22201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F9A1-657C-486B-974C-5ECEF0B8061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91E2-F0BF-45C9-9590-D9BEAC7F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2926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7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85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1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45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10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3/6/2023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69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FF9A1-657C-486B-974C-5ECEF0B8061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391E2-F0BF-45C9-9590-D9BEAC7FD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4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FF9A1-657C-486B-974C-5ECEF0B8061F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F22391E2-F0BF-45C9-9590-D9BEAC7FD2F2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5979268" y="48768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 smtClean="0"/>
              <a:t>FeistyForwarders_0968120672</a:t>
            </a:r>
            <a:endParaRPr lang="en-US" sz="1067" dirty="0"/>
          </a:p>
        </p:txBody>
      </p:sp>
    </p:spTree>
    <p:extLst>
      <p:ext uri="{BB962C8B-B14F-4D97-AF65-F5344CB8AC3E}">
        <p14:creationId xmlns:p14="http://schemas.microsoft.com/office/powerpoint/2010/main" val="100343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609600" y="-857250"/>
            <a:ext cx="8229600" cy="1371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vi-VN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QUỐC TUẤN</a:t>
            </a:r>
            <a:endParaRPr lang="en-US" sz="36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04" name="WordArt 8" descr="21012431[1]"/>
          <p:cNvSpPr>
            <a:spLocks noChangeArrowheads="1" noChangeShapeType="1" noTextEdit="1"/>
          </p:cNvSpPr>
          <p:nvPr/>
        </p:nvSpPr>
        <p:spPr bwMode="auto">
          <a:xfrm>
            <a:off x="1676400" y="4476750"/>
            <a:ext cx="5715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  THỰC HIỆN:  TẠ THỊ THẮM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43932D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43932D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dạy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43932D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43932D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8/03/2023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43932D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787" y="535451"/>
            <a:ext cx="89058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6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</a:t>
            </a:r>
            <a:r>
              <a:rPr lang="en-US" sz="6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lang="en-US" sz="6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endParaRPr lang="en-US" sz="6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-497643" y="1653124"/>
            <a:ext cx="8900157" cy="1105951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0" indent="0" algn="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5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6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15794" y="2880157"/>
            <a:ext cx="288732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6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lang="en-US" sz="6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2E</a:t>
            </a:r>
          </a:p>
        </p:txBody>
      </p:sp>
    </p:spTree>
    <p:extLst>
      <p:ext uri="{BB962C8B-B14F-4D97-AF65-F5344CB8AC3E}">
        <p14:creationId xmlns:p14="http://schemas.microsoft.com/office/powerpoint/2010/main" val="217019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4" grpId="0"/>
      <p:bldP spid="2" grpId="0"/>
      <p:bldP spid="5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5027" y="-857249"/>
            <a:ext cx="9219028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67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2096410" y="-857248"/>
            <a:ext cx="512500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</a:t>
            </a:r>
            <a:r>
              <a:rPr lang="en-US" sz="3200" b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4608" y="430223"/>
            <a:ext cx="5359159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Vì sao cỏ non lại khóc?</a:t>
            </a:r>
            <a:endParaRPr lang="en-US" sz="3733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4607" y="1318051"/>
            <a:ext cx="774763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Thương cỏ non chim én đã làm gì?</a:t>
            </a:r>
            <a:endParaRPr lang="en-US" sz="3733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04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5027" y="-857249"/>
            <a:ext cx="9219028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67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2115167" y="-782348"/>
            <a:ext cx="512500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</a:t>
            </a:r>
            <a:r>
              <a:rPr lang="en-US" sz="3200" b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50451" y="591369"/>
            <a:ext cx="8215047" cy="181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733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him Én Hình ảnh | Định dạng hình ảnh PNG 400202120| vn.lovepik.co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72" b="89877" l="2674" r="90000">
                        <a14:foregroundMark x1="65930" y1="71272" x2="81163" y2="66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0067">
            <a:off x="1157322" y="3091113"/>
            <a:ext cx="2581503" cy="304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2954215" y="2285947"/>
            <a:ext cx="5598941" cy="2027247"/>
          </a:xfrm>
          <a:prstGeom prst="wedgeEllipseCallout">
            <a:avLst>
              <a:gd name="adj1" fmla="val -38959"/>
              <a:gd name="adj2" fmla="val 75781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63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5027" y="-857249"/>
            <a:ext cx="9219028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67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2096410" y="-857248"/>
            <a:ext cx="512500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LẠI</a:t>
            </a:r>
          </a:p>
        </p:txBody>
      </p:sp>
    </p:spTree>
    <p:extLst>
      <p:ext uri="{BB962C8B-B14F-4D97-AF65-F5344CB8AC3E}">
        <p14:creationId xmlns:p14="http://schemas.microsoft.com/office/powerpoint/2010/main" val="419781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-834210"/>
            <a:ext cx="9219028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67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73487" y="-834209"/>
            <a:ext cx="7272052" cy="1225643"/>
            <a:chOff x="1207178" y="245805"/>
            <a:chExt cx="3066392" cy="919232"/>
          </a:xfrm>
        </p:grpSpPr>
        <p:pic>
          <p:nvPicPr>
            <p:cNvPr id="7" name="Picture 6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1207178" y="277809"/>
              <a:ext cx="641408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848586" y="245805"/>
              <a:ext cx="2424984" cy="71553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733" b="1" err="1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733" b="1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tập sau văn bản đọc </a:t>
              </a:r>
              <a:endParaRPr lang="en-US" sz="3733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7783" y="249731"/>
            <a:ext cx="8364359" cy="181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  <a:endParaRPr lang="vi-VN" sz="37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696605" y="1813853"/>
            <a:ext cx="3966712" cy="26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733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7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thút</a:t>
            </a:r>
            <a:r>
              <a:rPr lang="en-US" sz="37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thít</a:t>
            </a:r>
            <a:endParaRPr lang="en-US" sz="3733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733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733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nấc lên</a:t>
            </a:r>
            <a:endParaRPr lang="en-US" sz="3733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733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733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hoẻn</a:t>
            </a:r>
            <a:r>
              <a:rPr lang="en-US" sz="37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7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vi-VN" sz="3733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7783" y="4325339"/>
            <a:ext cx="7903677" cy="9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733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Đặt một câu với từ vừa tìm được.</a:t>
            </a:r>
            <a:endParaRPr lang="en-US" sz="3733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26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Y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04" y="305680"/>
            <a:ext cx="8693835" cy="562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WordArt 4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1143001" y="-679059"/>
            <a:ext cx="7038241" cy="227164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301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2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HỌC ĐẾN ĐÂY LÀ KẾT THÚC</a:t>
            </a:r>
          </a:p>
          <a:p>
            <a:pPr algn="ctr">
              <a:buClrTx/>
              <a:buFontTx/>
              <a:buNone/>
            </a:pPr>
            <a:r>
              <a:rPr lang="en-US" sz="2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43932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 KÍNH CHÚC SỨC KHOẺ QUÝ THẦY CÔ</a:t>
            </a:r>
          </a:p>
        </p:txBody>
      </p:sp>
    </p:spTree>
    <p:extLst>
      <p:ext uri="{BB962C8B-B14F-4D97-AF65-F5344CB8AC3E}">
        <p14:creationId xmlns:p14="http://schemas.microsoft.com/office/powerpoint/2010/main" val="429030569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5027" y="-857249"/>
            <a:ext cx="9219028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67">
              <a:solidFill>
                <a:prstClr val="black"/>
              </a:solidFill>
            </a:endParaRPr>
          </a:p>
        </p:txBody>
      </p:sp>
      <p:pic>
        <p:nvPicPr>
          <p:cNvPr id="3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42" y="-776008"/>
            <a:ext cx="2203857" cy="213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9587" y="1354322"/>
            <a:ext cx="2434304" cy="419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rgbClr val="C00000"/>
                </a:solidFill>
                <a:latin typeface="UTM Cookies" panose="02040603050506020204" pitchFamily="18" charset="0"/>
              </a:rPr>
              <a:t>HÀNH TINH XANH CỦA EM</a:t>
            </a:r>
            <a:endParaRPr lang="en-US" sz="5333" dirty="0">
              <a:solidFill>
                <a:srgbClr val="C00000"/>
              </a:solidFill>
              <a:latin typeface="UTM Cookies" panose="02040603050506020204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696499" y="-227986"/>
            <a:ext cx="5801115" cy="5680715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54207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5027" y="-857249"/>
            <a:ext cx="9219028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67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-37515" y="-621564"/>
            <a:ext cx="9144000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8757" y="65279"/>
            <a:ext cx="8965809" cy="5833403"/>
            <a:chOff x="481884" y="2074898"/>
            <a:chExt cx="5826787" cy="2533250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99" b="100000" l="0" r="100000">
                          <a14:foregroundMark x1="9640" y1="13466" x2="8157" y2="90274"/>
                          <a14:foregroundMark x1="636" y1="5237" x2="8157" y2="98753"/>
                          <a14:foregroundMark x1="636" y1="8728" x2="2648" y2="499"/>
                          <a14:foregroundMark x1="1801" y1="1247" x2="96716" y2="1247"/>
                          <a14:foregroundMark x1="95657" y1="5985" x2="94809" y2="98005"/>
                          <a14:foregroundMark x1="82203" y1="35661" x2="82945" y2="99252"/>
                          <a14:foregroundMark x1="80191" y1="89277" x2="99364" y2="88279"/>
                          <a14:foregroundMark x1="95445" y1="76808" x2="86123" y2="82294"/>
                          <a14:foregroundMark x1="86123" y1="82294" x2="77754" y2="83292"/>
                          <a14:foregroundMark x1="77754" y1="83292" x2="69597" y2="81297"/>
                          <a14:foregroundMark x1="69492" y1="81297" x2="65042" y2="77556"/>
                          <a14:foregroundMark x1="64513" y1="76808" x2="63030" y2="76060"/>
                          <a14:foregroundMark x1="64936" y1="77556" x2="64936" y2="77556"/>
                          <a14:foregroundMark x1="62182" y1="78055" x2="65784" y2="82294"/>
                          <a14:foregroundMark x1="65784" y1="82294" x2="73517" y2="85287"/>
                          <a14:foregroundMark x1="73517" y1="85287" x2="80508" y2="85287"/>
                          <a14:foregroundMark x1="8263" y1="96509" x2="15254" y2="96010"/>
                          <a14:foregroundMark x1="15254" y1="96010" x2="20021" y2="94514"/>
                          <a14:foregroundMark x1="20021" y1="94514" x2="28178" y2="93267"/>
                          <a14:foregroundMark x1="28178" y1="93267" x2="38242" y2="90773"/>
                          <a14:foregroundMark x1="38242" y1="90773" x2="46822" y2="86783"/>
                          <a14:foregroundMark x1="46822" y1="86783" x2="50742" y2="83292"/>
                          <a14:foregroundMark x1="66102" y1="28429" x2="74788" y2="389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91" y="2074898"/>
              <a:ext cx="5785880" cy="245777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452236" y="3157538"/>
              <a:ext cx="609927" cy="2217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>
                  <a:solidFill>
                    <a:schemeClr val="accent2"/>
                  </a:solidFill>
                </a:rPr>
                <a:t>KHÔNG DẪM CHÂN LÊN CỎ</a:t>
              </a:r>
              <a:endParaRPr lang="en-US" sz="800" dirty="0">
                <a:solidFill>
                  <a:schemeClr val="accent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471286" y="3561582"/>
              <a:ext cx="609927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>
                  <a:solidFill>
                    <a:schemeClr val="accent2"/>
                  </a:solidFill>
                </a:rPr>
                <a:t>KHÔNG VỨT RÁC BỪA BÃI</a:t>
              </a:r>
              <a:endParaRPr lang="en-US" sz="800" dirty="0">
                <a:solidFill>
                  <a:schemeClr val="accent2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393556" y="3173438"/>
              <a:ext cx="518963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800" dirty="0">
                  <a:solidFill>
                    <a:schemeClr val="accent2"/>
                  </a:solidFill>
                </a:rPr>
                <a:t>KHÔNG HÁI HOA</a:t>
              </a:r>
              <a:endParaRPr lang="en-US" sz="800" dirty="0">
                <a:solidFill>
                  <a:schemeClr val="accent2"/>
                </a:solidFill>
              </a:endParaRPr>
            </a:p>
          </p:txBody>
        </p:sp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99" b="100000" l="0" r="100000">
                          <a14:foregroundMark x1="9640" y1="13466" x2="8157" y2="90274"/>
                          <a14:foregroundMark x1="636" y1="5237" x2="8157" y2="98753"/>
                          <a14:foregroundMark x1="636" y1="8728" x2="2648" y2="499"/>
                          <a14:foregroundMark x1="1801" y1="1247" x2="96716" y2="1247"/>
                          <a14:foregroundMark x1="95657" y1="5985" x2="94809" y2="98005"/>
                          <a14:foregroundMark x1="82203" y1="35661" x2="82945" y2="99252"/>
                          <a14:foregroundMark x1="80191" y1="89277" x2="99364" y2="88279"/>
                          <a14:foregroundMark x1="95445" y1="76808" x2="86123" y2="82294"/>
                          <a14:foregroundMark x1="86123" y1="82294" x2="77754" y2="83292"/>
                          <a14:foregroundMark x1="77754" y1="83292" x2="69597" y2="81297"/>
                          <a14:foregroundMark x1="69492" y1="81297" x2="65042" y2="77556"/>
                          <a14:foregroundMark x1="64513" y1="76808" x2="63030" y2="76060"/>
                          <a14:foregroundMark x1="64936" y1="77556" x2="64936" y2="77556"/>
                          <a14:foregroundMark x1="62182" y1="78055" x2="65784" y2="82294"/>
                          <a14:foregroundMark x1="65784" y1="82294" x2="73517" y2="85287"/>
                          <a14:foregroundMark x1="73517" y1="85287" x2="80508" y2="85287"/>
                          <a14:foregroundMark x1="8263" y1="96509" x2="15254" y2="96010"/>
                          <a14:foregroundMark x1="15254" y1="96010" x2="20021" y2="94514"/>
                          <a14:foregroundMark x1="20021" y1="94514" x2="28178" y2="93267"/>
                          <a14:foregroundMark x1="28178" y1="93267" x2="38242" y2="90773"/>
                          <a14:foregroundMark x1="38242" y1="90773" x2="46822" y2="86783"/>
                          <a14:foregroundMark x1="46822" y1="86783" x2="50742" y2="83292"/>
                          <a14:foregroundMark x1="66102" y1="28429" x2="74788" y2="389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84" y="2150375"/>
              <a:ext cx="5785880" cy="24577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615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5027" y="-857249"/>
            <a:ext cx="9219028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48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354" y="-585737"/>
            <a:ext cx="8862647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b="1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</a:t>
            </a:r>
          </a:p>
          <a:p>
            <a:pPr algn="ctr"/>
            <a:r>
              <a:rPr lang="en-US" sz="5333" b="1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ĐỌC: </a:t>
            </a:r>
            <a:r>
              <a:rPr lang="en-US" sz="5333" b="1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 NON CƯỜI RỒI</a:t>
            </a:r>
            <a:endParaRPr lang="en-US" sz="5333" b="1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81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5027" y="-857249"/>
            <a:ext cx="9219028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2205" r="9436"/>
          <a:stretch/>
        </p:blipFill>
        <p:spPr>
          <a:xfrm>
            <a:off x="1" y="3911313"/>
            <a:ext cx="8984567" cy="19999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9068" t="2703" r="6767"/>
          <a:stretch/>
        </p:blipFill>
        <p:spPr>
          <a:xfrm>
            <a:off x="0" y="-815432"/>
            <a:ext cx="9144000" cy="47267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0999" y="-360193"/>
            <a:ext cx="338554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8611" y="279713"/>
            <a:ext cx="338554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en-US" sz="1600" b="1">
              <a:solidFill>
                <a:srgbClr val="FB4C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279" y="3793025"/>
            <a:ext cx="338554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en-US" sz="1600" b="1" dirty="0">
              <a:solidFill>
                <a:srgbClr val="FB4C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31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5027" y="-857249"/>
            <a:ext cx="9219028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3190008" y="-857250"/>
            <a:ext cx="235266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đọc:</a:t>
            </a:r>
            <a:endParaRPr lang="en-US" sz="3200" b="1" dirty="0">
              <a:solidFill>
                <a:srgbClr val="FB4C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138" y="296301"/>
            <a:ext cx="133562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Đoạn 1:</a:t>
            </a:r>
            <a:endParaRPr lang="en-US" sz="2667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169069" y="132153"/>
            <a:ext cx="34400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ỏ </a:t>
            </a:r>
            <a:r>
              <a:rPr lang="en-US" sz="3200" b="1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730" t="3631" r="5405" b="4951"/>
          <a:stretch/>
        </p:blipFill>
        <p:spPr>
          <a:xfrm>
            <a:off x="56271" y="1703071"/>
            <a:ext cx="2494671" cy="2597833"/>
          </a:xfrm>
          <a:prstGeom prst="rect">
            <a:avLst/>
          </a:prstGeom>
          <a:ln>
            <a:solidFill>
              <a:srgbClr val="B7D574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7" name="Picture 2" descr="Đây là 1 đàn ngỗng trời đi tránh rét, bạn có nhận ra điều đặc biệt từ chúng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498" y="1703070"/>
            <a:ext cx="2623625" cy="259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7134" y="1703068"/>
            <a:ext cx="2841673" cy="259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9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5027" y="-857249"/>
            <a:ext cx="9219028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67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138" y="-115304"/>
            <a:ext cx="133562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Đoạn 2:</a:t>
            </a:r>
            <a:endParaRPr lang="en-US" sz="2667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645832" y="408971"/>
            <a:ext cx="32958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én </a:t>
            </a:r>
            <a:r>
              <a:rPr lang="en-US" sz="3200" b="1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645833" y="1063206"/>
            <a:ext cx="29156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ấc </a:t>
            </a:r>
            <a:r>
              <a:rPr lang="en-US" sz="3200" b="1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</a:p>
          <a:p>
            <a:pPr algn="just">
              <a:lnSpc>
                <a:spcPct val="150000"/>
              </a:lnSpc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gi</a:t>
            </a:r>
            <a:r>
              <a:rPr lang="en-US" sz="3200" b="1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ẫm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3472761" y="440801"/>
            <a:ext cx="5045612" cy="1323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667" dirty="0">
                <a:latin typeface="UTM Avo" panose="02040603050506020204" pitchFamily="18" charset="0"/>
              </a:rPr>
              <a:t>     </a:t>
            </a:r>
            <a:r>
              <a:rPr lang="en-US" sz="2667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thút</a:t>
            </a:r>
            <a:r>
              <a:rPr lang="en-US" sz="2667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thít: </a:t>
            </a:r>
            <a:r>
              <a:rPr lang="en-US" sz="2667" b="1">
                <a:solidFill>
                  <a:srgbClr val="318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</a:t>
            </a:r>
            <a:r>
              <a:rPr lang="en-US" sz="2667" b="1">
                <a:solidFill>
                  <a:srgbClr val="318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 nhỏ và </a:t>
            </a:r>
            <a:endParaRPr lang="en-US" sz="2667" b="1">
              <a:solidFill>
                <a:srgbClr val="318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667" b="1">
                <a:solidFill>
                  <a:srgbClr val="318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>
                <a:solidFill>
                  <a:srgbClr val="318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ngắt quãng</a:t>
            </a:r>
            <a:endParaRPr lang="en-US" sz="2667" b="1">
              <a:solidFill>
                <a:srgbClr val="318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3190008" y="-857250"/>
            <a:ext cx="235266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đọc:</a:t>
            </a:r>
            <a:endParaRPr lang="en-US" sz="3200" b="1" dirty="0">
              <a:solidFill>
                <a:srgbClr val="FB4C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4856" y="2895233"/>
            <a:ext cx="8499259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b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Chị ơi, em không đứng thẳng được nữa. Các bạn nhỏ đã đến đây chơi đùa và giẫm lên em.</a:t>
            </a:r>
            <a:endParaRPr lang="en-US" sz="3200" b="1" dirty="0">
              <a:solidFill>
                <a:srgbClr val="1E5C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44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5027" y="-857249"/>
            <a:ext cx="9219028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67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75027" y="-857250"/>
            <a:ext cx="9219028" cy="79716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Suốt đêm, cả đàn én ra sức đi tìm cỏ khô tết thành dòng chữ  “Không giẫm chân lên cỏ!” đặt bên cạnh bãi cỏ.</a:t>
            </a:r>
          </a:p>
          <a:p>
            <a:pPr lvl="0" algn="just">
              <a:lnSpc>
                <a:spcPct val="150000"/>
              </a:lnSpc>
            </a:pPr>
            <a:r>
              <a:rPr lang="en-US" sz="4267" b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Từ </a:t>
            </a:r>
            <a:r>
              <a:rPr lang="en-US" sz="4267" b="1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267" b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 em yên tâm rồi. Không còn ai gi</a:t>
            </a:r>
            <a:r>
              <a:rPr lang="en-US" sz="4267" b="1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ẫm</a:t>
            </a:r>
            <a:r>
              <a:rPr lang="en-US" sz="4267" b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267" b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 em nữa đâu.</a:t>
            </a:r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8429005" y="4524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041981" y="705484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297668" y="705484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75028" y="-857252"/>
            <a:ext cx="133562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Đoạn 3:</a:t>
            </a:r>
            <a:endParaRPr lang="en-US" sz="2667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3480740" y="-857251"/>
            <a:ext cx="235266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B4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đọc:</a:t>
            </a:r>
            <a:endParaRPr lang="en-US" sz="3200" b="1" dirty="0">
              <a:solidFill>
                <a:srgbClr val="FB4C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31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5027" y="-857249"/>
            <a:ext cx="9219028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67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26214" y="-798439"/>
            <a:ext cx="6705236" cy="1053347"/>
            <a:chOff x="368184" y="198637"/>
            <a:chExt cx="3172697" cy="790010"/>
          </a:xfrm>
        </p:grpSpPr>
        <p:pic>
          <p:nvPicPr>
            <p:cNvPr id="4" name="Picture 3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368184" y="259985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5897" y="198637"/>
              <a:ext cx="2424984" cy="62324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 </a:t>
              </a:r>
              <a:r>
                <a:rPr lang="en-US" sz="3200" b="1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HỎI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800913" y="1941403"/>
            <a:ext cx="79956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67" dirty="0">
                <a:latin typeface="UTM Avo" panose="02040603050506020204" pitchFamily="18" charset="0"/>
              </a:rPr>
              <a:t>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168899" y="1945586"/>
            <a:ext cx="6020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515375" y="2595461"/>
            <a:ext cx="26900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775689" y="2605175"/>
            <a:ext cx="6020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443299" y="3268946"/>
            <a:ext cx="26900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758833" y="3302263"/>
            <a:ext cx="6272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50451" y="591369"/>
            <a:ext cx="8215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>
                <a:solidFill>
                  <a:srgbClr val="1E5C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viên:</a:t>
            </a:r>
            <a:endParaRPr lang="vi-VN" sz="3200" b="1" dirty="0">
              <a:solidFill>
                <a:srgbClr val="1E5C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04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2085</TotalTime>
  <Words>349</Words>
  <Application>Microsoft Office PowerPoint</Application>
  <PresentationFormat>On-screen Show (16:9)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Wingdings 3</vt:lpstr>
      <vt:lpstr>UTM Avo</vt:lpstr>
      <vt:lpstr>Times New Roman</vt:lpstr>
      <vt:lpstr>Arial</vt:lpstr>
      <vt:lpstr>Trebuchet MS</vt:lpstr>
      <vt:lpstr>Calibri Light</vt:lpstr>
      <vt:lpstr>Calibri</vt:lpstr>
      <vt:lpstr>UTM Cookies</vt:lpstr>
      <vt:lpstr>Office Theme</vt:lpstr>
      <vt:lpstr>Default Design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DELL</cp:lastModifiedBy>
  <cp:revision>160</cp:revision>
  <cp:lastPrinted>2022-03-10T10:35:04Z</cp:lastPrinted>
  <dcterms:modified xsi:type="dcterms:W3CDTF">2023-03-06T03:10:32Z</dcterms:modified>
</cp:coreProperties>
</file>