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90"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4/6/2023</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4/6/2023</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1" i="0" u="none" strike="noStrike" kern="1200" cap="none" spc="0" normalizeH="0" baseline="0" noProof="0" dirty="0" err="1" smtClean="0">
                <a:ln>
                  <a:noFill/>
                </a:ln>
                <a:solidFill>
                  <a:srgbClr val="FF0000"/>
                </a:solidFill>
                <a:effectLst/>
                <a:uLnTx/>
                <a:uFillTx/>
                <a:latin typeface="Arial" panose="020B0604020202020204" pitchFamily="34" charset="0"/>
                <a:sym typeface="Bubblegum Sans"/>
              </a:rPr>
              <a:t>TRƯỜNG</a:t>
            </a:r>
            <a:r>
              <a:rPr kumimoji="0" lang="en-US" sz="4000" b="1" i="0" u="none" strike="noStrike" kern="1200" cap="none" spc="0" normalizeH="0" noProof="0" dirty="0" smtClean="0">
                <a:ln>
                  <a:noFill/>
                </a:ln>
                <a:solidFill>
                  <a:srgbClr val="FF0000"/>
                </a:solidFill>
                <a:effectLst/>
                <a:uLnTx/>
                <a:uFillTx/>
                <a:latin typeface="Arial" panose="020B0604020202020204" pitchFamily="34" charset="0"/>
                <a:sym typeface="Bubblegum Sans"/>
              </a:rPr>
              <a:t> </a:t>
            </a:r>
            <a:r>
              <a:rPr kumimoji="0" lang="en-US" sz="4000" b="1" i="0" u="none" strike="noStrike" kern="1200" cap="none" spc="0" normalizeH="0" noProof="0" dirty="0" err="1" smtClean="0">
                <a:ln>
                  <a:noFill/>
                </a:ln>
                <a:solidFill>
                  <a:srgbClr val="FF0000"/>
                </a:solidFill>
                <a:effectLst/>
                <a:uLnTx/>
                <a:uFillTx/>
                <a:latin typeface="Arial" panose="020B0604020202020204" pitchFamily="34" charset="0"/>
                <a:sym typeface="Bubblegum Sans"/>
              </a:rPr>
              <a:t>TIỂU</a:t>
            </a:r>
            <a:r>
              <a:rPr kumimoji="0" lang="en-US" sz="4000" b="1" i="0" u="none" strike="noStrike" kern="1200" cap="none" spc="0" normalizeH="0" noProof="0" dirty="0" smtClean="0">
                <a:ln>
                  <a:noFill/>
                </a:ln>
                <a:solidFill>
                  <a:srgbClr val="FF0000"/>
                </a:solidFill>
                <a:effectLst/>
                <a:uLnTx/>
                <a:uFillTx/>
                <a:latin typeface="Arial" panose="020B0604020202020204" pitchFamily="34" charset="0"/>
                <a:sym typeface="Bubblegum Sans"/>
              </a:rPr>
              <a:t> </a:t>
            </a:r>
            <a:r>
              <a:rPr kumimoji="0" lang="en-US" sz="4000" b="1" i="0" u="none" strike="noStrike" kern="1200" cap="none" spc="0" normalizeH="0" noProof="0" dirty="0" err="1" smtClean="0">
                <a:ln>
                  <a:noFill/>
                </a:ln>
                <a:solidFill>
                  <a:srgbClr val="FF0000"/>
                </a:solidFill>
                <a:effectLst/>
                <a:uLnTx/>
                <a:uFillTx/>
                <a:latin typeface="Arial" panose="020B0604020202020204" pitchFamily="34" charset="0"/>
                <a:sym typeface="Bubblegum Sans"/>
              </a:rPr>
              <a:t>HỌC</a:t>
            </a:r>
            <a:r>
              <a:rPr kumimoji="0" lang="en-US" sz="4000" b="1" i="0" u="none" strike="noStrike" kern="1200" cap="none" spc="0" normalizeH="0" noProof="0" dirty="0" smtClean="0">
                <a:ln>
                  <a:noFill/>
                </a:ln>
                <a:solidFill>
                  <a:srgbClr val="FF0000"/>
                </a:solidFill>
                <a:effectLst/>
                <a:uLnTx/>
                <a:uFillTx/>
                <a:latin typeface="Arial" panose="020B0604020202020204" pitchFamily="34" charset="0"/>
                <a:sym typeface="Bubblegum Sans"/>
              </a:rPr>
              <a:t> </a:t>
            </a:r>
            <a:r>
              <a:rPr kumimoji="0" lang="en-US" sz="4000" b="1" i="0" u="none" strike="noStrike" kern="1200" cap="none" spc="0" normalizeH="0" noProof="0" dirty="0" err="1" smtClean="0">
                <a:ln>
                  <a:noFill/>
                </a:ln>
                <a:solidFill>
                  <a:srgbClr val="FF0000"/>
                </a:solidFill>
                <a:effectLst/>
                <a:uLnTx/>
                <a:uFillTx/>
                <a:latin typeface="Arial" panose="020B0604020202020204" pitchFamily="34" charset="0"/>
                <a:sym typeface="Bubblegum Sans"/>
              </a:rPr>
              <a:t>QUỐC</a:t>
            </a:r>
            <a:r>
              <a:rPr kumimoji="0" lang="en-US" sz="4000" b="1" i="0" u="none" strike="noStrike" kern="1200" cap="none" spc="0" normalizeH="0" noProof="0" dirty="0" smtClean="0">
                <a:ln>
                  <a:noFill/>
                </a:ln>
                <a:solidFill>
                  <a:srgbClr val="FF0000"/>
                </a:solidFill>
                <a:effectLst/>
                <a:uLnTx/>
                <a:uFillTx/>
                <a:latin typeface="Arial" panose="020B0604020202020204" pitchFamily="34" charset="0"/>
                <a:sym typeface="Bubblegum Sans"/>
              </a:rPr>
              <a:t> </a:t>
            </a:r>
            <a:r>
              <a:rPr kumimoji="0" lang="en-US" sz="4000" b="1" i="0" u="none" strike="noStrike" kern="1200" cap="none" spc="0" normalizeH="0" noProof="0" dirty="0" err="1" smtClean="0">
                <a:ln>
                  <a:noFill/>
                </a:ln>
                <a:solidFill>
                  <a:srgbClr val="FF0000"/>
                </a:solidFill>
                <a:effectLst/>
                <a:uLnTx/>
                <a:uFillTx/>
                <a:latin typeface="Arial" panose="020B0604020202020204" pitchFamily="34" charset="0"/>
                <a:sym typeface="Bubblegum Sans"/>
              </a:rPr>
              <a:t>TUẤN</a:t>
            </a:r>
            <a:r>
              <a:rPr kumimoji="0" lang="en-US" sz="4000" b="1" i="0" u="none" strike="noStrike" kern="1200" cap="none" spc="0" normalizeH="0" noProof="0" dirty="0" smtClean="0">
                <a:ln>
                  <a:noFill/>
                </a:ln>
                <a:solidFill>
                  <a:srgbClr val="FF0000"/>
                </a:solidFill>
                <a:effectLst/>
                <a:uLnTx/>
                <a:uFillTx/>
                <a:latin typeface="Arial" panose="020B0604020202020204" pitchFamily="34" charset="0"/>
                <a:sym typeface="Bubblegum Sans"/>
              </a:rPr>
              <a:t>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3"/>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4"/>
          <a:stretch>
            <a:fillRect/>
          </a:stretch>
        </p:blipFill>
        <p:spPr>
          <a:xfrm>
            <a:off x="1934642" y="2333600"/>
            <a:ext cx="8730229" cy="3511600"/>
          </a:xfrm>
          <a:prstGeom prst="rect">
            <a:avLst/>
          </a:prstGeom>
        </p:spPr>
      </p:pic>
      <p:sp>
        <p:nvSpPr>
          <p:cNvPr id="2" name="TextBox 1"/>
          <p:cNvSpPr txBox="1"/>
          <p:nvPr/>
        </p:nvSpPr>
        <p:spPr>
          <a:xfrm>
            <a:off x="1761193" y="5251622"/>
            <a:ext cx="5640503" cy="523220"/>
          </a:xfrm>
          <a:prstGeom prst="rect">
            <a:avLst/>
          </a:prstGeom>
          <a:noFill/>
        </p:spPr>
        <p:txBody>
          <a:bodyPr wrap="square" rtlCol="0">
            <a:spAutoFit/>
          </a:bodyPr>
          <a:lstStyle/>
          <a:p>
            <a:r>
              <a:rPr lang="en-US" sz="2800" b="1" dirty="0" err="1" smtClean="0">
                <a:solidFill>
                  <a:srgbClr val="00B050"/>
                </a:solidFill>
              </a:rPr>
              <a:t>GIÁO</a:t>
            </a:r>
            <a:r>
              <a:rPr lang="en-US" sz="2800" b="1" dirty="0" smtClean="0">
                <a:solidFill>
                  <a:srgbClr val="00B050"/>
                </a:solidFill>
              </a:rPr>
              <a:t> </a:t>
            </a:r>
            <a:r>
              <a:rPr lang="en-US" sz="2800" b="1" dirty="0" err="1" smtClean="0">
                <a:solidFill>
                  <a:srgbClr val="00B050"/>
                </a:solidFill>
              </a:rPr>
              <a:t>VIÊN</a:t>
            </a:r>
            <a:r>
              <a:rPr lang="en-US" sz="2800" b="1" dirty="0" smtClean="0">
                <a:solidFill>
                  <a:srgbClr val="00B050"/>
                </a:solidFill>
              </a:rPr>
              <a:t>: </a:t>
            </a:r>
            <a:r>
              <a:rPr lang="en-US" sz="2800" b="1" dirty="0" err="1" smtClean="0">
                <a:solidFill>
                  <a:srgbClr val="00B050"/>
                </a:solidFill>
              </a:rPr>
              <a:t>THÂN</a:t>
            </a:r>
            <a:r>
              <a:rPr lang="en-US" sz="2800" b="1" dirty="0" smtClean="0">
                <a:solidFill>
                  <a:srgbClr val="00B050"/>
                </a:solidFill>
              </a:rPr>
              <a:t> </a:t>
            </a:r>
            <a:r>
              <a:rPr lang="en-US" sz="2800" b="1" dirty="0" err="1" smtClean="0">
                <a:solidFill>
                  <a:srgbClr val="00B050"/>
                </a:solidFill>
              </a:rPr>
              <a:t>THỊ</a:t>
            </a:r>
            <a:r>
              <a:rPr lang="en-US" sz="2800" b="1" dirty="0" smtClean="0">
                <a:solidFill>
                  <a:srgbClr val="00B050"/>
                </a:solidFill>
              </a:rPr>
              <a:t> </a:t>
            </a:r>
            <a:r>
              <a:rPr lang="en-US" sz="2800" b="1" dirty="0" err="1" smtClean="0">
                <a:solidFill>
                  <a:srgbClr val="00B050"/>
                </a:solidFill>
              </a:rPr>
              <a:t>HẰNG</a:t>
            </a:r>
            <a:r>
              <a:rPr lang="en-US" sz="2800" b="1" dirty="0" smtClean="0">
                <a:solidFill>
                  <a:srgbClr val="00B050"/>
                </a:solidFill>
              </a:rPr>
              <a:t>  </a:t>
            </a:r>
            <a:endParaRPr lang="en-US" sz="2800" b="1" dirty="0">
              <a:solidFill>
                <a:srgbClr val="00B050"/>
              </a:solidFill>
            </a:endParaRPr>
          </a:p>
        </p:txBody>
      </p:sp>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1987</Words>
  <Application>Microsoft Office PowerPoint</Application>
  <PresentationFormat>Widescreen</PresentationFormat>
  <Paragraphs>174</Paragraphs>
  <Slides>32</Slides>
  <Notes>20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32</vt:i4>
      </vt:variant>
    </vt:vector>
  </HeadingPairs>
  <TitlesOfParts>
    <vt:vector size="49" baseType="lpstr">
      <vt:lpstr>微软雅黑</vt:lpstr>
      <vt:lpstr>宋体</vt:lpstr>
      <vt:lpstr>Arial</vt:lpstr>
      <vt:lpstr>Arial-Rounded</vt:lpstr>
      <vt:lpstr>Baloo 2 Medium</vt:lpstr>
      <vt:lpstr>Bubblegum Sans</vt:lpstr>
      <vt:lpstr>Calibri</vt:lpstr>
      <vt:lpstr>Calibri Light</vt:lpstr>
      <vt:lpstr>等线</vt:lpstr>
      <vt:lpstr>inpin heiti</vt:lpstr>
      <vt:lpstr>Nunito Black</vt:lpstr>
      <vt:lpstr>Times New Roman</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48</cp:revision>
  <dcterms:created xsi:type="dcterms:W3CDTF">2022-08-29T00:47:47Z</dcterms:created>
  <dcterms:modified xsi:type="dcterms:W3CDTF">2023-04-06T02:56:59Z</dcterms:modified>
</cp:coreProperties>
</file>