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716" r:id="rId3"/>
    <p:sldMasterId id="2147483731" r:id="rId4"/>
    <p:sldMasterId id="2147483746" r:id="rId5"/>
  </p:sldMasterIdLst>
  <p:sldIdLst>
    <p:sldId id="320" r:id="rId6"/>
    <p:sldId id="309" r:id="rId7"/>
    <p:sldId id="311" r:id="rId8"/>
    <p:sldId id="313" r:id="rId9"/>
    <p:sldId id="260" r:id="rId10"/>
    <p:sldId id="307" r:id="rId11"/>
    <p:sldId id="289" r:id="rId12"/>
    <p:sldId id="283" r:id="rId13"/>
    <p:sldId id="294" r:id="rId14"/>
    <p:sldId id="295" r:id="rId15"/>
    <p:sldId id="325" r:id="rId16"/>
    <p:sldId id="285" r:id="rId17"/>
    <p:sldId id="290" r:id="rId18"/>
    <p:sldId id="296" r:id="rId19"/>
    <p:sldId id="297" r:id="rId20"/>
    <p:sldId id="298" r:id="rId21"/>
    <p:sldId id="299" r:id="rId22"/>
    <p:sldId id="324" r:id="rId23"/>
    <p:sldId id="322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BACC6"/>
    <a:srgbClr val="000000"/>
    <a:srgbClr val="F8B1A9"/>
    <a:srgbClr val="DBEEF4"/>
    <a:srgbClr val="F15441"/>
    <a:srgbClr val="FFC00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F24B0F6C-B428-45A6-9F08-648BE25166FE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FCD4D-85F6-4031-8E27-095C918C805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688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40E69CF3-0A45-4EE5-AC00-DC0A3637C6D7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12E5E-1B66-4A66-AD9F-D5AD8ADBAB4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011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8181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A3777EAA-B5EA-4BCA-8B48-E6CB3996403B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E4E452-E324-437E-AC75-74A380170DC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920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7173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7173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2F0C9174-54F1-4C2B-B384-800A331E85AF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DB29A-888C-4F61-9553-40AB4CED978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835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80C13C7D-4EEA-45E9-A121-209E568BA198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C6B53-80BA-4F63-A66B-55926E90FDA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055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E5571CD5-543A-43FE-9CE4-63AC8BEE3C45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7BFEB-78A2-4A0F-9CCD-D17C9F81D68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8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AF881F7A-D052-4A66-9293-3FA1A132769B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8B9AB-40AA-43B3-A0E4-9074B9976A0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721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55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19" y="182406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055" y="957126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B11232A4-D858-447F-AC58-5C92FB4A01C9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A5E50-6D68-4A4F-B386-709962A5B53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758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793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52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42F5CD1C-CA7E-462F-ACE8-D1EE58A751BC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AFABE-3D0A-40AF-9A84-AB976AEC597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34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7FD0B123-887C-458F-AF31-83DC85439743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A032A-AB46-4A7B-9948-42529D6C00B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482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485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485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E4D12BDE-16AB-47AF-BD4B-6AB1A38450FE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A5A2E-D8AC-4BF0-B475-6A3C4A85A2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998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01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22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83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802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1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798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685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38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009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878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83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5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819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625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62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835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474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78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586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102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6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09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68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10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29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22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325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5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988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9701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373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747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33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723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668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513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542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528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3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594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23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8625"/>
            <a:ext cx="142240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09539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EB32A7E-259B-4781-B4C5-3FA51CFAF3AE}" type="datetimeFigureOut">
              <a:rPr lang="en-US" smtClean="0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8625"/>
            <a:ext cx="193040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09539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8625"/>
            <a:ext cx="1422400" cy="242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08013" eaLnBrk="1" hangingPunct="1">
              <a:defRPr sz="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B4824E-113F-4CE9-9DE4-BD097A3D73A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7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0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34E2-C258-48A2-A33B-71554ED156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95E4D-AB65-46F8-9617-F78E98892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11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5" Type="http://schemas.openxmlformats.org/officeDocument/2006/relationships/image" Target="../media/image12.gif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851" y="2076995"/>
            <a:ext cx="92746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hào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mừng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với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giờ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học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Nguyễn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Mai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Hương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68093" y="521901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TIỂU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 QUỐC TUẤN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8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610  </a:t>
            </a:r>
            <a:r>
              <a:rPr lang="en-VN" sz="2800" dirty="0">
                <a:solidFill>
                  <a:srgbClr val="FF0000"/>
                </a:solidFill>
              </a:rPr>
              <a:t>&gt;</a:t>
            </a:r>
            <a:r>
              <a:rPr lang="en-VN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590  </a:t>
            </a:r>
            <a:r>
              <a:rPr lang="en-VN" sz="2800" dirty="0">
                <a:solidFill>
                  <a:srgbClr val="FF0000"/>
                </a:solidFill>
              </a:rPr>
              <a:t>&lt;</a:t>
            </a:r>
            <a:r>
              <a:rPr lang="en-VN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Khác số trăm, khác số chục </a:t>
            </a:r>
            <a:r>
              <a:rPr lang="en-VN" sz="3200" dirty="0">
                <a:sym typeface="Wingdings" pitchFamily="2" charset="2"/>
              </a:rPr>
              <a:t> so sánh lần lượt số trăm rồi đến số chục.</a:t>
            </a:r>
            <a:endParaRPr lang="en-VN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026" y="2901792"/>
            <a:ext cx="87482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b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800" b="1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1821" y="368490"/>
            <a:ext cx="551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Củng cố - Dặn dò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747" t="-1437" r="-1342" b="64427"/>
          <a:stretch/>
        </p:blipFill>
        <p:spPr>
          <a:xfrm>
            <a:off x="3043450" y="1419367"/>
            <a:ext cx="6996024" cy="28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846161"/>
            <a:ext cx="10799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smtClean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 </a:t>
            </a:r>
            <a:r>
              <a:rPr kumimoji="0" lang="en-US" sz="8000" b="1" i="0" u="none" strike="noStrike" kern="1200" cap="none" spc="50" normalizeH="0" baseline="0" noProof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 biệt và hẹn gặp lại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4.44444E-6 L 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6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733800" y="1250950"/>
            <a:ext cx="6248400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So sánh 45 và 68</a:t>
            </a:r>
            <a:endParaRPr lang="en-US" altLang="en-US" sz="44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6675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56720" name="Rectangle 10"/>
            <p:cNvSpPr>
              <a:spLocks noChangeArrowheads="1"/>
            </p:cNvSpPr>
            <p:nvPr/>
          </p:nvSpPr>
          <p:spPr bwMode="auto">
            <a:xfrm>
              <a:off x="238653" y="-322943"/>
              <a:ext cx="229210" cy="7165982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.VnTime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.VnTime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.VnTime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.VnTime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.VnTime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00402" y="2743201"/>
            <a:ext cx="4387754" cy="8747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&gt; 68</a:t>
            </a:r>
            <a:endParaRPr lang="en-US" alt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27305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62301" y="3858905"/>
            <a:ext cx="4480445" cy="990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&lt; 68</a:t>
            </a:r>
            <a:endParaRPr lang="en-US" alt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44211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1500188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16151" y="420211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3951" y="42370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12828" y="5162267"/>
            <a:ext cx="4584509" cy="8921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4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= 68</a:t>
            </a:r>
            <a:endParaRPr lang="en-US" altLang="en-US" sz="4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707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53340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71688" y="538321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35214" y="55213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284413" y="1400175"/>
            <a:ext cx="88741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 1</a:t>
            </a:r>
          </a:p>
        </p:txBody>
      </p:sp>
      <p:pic>
        <p:nvPicPr>
          <p:cNvPr id="15669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94" name="WordArt 30"/>
          <p:cNvSpPr>
            <a:spLocks noChangeArrowheads="1" noChangeShapeType="1" noTextEdit="1"/>
          </p:cNvSpPr>
          <p:nvPr/>
        </p:nvSpPr>
        <p:spPr bwMode="auto">
          <a:xfrm>
            <a:off x="316230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156695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315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272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9258300" y="2981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8986839" y="3733800"/>
            <a:ext cx="1716087" cy="1716088"/>
            <a:chOff x="4482" y="4557"/>
            <a:chExt cx="1081" cy="1081"/>
          </a:xfrm>
        </p:grpSpPr>
        <p:sp>
          <p:nvSpPr>
            <p:cNvPr id="7217" name="AutoShape 50"/>
            <p:cNvSpPr>
              <a:spLocks noChangeArrowheads="1"/>
            </p:cNvSpPr>
            <p:nvPr/>
          </p:nvSpPr>
          <p:spPr bwMode="auto">
            <a:xfrm>
              <a:off x="4482" y="4557"/>
              <a:ext cx="1056" cy="1056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altLang="en-US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Hết giờ</a:t>
              </a:r>
              <a:endParaRPr lang="en-US" altLang="en-US" sz="3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718" name="WordArt 51"/>
            <p:cNvSpPr>
              <a:spLocks noChangeArrowheads="1" noChangeShapeType="1" noTextEdit="1"/>
            </p:cNvSpPr>
            <p:nvPr/>
          </p:nvSpPr>
          <p:spPr bwMode="auto">
            <a:xfrm rot="165831">
              <a:off x="4586" y="4752"/>
              <a:ext cx="977" cy="8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64981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156714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15" name="Picture 54" descr="Tàng-Tàng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628650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716" name="WordArt 30"/>
          <p:cNvSpPr>
            <a:spLocks noChangeArrowheads="1" noChangeShapeType="1" noTextEdit="1"/>
          </p:cNvSpPr>
          <p:nvPr/>
        </p:nvSpPr>
        <p:spPr bwMode="auto">
          <a:xfrm>
            <a:off x="356235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NHANH HƠN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9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1143000"/>
            <a:ext cx="7467600" cy="13033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 100, 200, 300….900, 1000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các số tròn trăm.</a:t>
            </a:r>
            <a:endParaRPr lang="en-US" alt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7699" name="Group 51"/>
          <p:cNvGrpSpPr>
            <a:grpSpLocks/>
          </p:cNvGrpSpPr>
          <p:nvPr/>
        </p:nvGrpSpPr>
        <p:grpSpPr bwMode="auto">
          <a:xfrm>
            <a:off x="1520826" y="-4763"/>
            <a:ext cx="320675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773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08362" y="2723865"/>
            <a:ext cx="3820235" cy="111115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9384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192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.VnTime"/>
              <a:cs typeface="Arial" panose="020B0604020202020204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256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066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066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323229" y="4490115"/>
            <a:ext cx="3855494" cy="109181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46751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6259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 flipV="1">
            <a:off x="2106613" y="4679951"/>
            <a:ext cx="817562" cy="74771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.VnTime"/>
              <a:cs typeface="Arial" panose="020B0604020202020204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 flipV="1">
            <a:off x="2287589" y="4819650"/>
            <a:ext cx="407987" cy="44608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890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 2</a:t>
            </a:r>
          </a:p>
        </p:txBody>
      </p:sp>
      <p:pic>
        <p:nvPicPr>
          <p:cNvPr id="15771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15" name="WordArt 30"/>
          <p:cNvSpPr>
            <a:spLocks noChangeArrowheads="1" noChangeShapeType="1" noTextEdit="1"/>
          </p:cNvSpPr>
          <p:nvPr/>
        </p:nvSpPr>
        <p:spPr bwMode="auto">
          <a:xfrm>
            <a:off x="356235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NHANH HƠN </a:t>
            </a:r>
          </a:p>
        </p:txBody>
      </p:sp>
      <p:pic>
        <p:nvPicPr>
          <p:cNvPr id="157716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77" y="-306649"/>
            <a:ext cx="1728407" cy="17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9386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9429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9396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9386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sp>
        <p:nvSpPr>
          <p:cNvPr id="8235" name="WordArt 43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11</a:t>
            </a:r>
          </a:p>
        </p:txBody>
      </p:sp>
      <p:sp>
        <p:nvSpPr>
          <p:cNvPr id="8236" name="WordArt 44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12</a:t>
            </a:r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9372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13</a:t>
            </a:r>
          </a:p>
        </p:txBody>
      </p:sp>
      <p:sp>
        <p:nvSpPr>
          <p:cNvPr id="8238" name="WordArt 46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14</a:t>
            </a:r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15</a:t>
            </a:r>
          </a:p>
        </p:txBody>
      </p:sp>
      <p:grpSp>
        <p:nvGrpSpPr>
          <p:cNvPr id="25" name="Group 48"/>
          <p:cNvGrpSpPr>
            <a:grpSpLocks/>
          </p:cNvGrpSpPr>
          <p:nvPr/>
        </p:nvGrpSpPr>
        <p:grpSpPr bwMode="auto">
          <a:xfrm>
            <a:off x="8915400" y="2514600"/>
            <a:ext cx="1752600" cy="1752600"/>
            <a:chOff x="4320" y="2928"/>
            <a:chExt cx="1104" cy="1104"/>
          </a:xfrm>
        </p:grpSpPr>
        <p:sp>
          <p:nvSpPr>
            <p:cNvPr id="157736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/>
                <a:cs typeface="Arial" panose="020B0604020202020204" pitchFamily="34" charset="0"/>
              </a:endParaRPr>
            </a:p>
          </p:txBody>
        </p:sp>
        <p:sp>
          <p:nvSpPr>
            <p:cNvPr id="157737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57734" name="Picture 5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35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6" grpId="0" animBg="1"/>
      <p:bldP spid="16" grpId="1" animBg="1"/>
      <p:bldP spid="19" grpId="0" animBg="1"/>
      <p:bldP spid="8219" grpId="0" animBg="1"/>
      <p:bldP spid="82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SỐ 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272956" y="223582"/>
            <a:ext cx="305539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97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2949" y="2705725"/>
            <a:ext cx="7246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011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120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110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Cùng số trăm, khác số chục </a:t>
            </a:r>
            <a:r>
              <a:rPr lang="en-VN" sz="3200" dirty="0">
                <a:sym typeface="Wingdings" pitchFamily="2" charset="2"/>
              </a:rPr>
              <a:t> chỉ cần so sánh số chục.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smtClean="0">
                <a:solidFill>
                  <a:srgbClr val="FF0000"/>
                </a:solidFill>
              </a:rPr>
              <a:t>&lt;</a:t>
            </a:r>
            <a:endParaRPr lang="en-VN" sz="6000" dirty="0">
              <a:solidFill>
                <a:srgbClr val="FF0000"/>
              </a:solidFill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250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350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Khác số trăm, cùng số chục </a:t>
            </a:r>
            <a:r>
              <a:rPr lang="en-VN" sz="3200" dirty="0">
                <a:sym typeface="Wingdings" pitchFamily="2" charset="2"/>
              </a:rPr>
              <a:t> chỉ cần so sánh số trăm.</a:t>
            </a:r>
            <a:endParaRPr lang="en-VN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423</Words>
  <Application>Microsoft Office PowerPoint</Application>
  <PresentationFormat>Widescreen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.VnBahamasBH</vt:lpstr>
      <vt:lpstr>.VnHelvetInsH</vt:lpstr>
      <vt:lpstr>.VnTime</vt:lpstr>
      <vt:lpstr>.VnTimeH</vt:lpstr>
      <vt:lpstr>Arial</vt:lpstr>
      <vt:lpstr>Calibri</vt:lpstr>
      <vt:lpstr>Calibri Light</vt:lpstr>
      <vt:lpstr>Times New Roman</vt:lpstr>
      <vt:lpstr>UTM Cookies</vt:lpstr>
      <vt:lpstr>VNI-Times</vt:lpstr>
      <vt:lpstr>Wingdings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146</cp:revision>
  <dcterms:created xsi:type="dcterms:W3CDTF">2021-06-02T01:34:28Z</dcterms:created>
  <dcterms:modified xsi:type="dcterms:W3CDTF">2023-05-26T05:24:00Z</dcterms:modified>
</cp:coreProperties>
</file>